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14" r:id="rId2"/>
    <p:sldId id="273" r:id="rId3"/>
    <p:sldId id="278" r:id="rId4"/>
    <p:sldId id="264" r:id="rId5"/>
    <p:sldId id="282" r:id="rId6"/>
    <p:sldId id="283" r:id="rId7"/>
    <p:sldId id="284" r:id="rId8"/>
    <p:sldId id="279" r:id="rId9"/>
    <p:sldId id="285" r:id="rId10"/>
    <p:sldId id="271" r:id="rId11"/>
    <p:sldId id="286" r:id="rId12"/>
    <p:sldId id="287" r:id="rId13"/>
    <p:sldId id="288" r:id="rId14"/>
    <p:sldId id="300" r:id="rId15"/>
    <p:sldId id="289" r:id="rId16"/>
    <p:sldId id="291" r:id="rId17"/>
    <p:sldId id="281" r:id="rId18"/>
    <p:sldId id="292" r:id="rId19"/>
    <p:sldId id="297" r:id="rId20"/>
    <p:sldId id="298" r:id="rId21"/>
    <p:sldId id="280" r:id="rId22"/>
    <p:sldId id="294" r:id="rId23"/>
    <p:sldId id="295" r:id="rId24"/>
    <p:sldId id="296" r:id="rId25"/>
    <p:sldId id="299" r:id="rId26"/>
    <p:sldId id="290" r:id="rId27"/>
    <p:sldId id="315" r:id="rId28"/>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C742"/>
    <a:srgbClr val="6FB5BC"/>
    <a:srgbClr val="525252"/>
    <a:srgbClr val="949494"/>
    <a:srgbClr val="262626"/>
    <a:srgbClr val="F2F2F2"/>
    <a:srgbClr val="454545"/>
    <a:srgbClr val="8A8A8A"/>
    <a:srgbClr val="A9DC4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3437" autoAdjust="0"/>
  </p:normalViewPr>
  <p:slideViewPr>
    <p:cSldViewPr>
      <p:cViewPr varScale="1">
        <p:scale>
          <a:sx n="147" d="100"/>
          <a:sy n="147" d="100"/>
        </p:scale>
        <p:origin x="546" y="108"/>
      </p:cViewPr>
      <p:guideLst>
        <p:guide orient="horz" pos="1620"/>
        <p:guide pos="2880"/>
      </p:guideLst>
    </p:cSldViewPr>
  </p:slideViewPr>
  <p:notesTextViewPr>
    <p:cViewPr>
      <p:scale>
        <a:sx n="1" d="1"/>
        <a:sy n="1" d="1"/>
      </p:scale>
      <p:origin x="0" y="0"/>
    </p:cViewPr>
  </p:notesTextViewPr>
  <p:sorterViewPr>
    <p:cViewPr>
      <p:scale>
        <a:sx n="182" d="100"/>
        <a:sy n="182"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FB5BC"/>
            </a:solidFill>
            <a:ln>
              <a:noFill/>
            </a:ln>
            <a:effectLst/>
          </c:spPr>
          <c:invertIfNegative val="0"/>
          <c:cat>
            <c:strRef>
              <c:f>Sheet1!$A$2:$A$4</c:f>
              <c:strCache>
                <c:ptCount val="3"/>
                <c:pt idx="0">
                  <c:v>标题</c:v>
                </c:pt>
                <c:pt idx="1">
                  <c:v>标题</c:v>
                </c:pt>
                <c:pt idx="2">
                  <c:v>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C635-45BA-9067-3BAA6DBD86EF}"/>
            </c:ext>
          </c:extLst>
        </c:ser>
        <c:ser>
          <c:idx val="1"/>
          <c:order val="1"/>
          <c:tx>
            <c:strRef>
              <c:f>Sheet1!$C$1</c:f>
              <c:strCache>
                <c:ptCount val="1"/>
                <c:pt idx="0">
                  <c:v>系列 2</c:v>
                </c:pt>
              </c:strCache>
            </c:strRef>
          </c:tx>
          <c:spPr>
            <a:solidFill>
              <a:srgbClr val="9BC742"/>
            </a:solidFill>
            <a:ln>
              <a:noFill/>
            </a:ln>
            <a:effectLst/>
          </c:spPr>
          <c:invertIfNegative val="0"/>
          <c:cat>
            <c:strRef>
              <c:f>Sheet1!$A$2:$A$4</c:f>
              <c:strCache>
                <c:ptCount val="3"/>
                <c:pt idx="0">
                  <c:v>标题</c:v>
                </c:pt>
                <c:pt idx="1">
                  <c:v>标题</c:v>
                </c:pt>
                <c:pt idx="2">
                  <c:v>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C635-45BA-9067-3BAA6DBD86EF}"/>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标题</c:v>
                </c:pt>
                <c:pt idx="1">
                  <c:v>标题</c:v>
                </c:pt>
                <c:pt idx="2">
                  <c:v>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C635-45BA-9067-3BAA6DBD86EF}"/>
            </c:ext>
          </c:extLst>
        </c:ser>
        <c:dLbls>
          <c:showLegendKey val="0"/>
          <c:showVal val="0"/>
          <c:showCatName val="0"/>
          <c:showSerName val="0"/>
          <c:showPercent val="0"/>
          <c:showBubbleSize val="0"/>
        </c:dLbls>
        <c:gapWidth val="219"/>
        <c:overlap val="-27"/>
        <c:axId val="488887784"/>
        <c:axId val="491350024"/>
      </c:barChart>
      <c:catAx>
        <c:axId val="488887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方正黑体简体" panose="03000509000000000000" pitchFamily="65" charset="-122"/>
                <a:ea typeface="方正黑体简体" panose="03000509000000000000" pitchFamily="65" charset="-122"/>
                <a:cs typeface="+mn-cs"/>
              </a:defRPr>
            </a:pPr>
            <a:endParaRPr lang="zh-CN"/>
          </a:p>
        </c:txPr>
        <c:crossAx val="491350024"/>
        <c:crosses val="autoZero"/>
        <c:auto val="1"/>
        <c:lblAlgn val="ctr"/>
        <c:lblOffset val="100"/>
        <c:noMultiLvlLbl val="0"/>
      </c:catAx>
      <c:valAx>
        <c:axId val="4913500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黑体简体" panose="03000509000000000000" pitchFamily="65" charset="-122"/>
                <a:ea typeface="方正黑体简体" panose="03000509000000000000" pitchFamily="65" charset="-122"/>
                <a:cs typeface="+mn-cs"/>
              </a:defRPr>
            </a:pPr>
            <a:endParaRPr lang="zh-CN"/>
          </a:p>
        </c:txPr>
        <c:crossAx val="48888778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方正黑体简体" panose="03000509000000000000" pitchFamily="65" charset="-122"/>
          <a:ea typeface="方正黑体简体" panose="03000509000000000000" pitchFamily="65"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021F4-FBEC-4D1B-A244-40C17C661FC2}" type="datetime1">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8B9A5-25FB-423C-ADD4-9B377F221A8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AB87DC56-0F99-4D77-B479-24EA34EBADBB}" type="datetime1">
              <a:rPr lang="zh-CN" altLang="en-US" smtClean="0"/>
              <a:t>2021/1/5</a:t>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1"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defRPr>
                <a:solidFill>
                  <a:schemeClr val="tx1"/>
                </a:solidFill>
                <a:latin typeface="Arial" panose="020B0604020202020204" pitchFamily="34" charset="0"/>
                <a:ea typeface="宋体" panose="02010600030101010101" pitchFamily="2" charset="-122"/>
              </a:defRPr>
            </a:lvl1pPr>
            <a:lvl2pPr marL="742950" indent="-285750" defTabSz="0" eaLnBrk="0" hangingPunct="0">
              <a:defRPr>
                <a:solidFill>
                  <a:schemeClr val="tx1"/>
                </a:solidFill>
                <a:latin typeface="Arial" panose="020B0604020202020204" pitchFamily="34" charset="0"/>
                <a:ea typeface="宋体" panose="02010600030101010101" pitchFamily="2" charset="-122"/>
              </a:defRPr>
            </a:lvl2pPr>
            <a:lvl3pPr marL="1143000" indent="-228600" defTabSz="0" eaLnBrk="0" hangingPunct="0">
              <a:defRPr>
                <a:solidFill>
                  <a:schemeClr val="tx1"/>
                </a:solidFill>
                <a:latin typeface="Arial" panose="020B0604020202020204" pitchFamily="34" charset="0"/>
                <a:ea typeface="宋体" panose="02010600030101010101" pitchFamily="2" charset="-122"/>
              </a:defRPr>
            </a:lvl3pPr>
            <a:lvl4pPr marL="1600200" indent="-228600" defTabSz="0" eaLnBrk="0" hangingPunct="0">
              <a:defRPr>
                <a:solidFill>
                  <a:schemeClr val="tx1"/>
                </a:solidFill>
                <a:latin typeface="Arial" panose="020B0604020202020204" pitchFamily="34" charset="0"/>
                <a:ea typeface="宋体" panose="02010600030101010101" pitchFamily="2" charset="-122"/>
              </a:defRPr>
            </a:lvl4pPr>
            <a:lvl5pPr marL="2057400" indent="-228600" defTabSz="0" eaLnBrk="0" hangingPunc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defRPr/>
            </a:pPr>
            <a:r>
              <a:rPr lang="zh-CN" altLang="zh-CN" sz="1200"/>
              <a:t>单击此处编辑母版文本样式</a:t>
            </a:r>
          </a:p>
          <a:p>
            <a:pPr>
              <a:spcBef>
                <a:spcPct val="30000"/>
              </a:spcBef>
              <a:defRPr/>
            </a:pPr>
            <a:r>
              <a:rPr lang="zh-CN" altLang="zh-CN" sz="1200"/>
              <a:t>第二级</a:t>
            </a:r>
          </a:p>
          <a:p>
            <a:pPr>
              <a:spcBef>
                <a:spcPct val="30000"/>
              </a:spcBef>
              <a:defRPr/>
            </a:pPr>
            <a:r>
              <a:rPr lang="zh-CN" altLang="zh-CN" sz="1200"/>
              <a:t>第三级</a:t>
            </a:r>
          </a:p>
          <a:p>
            <a:pPr>
              <a:spcBef>
                <a:spcPct val="30000"/>
              </a:spcBef>
              <a:defRPr/>
            </a:pPr>
            <a:r>
              <a:rPr lang="zh-CN" altLang="zh-CN" sz="1200"/>
              <a:t>第四级</a:t>
            </a:r>
          </a:p>
          <a:p>
            <a:pPr>
              <a:spcBef>
                <a:spcPct val="30000"/>
              </a:spcBef>
              <a:defRPr/>
            </a:pPr>
            <a:r>
              <a:rPr lang="zh-CN" altLang="zh-CN" sz="120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7FD80318-7551-4EB4-B86B-46DD5DD1884A}"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灯片编号占位符 2"/>
          <p:cNvSpPr>
            <a:spLocks noGrp="1"/>
          </p:cNvSpPr>
          <p:nvPr>
            <p:ph type="sldNum" sz="quarter" idx="5"/>
          </p:nvPr>
        </p:nvSpPr>
        <p:spPr/>
        <p:txBody>
          <a:bodyPr/>
          <a:lstStyle/>
          <a:p>
            <a:pPr>
              <a:defRPr/>
            </a:pPr>
            <a:fld id="{7FD80318-7551-4EB4-B86B-46DD5DD1884A}" type="slidenum">
              <a:rPr lang="zh-CN" altLang="en-US"/>
              <a:t>1</a:t>
            </a:fld>
            <a:endParaRPr lang="zh-CN" altLang="en-US" sz="1200"/>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4</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FD80318-7551-4EB4-B86B-46DD5DD1884A}" type="slidenum">
              <a:rPr lang="zh-CN" altLang="en-US" smtClean="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4" name="灯片编号占位符 23"/>
          <p:cNvSpPr>
            <a:spLocks noGrp="1"/>
          </p:cNvSpPr>
          <p:nvPr>
            <p:ph type="sldNum" sz="quarter" idx="12"/>
          </p:nvPr>
        </p:nvSpPr>
        <p:spPr>
          <a:xfrm>
            <a:off x="8445137" y="4600776"/>
            <a:ext cx="437443" cy="274637"/>
          </a:xfrm>
        </p:spPr>
        <p:txBody>
          <a:bodyPr/>
          <a:lstStyle>
            <a:lvl1pPr algn="ctr">
              <a:defRPr/>
            </a:lvl1pPr>
          </a:lstStyle>
          <a:p>
            <a:pPr>
              <a:defRPr/>
            </a:pPr>
            <a:fld id="{C5E5E1A8-4F0F-4CBF-B96E-3F758873B4EE}" type="slidenum">
              <a:rPr lang="zh-CN" altLang="en-US" smtClean="0"/>
              <a:t>‹#›</a:t>
            </a:fld>
            <a:endParaRPr lang="zh-CN" altLang="en-US" sz="18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AB05325-ED67-4146-ADF5-B279547A855F}" type="datetime1">
              <a:rPr lang="zh-CN" altLang="en-US" smtClean="0"/>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00B091C-B351-443D-94F1-E62D927AEAC2}"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C6D108B-E612-41E4-B7F7-8CCCA9196A07}" type="datetime1">
              <a:rPr lang="zh-CN" altLang="en-US" smtClean="0"/>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675F3FD-660E-4067-A1D6-912D1251B00F}"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239D56D-1D99-4BAD-8E5E-7D5490B4BDE0}" type="datetime1">
              <a:rPr lang="zh-CN" altLang="en-US" smtClean="0"/>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30D9FD7-22CD-4D69-9362-4D6E4A681522}"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8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C0B306A-7FEE-408E-A404-883F07D915CB}" type="datetime1">
              <a:rPr lang="zh-CN" altLang="en-US" smtClean="0"/>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467C533-8BA8-4A6D-94D0-EB78642C8E53}"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F88D1C1-C99D-4644-A3D0-3B07AC02E901}" type="datetime1">
              <a:rPr lang="zh-CN" altLang="en-US" smtClean="0"/>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2C883F7-270E-4A20-B603-BA4A6851802E}"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9F13D9D8-F5EE-4B56-9B6B-5A6AE81EC2D5}" type="datetime1">
              <a:rPr lang="zh-CN" altLang="en-US" smtClean="0"/>
              <a:t>2021/1/5</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68115EE1-0868-4A77-B953-3817F3CCDB15}"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1A29F602-D95D-4133-9C27-0328460FC4FB}" type="datetime1">
              <a:rPr lang="zh-CN" altLang="en-US" smtClean="0"/>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538C7537-D553-4BC9-95E9-68895A03FE4F}"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76356EC-F258-4DD5-AA97-309833536CDD}" type="datetime1">
              <a:rPr lang="zh-CN" altLang="en-US" smtClean="0"/>
              <a:t>2021/1/5</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F0284C39-275C-48E2-8F17-2B944D6A0BDD}"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7C967F8-798E-466E-AB73-3A6D1C7E940C}" type="datetime1">
              <a:rPr lang="zh-CN" altLang="en-US" smtClean="0"/>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638BDC30-7ADE-4612-BDEF-18BBFDC378BA}"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1">
          <a:blip r:embed="rId14"/>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2F2875D-9C0D-4818-BED7-32EA27D4638C}" type="datetime1">
              <a:rPr lang="zh-CN" altLang="en-US" smtClean="0"/>
              <a:t>2021/1/5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C5E5E1A8-4F0F-4CBF-B96E-3F758873B4EE}"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4471" y="-8824"/>
            <a:ext cx="9144000" cy="5143500"/>
          </a:xfrm>
          <a:prstGeom prst="rect">
            <a:avLst/>
          </a:prstGeom>
        </p:spPr>
      </p:pic>
      <p:sp>
        <p:nvSpPr>
          <p:cNvPr id="4" name="椭圆 3"/>
          <p:cNvSpPr/>
          <p:nvPr/>
        </p:nvSpPr>
        <p:spPr>
          <a:xfrm>
            <a:off x="-1244503" y="-3244753"/>
            <a:ext cx="11633006" cy="11633006"/>
          </a:xfrm>
          <a:prstGeom prst="ellipse">
            <a:avLst/>
          </a:prstGeom>
          <a:solidFill>
            <a:srgbClr val="252525">
              <a:alpha val="4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9" name="任意多边形 8"/>
          <p:cNvSpPr/>
          <p:nvPr/>
        </p:nvSpPr>
        <p:spPr>
          <a:xfrm rot="10800000">
            <a:off x="1135196" y="2498102"/>
            <a:ext cx="6827704" cy="9045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任意多边形 9"/>
          <p:cNvSpPr/>
          <p:nvPr/>
        </p:nvSpPr>
        <p:spPr>
          <a:xfrm>
            <a:off x="1135196" y="2593571"/>
            <a:ext cx="6765792" cy="9045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椭圆 10"/>
          <p:cNvSpPr/>
          <p:nvPr/>
        </p:nvSpPr>
        <p:spPr>
          <a:xfrm>
            <a:off x="2395328" y="2998615"/>
            <a:ext cx="406285" cy="406285"/>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2" name="椭圆 11"/>
          <p:cNvSpPr/>
          <p:nvPr/>
        </p:nvSpPr>
        <p:spPr>
          <a:xfrm>
            <a:off x="4859923" y="2465464"/>
            <a:ext cx="106286" cy="106286"/>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3" name="椭圆 12"/>
          <p:cNvSpPr/>
          <p:nvPr/>
        </p:nvSpPr>
        <p:spPr>
          <a:xfrm>
            <a:off x="6793092" y="3272155"/>
            <a:ext cx="225917" cy="225917"/>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4" name="椭圆 13"/>
          <p:cNvSpPr/>
          <p:nvPr/>
        </p:nvSpPr>
        <p:spPr>
          <a:xfrm>
            <a:off x="4236707" y="3102294"/>
            <a:ext cx="102507" cy="102507"/>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5" name="椭圆 14"/>
          <p:cNvSpPr/>
          <p:nvPr/>
        </p:nvSpPr>
        <p:spPr>
          <a:xfrm>
            <a:off x="4746965" y="3082941"/>
            <a:ext cx="296523" cy="296523"/>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224" name="通用PPT 12"/>
          <p:cNvSpPr>
            <a:spLocks noChangeArrowheads="1"/>
          </p:cNvSpPr>
          <p:nvPr/>
        </p:nvSpPr>
        <p:spPr bwMode="auto">
          <a:xfrm>
            <a:off x="2110095" y="1659936"/>
            <a:ext cx="4923540" cy="92333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rPr>
              <a:t>通用</a:t>
            </a:r>
            <a:r>
              <a:rPr lang="en-US" altLang="zh-CN"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rPr>
              <a:t>PPT</a:t>
            </a:r>
            <a:r>
              <a:rPr lang="zh-CN" altLang="en-US"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rPr>
              <a:t>模板</a:t>
            </a:r>
            <a:endParaRPr lang="en-US" altLang="zh-CN"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endParaRPr>
          </a:p>
        </p:txBody>
      </p:sp>
      <p:sp>
        <p:nvSpPr>
          <p:cNvPr id="639" name="商务灰 12"/>
          <p:cNvSpPr>
            <a:spLocks noChangeArrowheads="1"/>
          </p:cNvSpPr>
          <p:nvPr/>
        </p:nvSpPr>
        <p:spPr bwMode="auto">
          <a:xfrm>
            <a:off x="3441533" y="1179620"/>
            <a:ext cx="2656672" cy="70788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000" dirty="0">
                <a:solidFill>
                  <a:schemeClr val="bg1"/>
                </a:solidFill>
                <a:effectLst>
                  <a:outerShdw blurRad="50800" dist="76200" dir="6000000" sx="98000" sy="98000" algn="tl" rotWithShape="0">
                    <a:prstClr val="black">
                      <a:alpha val="23000"/>
                    </a:prstClr>
                  </a:outerShdw>
                </a:effectLst>
                <a:latin typeface="方正兰亭黑_GBK" panose="02000000000000000000" pitchFamily="2" charset="-122"/>
                <a:ea typeface="方正兰亭黑_GBK" panose="02000000000000000000" pitchFamily="2" charset="-122"/>
                <a:sym typeface="时尚中黑简体" panose="01010104010101010101" pitchFamily="2" charset="-122"/>
              </a:rPr>
              <a:t>商 务 灰</a:t>
            </a:r>
            <a:endParaRPr lang="en-US" altLang="zh-CN"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endParaRPr>
          </a:p>
        </p:txBody>
      </p:sp>
      <p:grpSp>
        <p:nvGrpSpPr>
          <p:cNvPr id="46" name="logo"/>
          <p:cNvGrpSpPr/>
          <p:nvPr/>
        </p:nvGrpSpPr>
        <p:grpSpPr>
          <a:xfrm>
            <a:off x="149820" y="151680"/>
            <a:ext cx="1671232" cy="276999"/>
            <a:chOff x="470822" y="474272"/>
            <a:chExt cx="1671232" cy="276999"/>
          </a:xfrm>
        </p:grpSpPr>
        <p:sp>
          <p:nvSpPr>
            <p:cNvPr id="47" name="Freeform 41"/>
            <p:cNvSpPr>
              <a:spLocks noEditPoints="1" noChangeArrowheads="1"/>
            </p:cNvSpPr>
            <p:nvPr/>
          </p:nvSpPr>
          <p:spPr bwMode="auto">
            <a:xfrm>
              <a:off x="470822" y="507294"/>
              <a:ext cx="297304" cy="210955"/>
            </a:xfrm>
            <a:custGeom>
              <a:avLst/>
              <a:gdLst>
                <a:gd name="T0" fmla="*/ 2147483646 w 105"/>
                <a:gd name="T1" fmla="*/ 2147483646 h 78"/>
                <a:gd name="T2" fmla="*/ 2147483646 w 105"/>
                <a:gd name="T3" fmla="*/ 2147483646 h 78"/>
                <a:gd name="T4" fmla="*/ 2147483646 w 105"/>
                <a:gd name="T5" fmla="*/ 2147483646 h 78"/>
                <a:gd name="T6" fmla="*/ 2147483646 w 105"/>
                <a:gd name="T7" fmla="*/ 2147483646 h 78"/>
                <a:gd name="T8" fmla="*/ 2147483646 w 105"/>
                <a:gd name="T9" fmla="*/ 2147483646 h 78"/>
                <a:gd name="T10" fmla="*/ 2147483646 w 105"/>
                <a:gd name="T11" fmla="*/ 2147483646 h 78"/>
                <a:gd name="T12" fmla="*/ 2147483646 w 105"/>
                <a:gd name="T13" fmla="*/ 2147483646 h 78"/>
                <a:gd name="T14" fmla="*/ 2147483646 w 105"/>
                <a:gd name="T15" fmla="*/ 2147483646 h 78"/>
                <a:gd name="T16" fmla="*/ 2147483646 w 105"/>
                <a:gd name="T17" fmla="*/ 2147483646 h 78"/>
                <a:gd name="T18" fmla="*/ 2147483646 w 105"/>
                <a:gd name="T19" fmla="*/ 2147483646 h 78"/>
                <a:gd name="T20" fmla="*/ 2147483646 w 105"/>
                <a:gd name="T21" fmla="*/ 2147483646 h 78"/>
                <a:gd name="T22" fmla="*/ 2147483646 w 105"/>
                <a:gd name="T23" fmla="*/ 2147483646 h 78"/>
                <a:gd name="T24" fmla="*/ 2147483646 w 105"/>
                <a:gd name="T25" fmla="*/ 2147483646 h 78"/>
                <a:gd name="T26" fmla="*/ 2147483646 w 105"/>
                <a:gd name="T27" fmla="*/ 2147483646 h 78"/>
                <a:gd name="T28" fmla="*/ 2147483646 w 105"/>
                <a:gd name="T29" fmla="*/ 2147483646 h 78"/>
                <a:gd name="T30" fmla="*/ 2147483646 w 105"/>
                <a:gd name="T31" fmla="*/ 2147483646 h 78"/>
                <a:gd name="T32" fmla="*/ 2147483646 w 105"/>
                <a:gd name="T33" fmla="*/ 2147483646 h 78"/>
                <a:gd name="T34" fmla="*/ 2147483646 w 105"/>
                <a:gd name="T35" fmla="*/ 0 h 78"/>
                <a:gd name="T36" fmla="*/ 2147483646 w 105"/>
                <a:gd name="T37" fmla="*/ 2147483646 h 78"/>
                <a:gd name="T38" fmla="*/ 2147483646 w 105"/>
                <a:gd name="T39" fmla="*/ 2147483646 h 78"/>
                <a:gd name="T40" fmla="*/ 2147483646 w 105"/>
                <a:gd name="T41" fmla="*/ 2147483646 h 78"/>
                <a:gd name="T42" fmla="*/ 0 w 105"/>
                <a:gd name="T43" fmla="*/ 2147483646 h 78"/>
                <a:gd name="T44" fmla="*/ 0 w 105"/>
                <a:gd name="T45" fmla="*/ 2147483646 h 78"/>
                <a:gd name="T46" fmla="*/ 2147483646 w 105"/>
                <a:gd name="T47" fmla="*/ 2147483646 h 78"/>
                <a:gd name="T48" fmla="*/ 2147483646 w 105"/>
                <a:gd name="T49" fmla="*/ 2147483646 h 78"/>
                <a:gd name="T50" fmla="*/ 2147483646 w 105"/>
                <a:gd name="T51" fmla="*/ 2147483646 h 78"/>
                <a:gd name="T52" fmla="*/ 2147483646 w 105"/>
                <a:gd name="T53" fmla="*/ 2147483646 h 78"/>
                <a:gd name="T54" fmla="*/ 2147483646 w 105"/>
                <a:gd name="T55" fmla="*/ 2147483646 h 78"/>
                <a:gd name="T56" fmla="*/ 2147483646 w 105"/>
                <a:gd name="T57" fmla="*/ 2147483646 h 78"/>
                <a:gd name="T58" fmla="*/ 2147483646 w 105"/>
                <a:gd name="T59" fmla="*/ 2147483646 h 78"/>
                <a:gd name="T60" fmla="*/ 2147483646 w 105"/>
                <a:gd name="T61" fmla="*/ 2147483646 h 78"/>
                <a:gd name="T62" fmla="*/ 2147483646 w 105"/>
                <a:gd name="T63" fmla="*/ 2147483646 h 78"/>
                <a:gd name="T64" fmla="*/ 2147483646 w 105"/>
                <a:gd name="T65" fmla="*/ 2147483646 h 78"/>
                <a:gd name="T66" fmla="*/ 2147483646 w 105"/>
                <a:gd name="T67" fmla="*/ 2147483646 h 78"/>
                <a:gd name="T68" fmla="*/ 2147483646 w 105"/>
                <a:gd name="T69" fmla="*/ 2147483646 h 78"/>
                <a:gd name="T70" fmla="*/ 2147483646 w 105"/>
                <a:gd name="T71" fmla="*/ 2147483646 h 78"/>
                <a:gd name="T72" fmla="*/ 2147483646 w 105"/>
                <a:gd name="T73" fmla="*/ 2147483646 h 78"/>
                <a:gd name="T74" fmla="*/ 2147483646 w 105"/>
                <a:gd name="T75" fmla="*/ 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78"/>
                <a:gd name="T116" fmla="*/ 105 w 10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8A8A8A"/>
            </a:solidFill>
            <a:ln>
              <a:noFill/>
            </a:ln>
          </p:spPr>
          <p:txBody>
            <a:bodyPr/>
            <a:lstStyle/>
            <a:p>
              <a:endParaRPr lang="zh-CN" altLang="en-US"/>
            </a:p>
          </p:txBody>
        </p:sp>
        <p:sp>
          <p:nvSpPr>
            <p:cNvPr id="48" name="TextBox 12"/>
            <p:cNvSpPr>
              <a:spLocks noChangeArrowheads="1"/>
            </p:cNvSpPr>
            <p:nvPr/>
          </p:nvSpPr>
          <p:spPr bwMode="auto">
            <a:xfrm>
              <a:off x="499950" y="474272"/>
              <a:ext cx="1642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None/>
              </a:pP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Y</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U  L</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G</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endParaRPr lang="en-US" altLang="zh-CN" sz="18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bwMode="auto">
          <a:xfrm>
            <a:off x="-828375" y="3093069"/>
            <a:ext cx="10800750" cy="0"/>
          </a:xfrm>
          <a:prstGeom prst="line">
            <a:avLst/>
          </a:prstGeom>
          <a:solidFill>
            <a:schemeClr val="accent1"/>
          </a:solidFill>
          <a:ln w="12700" cap="flat" cmpd="sng" algn="ctr">
            <a:solidFill>
              <a:srgbClr val="94949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组合 7"/>
          <p:cNvGrpSpPr/>
          <p:nvPr/>
        </p:nvGrpSpPr>
        <p:grpSpPr>
          <a:xfrm>
            <a:off x="1031553" y="2483445"/>
            <a:ext cx="3833782" cy="1225260"/>
            <a:chOff x="1031553" y="2483445"/>
            <a:chExt cx="3833782" cy="1225260"/>
          </a:xfrm>
        </p:grpSpPr>
        <p:sp>
          <p:nvSpPr>
            <p:cNvPr id="89" name="六边形 88"/>
            <p:cNvSpPr/>
            <p:nvPr/>
          </p:nvSpPr>
          <p:spPr bwMode="auto">
            <a:xfrm>
              <a:off x="1031553" y="2483445"/>
              <a:ext cx="1421302" cy="1225260"/>
            </a:xfrm>
            <a:prstGeom prst="hexagon">
              <a:avLst/>
            </a:prstGeom>
            <a:solidFill>
              <a:schemeClr val="tx1">
                <a:lumMod val="75000"/>
                <a:lumOff val="2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0" name="任意多边形 89"/>
            <p:cNvSpPr/>
            <p:nvPr/>
          </p:nvSpPr>
          <p:spPr bwMode="auto">
            <a:xfrm>
              <a:off x="2555860" y="2863003"/>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92" name="文本框 21"/>
            <p:cNvSpPr txBox="1">
              <a:spLocks noChangeArrowheads="1"/>
            </p:cNvSpPr>
            <p:nvPr/>
          </p:nvSpPr>
          <p:spPr bwMode="auto">
            <a:xfrm>
              <a:off x="2987890" y="2946255"/>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4" name="Freeform 67"/>
            <p:cNvSpPr>
              <a:spLocks noEditPoints="1" noChangeArrowheads="1"/>
            </p:cNvSpPr>
            <p:nvPr/>
          </p:nvSpPr>
          <p:spPr bwMode="auto">
            <a:xfrm>
              <a:off x="2721009" y="2974586"/>
              <a:ext cx="272618" cy="251114"/>
            </a:xfrm>
            <a:custGeom>
              <a:avLst/>
              <a:gdLst>
                <a:gd name="T0" fmla="*/ 0 w 77"/>
                <a:gd name="T1" fmla="*/ 2147483646 h 98"/>
                <a:gd name="T2" fmla="*/ 2147483646 w 77"/>
                <a:gd name="T3" fmla="*/ 2147483646 h 98"/>
                <a:gd name="T4" fmla="*/ 2147483646 w 77"/>
                <a:gd name="T5" fmla="*/ 2147483646 h 98"/>
                <a:gd name="T6" fmla="*/ 2147483646 w 77"/>
                <a:gd name="T7" fmla="*/ 2147483646 h 98"/>
                <a:gd name="T8" fmla="*/ 2147483646 w 77"/>
                <a:gd name="T9" fmla="*/ 2147483646 h 98"/>
                <a:gd name="T10" fmla="*/ 2147483646 w 77"/>
                <a:gd name="T11" fmla="*/ 2147483646 h 98"/>
                <a:gd name="T12" fmla="*/ 2147483646 w 77"/>
                <a:gd name="T13" fmla="*/ 2147483646 h 98"/>
                <a:gd name="T14" fmla="*/ 2147483646 w 77"/>
                <a:gd name="T15" fmla="*/ 2147483646 h 98"/>
                <a:gd name="T16" fmla="*/ 2147483646 w 77"/>
                <a:gd name="T17" fmla="*/ 2147483646 h 98"/>
                <a:gd name="T18" fmla="*/ 2147483646 w 77"/>
                <a:gd name="T19" fmla="*/ 2147483646 h 98"/>
                <a:gd name="T20" fmla="*/ 2147483646 w 77"/>
                <a:gd name="T21" fmla="*/ 2147483646 h 98"/>
                <a:gd name="T22" fmla="*/ 2147483646 w 77"/>
                <a:gd name="T23" fmla="*/ 2147483646 h 98"/>
                <a:gd name="T24" fmla="*/ 2147483646 w 77"/>
                <a:gd name="T25" fmla="*/ 2147483646 h 98"/>
                <a:gd name="T26" fmla="*/ 2147483646 w 77"/>
                <a:gd name="T27" fmla="*/ 2147483646 h 98"/>
                <a:gd name="T28" fmla="*/ 2147483646 w 77"/>
                <a:gd name="T29" fmla="*/ 2147483646 h 98"/>
                <a:gd name="T30" fmla="*/ 2147483646 w 77"/>
                <a:gd name="T31" fmla="*/ 2147483646 h 98"/>
                <a:gd name="T32" fmla="*/ 2147483646 w 77"/>
                <a:gd name="T33" fmla="*/ 2147483646 h 98"/>
                <a:gd name="T34" fmla="*/ 2147483646 w 77"/>
                <a:gd name="T35" fmla="*/ 2147483646 h 98"/>
                <a:gd name="T36" fmla="*/ 2147483646 w 77"/>
                <a:gd name="T37" fmla="*/ 2147483646 h 98"/>
                <a:gd name="T38" fmla="*/ 2147483646 w 77"/>
                <a:gd name="T39" fmla="*/ 2147483646 h 98"/>
                <a:gd name="T40" fmla="*/ 2147483646 w 77"/>
                <a:gd name="T41" fmla="*/ 2147483646 h 98"/>
                <a:gd name="T42" fmla="*/ 2147483646 w 77"/>
                <a:gd name="T43" fmla="*/ 2147483646 h 98"/>
                <a:gd name="T44" fmla="*/ 2147483646 w 77"/>
                <a:gd name="T45" fmla="*/ 2147483646 h 98"/>
                <a:gd name="T46" fmla="*/ 2147483646 w 77"/>
                <a:gd name="T47" fmla="*/ 2147483646 h 98"/>
                <a:gd name="T48" fmla="*/ 2147483646 w 77"/>
                <a:gd name="T49" fmla="*/ 2147483646 h 98"/>
                <a:gd name="T50" fmla="*/ 2147483646 w 77"/>
                <a:gd name="T51" fmla="*/ 2147483646 h 98"/>
                <a:gd name="T52" fmla="*/ 2147483646 w 77"/>
                <a:gd name="T53" fmla="*/ 0 h 98"/>
                <a:gd name="T54" fmla="*/ 2147483646 w 77"/>
                <a:gd name="T55" fmla="*/ 2147483646 h 98"/>
                <a:gd name="T56" fmla="*/ 2147483646 w 77"/>
                <a:gd name="T57" fmla="*/ 0 h 98"/>
                <a:gd name="T58" fmla="*/ 2147483646 w 77"/>
                <a:gd name="T59" fmla="*/ 2147483646 h 98"/>
                <a:gd name="T60" fmla="*/ 2147483646 w 77"/>
                <a:gd name="T61" fmla="*/ 0 h 98"/>
                <a:gd name="T62" fmla="*/ 2147483646 w 77"/>
                <a:gd name="T63" fmla="*/ 2147483646 h 98"/>
                <a:gd name="T64" fmla="*/ 2147483646 w 77"/>
                <a:gd name="T65" fmla="*/ 2147483646 h 98"/>
                <a:gd name="T66" fmla="*/ 2147483646 w 77"/>
                <a:gd name="T67" fmla="*/ 2147483646 h 98"/>
                <a:gd name="T68" fmla="*/ 2147483646 w 77"/>
                <a:gd name="T69" fmla="*/ 2147483646 h 98"/>
                <a:gd name="T70" fmla="*/ 2147483646 w 77"/>
                <a:gd name="T71" fmla="*/ 2147483646 h 98"/>
                <a:gd name="T72" fmla="*/ 2147483646 w 77"/>
                <a:gd name="T73" fmla="*/ 2147483646 h 98"/>
                <a:gd name="T74" fmla="*/ 2147483646 w 77"/>
                <a:gd name="T75" fmla="*/ 2147483646 h 98"/>
                <a:gd name="T76" fmla="*/ 2147483646 w 77"/>
                <a:gd name="T77" fmla="*/ 2147483646 h 98"/>
                <a:gd name="T78" fmla="*/ 2147483646 w 77"/>
                <a:gd name="T79" fmla="*/ 2147483646 h 98"/>
                <a:gd name="T80" fmla="*/ 2147483646 w 77"/>
                <a:gd name="T81" fmla="*/ 2147483646 h 98"/>
                <a:gd name="T82" fmla="*/ 2147483646 w 77"/>
                <a:gd name="T83" fmla="*/ 2147483646 h 98"/>
                <a:gd name="T84" fmla="*/ 2147483646 w 77"/>
                <a:gd name="T85" fmla="*/ 2147483646 h 98"/>
                <a:gd name="T86" fmla="*/ 2147483646 w 77"/>
                <a:gd name="T87" fmla="*/ 2147483646 h 98"/>
                <a:gd name="T88" fmla="*/ 2147483646 w 77"/>
                <a:gd name="T89" fmla="*/ 2147483646 h 98"/>
                <a:gd name="T90" fmla="*/ 2147483646 w 77"/>
                <a:gd name="T91" fmla="*/ 2147483646 h 98"/>
                <a:gd name="T92" fmla="*/ 2147483646 w 77"/>
                <a:gd name="T93" fmla="*/ 2147483646 h 98"/>
                <a:gd name="T94" fmla="*/ 2147483646 w 77"/>
                <a:gd name="T95" fmla="*/ 2147483646 h 98"/>
                <a:gd name="T96" fmla="*/ 2147483646 w 77"/>
                <a:gd name="T97" fmla="*/ 2147483646 h 98"/>
                <a:gd name="T98" fmla="*/ 2147483646 w 77"/>
                <a:gd name="T99" fmla="*/ 2147483646 h 98"/>
                <a:gd name="T100" fmla="*/ 2147483646 w 77"/>
                <a:gd name="T101" fmla="*/ 2147483646 h 98"/>
                <a:gd name="T102" fmla="*/ 2147483646 w 77"/>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98"/>
                <a:gd name="T158" fmla="*/ 77 w 7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6FB5BC"/>
            </a:solidFill>
            <a:ln>
              <a:noFill/>
            </a:ln>
          </p:spPr>
          <p:txBody>
            <a:bodyPr/>
            <a:lstStyle/>
            <a:p>
              <a:endParaRPr lang="zh-CN" altLang="en-US"/>
            </a:p>
          </p:txBody>
        </p:sp>
      </p:grpSp>
      <p:cxnSp>
        <p:nvCxnSpPr>
          <p:cNvPr id="17" name="直接连接符 16"/>
          <p:cNvCxnSpPr/>
          <p:nvPr/>
        </p:nvCxnSpPr>
        <p:spPr bwMode="auto">
          <a:xfrm>
            <a:off x="-828375" y="4135704"/>
            <a:ext cx="10800750" cy="0"/>
          </a:xfrm>
          <a:prstGeom prst="line">
            <a:avLst/>
          </a:prstGeom>
          <a:solidFill>
            <a:schemeClr val="accent1"/>
          </a:solidFill>
          <a:ln w="12700" cap="flat" cmpd="sng" algn="ctr">
            <a:solidFill>
              <a:srgbClr val="94949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连接符 51"/>
          <p:cNvCxnSpPr/>
          <p:nvPr/>
        </p:nvCxnSpPr>
        <p:spPr bwMode="auto">
          <a:xfrm>
            <a:off x="-828375" y="2050433"/>
            <a:ext cx="10800750" cy="0"/>
          </a:xfrm>
          <a:prstGeom prst="line">
            <a:avLst/>
          </a:prstGeom>
          <a:solidFill>
            <a:schemeClr val="accent1"/>
          </a:solidFill>
          <a:ln w="12700" cap="flat" cmpd="sng" algn="ctr">
            <a:solidFill>
              <a:srgbClr val="94949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828375" y="1007797"/>
            <a:ext cx="10800750" cy="0"/>
          </a:xfrm>
          <a:prstGeom prst="line">
            <a:avLst/>
          </a:prstGeom>
          <a:solidFill>
            <a:schemeClr val="accent1"/>
          </a:solidFill>
          <a:ln w="12700" cap="flat" cmpd="sng" algn="ctr">
            <a:solidFill>
              <a:srgbClr val="94949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5"/>
          <p:cNvGrpSpPr/>
          <p:nvPr/>
        </p:nvGrpSpPr>
        <p:grpSpPr>
          <a:xfrm>
            <a:off x="1031553" y="395167"/>
            <a:ext cx="3833782" cy="1225260"/>
            <a:chOff x="1031553" y="395167"/>
            <a:chExt cx="3833782" cy="1225260"/>
          </a:xfrm>
        </p:grpSpPr>
        <p:sp>
          <p:nvSpPr>
            <p:cNvPr id="47" name="六边形 46"/>
            <p:cNvSpPr/>
            <p:nvPr/>
          </p:nvSpPr>
          <p:spPr bwMode="auto">
            <a:xfrm>
              <a:off x="1031553" y="395167"/>
              <a:ext cx="1421302" cy="1225260"/>
            </a:xfrm>
            <a:prstGeom prst="hexagon">
              <a:avLst/>
            </a:prstGeom>
            <a:solidFill>
              <a:schemeClr val="tx1">
                <a:lumMod val="85000"/>
                <a:lumOff val="1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任意多边形 67"/>
            <p:cNvSpPr/>
            <p:nvPr/>
          </p:nvSpPr>
          <p:spPr bwMode="auto">
            <a:xfrm>
              <a:off x="2555860" y="774725"/>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82" name="文本框 21"/>
            <p:cNvSpPr txBox="1">
              <a:spLocks noChangeArrowheads="1"/>
            </p:cNvSpPr>
            <p:nvPr/>
          </p:nvSpPr>
          <p:spPr bwMode="auto">
            <a:xfrm>
              <a:off x="2987890" y="8579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3" name="Freeform 53"/>
            <p:cNvSpPr>
              <a:spLocks noEditPoints="1" noChangeArrowheads="1"/>
            </p:cNvSpPr>
            <p:nvPr/>
          </p:nvSpPr>
          <p:spPr bwMode="auto">
            <a:xfrm>
              <a:off x="2721009" y="861747"/>
              <a:ext cx="316107" cy="292100"/>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2147483646 w 103"/>
                <a:gd name="T39" fmla="*/ 2147483646 h 104"/>
                <a:gd name="T40" fmla="*/ 2147483646 w 103"/>
                <a:gd name="T41" fmla="*/ 2147483646 h 104"/>
                <a:gd name="T42" fmla="*/ 2147483646 w 103"/>
                <a:gd name="T43" fmla="*/ 2147483646 h 104"/>
                <a:gd name="T44" fmla="*/ 2147483646 w 103"/>
                <a:gd name="T45" fmla="*/ 2147483646 h 104"/>
                <a:gd name="T46" fmla="*/ 2147483646 w 103"/>
                <a:gd name="T47" fmla="*/ 2147483646 h 104"/>
                <a:gd name="T48" fmla="*/ 2147483646 w 103"/>
                <a:gd name="T49" fmla="*/ 2147483646 h 104"/>
                <a:gd name="T50" fmla="*/ 2147483646 w 103"/>
                <a:gd name="T51" fmla="*/ 2147483646 h 104"/>
                <a:gd name="T52" fmla="*/ 2147483646 w 103"/>
                <a:gd name="T53" fmla="*/ 2147483646 h 104"/>
                <a:gd name="T54" fmla="*/ 2147483646 w 103"/>
                <a:gd name="T55" fmla="*/ 2147483646 h 104"/>
                <a:gd name="T56" fmla="*/ 2147483646 w 103"/>
                <a:gd name="T57" fmla="*/ 2147483646 h 104"/>
                <a:gd name="T58" fmla="*/ 2147483646 w 103"/>
                <a:gd name="T59" fmla="*/ 2147483646 h 104"/>
                <a:gd name="T60" fmla="*/ 2147483646 w 103"/>
                <a:gd name="T61" fmla="*/ 2147483646 h 104"/>
                <a:gd name="T62" fmla="*/ 2147483646 w 103"/>
                <a:gd name="T63" fmla="*/ 2147483646 h 104"/>
                <a:gd name="T64" fmla="*/ 2147483646 w 103"/>
                <a:gd name="T65" fmla="*/ 2147483646 h 104"/>
                <a:gd name="T66" fmla="*/ 2147483646 w 103"/>
                <a:gd name="T67" fmla="*/ 2147483646 h 104"/>
                <a:gd name="T68" fmla="*/ 2147483646 w 103"/>
                <a:gd name="T69" fmla="*/ 2147483646 h 104"/>
                <a:gd name="T70" fmla="*/ 2147483646 w 103"/>
                <a:gd name="T71" fmla="*/ 2147483646 h 104"/>
                <a:gd name="T72" fmla="*/ 2147483646 w 103"/>
                <a:gd name="T73" fmla="*/ 2147483646 h 104"/>
                <a:gd name="T74" fmla="*/ 2147483646 w 103"/>
                <a:gd name="T75" fmla="*/ 2147483646 h 104"/>
                <a:gd name="T76" fmla="*/ 2147483646 w 103"/>
                <a:gd name="T77" fmla="*/ 2147483646 h 104"/>
                <a:gd name="T78" fmla="*/ 2147483646 w 103"/>
                <a:gd name="T79" fmla="*/ 2147483646 h 104"/>
                <a:gd name="T80" fmla="*/ 2147483646 w 103"/>
                <a:gd name="T81" fmla="*/ 2147483646 h 104"/>
                <a:gd name="T82" fmla="*/ 2147483646 w 103"/>
                <a:gd name="T83" fmla="*/ 2147483646 h 104"/>
                <a:gd name="T84" fmla="*/ 2147483646 w 103"/>
                <a:gd name="T85" fmla="*/ 2147483646 h 104"/>
                <a:gd name="T86" fmla="*/ 2147483646 w 103"/>
                <a:gd name="T87" fmla="*/ 2147483646 h 104"/>
                <a:gd name="T88" fmla="*/ 2147483646 w 103"/>
                <a:gd name="T89" fmla="*/ 2147483646 h 104"/>
                <a:gd name="T90" fmla="*/ 2147483646 w 103"/>
                <a:gd name="T91" fmla="*/ 2147483646 h 104"/>
                <a:gd name="T92" fmla="*/ 2147483646 w 103"/>
                <a:gd name="T93" fmla="*/ 2147483646 h 104"/>
                <a:gd name="T94" fmla="*/ 2147483646 w 103"/>
                <a:gd name="T95" fmla="*/ 2147483646 h 104"/>
                <a:gd name="T96" fmla="*/ 2147483646 w 103"/>
                <a:gd name="T97" fmla="*/ 2147483646 h 104"/>
                <a:gd name="T98" fmla="*/ 2147483646 w 103"/>
                <a:gd name="T99" fmla="*/ 2147483646 h 104"/>
                <a:gd name="T100" fmla="*/ 2147483646 w 103"/>
                <a:gd name="T101" fmla="*/ 2147483646 h 104"/>
                <a:gd name="T102" fmla="*/ 2147483646 w 103"/>
                <a:gd name="T103" fmla="*/ 2147483646 h 104"/>
                <a:gd name="T104" fmla="*/ 2147483646 w 103"/>
                <a:gd name="T105" fmla="*/ 2147483646 h 104"/>
                <a:gd name="T106" fmla="*/ 2147483646 w 103"/>
                <a:gd name="T107" fmla="*/ 2147483646 h 104"/>
                <a:gd name="T108" fmla="*/ 2147483646 w 103"/>
                <a:gd name="T109" fmla="*/ 2147483646 h 104"/>
                <a:gd name="T110" fmla="*/ 2147483646 w 103"/>
                <a:gd name="T111" fmla="*/ 2147483646 h 104"/>
                <a:gd name="T112" fmla="*/ 2147483646 w 103"/>
                <a:gd name="T113" fmla="*/ 2147483646 h 104"/>
                <a:gd name="T114" fmla="*/ 2147483646 w 103"/>
                <a:gd name="T115" fmla="*/ 2147483646 h 104"/>
                <a:gd name="T116" fmla="*/ 2147483646 w 103"/>
                <a:gd name="T117" fmla="*/ 2147483646 h 104"/>
                <a:gd name="T118" fmla="*/ 2147483646 w 103"/>
                <a:gd name="T119" fmla="*/ 2147483646 h 104"/>
                <a:gd name="T120" fmla="*/ 0 w 103"/>
                <a:gd name="T121" fmla="*/ 2147483646 h 104"/>
                <a:gd name="T122" fmla="*/ 2147483646 w 103"/>
                <a:gd name="T123" fmla="*/ 2147483646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104"/>
                <a:gd name="T188" fmla="*/ 103 w 103"/>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6FB5BC"/>
            </a:solidFill>
            <a:ln>
              <a:noFill/>
            </a:ln>
          </p:spPr>
          <p:txBody>
            <a:bodyPr/>
            <a:lstStyle/>
            <a:p>
              <a:endParaRPr lang="zh-CN" altLang="en-US"/>
            </a:p>
          </p:txBody>
        </p:sp>
      </p:grpSp>
      <p:grpSp>
        <p:nvGrpSpPr>
          <p:cNvPr id="21" name="组合 20"/>
          <p:cNvGrpSpPr/>
          <p:nvPr/>
        </p:nvGrpSpPr>
        <p:grpSpPr>
          <a:xfrm>
            <a:off x="1230764" y="514948"/>
            <a:ext cx="1022880" cy="904722"/>
            <a:chOff x="1203982" y="514948"/>
            <a:chExt cx="1022880" cy="904722"/>
          </a:xfrm>
        </p:grpSpPr>
        <p:sp>
          <p:nvSpPr>
            <p:cNvPr id="79"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a:t>
              </a:r>
            </a:p>
          </p:txBody>
        </p:sp>
        <p:sp>
          <p:nvSpPr>
            <p:cNvPr id="80"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7" name="组合 6"/>
          <p:cNvGrpSpPr/>
          <p:nvPr/>
        </p:nvGrpSpPr>
        <p:grpSpPr>
          <a:xfrm>
            <a:off x="4222054" y="1432144"/>
            <a:ext cx="3833782" cy="1225260"/>
            <a:chOff x="4222054" y="1432144"/>
            <a:chExt cx="3833782" cy="1225260"/>
          </a:xfrm>
        </p:grpSpPr>
        <p:sp>
          <p:nvSpPr>
            <p:cNvPr id="103" name="六边形 102"/>
            <p:cNvSpPr/>
            <p:nvPr/>
          </p:nvSpPr>
          <p:spPr bwMode="auto">
            <a:xfrm>
              <a:off x="4222054" y="1432144"/>
              <a:ext cx="1421302" cy="1225260"/>
            </a:xfrm>
            <a:prstGeom prst="hexagon">
              <a:avLst/>
            </a:prstGeom>
            <a:solidFill>
              <a:schemeClr val="tx1">
                <a:lumMod val="75000"/>
                <a:lumOff val="2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4" name="任意多边形 103"/>
            <p:cNvSpPr/>
            <p:nvPr/>
          </p:nvSpPr>
          <p:spPr bwMode="auto">
            <a:xfrm>
              <a:off x="5746361" y="1811702"/>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106" name="文本框 21"/>
            <p:cNvSpPr txBox="1">
              <a:spLocks noChangeArrowheads="1"/>
            </p:cNvSpPr>
            <p:nvPr/>
          </p:nvSpPr>
          <p:spPr bwMode="auto">
            <a:xfrm>
              <a:off x="6178391" y="18949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5" name="Freeform 30"/>
            <p:cNvSpPr>
              <a:spLocks noEditPoints="1" noChangeArrowheads="1"/>
            </p:cNvSpPr>
            <p:nvPr/>
          </p:nvSpPr>
          <p:spPr bwMode="auto">
            <a:xfrm>
              <a:off x="5959619" y="1923149"/>
              <a:ext cx="262133" cy="273050"/>
            </a:xfrm>
            <a:custGeom>
              <a:avLst/>
              <a:gdLst>
                <a:gd name="T0" fmla="*/ 2147483646 w 74"/>
                <a:gd name="T1" fmla="*/ 0 h 97"/>
                <a:gd name="T2" fmla="*/ 2147483646 w 74"/>
                <a:gd name="T3" fmla="*/ 2147483646 h 97"/>
                <a:gd name="T4" fmla="*/ 2147483646 w 74"/>
                <a:gd name="T5" fmla="*/ 2147483646 h 97"/>
                <a:gd name="T6" fmla="*/ 2147483646 w 74"/>
                <a:gd name="T7" fmla="*/ 2147483646 h 97"/>
                <a:gd name="T8" fmla="*/ 2147483646 w 74"/>
                <a:gd name="T9" fmla="*/ 2147483646 h 97"/>
                <a:gd name="T10" fmla="*/ 2147483646 w 74"/>
                <a:gd name="T11" fmla="*/ 2147483646 h 97"/>
                <a:gd name="T12" fmla="*/ 2147483646 w 74"/>
                <a:gd name="T13" fmla="*/ 2147483646 h 97"/>
                <a:gd name="T14" fmla="*/ 2147483646 w 74"/>
                <a:gd name="T15" fmla="*/ 2147483646 h 97"/>
                <a:gd name="T16" fmla="*/ 2147483646 w 74"/>
                <a:gd name="T17" fmla="*/ 2147483646 h 97"/>
                <a:gd name="T18" fmla="*/ 2147483646 w 74"/>
                <a:gd name="T19" fmla="*/ 2147483646 h 97"/>
                <a:gd name="T20" fmla="*/ 2147483646 w 74"/>
                <a:gd name="T21" fmla="*/ 2147483646 h 97"/>
                <a:gd name="T22" fmla="*/ 2147483646 w 74"/>
                <a:gd name="T23" fmla="*/ 2147483646 h 97"/>
                <a:gd name="T24" fmla="*/ 2147483646 w 74"/>
                <a:gd name="T25" fmla="*/ 2147483646 h 97"/>
                <a:gd name="T26" fmla="*/ 2147483646 w 74"/>
                <a:gd name="T27" fmla="*/ 2147483646 h 97"/>
                <a:gd name="T28" fmla="*/ 2147483646 w 74"/>
                <a:gd name="T29" fmla="*/ 2147483646 h 97"/>
                <a:gd name="T30" fmla="*/ 0 w 74"/>
                <a:gd name="T31" fmla="*/ 2147483646 h 97"/>
                <a:gd name="T32" fmla="*/ 2147483646 w 74"/>
                <a:gd name="T33" fmla="*/ 2147483646 h 97"/>
                <a:gd name="T34" fmla="*/ 2147483646 w 74"/>
                <a:gd name="T35" fmla="*/ 0 h 97"/>
                <a:gd name="T36" fmla="*/ 2147483646 w 74"/>
                <a:gd name="T37" fmla="*/ 2147483646 h 97"/>
                <a:gd name="T38" fmla="*/ 2147483646 w 74"/>
                <a:gd name="T39" fmla="*/ 2147483646 h 97"/>
                <a:gd name="T40" fmla="*/ 2147483646 w 74"/>
                <a:gd name="T41" fmla="*/ 2147483646 h 97"/>
                <a:gd name="T42" fmla="*/ 2147483646 w 74"/>
                <a:gd name="T43" fmla="*/ 2147483646 h 97"/>
                <a:gd name="T44" fmla="*/ 2147483646 w 74"/>
                <a:gd name="T45" fmla="*/ 2147483646 h 97"/>
                <a:gd name="T46" fmla="*/ 2147483646 w 74"/>
                <a:gd name="T47" fmla="*/ 2147483646 h 97"/>
                <a:gd name="T48" fmla="*/ 2147483646 w 74"/>
                <a:gd name="T49" fmla="*/ 2147483646 h 97"/>
                <a:gd name="T50" fmla="*/ 2147483646 w 74"/>
                <a:gd name="T51" fmla="*/ 2147483646 h 97"/>
                <a:gd name="T52" fmla="*/ 2147483646 w 74"/>
                <a:gd name="T53" fmla="*/ 2147483646 h 97"/>
                <a:gd name="T54" fmla="*/ 2147483646 w 74"/>
                <a:gd name="T55" fmla="*/ 2147483646 h 97"/>
                <a:gd name="T56" fmla="*/ 2147483646 w 74"/>
                <a:gd name="T57" fmla="*/ 2147483646 h 97"/>
                <a:gd name="T58" fmla="*/ 2147483646 w 74"/>
                <a:gd name="T59" fmla="*/ 2147483646 h 97"/>
                <a:gd name="T60" fmla="*/ 2147483646 w 74"/>
                <a:gd name="T61" fmla="*/ 2147483646 h 97"/>
                <a:gd name="T62" fmla="*/ 2147483646 w 74"/>
                <a:gd name="T63" fmla="*/ 2147483646 h 97"/>
                <a:gd name="T64" fmla="*/ 2147483646 w 74"/>
                <a:gd name="T65" fmla="*/ 2147483646 h 97"/>
                <a:gd name="T66" fmla="*/ 2147483646 w 74"/>
                <a:gd name="T67" fmla="*/ 2147483646 h 97"/>
                <a:gd name="T68" fmla="*/ 2147483646 w 74"/>
                <a:gd name="T69" fmla="*/ 2147483646 h 97"/>
                <a:gd name="T70" fmla="*/ 2147483646 w 74"/>
                <a:gd name="T71" fmla="*/ 2147483646 h 97"/>
                <a:gd name="T72" fmla="*/ 2147483646 w 74"/>
                <a:gd name="T73" fmla="*/ 2147483646 h 97"/>
                <a:gd name="T74" fmla="*/ 2147483646 w 74"/>
                <a:gd name="T75" fmla="*/ 2147483646 h 97"/>
                <a:gd name="T76" fmla="*/ 2147483646 w 74"/>
                <a:gd name="T77" fmla="*/ 2147483646 h 97"/>
                <a:gd name="T78" fmla="*/ 2147483646 w 74"/>
                <a:gd name="T79" fmla="*/ 2147483646 h 97"/>
                <a:gd name="T80" fmla="*/ 2147483646 w 74"/>
                <a:gd name="T81" fmla="*/ 2147483646 h 97"/>
                <a:gd name="T82" fmla="*/ 2147483646 w 74"/>
                <a:gd name="T83" fmla="*/ 2147483646 h 97"/>
                <a:gd name="T84" fmla="*/ 2147483646 w 74"/>
                <a:gd name="T85" fmla="*/ 2147483646 h 97"/>
                <a:gd name="T86" fmla="*/ 2147483646 w 74"/>
                <a:gd name="T87" fmla="*/ 2147483646 h 97"/>
                <a:gd name="T88" fmla="*/ 2147483646 w 74"/>
                <a:gd name="T89" fmla="*/ 2147483646 h 97"/>
                <a:gd name="T90" fmla="*/ 2147483646 w 74"/>
                <a:gd name="T91" fmla="*/ 2147483646 h 97"/>
                <a:gd name="T92" fmla="*/ 2147483646 w 74"/>
                <a:gd name="T93" fmla="*/ 2147483646 h 97"/>
                <a:gd name="T94" fmla="*/ 2147483646 w 74"/>
                <a:gd name="T95" fmla="*/ 2147483646 h 97"/>
                <a:gd name="T96" fmla="*/ 2147483646 w 74"/>
                <a:gd name="T97" fmla="*/ 2147483646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7"/>
                <a:gd name="T149" fmla="*/ 74 w 74"/>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6FB5BC"/>
            </a:solidFill>
            <a:ln>
              <a:noFill/>
            </a:ln>
          </p:spPr>
          <p:txBody>
            <a:bodyPr/>
            <a:lstStyle/>
            <a:p>
              <a:endParaRPr lang="zh-CN" altLang="en-US"/>
            </a:p>
          </p:txBody>
        </p:sp>
      </p:grpSp>
      <p:grpSp>
        <p:nvGrpSpPr>
          <p:cNvPr id="91" name="组合 90"/>
          <p:cNvGrpSpPr/>
          <p:nvPr/>
        </p:nvGrpSpPr>
        <p:grpSpPr>
          <a:xfrm>
            <a:off x="1230764" y="2603226"/>
            <a:ext cx="1022880" cy="904722"/>
            <a:chOff x="1203982" y="514948"/>
            <a:chExt cx="1022880" cy="904722"/>
          </a:xfrm>
        </p:grpSpPr>
        <p:sp>
          <p:nvSpPr>
            <p:cNvPr id="93"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
              </a:r>
            </a:p>
          </p:txBody>
        </p:sp>
        <p:sp>
          <p:nvSpPr>
            <p:cNvPr id="94"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9" name="组合 8"/>
          <p:cNvGrpSpPr/>
          <p:nvPr/>
        </p:nvGrpSpPr>
        <p:grpSpPr>
          <a:xfrm>
            <a:off x="4222054" y="3523074"/>
            <a:ext cx="3833782" cy="1225260"/>
            <a:chOff x="4222054" y="3523074"/>
            <a:chExt cx="3833782" cy="1225260"/>
          </a:xfrm>
        </p:grpSpPr>
        <p:sp>
          <p:nvSpPr>
            <p:cNvPr id="110" name="六边形 109"/>
            <p:cNvSpPr/>
            <p:nvPr/>
          </p:nvSpPr>
          <p:spPr bwMode="auto">
            <a:xfrm>
              <a:off x="4222054" y="3523074"/>
              <a:ext cx="1421302" cy="1225260"/>
            </a:xfrm>
            <a:prstGeom prst="hexagon">
              <a:avLst/>
            </a:prstGeom>
            <a:solidFill>
              <a:schemeClr val="tx1">
                <a:lumMod val="85000"/>
                <a:lumOff val="1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1" name="任意多边形 110"/>
            <p:cNvSpPr/>
            <p:nvPr/>
          </p:nvSpPr>
          <p:spPr bwMode="auto">
            <a:xfrm>
              <a:off x="5746361" y="3902632"/>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113" name="文本框 21"/>
            <p:cNvSpPr txBox="1">
              <a:spLocks noChangeArrowheads="1"/>
            </p:cNvSpPr>
            <p:nvPr/>
          </p:nvSpPr>
          <p:spPr bwMode="auto">
            <a:xfrm>
              <a:off x="6178391" y="398588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6" name="Freeform 62"/>
            <p:cNvSpPr>
              <a:spLocks noEditPoints="1" noChangeArrowheads="1"/>
            </p:cNvSpPr>
            <p:nvPr/>
          </p:nvSpPr>
          <p:spPr bwMode="auto">
            <a:xfrm>
              <a:off x="5926345" y="3999868"/>
              <a:ext cx="298082" cy="265112"/>
            </a:xfrm>
            <a:custGeom>
              <a:avLst/>
              <a:gdLst>
                <a:gd name="T0" fmla="*/ 2147483646 w 84"/>
                <a:gd name="T1" fmla="*/ 2147483646 h 94"/>
                <a:gd name="T2" fmla="*/ 2147483646 w 84"/>
                <a:gd name="T3" fmla="*/ 2147483646 h 94"/>
                <a:gd name="T4" fmla="*/ 2147483646 w 84"/>
                <a:gd name="T5" fmla="*/ 2147483646 h 94"/>
                <a:gd name="T6" fmla="*/ 2147483646 w 84"/>
                <a:gd name="T7" fmla="*/ 2147483646 h 94"/>
                <a:gd name="T8" fmla="*/ 2147483646 w 84"/>
                <a:gd name="T9" fmla="*/ 2147483646 h 94"/>
                <a:gd name="T10" fmla="*/ 2147483646 w 84"/>
                <a:gd name="T11" fmla="*/ 2147483646 h 94"/>
                <a:gd name="T12" fmla="*/ 2147483646 w 84"/>
                <a:gd name="T13" fmla="*/ 2147483646 h 94"/>
                <a:gd name="T14" fmla="*/ 2147483646 w 84"/>
                <a:gd name="T15" fmla="*/ 2147483646 h 94"/>
                <a:gd name="T16" fmla="*/ 2147483646 w 84"/>
                <a:gd name="T17" fmla="*/ 2147483646 h 94"/>
                <a:gd name="T18" fmla="*/ 2147483646 w 84"/>
                <a:gd name="T19" fmla="*/ 2147483646 h 94"/>
                <a:gd name="T20" fmla="*/ 2147483646 w 84"/>
                <a:gd name="T21" fmla="*/ 2147483646 h 94"/>
                <a:gd name="T22" fmla="*/ 2147483646 w 84"/>
                <a:gd name="T23" fmla="*/ 2147483646 h 94"/>
                <a:gd name="T24" fmla="*/ 2147483646 w 84"/>
                <a:gd name="T25" fmla="*/ 2147483646 h 94"/>
                <a:gd name="T26" fmla="*/ 2147483646 w 84"/>
                <a:gd name="T27" fmla="*/ 2147483646 h 94"/>
                <a:gd name="T28" fmla="*/ 2147483646 w 84"/>
                <a:gd name="T29" fmla="*/ 2147483646 h 94"/>
                <a:gd name="T30" fmla="*/ 2147483646 w 84"/>
                <a:gd name="T31" fmla="*/ 2147483646 h 94"/>
                <a:gd name="T32" fmla="*/ 2147483646 w 84"/>
                <a:gd name="T33" fmla="*/ 2147483646 h 94"/>
                <a:gd name="T34" fmla="*/ 2147483646 w 84"/>
                <a:gd name="T35" fmla="*/ 2147483646 h 94"/>
                <a:gd name="T36" fmla="*/ 2147483646 w 84"/>
                <a:gd name="T37" fmla="*/ 2147483646 h 94"/>
                <a:gd name="T38" fmla="*/ 2147483646 w 84"/>
                <a:gd name="T39" fmla="*/ 2147483646 h 94"/>
                <a:gd name="T40" fmla="*/ 2147483646 w 84"/>
                <a:gd name="T41" fmla="*/ 2147483646 h 94"/>
                <a:gd name="T42" fmla="*/ 2147483646 w 84"/>
                <a:gd name="T43" fmla="*/ 2147483646 h 94"/>
                <a:gd name="T44" fmla="*/ 0 w 84"/>
                <a:gd name="T45" fmla="*/ 2147483646 h 94"/>
                <a:gd name="T46" fmla="*/ 2147483646 w 84"/>
                <a:gd name="T47" fmla="*/ 0 h 94"/>
                <a:gd name="T48" fmla="*/ 2147483646 w 84"/>
                <a:gd name="T49" fmla="*/ 2147483646 h 94"/>
                <a:gd name="T50" fmla="*/ 2147483646 w 84"/>
                <a:gd name="T51" fmla="*/ 2147483646 h 94"/>
                <a:gd name="T52" fmla="*/ 2147483646 w 84"/>
                <a:gd name="T53" fmla="*/ 2147483646 h 94"/>
                <a:gd name="T54" fmla="*/ 2147483646 w 84"/>
                <a:gd name="T55" fmla="*/ 2147483646 h 94"/>
                <a:gd name="T56" fmla="*/ 2147483646 w 84"/>
                <a:gd name="T57" fmla="*/ 2147483646 h 94"/>
                <a:gd name="T58" fmla="*/ 2147483646 w 84"/>
                <a:gd name="T59" fmla="*/ 2147483646 h 94"/>
                <a:gd name="T60" fmla="*/ 2147483646 w 84"/>
                <a:gd name="T61" fmla="*/ 2147483646 h 94"/>
                <a:gd name="T62" fmla="*/ 2147483646 w 84"/>
                <a:gd name="T63" fmla="*/ 2147483646 h 94"/>
                <a:gd name="T64" fmla="*/ 2147483646 w 84"/>
                <a:gd name="T65" fmla="*/ 2147483646 h 94"/>
                <a:gd name="T66" fmla="*/ 2147483646 w 84"/>
                <a:gd name="T67" fmla="*/ 2147483646 h 94"/>
                <a:gd name="T68" fmla="*/ 2147483646 w 84"/>
                <a:gd name="T69" fmla="*/ 2147483646 h 94"/>
                <a:gd name="T70" fmla="*/ 2147483646 w 84"/>
                <a:gd name="T71" fmla="*/ 2147483646 h 94"/>
                <a:gd name="T72" fmla="*/ 2147483646 w 84"/>
                <a:gd name="T73" fmla="*/ 2147483646 h 94"/>
                <a:gd name="T74" fmla="*/ 2147483646 w 84"/>
                <a:gd name="T75" fmla="*/ 2147483646 h 94"/>
                <a:gd name="T76" fmla="*/ 2147483646 w 84"/>
                <a:gd name="T77" fmla="*/ 2147483646 h 94"/>
                <a:gd name="T78" fmla="*/ 2147483646 w 84"/>
                <a:gd name="T79" fmla="*/ 2147483646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94"/>
                <a:gd name="T122" fmla="*/ 84 w 8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94">
                  <a:moveTo>
                    <a:pt x="73" y="82"/>
                  </a:moveTo>
                  <a:cubicBezTo>
                    <a:pt x="73" y="87"/>
                    <a:pt x="73" y="87"/>
                    <a:pt x="73" y="87"/>
                  </a:cubicBezTo>
                  <a:cubicBezTo>
                    <a:pt x="59" y="87"/>
                    <a:pt x="59" y="87"/>
                    <a:pt x="59" y="87"/>
                  </a:cubicBezTo>
                  <a:cubicBezTo>
                    <a:pt x="59" y="82"/>
                    <a:pt x="59" y="82"/>
                    <a:pt x="59" y="82"/>
                  </a:cubicBezTo>
                  <a:cubicBezTo>
                    <a:pt x="58" y="82"/>
                    <a:pt x="57" y="82"/>
                    <a:pt x="56" y="81"/>
                  </a:cubicBezTo>
                  <a:cubicBezTo>
                    <a:pt x="56" y="67"/>
                    <a:pt x="56" y="67"/>
                    <a:pt x="56" y="67"/>
                  </a:cubicBezTo>
                  <a:cubicBezTo>
                    <a:pt x="56" y="60"/>
                    <a:pt x="56" y="60"/>
                    <a:pt x="56" y="60"/>
                  </a:cubicBezTo>
                  <a:cubicBezTo>
                    <a:pt x="56" y="54"/>
                    <a:pt x="56" y="54"/>
                    <a:pt x="56" y="54"/>
                  </a:cubicBezTo>
                  <a:cubicBezTo>
                    <a:pt x="63" y="54"/>
                    <a:pt x="63" y="54"/>
                    <a:pt x="63" y="54"/>
                  </a:cubicBezTo>
                  <a:cubicBezTo>
                    <a:pt x="63" y="70"/>
                    <a:pt x="63" y="70"/>
                    <a:pt x="63" y="70"/>
                  </a:cubicBezTo>
                  <a:cubicBezTo>
                    <a:pt x="63" y="72"/>
                    <a:pt x="64" y="73"/>
                    <a:pt x="66" y="73"/>
                  </a:cubicBezTo>
                  <a:cubicBezTo>
                    <a:pt x="67" y="73"/>
                    <a:pt x="68" y="72"/>
                    <a:pt x="68" y="70"/>
                  </a:cubicBezTo>
                  <a:cubicBezTo>
                    <a:pt x="68" y="62"/>
                    <a:pt x="68" y="62"/>
                    <a:pt x="68" y="62"/>
                  </a:cubicBezTo>
                  <a:cubicBezTo>
                    <a:pt x="68" y="60"/>
                    <a:pt x="68" y="58"/>
                    <a:pt x="66" y="57"/>
                  </a:cubicBezTo>
                  <a:cubicBezTo>
                    <a:pt x="65" y="55"/>
                    <a:pt x="62" y="51"/>
                    <a:pt x="56" y="46"/>
                  </a:cubicBezTo>
                  <a:cubicBezTo>
                    <a:pt x="56" y="35"/>
                    <a:pt x="56" y="35"/>
                    <a:pt x="56" y="35"/>
                  </a:cubicBezTo>
                  <a:cubicBezTo>
                    <a:pt x="56" y="28"/>
                    <a:pt x="56" y="28"/>
                    <a:pt x="56" y="28"/>
                  </a:cubicBezTo>
                  <a:cubicBezTo>
                    <a:pt x="56" y="13"/>
                    <a:pt x="56" y="13"/>
                    <a:pt x="56" y="13"/>
                  </a:cubicBezTo>
                  <a:cubicBezTo>
                    <a:pt x="57" y="13"/>
                    <a:pt x="58" y="12"/>
                    <a:pt x="59" y="12"/>
                  </a:cubicBezTo>
                  <a:cubicBezTo>
                    <a:pt x="59" y="7"/>
                    <a:pt x="59" y="7"/>
                    <a:pt x="59" y="7"/>
                  </a:cubicBezTo>
                  <a:cubicBezTo>
                    <a:pt x="73" y="7"/>
                    <a:pt x="73" y="7"/>
                    <a:pt x="73" y="7"/>
                  </a:cubicBezTo>
                  <a:cubicBezTo>
                    <a:pt x="73" y="12"/>
                    <a:pt x="73" y="12"/>
                    <a:pt x="73" y="12"/>
                  </a:cubicBezTo>
                  <a:cubicBezTo>
                    <a:pt x="79" y="14"/>
                    <a:pt x="82" y="17"/>
                    <a:pt x="82" y="24"/>
                  </a:cubicBezTo>
                  <a:cubicBezTo>
                    <a:pt x="82" y="36"/>
                    <a:pt x="82" y="36"/>
                    <a:pt x="82" y="36"/>
                  </a:cubicBezTo>
                  <a:cubicBezTo>
                    <a:pt x="68" y="36"/>
                    <a:pt x="68" y="36"/>
                    <a:pt x="68" y="36"/>
                  </a:cubicBezTo>
                  <a:cubicBezTo>
                    <a:pt x="68" y="23"/>
                    <a:pt x="68" y="23"/>
                    <a:pt x="68" y="23"/>
                  </a:cubicBezTo>
                  <a:cubicBezTo>
                    <a:pt x="68" y="22"/>
                    <a:pt x="68" y="21"/>
                    <a:pt x="66" y="21"/>
                  </a:cubicBezTo>
                  <a:cubicBezTo>
                    <a:pt x="64" y="21"/>
                    <a:pt x="64" y="22"/>
                    <a:pt x="64" y="25"/>
                  </a:cubicBezTo>
                  <a:cubicBezTo>
                    <a:pt x="64" y="30"/>
                    <a:pt x="64" y="30"/>
                    <a:pt x="64" y="30"/>
                  </a:cubicBezTo>
                  <a:cubicBezTo>
                    <a:pt x="64" y="32"/>
                    <a:pt x="66" y="35"/>
                    <a:pt x="69" y="39"/>
                  </a:cubicBezTo>
                  <a:cubicBezTo>
                    <a:pt x="76" y="46"/>
                    <a:pt x="80" y="50"/>
                    <a:pt x="82" y="53"/>
                  </a:cubicBezTo>
                  <a:cubicBezTo>
                    <a:pt x="83" y="55"/>
                    <a:pt x="84" y="57"/>
                    <a:pt x="84" y="60"/>
                  </a:cubicBezTo>
                  <a:cubicBezTo>
                    <a:pt x="84" y="69"/>
                    <a:pt x="84" y="69"/>
                    <a:pt x="84" y="69"/>
                  </a:cubicBezTo>
                  <a:cubicBezTo>
                    <a:pt x="84" y="76"/>
                    <a:pt x="80" y="81"/>
                    <a:pt x="73" y="82"/>
                  </a:cubicBezTo>
                  <a:close/>
                  <a:moveTo>
                    <a:pt x="47" y="0"/>
                  </a:moveTo>
                  <a:cubicBezTo>
                    <a:pt x="48" y="0"/>
                    <a:pt x="49" y="0"/>
                    <a:pt x="50" y="1"/>
                  </a:cubicBezTo>
                  <a:cubicBezTo>
                    <a:pt x="50" y="12"/>
                    <a:pt x="50" y="12"/>
                    <a:pt x="50" y="12"/>
                  </a:cubicBezTo>
                  <a:cubicBezTo>
                    <a:pt x="50" y="28"/>
                    <a:pt x="50" y="28"/>
                    <a:pt x="50" y="28"/>
                  </a:cubicBezTo>
                  <a:cubicBezTo>
                    <a:pt x="50" y="35"/>
                    <a:pt x="50" y="35"/>
                    <a:pt x="50" y="35"/>
                  </a:cubicBezTo>
                  <a:cubicBezTo>
                    <a:pt x="50" y="60"/>
                    <a:pt x="50" y="60"/>
                    <a:pt x="50" y="60"/>
                  </a:cubicBezTo>
                  <a:cubicBezTo>
                    <a:pt x="50" y="67"/>
                    <a:pt x="50" y="67"/>
                    <a:pt x="50" y="67"/>
                  </a:cubicBezTo>
                  <a:cubicBezTo>
                    <a:pt x="50" y="83"/>
                    <a:pt x="50" y="83"/>
                    <a:pt x="50" y="83"/>
                  </a:cubicBezTo>
                  <a:cubicBezTo>
                    <a:pt x="50" y="94"/>
                    <a:pt x="50" y="94"/>
                    <a:pt x="50" y="94"/>
                  </a:cubicBezTo>
                  <a:cubicBezTo>
                    <a:pt x="49" y="94"/>
                    <a:pt x="48" y="94"/>
                    <a:pt x="47" y="94"/>
                  </a:cubicBezTo>
                  <a:cubicBezTo>
                    <a:pt x="34" y="94"/>
                    <a:pt x="22" y="89"/>
                    <a:pt x="13" y="81"/>
                  </a:cubicBezTo>
                  <a:cubicBezTo>
                    <a:pt x="5" y="72"/>
                    <a:pt x="0" y="60"/>
                    <a:pt x="0" y="47"/>
                  </a:cubicBezTo>
                  <a:cubicBezTo>
                    <a:pt x="0" y="34"/>
                    <a:pt x="5" y="23"/>
                    <a:pt x="13" y="14"/>
                  </a:cubicBezTo>
                  <a:cubicBezTo>
                    <a:pt x="22" y="6"/>
                    <a:pt x="34" y="0"/>
                    <a:pt x="47" y="0"/>
                  </a:cubicBezTo>
                  <a:close/>
                  <a:moveTo>
                    <a:pt x="40" y="66"/>
                  </a:moveTo>
                  <a:cubicBezTo>
                    <a:pt x="36" y="66"/>
                    <a:pt x="33" y="66"/>
                    <a:pt x="30" y="65"/>
                  </a:cubicBezTo>
                  <a:cubicBezTo>
                    <a:pt x="32" y="68"/>
                    <a:pt x="33" y="72"/>
                    <a:pt x="35" y="74"/>
                  </a:cubicBezTo>
                  <a:cubicBezTo>
                    <a:pt x="36" y="77"/>
                    <a:pt x="38" y="78"/>
                    <a:pt x="40" y="80"/>
                  </a:cubicBezTo>
                  <a:cubicBezTo>
                    <a:pt x="40" y="66"/>
                    <a:pt x="40" y="66"/>
                    <a:pt x="40" y="66"/>
                  </a:cubicBezTo>
                  <a:close/>
                  <a:moveTo>
                    <a:pt x="22" y="62"/>
                  </a:moveTo>
                  <a:cubicBezTo>
                    <a:pt x="21" y="62"/>
                    <a:pt x="21" y="62"/>
                    <a:pt x="21" y="62"/>
                  </a:cubicBezTo>
                  <a:cubicBezTo>
                    <a:pt x="18" y="61"/>
                    <a:pt x="15" y="59"/>
                    <a:pt x="12" y="57"/>
                  </a:cubicBezTo>
                  <a:cubicBezTo>
                    <a:pt x="14" y="63"/>
                    <a:pt x="17" y="68"/>
                    <a:pt x="21" y="73"/>
                  </a:cubicBezTo>
                  <a:cubicBezTo>
                    <a:pt x="23" y="75"/>
                    <a:pt x="26" y="76"/>
                    <a:pt x="28" y="78"/>
                  </a:cubicBezTo>
                  <a:cubicBezTo>
                    <a:pt x="25" y="73"/>
                    <a:pt x="23" y="68"/>
                    <a:pt x="22" y="62"/>
                  </a:cubicBezTo>
                  <a:close/>
                  <a:moveTo>
                    <a:pt x="12" y="37"/>
                  </a:moveTo>
                  <a:cubicBezTo>
                    <a:pt x="15" y="36"/>
                    <a:pt x="18" y="34"/>
                    <a:pt x="21" y="33"/>
                  </a:cubicBezTo>
                  <a:cubicBezTo>
                    <a:pt x="22" y="33"/>
                    <a:pt x="22" y="33"/>
                    <a:pt x="22" y="33"/>
                  </a:cubicBezTo>
                  <a:cubicBezTo>
                    <a:pt x="23" y="27"/>
                    <a:pt x="25" y="21"/>
                    <a:pt x="28" y="17"/>
                  </a:cubicBezTo>
                  <a:cubicBezTo>
                    <a:pt x="26" y="19"/>
                    <a:pt x="23" y="20"/>
                    <a:pt x="21" y="22"/>
                  </a:cubicBezTo>
                  <a:cubicBezTo>
                    <a:pt x="17" y="26"/>
                    <a:pt x="14" y="32"/>
                    <a:pt x="12" y="37"/>
                  </a:cubicBezTo>
                  <a:close/>
                  <a:moveTo>
                    <a:pt x="30" y="30"/>
                  </a:moveTo>
                  <a:cubicBezTo>
                    <a:pt x="33" y="29"/>
                    <a:pt x="36" y="29"/>
                    <a:pt x="40" y="28"/>
                  </a:cubicBezTo>
                  <a:cubicBezTo>
                    <a:pt x="40" y="15"/>
                    <a:pt x="40" y="15"/>
                    <a:pt x="40" y="15"/>
                  </a:cubicBezTo>
                  <a:cubicBezTo>
                    <a:pt x="38" y="17"/>
                    <a:pt x="36" y="18"/>
                    <a:pt x="35" y="20"/>
                  </a:cubicBezTo>
                  <a:cubicBezTo>
                    <a:pt x="33" y="23"/>
                    <a:pt x="32" y="26"/>
                    <a:pt x="30" y="30"/>
                  </a:cubicBezTo>
                  <a:close/>
                  <a:moveTo>
                    <a:pt x="40" y="36"/>
                  </a:moveTo>
                  <a:cubicBezTo>
                    <a:pt x="35" y="37"/>
                    <a:pt x="32" y="37"/>
                    <a:pt x="28" y="38"/>
                  </a:cubicBezTo>
                  <a:cubicBezTo>
                    <a:pt x="28" y="41"/>
                    <a:pt x="27" y="44"/>
                    <a:pt x="27" y="47"/>
                  </a:cubicBezTo>
                  <a:cubicBezTo>
                    <a:pt x="27" y="51"/>
                    <a:pt x="28" y="54"/>
                    <a:pt x="28" y="57"/>
                  </a:cubicBezTo>
                  <a:cubicBezTo>
                    <a:pt x="32" y="58"/>
                    <a:pt x="35" y="58"/>
                    <a:pt x="40" y="59"/>
                  </a:cubicBezTo>
                  <a:cubicBezTo>
                    <a:pt x="40" y="36"/>
                    <a:pt x="40" y="36"/>
                    <a:pt x="40" y="36"/>
                  </a:cubicBezTo>
                  <a:close/>
                  <a:moveTo>
                    <a:pt x="20" y="41"/>
                  </a:moveTo>
                  <a:cubicBezTo>
                    <a:pt x="16" y="43"/>
                    <a:pt x="14" y="45"/>
                    <a:pt x="14" y="47"/>
                  </a:cubicBezTo>
                  <a:cubicBezTo>
                    <a:pt x="14" y="49"/>
                    <a:pt x="16" y="52"/>
                    <a:pt x="20" y="53"/>
                  </a:cubicBezTo>
                  <a:cubicBezTo>
                    <a:pt x="20" y="51"/>
                    <a:pt x="20" y="49"/>
                    <a:pt x="20" y="47"/>
                  </a:cubicBezTo>
                  <a:cubicBezTo>
                    <a:pt x="20" y="45"/>
                    <a:pt x="20" y="43"/>
                    <a:pt x="20" y="41"/>
                  </a:cubicBezTo>
                  <a:close/>
                </a:path>
              </a:pathLst>
            </a:custGeom>
            <a:solidFill>
              <a:srgbClr val="6FB5BC"/>
            </a:solidFill>
            <a:ln>
              <a:noFill/>
            </a:ln>
          </p:spPr>
          <p:txBody>
            <a:bodyPr/>
            <a:lstStyle/>
            <a:p>
              <a:endParaRPr lang="zh-CN" altLang="en-US"/>
            </a:p>
          </p:txBody>
        </p:sp>
      </p:grpSp>
      <p:grpSp>
        <p:nvGrpSpPr>
          <p:cNvPr id="112" name="组合 111"/>
          <p:cNvGrpSpPr/>
          <p:nvPr/>
        </p:nvGrpSpPr>
        <p:grpSpPr>
          <a:xfrm>
            <a:off x="4421265" y="3642855"/>
            <a:ext cx="1022880" cy="904722"/>
            <a:chOff x="1203982" y="514948"/>
            <a:chExt cx="1022880" cy="904722"/>
          </a:xfrm>
        </p:grpSpPr>
        <p:sp>
          <p:nvSpPr>
            <p:cNvPr id="114"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a:t>
              </a:r>
            </a:p>
          </p:txBody>
        </p:sp>
        <p:sp>
          <p:nvSpPr>
            <p:cNvPr id="115"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105" name="组合 104"/>
          <p:cNvGrpSpPr/>
          <p:nvPr/>
        </p:nvGrpSpPr>
        <p:grpSpPr>
          <a:xfrm>
            <a:off x="4421265" y="1551925"/>
            <a:ext cx="1022880" cy="904722"/>
            <a:chOff x="1203982" y="514948"/>
            <a:chExt cx="1022880" cy="904722"/>
          </a:xfrm>
        </p:grpSpPr>
        <p:sp>
          <p:nvSpPr>
            <p:cNvPr id="107"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B</a:t>
              </a:r>
            </a:p>
          </p:txBody>
        </p:sp>
        <p:sp>
          <p:nvSpPr>
            <p:cNvPr id="108"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033200" y="396000"/>
            <a:ext cx="7024283" cy="4353167"/>
            <a:chOff x="899745" y="-1460530"/>
            <a:chExt cx="7024283" cy="4353167"/>
          </a:xfrm>
        </p:grpSpPr>
        <p:grpSp>
          <p:nvGrpSpPr>
            <p:cNvPr id="49" name="组合 48"/>
            <p:cNvGrpSpPr/>
            <p:nvPr/>
          </p:nvGrpSpPr>
          <p:grpSpPr>
            <a:xfrm>
              <a:off x="899745" y="627748"/>
              <a:ext cx="3833782" cy="1225260"/>
              <a:chOff x="1031553" y="2483445"/>
              <a:chExt cx="3833782" cy="1225260"/>
            </a:xfrm>
          </p:grpSpPr>
          <p:sp>
            <p:nvSpPr>
              <p:cNvPr id="50" name="六边形 49"/>
              <p:cNvSpPr/>
              <p:nvPr/>
            </p:nvSpPr>
            <p:spPr bwMode="auto">
              <a:xfrm>
                <a:off x="1031553" y="2483445"/>
                <a:ext cx="1421302" cy="1225260"/>
              </a:xfrm>
              <a:prstGeom prst="hexagon">
                <a:avLst/>
              </a:prstGeom>
              <a:solidFill>
                <a:schemeClr val="tx1">
                  <a:lumMod val="75000"/>
                  <a:lumOff val="2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任意多边形 53"/>
              <p:cNvSpPr/>
              <p:nvPr/>
            </p:nvSpPr>
            <p:spPr bwMode="auto">
              <a:xfrm>
                <a:off x="2555860" y="2863003"/>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sp>
            <p:nvSpPr>
              <p:cNvPr id="55" name="文本框 21"/>
              <p:cNvSpPr txBox="1">
                <a:spLocks noChangeArrowheads="1"/>
              </p:cNvSpPr>
              <p:nvPr/>
            </p:nvSpPr>
            <p:spPr bwMode="auto">
              <a:xfrm>
                <a:off x="2987890" y="2946255"/>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56" name="Freeform 67"/>
              <p:cNvSpPr>
                <a:spLocks noEditPoints="1" noChangeArrowheads="1"/>
              </p:cNvSpPr>
              <p:nvPr/>
            </p:nvSpPr>
            <p:spPr bwMode="auto">
              <a:xfrm>
                <a:off x="2721009" y="2974586"/>
                <a:ext cx="272618" cy="251114"/>
              </a:xfrm>
              <a:custGeom>
                <a:avLst/>
                <a:gdLst>
                  <a:gd name="T0" fmla="*/ 0 w 77"/>
                  <a:gd name="T1" fmla="*/ 2147483646 h 98"/>
                  <a:gd name="T2" fmla="*/ 2147483646 w 77"/>
                  <a:gd name="T3" fmla="*/ 2147483646 h 98"/>
                  <a:gd name="T4" fmla="*/ 2147483646 w 77"/>
                  <a:gd name="T5" fmla="*/ 2147483646 h 98"/>
                  <a:gd name="T6" fmla="*/ 2147483646 w 77"/>
                  <a:gd name="T7" fmla="*/ 2147483646 h 98"/>
                  <a:gd name="T8" fmla="*/ 2147483646 w 77"/>
                  <a:gd name="T9" fmla="*/ 2147483646 h 98"/>
                  <a:gd name="T10" fmla="*/ 2147483646 w 77"/>
                  <a:gd name="T11" fmla="*/ 2147483646 h 98"/>
                  <a:gd name="T12" fmla="*/ 2147483646 w 77"/>
                  <a:gd name="T13" fmla="*/ 2147483646 h 98"/>
                  <a:gd name="T14" fmla="*/ 2147483646 w 77"/>
                  <a:gd name="T15" fmla="*/ 2147483646 h 98"/>
                  <a:gd name="T16" fmla="*/ 2147483646 w 77"/>
                  <a:gd name="T17" fmla="*/ 2147483646 h 98"/>
                  <a:gd name="T18" fmla="*/ 2147483646 w 77"/>
                  <a:gd name="T19" fmla="*/ 2147483646 h 98"/>
                  <a:gd name="T20" fmla="*/ 2147483646 w 77"/>
                  <a:gd name="T21" fmla="*/ 2147483646 h 98"/>
                  <a:gd name="T22" fmla="*/ 2147483646 w 77"/>
                  <a:gd name="T23" fmla="*/ 2147483646 h 98"/>
                  <a:gd name="T24" fmla="*/ 2147483646 w 77"/>
                  <a:gd name="T25" fmla="*/ 2147483646 h 98"/>
                  <a:gd name="T26" fmla="*/ 2147483646 w 77"/>
                  <a:gd name="T27" fmla="*/ 2147483646 h 98"/>
                  <a:gd name="T28" fmla="*/ 2147483646 w 77"/>
                  <a:gd name="T29" fmla="*/ 2147483646 h 98"/>
                  <a:gd name="T30" fmla="*/ 2147483646 w 77"/>
                  <a:gd name="T31" fmla="*/ 2147483646 h 98"/>
                  <a:gd name="T32" fmla="*/ 2147483646 w 77"/>
                  <a:gd name="T33" fmla="*/ 2147483646 h 98"/>
                  <a:gd name="T34" fmla="*/ 2147483646 w 77"/>
                  <a:gd name="T35" fmla="*/ 2147483646 h 98"/>
                  <a:gd name="T36" fmla="*/ 2147483646 w 77"/>
                  <a:gd name="T37" fmla="*/ 2147483646 h 98"/>
                  <a:gd name="T38" fmla="*/ 2147483646 w 77"/>
                  <a:gd name="T39" fmla="*/ 2147483646 h 98"/>
                  <a:gd name="T40" fmla="*/ 2147483646 w 77"/>
                  <a:gd name="T41" fmla="*/ 2147483646 h 98"/>
                  <a:gd name="T42" fmla="*/ 2147483646 w 77"/>
                  <a:gd name="T43" fmla="*/ 2147483646 h 98"/>
                  <a:gd name="T44" fmla="*/ 2147483646 w 77"/>
                  <a:gd name="T45" fmla="*/ 2147483646 h 98"/>
                  <a:gd name="T46" fmla="*/ 2147483646 w 77"/>
                  <a:gd name="T47" fmla="*/ 2147483646 h 98"/>
                  <a:gd name="T48" fmla="*/ 2147483646 w 77"/>
                  <a:gd name="T49" fmla="*/ 2147483646 h 98"/>
                  <a:gd name="T50" fmla="*/ 2147483646 w 77"/>
                  <a:gd name="T51" fmla="*/ 2147483646 h 98"/>
                  <a:gd name="T52" fmla="*/ 2147483646 w 77"/>
                  <a:gd name="T53" fmla="*/ 0 h 98"/>
                  <a:gd name="T54" fmla="*/ 2147483646 w 77"/>
                  <a:gd name="T55" fmla="*/ 2147483646 h 98"/>
                  <a:gd name="T56" fmla="*/ 2147483646 w 77"/>
                  <a:gd name="T57" fmla="*/ 0 h 98"/>
                  <a:gd name="T58" fmla="*/ 2147483646 w 77"/>
                  <a:gd name="T59" fmla="*/ 2147483646 h 98"/>
                  <a:gd name="T60" fmla="*/ 2147483646 w 77"/>
                  <a:gd name="T61" fmla="*/ 0 h 98"/>
                  <a:gd name="T62" fmla="*/ 2147483646 w 77"/>
                  <a:gd name="T63" fmla="*/ 2147483646 h 98"/>
                  <a:gd name="T64" fmla="*/ 2147483646 w 77"/>
                  <a:gd name="T65" fmla="*/ 2147483646 h 98"/>
                  <a:gd name="T66" fmla="*/ 2147483646 w 77"/>
                  <a:gd name="T67" fmla="*/ 2147483646 h 98"/>
                  <a:gd name="T68" fmla="*/ 2147483646 w 77"/>
                  <a:gd name="T69" fmla="*/ 2147483646 h 98"/>
                  <a:gd name="T70" fmla="*/ 2147483646 w 77"/>
                  <a:gd name="T71" fmla="*/ 2147483646 h 98"/>
                  <a:gd name="T72" fmla="*/ 2147483646 w 77"/>
                  <a:gd name="T73" fmla="*/ 2147483646 h 98"/>
                  <a:gd name="T74" fmla="*/ 2147483646 w 77"/>
                  <a:gd name="T75" fmla="*/ 2147483646 h 98"/>
                  <a:gd name="T76" fmla="*/ 2147483646 w 77"/>
                  <a:gd name="T77" fmla="*/ 2147483646 h 98"/>
                  <a:gd name="T78" fmla="*/ 2147483646 w 77"/>
                  <a:gd name="T79" fmla="*/ 2147483646 h 98"/>
                  <a:gd name="T80" fmla="*/ 2147483646 w 77"/>
                  <a:gd name="T81" fmla="*/ 2147483646 h 98"/>
                  <a:gd name="T82" fmla="*/ 2147483646 w 77"/>
                  <a:gd name="T83" fmla="*/ 2147483646 h 98"/>
                  <a:gd name="T84" fmla="*/ 2147483646 w 77"/>
                  <a:gd name="T85" fmla="*/ 2147483646 h 98"/>
                  <a:gd name="T86" fmla="*/ 2147483646 w 77"/>
                  <a:gd name="T87" fmla="*/ 2147483646 h 98"/>
                  <a:gd name="T88" fmla="*/ 2147483646 w 77"/>
                  <a:gd name="T89" fmla="*/ 2147483646 h 98"/>
                  <a:gd name="T90" fmla="*/ 2147483646 w 77"/>
                  <a:gd name="T91" fmla="*/ 2147483646 h 98"/>
                  <a:gd name="T92" fmla="*/ 2147483646 w 77"/>
                  <a:gd name="T93" fmla="*/ 2147483646 h 98"/>
                  <a:gd name="T94" fmla="*/ 2147483646 w 77"/>
                  <a:gd name="T95" fmla="*/ 2147483646 h 98"/>
                  <a:gd name="T96" fmla="*/ 2147483646 w 77"/>
                  <a:gd name="T97" fmla="*/ 2147483646 h 98"/>
                  <a:gd name="T98" fmla="*/ 2147483646 w 77"/>
                  <a:gd name="T99" fmla="*/ 2147483646 h 98"/>
                  <a:gd name="T100" fmla="*/ 2147483646 w 77"/>
                  <a:gd name="T101" fmla="*/ 2147483646 h 98"/>
                  <a:gd name="T102" fmla="*/ 2147483646 w 77"/>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98"/>
                  <a:gd name="T158" fmla="*/ 77 w 7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6FB5BC"/>
              </a:solidFill>
              <a:ln>
                <a:noFill/>
              </a:ln>
            </p:spPr>
            <p:txBody>
              <a:bodyPr/>
              <a:lstStyle/>
              <a:p>
                <a:endParaRPr lang="zh-CN" altLang="en-US"/>
              </a:p>
            </p:txBody>
          </p:sp>
        </p:grpSp>
        <p:grpSp>
          <p:nvGrpSpPr>
            <p:cNvPr id="57" name="组合 56"/>
            <p:cNvGrpSpPr/>
            <p:nvPr/>
          </p:nvGrpSpPr>
          <p:grpSpPr>
            <a:xfrm>
              <a:off x="899745" y="-1460530"/>
              <a:ext cx="3833782" cy="1225260"/>
              <a:chOff x="1031553" y="395167"/>
              <a:chExt cx="3833782" cy="1225260"/>
            </a:xfrm>
          </p:grpSpPr>
          <p:sp>
            <p:nvSpPr>
              <p:cNvPr id="58" name="六边形 57"/>
              <p:cNvSpPr/>
              <p:nvPr/>
            </p:nvSpPr>
            <p:spPr bwMode="auto">
              <a:xfrm>
                <a:off x="1031553" y="395167"/>
                <a:ext cx="1421302" cy="1225260"/>
              </a:xfrm>
              <a:prstGeom prst="hexagon">
                <a:avLst/>
              </a:prstGeom>
              <a:solidFill>
                <a:schemeClr val="tx1">
                  <a:lumMod val="85000"/>
                  <a:lumOff val="1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9" name="任意多边形 58"/>
              <p:cNvSpPr/>
              <p:nvPr/>
            </p:nvSpPr>
            <p:spPr bwMode="auto">
              <a:xfrm>
                <a:off x="2555860" y="774725"/>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60" name="文本框 21"/>
              <p:cNvSpPr txBox="1">
                <a:spLocks noChangeArrowheads="1"/>
              </p:cNvSpPr>
              <p:nvPr/>
            </p:nvSpPr>
            <p:spPr bwMode="auto">
              <a:xfrm>
                <a:off x="2987890" y="8579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61" name="Freeform 53"/>
              <p:cNvSpPr>
                <a:spLocks noEditPoints="1" noChangeArrowheads="1"/>
              </p:cNvSpPr>
              <p:nvPr/>
            </p:nvSpPr>
            <p:spPr bwMode="auto">
              <a:xfrm>
                <a:off x="2721009" y="861747"/>
                <a:ext cx="316107" cy="292100"/>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2147483646 w 103"/>
                  <a:gd name="T39" fmla="*/ 2147483646 h 104"/>
                  <a:gd name="T40" fmla="*/ 2147483646 w 103"/>
                  <a:gd name="T41" fmla="*/ 2147483646 h 104"/>
                  <a:gd name="T42" fmla="*/ 2147483646 w 103"/>
                  <a:gd name="T43" fmla="*/ 2147483646 h 104"/>
                  <a:gd name="T44" fmla="*/ 2147483646 w 103"/>
                  <a:gd name="T45" fmla="*/ 2147483646 h 104"/>
                  <a:gd name="T46" fmla="*/ 2147483646 w 103"/>
                  <a:gd name="T47" fmla="*/ 2147483646 h 104"/>
                  <a:gd name="T48" fmla="*/ 2147483646 w 103"/>
                  <a:gd name="T49" fmla="*/ 2147483646 h 104"/>
                  <a:gd name="T50" fmla="*/ 2147483646 w 103"/>
                  <a:gd name="T51" fmla="*/ 2147483646 h 104"/>
                  <a:gd name="T52" fmla="*/ 2147483646 w 103"/>
                  <a:gd name="T53" fmla="*/ 2147483646 h 104"/>
                  <a:gd name="T54" fmla="*/ 2147483646 w 103"/>
                  <a:gd name="T55" fmla="*/ 2147483646 h 104"/>
                  <a:gd name="T56" fmla="*/ 2147483646 w 103"/>
                  <a:gd name="T57" fmla="*/ 2147483646 h 104"/>
                  <a:gd name="T58" fmla="*/ 2147483646 w 103"/>
                  <a:gd name="T59" fmla="*/ 2147483646 h 104"/>
                  <a:gd name="T60" fmla="*/ 2147483646 w 103"/>
                  <a:gd name="T61" fmla="*/ 2147483646 h 104"/>
                  <a:gd name="T62" fmla="*/ 2147483646 w 103"/>
                  <a:gd name="T63" fmla="*/ 2147483646 h 104"/>
                  <a:gd name="T64" fmla="*/ 2147483646 w 103"/>
                  <a:gd name="T65" fmla="*/ 2147483646 h 104"/>
                  <a:gd name="T66" fmla="*/ 2147483646 w 103"/>
                  <a:gd name="T67" fmla="*/ 2147483646 h 104"/>
                  <a:gd name="T68" fmla="*/ 2147483646 w 103"/>
                  <a:gd name="T69" fmla="*/ 2147483646 h 104"/>
                  <a:gd name="T70" fmla="*/ 2147483646 w 103"/>
                  <a:gd name="T71" fmla="*/ 2147483646 h 104"/>
                  <a:gd name="T72" fmla="*/ 2147483646 w 103"/>
                  <a:gd name="T73" fmla="*/ 2147483646 h 104"/>
                  <a:gd name="T74" fmla="*/ 2147483646 w 103"/>
                  <a:gd name="T75" fmla="*/ 2147483646 h 104"/>
                  <a:gd name="T76" fmla="*/ 2147483646 w 103"/>
                  <a:gd name="T77" fmla="*/ 2147483646 h 104"/>
                  <a:gd name="T78" fmla="*/ 2147483646 w 103"/>
                  <a:gd name="T79" fmla="*/ 2147483646 h 104"/>
                  <a:gd name="T80" fmla="*/ 2147483646 w 103"/>
                  <a:gd name="T81" fmla="*/ 2147483646 h 104"/>
                  <a:gd name="T82" fmla="*/ 2147483646 w 103"/>
                  <a:gd name="T83" fmla="*/ 2147483646 h 104"/>
                  <a:gd name="T84" fmla="*/ 2147483646 w 103"/>
                  <a:gd name="T85" fmla="*/ 2147483646 h 104"/>
                  <a:gd name="T86" fmla="*/ 2147483646 w 103"/>
                  <a:gd name="T87" fmla="*/ 2147483646 h 104"/>
                  <a:gd name="T88" fmla="*/ 2147483646 w 103"/>
                  <a:gd name="T89" fmla="*/ 2147483646 h 104"/>
                  <a:gd name="T90" fmla="*/ 2147483646 w 103"/>
                  <a:gd name="T91" fmla="*/ 2147483646 h 104"/>
                  <a:gd name="T92" fmla="*/ 2147483646 w 103"/>
                  <a:gd name="T93" fmla="*/ 2147483646 h 104"/>
                  <a:gd name="T94" fmla="*/ 2147483646 w 103"/>
                  <a:gd name="T95" fmla="*/ 2147483646 h 104"/>
                  <a:gd name="T96" fmla="*/ 2147483646 w 103"/>
                  <a:gd name="T97" fmla="*/ 2147483646 h 104"/>
                  <a:gd name="T98" fmla="*/ 2147483646 w 103"/>
                  <a:gd name="T99" fmla="*/ 2147483646 h 104"/>
                  <a:gd name="T100" fmla="*/ 2147483646 w 103"/>
                  <a:gd name="T101" fmla="*/ 2147483646 h 104"/>
                  <a:gd name="T102" fmla="*/ 2147483646 w 103"/>
                  <a:gd name="T103" fmla="*/ 2147483646 h 104"/>
                  <a:gd name="T104" fmla="*/ 2147483646 w 103"/>
                  <a:gd name="T105" fmla="*/ 2147483646 h 104"/>
                  <a:gd name="T106" fmla="*/ 2147483646 w 103"/>
                  <a:gd name="T107" fmla="*/ 2147483646 h 104"/>
                  <a:gd name="T108" fmla="*/ 2147483646 w 103"/>
                  <a:gd name="T109" fmla="*/ 2147483646 h 104"/>
                  <a:gd name="T110" fmla="*/ 2147483646 w 103"/>
                  <a:gd name="T111" fmla="*/ 2147483646 h 104"/>
                  <a:gd name="T112" fmla="*/ 2147483646 w 103"/>
                  <a:gd name="T113" fmla="*/ 2147483646 h 104"/>
                  <a:gd name="T114" fmla="*/ 2147483646 w 103"/>
                  <a:gd name="T115" fmla="*/ 2147483646 h 104"/>
                  <a:gd name="T116" fmla="*/ 2147483646 w 103"/>
                  <a:gd name="T117" fmla="*/ 2147483646 h 104"/>
                  <a:gd name="T118" fmla="*/ 2147483646 w 103"/>
                  <a:gd name="T119" fmla="*/ 2147483646 h 104"/>
                  <a:gd name="T120" fmla="*/ 0 w 103"/>
                  <a:gd name="T121" fmla="*/ 2147483646 h 104"/>
                  <a:gd name="T122" fmla="*/ 2147483646 w 103"/>
                  <a:gd name="T123" fmla="*/ 2147483646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104"/>
                  <a:gd name="T188" fmla="*/ 103 w 103"/>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6FB5BC"/>
              </a:solidFill>
              <a:ln>
                <a:noFill/>
              </a:ln>
            </p:spPr>
            <p:txBody>
              <a:bodyPr/>
              <a:lstStyle/>
              <a:p>
                <a:endParaRPr lang="zh-CN" altLang="en-US"/>
              </a:p>
            </p:txBody>
          </p:sp>
        </p:grpSp>
        <p:grpSp>
          <p:nvGrpSpPr>
            <p:cNvPr id="62" name="组合 61"/>
            <p:cNvGrpSpPr/>
            <p:nvPr/>
          </p:nvGrpSpPr>
          <p:grpSpPr>
            <a:xfrm>
              <a:off x="1098956" y="-1340749"/>
              <a:ext cx="1022880" cy="904722"/>
              <a:chOff x="1203982" y="514948"/>
              <a:chExt cx="1022880" cy="904722"/>
            </a:xfrm>
          </p:grpSpPr>
          <p:sp>
            <p:nvSpPr>
              <p:cNvPr id="63"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a:t>
                </a:r>
              </a:p>
            </p:txBody>
          </p:sp>
          <p:sp>
            <p:nvSpPr>
              <p:cNvPr id="64"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65" name="组合 64"/>
            <p:cNvGrpSpPr/>
            <p:nvPr/>
          </p:nvGrpSpPr>
          <p:grpSpPr>
            <a:xfrm>
              <a:off x="4090246" y="-423553"/>
              <a:ext cx="3833782" cy="1225260"/>
              <a:chOff x="4222054" y="1432144"/>
              <a:chExt cx="3833782" cy="1225260"/>
            </a:xfrm>
          </p:grpSpPr>
          <p:sp>
            <p:nvSpPr>
              <p:cNvPr id="66" name="六边形 65"/>
              <p:cNvSpPr/>
              <p:nvPr/>
            </p:nvSpPr>
            <p:spPr bwMode="auto">
              <a:xfrm>
                <a:off x="4222054" y="1432144"/>
                <a:ext cx="1421302" cy="1225260"/>
              </a:xfrm>
              <a:prstGeom prst="hexagon">
                <a:avLst/>
              </a:prstGeom>
              <a:solidFill>
                <a:schemeClr val="tx1">
                  <a:lumMod val="75000"/>
                  <a:lumOff val="2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7" name="任意多边形 66"/>
              <p:cNvSpPr/>
              <p:nvPr/>
            </p:nvSpPr>
            <p:spPr bwMode="auto">
              <a:xfrm>
                <a:off x="5746361" y="1811702"/>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69" name="文本框 21"/>
              <p:cNvSpPr txBox="1">
                <a:spLocks noChangeArrowheads="1"/>
              </p:cNvSpPr>
              <p:nvPr/>
            </p:nvSpPr>
            <p:spPr bwMode="auto">
              <a:xfrm>
                <a:off x="6178391" y="18949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70" name="Freeform 30"/>
              <p:cNvSpPr>
                <a:spLocks noEditPoints="1" noChangeArrowheads="1"/>
              </p:cNvSpPr>
              <p:nvPr/>
            </p:nvSpPr>
            <p:spPr bwMode="auto">
              <a:xfrm>
                <a:off x="5959619" y="1923149"/>
                <a:ext cx="262133" cy="273050"/>
              </a:xfrm>
              <a:custGeom>
                <a:avLst/>
                <a:gdLst>
                  <a:gd name="T0" fmla="*/ 2147483646 w 74"/>
                  <a:gd name="T1" fmla="*/ 0 h 97"/>
                  <a:gd name="T2" fmla="*/ 2147483646 w 74"/>
                  <a:gd name="T3" fmla="*/ 2147483646 h 97"/>
                  <a:gd name="T4" fmla="*/ 2147483646 w 74"/>
                  <a:gd name="T5" fmla="*/ 2147483646 h 97"/>
                  <a:gd name="T6" fmla="*/ 2147483646 w 74"/>
                  <a:gd name="T7" fmla="*/ 2147483646 h 97"/>
                  <a:gd name="T8" fmla="*/ 2147483646 w 74"/>
                  <a:gd name="T9" fmla="*/ 2147483646 h 97"/>
                  <a:gd name="T10" fmla="*/ 2147483646 w 74"/>
                  <a:gd name="T11" fmla="*/ 2147483646 h 97"/>
                  <a:gd name="T12" fmla="*/ 2147483646 w 74"/>
                  <a:gd name="T13" fmla="*/ 2147483646 h 97"/>
                  <a:gd name="T14" fmla="*/ 2147483646 w 74"/>
                  <a:gd name="T15" fmla="*/ 2147483646 h 97"/>
                  <a:gd name="T16" fmla="*/ 2147483646 w 74"/>
                  <a:gd name="T17" fmla="*/ 2147483646 h 97"/>
                  <a:gd name="T18" fmla="*/ 2147483646 w 74"/>
                  <a:gd name="T19" fmla="*/ 2147483646 h 97"/>
                  <a:gd name="T20" fmla="*/ 2147483646 w 74"/>
                  <a:gd name="T21" fmla="*/ 2147483646 h 97"/>
                  <a:gd name="T22" fmla="*/ 2147483646 w 74"/>
                  <a:gd name="T23" fmla="*/ 2147483646 h 97"/>
                  <a:gd name="T24" fmla="*/ 2147483646 w 74"/>
                  <a:gd name="T25" fmla="*/ 2147483646 h 97"/>
                  <a:gd name="T26" fmla="*/ 2147483646 w 74"/>
                  <a:gd name="T27" fmla="*/ 2147483646 h 97"/>
                  <a:gd name="T28" fmla="*/ 2147483646 w 74"/>
                  <a:gd name="T29" fmla="*/ 2147483646 h 97"/>
                  <a:gd name="T30" fmla="*/ 0 w 74"/>
                  <a:gd name="T31" fmla="*/ 2147483646 h 97"/>
                  <a:gd name="T32" fmla="*/ 2147483646 w 74"/>
                  <a:gd name="T33" fmla="*/ 2147483646 h 97"/>
                  <a:gd name="T34" fmla="*/ 2147483646 w 74"/>
                  <a:gd name="T35" fmla="*/ 0 h 97"/>
                  <a:gd name="T36" fmla="*/ 2147483646 w 74"/>
                  <a:gd name="T37" fmla="*/ 2147483646 h 97"/>
                  <a:gd name="T38" fmla="*/ 2147483646 w 74"/>
                  <a:gd name="T39" fmla="*/ 2147483646 h 97"/>
                  <a:gd name="T40" fmla="*/ 2147483646 w 74"/>
                  <a:gd name="T41" fmla="*/ 2147483646 h 97"/>
                  <a:gd name="T42" fmla="*/ 2147483646 w 74"/>
                  <a:gd name="T43" fmla="*/ 2147483646 h 97"/>
                  <a:gd name="T44" fmla="*/ 2147483646 w 74"/>
                  <a:gd name="T45" fmla="*/ 2147483646 h 97"/>
                  <a:gd name="T46" fmla="*/ 2147483646 w 74"/>
                  <a:gd name="T47" fmla="*/ 2147483646 h 97"/>
                  <a:gd name="T48" fmla="*/ 2147483646 w 74"/>
                  <a:gd name="T49" fmla="*/ 2147483646 h 97"/>
                  <a:gd name="T50" fmla="*/ 2147483646 w 74"/>
                  <a:gd name="T51" fmla="*/ 2147483646 h 97"/>
                  <a:gd name="T52" fmla="*/ 2147483646 w 74"/>
                  <a:gd name="T53" fmla="*/ 2147483646 h 97"/>
                  <a:gd name="T54" fmla="*/ 2147483646 w 74"/>
                  <a:gd name="T55" fmla="*/ 2147483646 h 97"/>
                  <a:gd name="T56" fmla="*/ 2147483646 w 74"/>
                  <a:gd name="T57" fmla="*/ 2147483646 h 97"/>
                  <a:gd name="T58" fmla="*/ 2147483646 w 74"/>
                  <a:gd name="T59" fmla="*/ 2147483646 h 97"/>
                  <a:gd name="T60" fmla="*/ 2147483646 w 74"/>
                  <a:gd name="T61" fmla="*/ 2147483646 h 97"/>
                  <a:gd name="T62" fmla="*/ 2147483646 w 74"/>
                  <a:gd name="T63" fmla="*/ 2147483646 h 97"/>
                  <a:gd name="T64" fmla="*/ 2147483646 w 74"/>
                  <a:gd name="T65" fmla="*/ 2147483646 h 97"/>
                  <a:gd name="T66" fmla="*/ 2147483646 w 74"/>
                  <a:gd name="T67" fmla="*/ 2147483646 h 97"/>
                  <a:gd name="T68" fmla="*/ 2147483646 w 74"/>
                  <a:gd name="T69" fmla="*/ 2147483646 h 97"/>
                  <a:gd name="T70" fmla="*/ 2147483646 w 74"/>
                  <a:gd name="T71" fmla="*/ 2147483646 h 97"/>
                  <a:gd name="T72" fmla="*/ 2147483646 w 74"/>
                  <a:gd name="T73" fmla="*/ 2147483646 h 97"/>
                  <a:gd name="T74" fmla="*/ 2147483646 w 74"/>
                  <a:gd name="T75" fmla="*/ 2147483646 h 97"/>
                  <a:gd name="T76" fmla="*/ 2147483646 w 74"/>
                  <a:gd name="T77" fmla="*/ 2147483646 h 97"/>
                  <a:gd name="T78" fmla="*/ 2147483646 w 74"/>
                  <a:gd name="T79" fmla="*/ 2147483646 h 97"/>
                  <a:gd name="T80" fmla="*/ 2147483646 w 74"/>
                  <a:gd name="T81" fmla="*/ 2147483646 h 97"/>
                  <a:gd name="T82" fmla="*/ 2147483646 w 74"/>
                  <a:gd name="T83" fmla="*/ 2147483646 h 97"/>
                  <a:gd name="T84" fmla="*/ 2147483646 w 74"/>
                  <a:gd name="T85" fmla="*/ 2147483646 h 97"/>
                  <a:gd name="T86" fmla="*/ 2147483646 w 74"/>
                  <a:gd name="T87" fmla="*/ 2147483646 h 97"/>
                  <a:gd name="T88" fmla="*/ 2147483646 w 74"/>
                  <a:gd name="T89" fmla="*/ 2147483646 h 97"/>
                  <a:gd name="T90" fmla="*/ 2147483646 w 74"/>
                  <a:gd name="T91" fmla="*/ 2147483646 h 97"/>
                  <a:gd name="T92" fmla="*/ 2147483646 w 74"/>
                  <a:gd name="T93" fmla="*/ 2147483646 h 97"/>
                  <a:gd name="T94" fmla="*/ 2147483646 w 74"/>
                  <a:gd name="T95" fmla="*/ 2147483646 h 97"/>
                  <a:gd name="T96" fmla="*/ 2147483646 w 74"/>
                  <a:gd name="T97" fmla="*/ 2147483646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7"/>
                  <a:gd name="T149" fmla="*/ 74 w 74"/>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6FB5BC"/>
              </a:solidFill>
              <a:ln>
                <a:noFill/>
              </a:ln>
            </p:spPr>
            <p:txBody>
              <a:bodyPr/>
              <a:lstStyle/>
              <a:p>
                <a:endParaRPr lang="zh-CN" altLang="en-US"/>
              </a:p>
            </p:txBody>
          </p:sp>
        </p:grpSp>
        <p:grpSp>
          <p:nvGrpSpPr>
            <p:cNvPr id="71" name="组合 70"/>
            <p:cNvGrpSpPr/>
            <p:nvPr/>
          </p:nvGrpSpPr>
          <p:grpSpPr>
            <a:xfrm>
              <a:off x="1098956" y="747529"/>
              <a:ext cx="1022880" cy="904722"/>
              <a:chOff x="1203982" y="514948"/>
              <a:chExt cx="1022880" cy="904722"/>
            </a:xfrm>
          </p:grpSpPr>
          <p:sp>
            <p:nvSpPr>
              <p:cNvPr id="72"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
                </a:r>
              </a:p>
            </p:txBody>
          </p:sp>
          <p:sp>
            <p:nvSpPr>
              <p:cNvPr id="73"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74" name="组合 73"/>
            <p:cNvGrpSpPr/>
            <p:nvPr/>
          </p:nvGrpSpPr>
          <p:grpSpPr>
            <a:xfrm>
              <a:off x="4090246" y="1667377"/>
              <a:ext cx="3833782" cy="1225260"/>
              <a:chOff x="4222054" y="3523074"/>
              <a:chExt cx="3833782" cy="1225260"/>
            </a:xfrm>
          </p:grpSpPr>
          <p:sp>
            <p:nvSpPr>
              <p:cNvPr id="75" name="六边形 74"/>
              <p:cNvSpPr/>
              <p:nvPr/>
            </p:nvSpPr>
            <p:spPr bwMode="auto">
              <a:xfrm>
                <a:off x="4222054" y="3523074"/>
                <a:ext cx="1421302" cy="1225260"/>
              </a:xfrm>
              <a:prstGeom prst="hexagon">
                <a:avLst/>
              </a:prstGeom>
              <a:solidFill>
                <a:schemeClr val="tx1">
                  <a:lumMod val="85000"/>
                  <a:lumOff val="15000"/>
                </a:schemeClr>
              </a:solidFill>
              <a:ln w="44450" cap="flat" cmpd="sng" algn="ctr">
                <a:solidFill>
                  <a:srgbClr val="94949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6" name="任意多边形 75"/>
              <p:cNvSpPr/>
              <p:nvPr/>
            </p:nvSpPr>
            <p:spPr bwMode="auto">
              <a:xfrm>
                <a:off x="5746361" y="3902632"/>
                <a:ext cx="2309475" cy="466144"/>
              </a:xfrm>
              <a:custGeom>
                <a:avLst/>
                <a:gdLst>
                  <a:gd name="connsiteX0" fmla="*/ 134973 w 2309475"/>
                  <a:gd name="connsiteY0" fmla="*/ 0 h 466144"/>
                  <a:gd name="connsiteX1" fmla="*/ 639008 w 2309475"/>
                  <a:gd name="connsiteY1" fmla="*/ 0 h 466144"/>
                  <a:gd name="connsiteX2" fmla="*/ 1670467 w 2309475"/>
                  <a:gd name="connsiteY2" fmla="*/ 0 h 466144"/>
                  <a:gd name="connsiteX3" fmla="*/ 2174502 w 2309475"/>
                  <a:gd name="connsiteY3" fmla="*/ 0 h 466144"/>
                  <a:gd name="connsiteX4" fmla="*/ 2309475 w 2309475"/>
                  <a:gd name="connsiteY4" fmla="*/ 233072 h 466144"/>
                  <a:gd name="connsiteX5" fmla="*/ 2174502 w 2309475"/>
                  <a:gd name="connsiteY5" fmla="*/ 466144 h 466144"/>
                  <a:gd name="connsiteX6" fmla="*/ 1670467 w 2309475"/>
                  <a:gd name="connsiteY6" fmla="*/ 466144 h 466144"/>
                  <a:gd name="connsiteX7" fmla="*/ 639008 w 2309475"/>
                  <a:gd name="connsiteY7" fmla="*/ 466144 h 466144"/>
                  <a:gd name="connsiteX8" fmla="*/ 134973 w 2309475"/>
                  <a:gd name="connsiteY8" fmla="*/ 466144 h 466144"/>
                  <a:gd name="connsiteX9" fmla="*/ 0 w 2309475"/>
                  <a:gd name="connsiteY9" fmla="*/ 233072 h 4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475" h="466144">
                    <a:moveTo>
                      <a:pt x="134973" y="0"/>
                    </a:moveTo>
                    <a:lnTo>
                      <a:pt x="639008" y="0"/>
                    </a:lnTo>
                    <a:lnTo>
                      <a:pt x="1670467" y="0"/>
                    </a:lnTo>
                    <a:lnTo>
                      <a:pt x="2174502" y="0"/>
                    </a:lnTo>
                    <a:lnTo>
                      <a:pt x="2309475" y="233072"/>
                    </a:lnTo>
                    <a:lnTo>
                      <a:pt x="2174502" y="466144"/>
                    </a:lnTo>
                    <a:lnTo>
                      <a:pt x="1670467" y="466144"/>
                    </a:lnTo>
                    <a:lnTo>
                      <a:pt x="639008" y="466144"/>
                    </a:lnTo>
                    <a:lnTo>
                      <a:pt x="134973" y="466144"/>
                    </a:lnTo>
                    <a:lnTo>
                      <a:pt x="0" y="233072"/>
                    </a:ln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77" name="文本框 21"/>
              <p:cNvSpPr txBox="1">
                <a:spLocks noChangeArrowheads="1"/>
              </p:cNvSpPr>
              <p:nvPr/>
            </p:nvSpPr>
            <p:spPr bwMode="auto">
              <a:xfrm>
                <a:off x="6178391" y="398588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tx1">
                        <a:lumMod val="75000"/>
                        <a:lumOff val="2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78" name="Freeform 62"/>
              <p:cNvSpPr>
                <a:spLocks noEditPoints="1" noChangeArrowheads="1"/>
              </p:cNvSpPr>
              <p:nvPr/>
            </p:nvSpPr>
            <p:spPr bwMode="auto">
              <a:xfrm>
                <a:off x="5926345" y="3999868"/>
                <a:ext cx="298082" cy="265112"/>
              </a:xfrm>
              <a:custGeom>
                <a:avLst/>
                <a:gdLst>
                  <a:gd name="T0" fmla="*/ 2147483646 w 84"/>
                  <a:gd name="T1" fmla="*/ 2147483646 h 94"/>
                  <a:gd name="T2" fmla="*/ 2147483646 w 84"/>
                  <a:gd name="T3" fmla="*/ 2147483646 h 94"/>
                  <a:gd name="T4" fmla="*/ 2147483646 w 84"/>
                  <a:gd name="T5" fmla="*/ 2147483646 h 94"/>
                  <a:gd name="T6" fmla="*/ 2147483646 w 84"/>
                  <a:gd name="T7" fmla="*/ 2147483646 h 94"/>
                  <a:gd name="T8" fmla="*/ 2147483646 w 84"/>
                  <a:gd name="T9" fmla="*/ 2147483646 h 94"/>
                  <a:gd name="T10" fmla="*/ 2147483646 w 84"/>
                  <a:gd name="T11" fmla="*/ 2147483646 h 94"/>
                  <a:gd name="T12" fmla="*/ 2147483646 w 84"/>
                  <a:gd name="T13" fmla="*/ 2147483646 h 94"/>
                  <a:gd name="T14" fmla="*/ 2147483646 w 84"/>
                  <a:gd name="T15" fmla="*/ 2147483646 h 94"/>
                  <a:gd name="T16" fmla="*/ 2147483646 w 84"/>
                  <a:gd name="T17" fmla="*/ 2147483646 h 94"/>
                  <a:gd name="T18" fmla="*/ 2147483646 w 84"/>
                  <a:gd name="T19" fmla="*/ 2147483646 h 94"/>
                  <a:gd name="T20" fmla="*/ 2147483646 w 84"/>
                  <a:gd name="T21" fmla="*/ 2147483646 h 94"/>
                  <a:gd name="T22" fmla="*/ 2147483646 w 84"/>
                  <a:gd name="T23" fmla="*/ 2147483646 h 94"/>
                  <a:gd name="T24" fmla="*/ 2147483646 w 84"/>
                  <a:gd name="T25" fmla="*/ 2147483646 h 94"/>
                  <a:gd name="T26" fmla="*/ 2147483646 w 84"/>
                  <a:gd name="T27" fmla="*/ 2147483646 h 94"/>
                  <a:gd name="T28" fmla="*/ 2147483646 w 84"/>
                  <a:gd name="T29" fmla="*/ 2147483646 h 94"/>
                  <a:gd name="T30" fmla="*/ 2147483646 w 84"/>
                  <a:gd name="T31" fmla="*/ 2147483646 h 94"/>
                  <a:gd name="T32" fmla="*/ 2147483646 w 84"/>
                  <a:gd name="T33" fmla="*/ 2147483646 h 94"/>
                  <a:gd name="T34" fmla="*/ 2147483646 w 84"/>
                  <a:gd name="T35" fmla="*/ 2147483646 h 94"/>
                  <a:gd name="T36" fmla="*/ 2147483646 w 84"/>
                  <a:gd name="T37" fmla="*/ 2147483646 h 94"/>
                  <a:gd name="T38" fmla="*/ 2147483646 w 84"/>
                  <a:gd name="T39" fmla="*/ 2147483646 h 94"/>
                  <a:gd name="T40" fmla="*/ 2147483646 w 84"/>
                  <a:gd name="T41" fmla="*/ 2147483646 h 94"/>
                  <a:gd name="T42" fmla="*/ 2147483646 w 84"/>
                  <a:gd name="T43" fmla="*/ 2147483646 h 94"/>
                  <a:gd name="T44" fmla="*/ 0 w 84"/>
                  <a:gd name="T45" fmla="*/ 2147483646 h 94"/>
                  <a:gd name="T46" fmla="*/ 2147483646 w 84"/>
                  <a:gd name="T47" fmla="*/ 0 h 94"/>
                  <a:gd name="T48" fmla="*/ 2147483646 w 84"/>
                  <a:gd name="T49" fmla="*/ 2147483646 h 94"/>
                  <a:gd name="T50" fmla="*/ 2147483646 w 84"/>
                  <a:gd name="T51" fmla="*/ 2147483646 h 94"/>
                  <a:gd name="T52" fmla="*/ 2147483646 w 84"/>
                  <a:gd name="T53" fmla="*/ 2147483646 h 94"/>
                  <a:gd name="T54" fmla="*/ 2147483646 w 84"/>
                  <a:gd name="T55" fmla="*/ 2147483646 h 94"/>
                  <a:gd name="T56" fmla="*/ 2147483646 w 84"/>
                  <a:gd name="T57" fmla="*/ 2147483646 h 94"/>
                  <a:gd name="T58" fmla="*/ 2147483646 w 84"/>
                  <a:gd name="T59" fmla="*/ 2147483646 h 94"/>
                  <a:gd name="T60" fmla="*/ 2147483646 w 84"/>
                  <a:gd name="T61" fmla="*/ 2147483646 h 94"/>
                  <a:gd name="T62" fmla="*/ 2147483646 w 84"/>
                  <a:gd name="T63" fmla="*/ 2147483646 h 94"/>
                  <a:gd name="T64" fmla="*/ 2147483646 w 84"/>
                  <a:gd name="T65" fmla="*/ 2147483646 h 94"/>
                  <a:gd name="T66" fmla="*/ 2147483646 w 84"/>
                  <a:gd name="T67" fmla="*/ 2147483646 h 94"/>
                  <a:gd name="T68" fmla="*/ 2147483646 w 84"/>
                  <a:gd name="T69" fmla="*/ 2147483646 h 94"/>
                  <a:gd name="T70" fmla="*/ 2147483646 w 84"/>
                  <a:gd name="T71" fmla="*/ 2147483646 h 94"/>
                  <a:gd name="T72" fmla="*/ 2147483646 w 84"/>
                  <a:gd name="T73" fmla="*/ 2147483646 h 94"/>
                  <a:gd name="T74" fmla="*/ 2147483646 w 84"/>
                  <a:gd name="T75" fmla="*/ 2147483646 h 94"/>
                  <a:gd name="T76" fmla="*/ 2147483646 w 84"/>
                  <a:gd name="T77" fmla="*/ 2147483646 h 94"/>
                  <a:gd name="T78" fmla="*/ 2147483646 w 84"/>
                  <a:gd name="T79" fmla="*/ 2147483646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
                  <a:gd name="T121" fmla="*/ 0 h 94"/>
                  <a:gd name="T122" fmla="*/ 84 w 8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 h="94">
                    <a:moveTo>
                      <a:pt x="73" y="82"/>
                    </a:moveTo>
                    <a:cubicBezTo>
                      <a:pt x="73" y="87"/>
                      <a:pt x="73" y="87"/>
                      <a:pt x="73" y="87"/>
                    </a:cubicBezTo>
                    <a:cubicBezTo>
                      <a:pt x="59" y="87"/>
                      <a:pt x="59" y="87"/>
                      <a:pt x="59" y="87"/>
                    </a:cubicBezTo>
                    <a:cubicBezTo>
                      <a:pt x="59" y="82"/>
                      <a:pt x="59" y="82"/>
                      <a:pt x="59" y="82"/>
                    </a:cubicBezTo>
                    <a:cubicBezTo>
                      <a:pt x="58" y="82"/>
                      <a:pt x="57" y="82"/>
                      <a:pt x="56" y="81"/>
                    </a:cubicBezTo>
                    <a:cubicBezTo>
                      <a:pt x="56" y="67"/>
                      <a:pt x="56" y="67"/>
                      <a:pt x="56" y="67"/>
                    </a:cubicBezTo>
                    <a:cubicBezTo>
                      <a:pt x="56" y="60"/>
                      <a:pt x="56" y="60"/>
                      <a:pt x="56" y="60"/>
                    </a:cubicBezTo>
                    <a:cubicBezTo>
                      <a:pt x="56" y="54"/>
                      <a:pt x="56" y="54"/>
                      <a:pt x="56" y="54"/>
                    </a:cubicBezTo>
                    <a:cubicBezTo>
                      <a:pt x="63" y="54"/>
                      <a:pt x="63" y="54"/>
                      <a:pt x="63" y="54"/>
                    </a:cubicBezTo>
                    <a:cubicBezTo>
                      <a:pt x="63" y="70"/>
                      <a:pt x="63" y="70"/>
                      <a:pt x="63" y="70"/>
                    </a:cubicBezTo>
                    <a:cubicBezTo>
                      <a:pt x="63" y="72"/>
                      <a:pt x="64" y="73"/>
                      <a:pt x="66" y="73"/>
                    </a:cubicBezTo>
                    <a:cubicBezTo>
                      <a:pt x="67" y="73"/>
                      <a:pt x="68" y="72"/>
                      <a:pt x="68" y="70"/>
                    </a:cubicBezTo>
                    <a:cubicBezTo>
                      <a:pt x="68" y="62"/>
                      <a:pt x="68" y="62"/>
                      <a:pt x="68" y="62"/>
                    </a:cubicBezTo>
                    <a:cubicBezTo>
                      <a:pt x="68" y="60"/>
                      <a:pt x="68" y="58"/>
                      <a:pt x="66" y="57"/>
                    </a:cubicBezTo>
                    <a:cubicBezTo>
                      <a:pt x="65" y="55"/>
                      <a:pt x="62" y="51"/>
                      <a:pt x="56" y="46"/>
                    </a:cubicBezTo>
                    <a:cubicBezTo>
                      <a:pt x="56" y="35"/>
                      <a:pt x="56" y="35"/>
                      <a:pt x="56" y="35"/>
                    </a:cubicBezTo>
                    <a:cubicBezTo>
                      <a:pt x="56" y="28"/>
                      <a:pt x="56" y="28"/>
                      <a:pt x="56" y="28"/>
                    </a:cubicBezTo>
                    <a:cubicBezTo>
                      <a:pt x="56" y="13"/>
                      <a:pt x="56" y="13"/>
                      <a:pt x="56" y="13"/>
                    </a:cubicBezTo>
                    <a:cubicBezTo>
                      <a:pt x="57" y="13"/>
                      <a:pt x="58" y="12"/>
                      <a:pt x="59" y="12"/>
                    </a:cubicBezTo>
                    <a:cubicBezTo>
                      <a:pt x="59" y="7"/>
                      <a:pt x="59" y="7"/>
                      <a:pt x="59" y="7"/>
                    </a:cubicBezTo>
                    <a:cubicBezTo>
                      <a:pt x="73" y="7"/>
                      <a:pt x="73" y="7"/>
                      <a:pt x="73" y="7"/>
                    </a:cubicBezTo>
                    <a:cubicBezTo>
                      <a:pt x="73" y="12"/>
                      <a:pt x="73" y="12"/>
                      <a:pt x="73" y="12"/>
                    </a:cubicBezTo>
                    <a:cubicBezTo>
                      <a:pt x="79" y="14"/>
                      <a:pt x="82" y="17"/>
                      <a:pt x="82" y="24"/>
                    </a:cubicBezTo>
                    <a:cubicBezTo>
                      <a:pt x="82" y="36"/>
                      <a:pt x="82" y="36"/>
                      <a:pt x="82" y="36"/>
                    </a:cubicBezTo>
                    <a:cubicBezTo>
                      <a:pt x="68" y="36"/>
                      <a:pt x="68" y="36"/>
                      <a:pt x="68" y="36"/>
                    </a:cubicBezTo>
                    <a:cubicBezTo>
                      <a:pt x="68" y="23"/>
                      <a:pt x="68" y="23"/>
                      <a:pt x="68" y="23"/>
                    </a:cubicBezTo>
                    <a:cubicBezTo>
                      <a:pt x="68" y="22"/>
                      <a:pt x="68" y="21"/>
                      <a:pt x="66" y="21"/>
                    </a:cubicBezTo>
                    <a:cubicBezTo>
                      <a:pt x="64" y="21"/>
                      <a:pt x="64" y="22"/>
                      <a:pt x="64" y="25"/>
                    </a:cubicBezTo>
                    <a:cubicBezTo>
                      <a:pt x="64" y="30"/>
                      <a:pt x="64" y="30"/>
                      <a:pt x="64" y="30"/>
                    </a:cubicBezTo>
                    <a:cubicBezTo>
                      <a:pt x="64" y="32"/>
                      <a:pt x="66" y="35"/>
                      <a:pt x="69" y="39"/>
                    </a:cubicBezTo>
                    <a:cubicBezTo>
                      <a:pt x="76" y="46"/>
                      <a:pt x="80" y="50"/>
                      <a:pt x="82" y="53"/>
                    </a:cubicBezTo>
                    <a:cubicBezTo>
                      <a:pt x="83" y="55"/>
                      <a:pt x="84" y="57"/>
                      <a:pt x="84" y="60"/>
                    </a:cubicBezTo>
                    <a:cubicBezTo>
                      <a:pt x="84" y="69"/>
                      <a:pt x="84" y="69"/>
                      <a:pt x="84" y="69"/>
                    </a:cubicBezTo>
                    <a:cubicBezTo>
                      <a:pt x="84" y="76"/>
                      <a:pt x="80" y="81"/>
                      <a:pt x="73" y="82"/>
                    </a:cubicBezTo>
                    <a:close/>
                    <a:moveTo>
                      <a:pt x="47" y="0"/>
                    </a:moveTo>
                    <a:cubicBezTo>
                      <a:pt x="48" y="0"/>
                      <a:pt x="49" y="0"/>
                      <a:pt x="50" y="1"/>
                    </a:cubicBezTo>
                    <a:cubicBezTo>
                      <a:pt x="50" y="12"/>
                      <a:pt x="50" y="12"/>
                      <a:pt x="50" y="12"/>
                    </a:cubicBezTo>
                    <a:cubicBezTo>
                      <a:pt x="50" y="28"/>
                      <a:pt x="50" y="28"/>
                      <a:pt x="50" y="28"/>
                    </a:cubicBezTo>
                    <a:cubicBezTo>
                      <a:pt x="50" y="35"/>
                      <a:pt x="50" y="35"/>
                      <a:pt x="50" y="35"/>
                    </a:cubicBezTo>
                    <a:cubicBezTo>
                      <a:pt x="50" y="60"/>
                      <a:pt x="50" y="60"/>
                      <a:pt x="50" y="60"/>
                    </a:cubicBezTo>
                    <a:cubicBezTo>
                      <a:pt x="50" y="67"/>
                      <a:pt x="50" y="67"/>
                      <a:pt x="50" y="67"/>
                    </a:cubicBezTo>
                    <a:cubicBezTo>
                      <a:pt x="50" y="83"/>
                      <a:pt x="50" y="83"/>
                      <a:pt x="50" y="83"/>
                    </a:cubicBezTo>
                    <a:cubicBezTo>
                      <a:pt x="50" y="94"/>
                      <a:pt x="50" y="94"/>
                      <a:pt x="50" y="94"/>
                    </a:cubicBezTo>
                    <a:cubicBezTo>
                      <a:pt x="49" y="94"/>
                      <a:pt x="48" y="94"/>
                      <a:pt x="47" y="94"/>
                    </a:cubicBezTo>
                    <a:cubicBezTo>
                      <a:pt x="34" y="94"/>
                      <a:pt x="22" y="89"/>
                      <a:pt x="13" y="81"/>
                    </a:cubicBezTo>
                    <a:cubicBezTo>
                      <a:pt x="5" y="72"/>
                      <a:pt x="0" y="60"/>
                      <a:pt x="0" y="47"/>
                    </a:cubicBezTo>
                    <a:cubicBezTo>
                      <a:pt x="0" y="34"/>
                      <a:pt x="5" y="23"/>
                      <a:pt x="13" y="14"/>
                    </a:cubicBezTo>
                    <a:cubicBezTo>
                      <a:pt x="22" y="6"/>
                      <a:pt x="34" y="0"/>
                      <a:pt x="47" y="0"/>
                    </a:cubicBezTo>
                    <a:close/>
                    <a:moveTo>
                      <a:pt x="40" y="66"/>
                    </a:moveTo>
                    <a:cubicBezTo>
                      <a:pt x="36" y="66"/>
                      <a:pt x="33" y="66"/>
                      <a:pt x="30" y="65"/>
                    </a:cubicBezTo>
                    <a:cubicBezTo>
                      <a:pt x="32" y="68"/>
                      <a:pt x="33" y="72"/>
                      <a:pt x="35" y="74"/>
                    </a:cubicBezTo>
                    <a:cubicBezTo>
                      <a:pt x="36" y="77"/>
                      <a:pt x="38" y="78"/>
                      <a:pt x="40" y="80"/>
                    </a:cubicBezTo>
                    <a:cubicBezTo>
                      <a:pt x="40" y="66"/>
                      <a:pt x="40" y="66"/>
                      <a:pt x="40" y="66"/>
                    </a:cubicBezTo>
                    <a:close/>
                    <a:moveTo>
                      <a:pt x="22" y="62"/>
                    </a:moveTo>
                    <a:cubicBezTo>
                      <a:pt x="21" y="62"/>
                      <a:pt x="21" y="62"/>
                      <a:pt x="21" y="62"/>
                    </a:cubicBezTo>
                    <a:cubicBezTo>
                      <a:pt x="18" y="61"/>
                      <a:pt x="15" y="59"/>
                      <a:pt x="12" y="57"/>
                    </a:cubicBezTo>
                    <a:cubicBezTo>
                      <a:pt x="14" y="63"/>
                      <a:pt x="17" y="68"/>
                      <a:pt x="21" y="73"/>
                    </a:cubicBezTo>
                    <a:cubicBezTo>
                      <a:pt x="23" y="75"/>
                      <a:pt x="26" y="76"/>
                      <a:pt x="28" y="78"/>
                    </a:cubicBezTo>
                    <a:cubicBezTo>
                      <a:pt x="25" y="73"/>
                      <a:pt x="23" y="68"/>
                      <a:pt x="22" y="62"/>
                    </a:cubicBezTo>
                    <a:close/>
                    <a:moveTo>
                      <a:pt x="12" y="37"/>
                    </a:moveTo>
                    <a:cubicBezTo>
                      <a:pt x="15" y="36"/>
                      <a:pt x="18" y="34"/>
                      <a:pt x="21" y="33"/>
                    </a:cubicBezTo>
                    <a:cubicBezTo>
                      <a:pt x="22" y="33"/>
                      <a:pt x="22" y="33"/>
                      <a:pt x="22" y="33"/>
                    </a:cubicBezTo>
                    <a:cubicBezTo>
                      <a:pt x="23" y="27"/>
                      <a:pt x="25" y="21"/>
                      <a:pt x="28" y="17"/>
                    </a:cubicBezTo>
                    <a:cubicBezTo>
                      <a:pt x="26" y="19"/>
                      <a:pt x="23" y="20"/>
                      <a:pt x="21" y="22"/>
                    </a:cubicBezTo>
                    <a:cubicBezTo>
                      <a:pt x="17" y="26"/>
                      <a:pt x="14" y="32"/>
                      <a:pt x="12" y="37"/>
                    </a:cubicBezTo>
                    <a:close/>
                    <a:moveTo>
                      <a:pt x="30" y="30"/>
                    </a:moveTo>
                    <a:cubicBezTo>
                      <a:pt x="33" y="29"/>
                      <a:pt x="36" y="29"/>
                      <a:pt x="40" y="28"/>
                    </a:cubicBezTo>
                    <a:cubicBezTo>
                      <a:pt x="40" y="15"/>
                      <a:pt x="40" y="15"/>
                      <a:pt x="40" y="15"/>
                    </a:cubicBezTo>
                    <a:cubicBezTo>
                      <a:pt x="38" y="17"/>
                      <a:pt x="36" y="18"/>
                      <a:pt x="35" y="20"/>
                    </a:cubicBezTo>
                    <a:cubicBezTo>
                      <a:pt x="33" y="23"/>
                      <a:pt x="32" y="26"/>
                      <a:pt x="30" y="30"/>
                    </a:cubicBezTo>
                    <a:close/>
                    <a:moveTo>
                      <a:pt x="40" y="36"/>
                    </a:moveTo>
                    <a:cubicBezTo>
                      <a:pt x="35" y="37"/>
                      <a:pt x="32" y="37"/>
                      <a:pt x="28" y="38"/>
                    </a:cubicBezTo>
                    <a:cubicBezTo>
                      <a:pt x="28" y="41"/>
                      <a:pt x="27" y="44"/>
                      <a:pt x="27" y="47"/>
                    </a:cubicBezTo>
                    <a:cubicBezTo>
                      <a:pt x="27" y="51"/>
                      <a:pt x="28" y="54"/>
                      <a:pt x="28" y="57"/>
                    </a:cubicBezTo>
                    <a:cubicBezTo>
                      <a:pt x="32" y="58"/>
                      <a:pt x="35" y="58"/>
                      <a:pt x="40" y="59"/>
                    </a:cubicBezTo>
                    <a:cubicBezTo>
                      <a:pt x="40" y="36"/>
                      <a:pt x="40" y="36"/>
                      <a:pt x="40" y="36"/>
                    </a:cubicBezTo>
                    <a:close/>
                    <a:moveTo>
                      <a:pt x="20" y="41"/>
                    </a:moveTo>
                    <a:cubicBezTo>
                      <a:pt x="16" y="43"/>
                      <a:pt x="14" y="45"/>
                      <a:pt x="14" y="47"/>
                    </a:cubicBezTo>
                    <a:cubicBezTo>
                      <a:pt x="14" y="49"/>
                      <a:pt x="16" y="52"/>
                      <a:pt x="20" y="53"/>
                    </a:cubicBezTo>
                    <a:cubicBezTo>
                      <a:pt x="20" y="51"/>
                      <a:pt x="20" y="49"/>
                      <a:pt x="20" y="47"/>
                    </a:cubicBezTo>
                    <a:cubicBezTo>
                      <a:pt x="20" y="45"/>
                      <a:pt x="20" y="43"/>
                      <a:pt x="20" y="41"/>
                    </a:cubicBezTo>
                    <a:close/>
                  </a:path>
                </a:pathLst>
              </a:custGeom>
              <a:solidFill>
                <a:srgbClr val="6FB5BC"/>
              </a:solidFill>
              <a:ln>
                <a:noFill/>
              </a:ln>
            </p:spPr>
            <p:txBody>
              <a:bodyPr/>
              <a:lstStyle/>
              <a:p>
                <a:endParaRPr lang="zh-CN" altLang="en-US"/>
              </a:p>
            </p:txBody>
          </p:sp>
        </p:grpSp>
        <p:grpSp>
          <p:nvGrpSpPr>
            <p:cNvPr id="81" name="组合 80"/>
            <p:cNvGrpSpPr/>
            <p:nvPr/>
          </p:nvGrpSpPr>
          <p:grpSpPr>
            <a:xfrm>
              <a:off x="4289457" y="1787158"/>
              <a:ext cx="1022880" cy="904722"/>
              <a:chOff x="1203982" y="514948"/>
              <a:chExt cx="1022880" cy="904722"/>
            </a:xfrm>
          </p:grpSpPr>
          <p:sp>
            <p:nvSpPr>
              <p:cNvPr id="87"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a:t>
                </a:r>
              </a:p>
            </p:txBody>
          </p:sp>
          <p:sp>
            <p:nvSpPr>
              <p:cNvPr id="95"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nvGrpSpPr>
            <p:cNvPr id="96" name="组合 95"/>
            <p:cNvGrpSpPr/>
            <p:nvPr/>
          </p:nvGrpSpPr>
          <p:grpSpPr>
            <a:xfrm>
              <a:off x="4289457" y="-303772"/>
              <a:ext cx="1022880" cy="904722"/>
              <a:chOff x="1203982" y="514948"/>
              <a:chExt cx="1022880" cy="904722"/>
            </a:xfrm>
          </p:grpSpPr>
          <p:sp>
            <p:nvSpPr>
              <p:cNvPr id="97" name="目录文字"/>
              <p:cNvSpPr txBox="1"/>
              <p:nvPr/>
            </p:nvSpPr>
            <p:spPr>
              <a:xfrm>
                <a:off x="1259770" y="514948"/>
                <a:ext cx="911305" cy="76944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B</a:t>
                </a:r>
              </a:p>
            </p:txBody>
          </p:sp>
          <p:sp>
            <p:nvSpPr>
              <p:cNvPr id="98" name="文本框 21"/>
              <p:cNvSpPr txBox="1">
                <a:spLocks noChangeArrowheads="1"/>
              </p:cNvSpPr>
              <p:nvPr/>
            </p:nvSpPr>
            <p:spPr bwMode="auto">
              <a:xfrm>
                <a:off x="1203982" y="1165754"/>
                <a:ext cx="1022880"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十字星 1"/>
          <p:cNvSpPr/>
          <p:nvPr/>
        </p:nvSpPr>
        <p:spPr bwMode="auto">
          <a:xfrm>
            <a:off x="3180791" y="1180541"/>
            <a:ext cx="2782418" cy="2782418"/>
          </a:xfrm>
          <a:prstGeom prst="star4">
            <a:avLst>
              <a:gd name="adj" fmla="val 9579"/>
            </a:avLst>
          </a:pr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椭圆 14"/>
          <p:cNvSpPr>
            <a:spLocks noChangeArrowheads="1"/>
          </p:cNvSpPr>
          <p:nvPr/>
        </p:nvSpPr>
        <p:spPr bwMode="auto">
          <a:xfrm>
            <a:off x="3985419" y="1985963"/>
            <a:ext cx="1173163" cy="1171575"/>
          </a:xfrm>
          <a:prstGeom prst="ellipse">
            <a:avLst/>
          </a:prstGeom>
          <a:solidFill>
            <a:srgbClr val="9BC74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微软雅黑" panose="020B0503020204020204" pitchFamily="34" charset="-122"/>
                <a:ea typeface="微软雅黑" panose="020B0503020204020204" pitchFamily="34" charset="-122"/>
              </a:rPr>
              <a:t>文字</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eaLnBrk="1" hangingPunct="1"/>
            <a:r>
              <a:rPr lang="en-US" altLang="zh-CN" sz="900" dirty="0">
                <a:solidFill>
                  <a:schemeClr val="tx1">
                    <a:lumMod val="95000"/>
                    <a:lumOff val="5000"/>
                  </a:schemeClr>
                </a:solidFill>
                <a:latin typeface="Arial" panose="020B0604020202020204" pitchFamily="34" charset="0"/>
                <a:cs typeface="Arial" panose="020B0604020202020204" pitchFamily="34" charset="0"/>
              </a:rPr>
              <a:t>Add the title</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268723" y="549764"/>
            <a:ext cx="2520175" cy="630777"/>
            <a:chOff x="5268723" y="549764"/>
            <a:chExt cx="2520175" cy="630777"/>
          </a:xfrm>
        </p:grpSpPr>
        <p:sp>
          <p:nvSpPr>
            <p:cNvPr id="18" name="文本框 21"/>
            <p:cNvSpPr txBox="1">
              <a:spLocks noChangeArrowheads="1"/>
            </p:cNvSpPr>
            <p:nvPr/>
          </p:nvSpPr>
          <p:spPr bwMode="auto">
            <a:xfrm>
              <a:off x="5268723" y="549764"/>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chemeClr val="bg1">
                      <a:lumMod val="95000"/>
                    </a:schemeClr>
                  </a:solidFill>
                  <a:effectLst/>
                </a:rPr>
                <a:t>点击添加标题</a:t>
              </a:r>
            </a:p>
          </p:txBody>
        </p:sp>
        <p:sp>
          <p:nvSpPr>
            <p:cNvPr id="19" name="矩形 18"/>
            <p:cNvSpPr/>
            <p:nvPr/>
          </p:nvSpPr>
          <p:spPr>
            <a:xfrm>
              <a:off x="5268723" y="841987"/>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21" name="组合 20"/>
          <p:cNvGrpSpPr/>
          <p:nvPr/>
        </p:nvGrpSpPr>
        <p:grpSpPr>
          <a:xfrm>
            <a:off x="6015743" y="3166359"/>
            <a:ext cx="2520175" cy="630777"/>
            <a:chOff x="5364055" y="503644"/>
            <a:chExt cx="2520175" cy="630777"/>
          </a:xfrm>
        </p:grpSpPr>
        <p:sp>
          <p:nvSpPr>
            <p:cNvPr id="22" name="文本框 21"/>
            <p:cNvSpPr txBox="1">
              <a:spLocks noChangeArrowheads="1"/>
            </p:cNvSpPr>
            <p:nvPr/>
          </p:nvSpPr>
          <p:spPr bwMode="auto">
            <a:xfrm>
              <a:off x="5364055" y="503644"/>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chemeClr val="bg1">
                      <a:lumMod val="95000"/>
                    </a:schemeClr>
                  </a:solidFill>
                  <a:effectLst/>
                </a:rPr>
                <a:t>点击添加标题</a:t>
              </a:r>
            </a:p>
          </p:txBody>
        </p:sp>
        <p:sp>
          <p:nvSpPr>
            <p:cNvPr id="23" name="矩形 22"/>
            <p:cNvSpPr/>
            <p:nvPr/>
          </p:nvSpPr>
          <p:spPr>
            <a:xfrm>
              <a:off x="5364055" y="795867"/>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24" name="组合 23"/>
          <p:cNvGrpSpPr/>
          <p:nvPr/>
        </p:nvGrpSpPr>
        <p:grpSpPr>
          <a:xfrm>
            <a:off x="333591" y="1363584"/>
            <a:ext cx="2520175" cy="630777"/>
            <a:chOff x="5364055" y="503644"/>
            <a:chExt cx="2520175" cy="630777"/>
          </a:xfrm>
        </p:grpSpPr>
        <p:sp>
          <p:nvSpPr>
            <p:cNvPr id="25" name="文本框 24"/>
            <p:cNvSpPr txBox="1">
              <a:spLocks noChangeArrowheads="1"/>
            </p:cNvSpPr>
            <p:nvPr/>
          </p:nvSpPr>
          <p:spPr bwMode="auto">
            <a:xfrm>
              <a:off x="6179168" y="503644"/>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600" dirty="0">
                  <a:solidFill>
                    <a:schemeClr val="bg1">
                      <a:lumMod val="95000"/>
                    </a:schemeClr>
                  </a:solidFill>
                  <a:effectLst/>
                </a:rPr>
                <a:t>点击添加标题</a:t>
              </a:r>
            </a:p>
          </p:txBody>
        </p:sp>
        <p:sp>
          <p:nvSpPr>
            <p:cNvPr id="26" name="矩形 25"/>
            <p:cNvSpPr/>
            <p:nvPr/>
          </p:nvSpPr>
          <p:spPr>
            <a:xfrm>
              <a:off x="5364055" y="795867"/>
              <a:ext cx="2520175" cy="338554"/>
            </a:xfrm>
            <a:prstGeom prst="rect">
              <a:avLst/>
            </a:prstGeom>
          </p:spPr>
          <p:txBody>
            <a:bodyPr wrap="square">
              <a:spAutoFit/>
            </a:bodyPr>
            <a:lstStyle/>
            <a:p>
              <a:pPr algn="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27" name="组合 26"/>
          <p:cNvGrpSpPr/>
          <p:nvPr/>
        </p:nvGrpSpPr>
        <p:grpSpPr>
          <a:xfrm>
            <a:off x="1465244" y="3986124"/>
            <a:ext cx="2520175" cy="630777"/>
            <a:chOff x="5364055" y="503644"/>
            <a:chExt cx="2520175" cy="630777"/>
          </a:xfrm>
        </p:grpSpPr>
        <p:sp>
          <p:nvSpPr>
            <p:cNvPr id="28" name="文本框 27"/>
            <p:cNvSpPr txBox="1">
              <a:spLocks noChangeArrowheads="1"/>
            </p:cNvSpPr>
            <p:nvPr/>
          </p:nvSpPr>
          <p:spPr bwMode="auto">
            <a:xfrm>
              <a:off x="6179168" y="503644"/>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600" dirty="0">
                  <a:solidFill>
                    <a:schemeClr val="bg1">
                      <a:lumMod val="95000"/>
                    </a:schemeClr>
                  </a:solidFill>
                  <a:effectLst/>
                </a:rPr>
                <a:t>点击添加标题</a:t>
              </a:r>
            </a:p>
          </p:txBody>
        </p:sp>
        <p:sp>
          <p:nvSpPr>
            <p:cNvPr id="29" name="矩形 28"/>
            <p:cNvSpPr/>
            <p:nvPr/>
          </p:nvSpPr>
          <p:spPr>
            <a:xfrm>
              <a:off x="5364055" y="795867"/>
              <a:ext cx="2520175" cy="338554"/>
            </a:xfrm>
            <a:prstGeom prst="rect">
              <a:avLst/>
            </a:prstGeom>
          </p:spPr>
          <p:txBody>
            <a:bodyPr wrap="square">
              <a:spAutoFit/>
            </a:bodyPr>
            <a:lstStyle/>
            <a:p>
              <a:pPr algn="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7" name="组合 6"/>
          <p:cNvGrpSpPr/>
          <p:nvPr/>
        </p:nvGrpSpPr>
        <p:grpSpPr>
          <a:xfrm>
            <a:off x="2402740" y="402490"/>
            <a:ext cx="4338521" cy="4338521"/>
            <a:chOff x="2402740" y="402490"/>
            <a:chExt cx="4338521" cy="4338521"/>
          </a:xfrm>
        </p:grpSpPr>
        <p:grpSp>
          <p:nvGrpSpPr>
            <p:cNvPr id="6" name="组合 5"/>
            <p:cNvGrpSpPr/>
            <p:nvPr/>
          </p:nvGrpSpPr>
          <p:grpSpPr>
            <a:xfrm>
              <a:off x="2402740" y="2064446"/>
              <a:ext cx="1014608" cy="1014608"/>
              <a:chOff x="2402740" y="2064446"/>
              <a:chExt cx="1014608" cy="1014608"/>
            </a:xfrm>
          </p:grpSpPr>
          <p:grpSp>
            <p:nvGrpSpPr>
              <p:cNvPr id="31" name="组合 30"/>
              <p:cNvGrpSpPr/>
              <p:nvPr/>
            </p:nvGrpSpPr>
            <p:grpSpPr>
              <a:xfrm>
                <a:off x="2402740" y="2064446"/>
                <a:ext cx="1014608" cy="1014608"/>
                <a:chOff x="2817042" y="998687"/>
                <a:chExt cx="1690193" cy="1690193"/>
              </a:xfrm>
            </p:grpSpPr>
            <p:sp>
              <p:nvSpPr>
                <p:cNvPr id="32" name="椭圆 31"/>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椭圆 32"/>
                <p:cNvSpPr/>
                <p:nvPr/>
              </p:nvSpPr>
              <p:spPr bwMode="auto">
                <a:xfrm flipV="1">
                  <a:off x="2904557" y="1086201"/>
                  <a:ext cx="1515164" cy="151516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6" name="文本框 21"/>
              <p:cNvSpPr txBox="1">
                <a:spLocks noChangeArrowheads="1"/>
              </p:cNvSpPr>
              <p:nvPr/>
            </p:nvSpPr>
            <p:spPr bwMode="auto">
              <a:xfrm>
                <a:off x="2521358" y="2387084"/>
                <a:ext cx="794391"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800" dirty="0">
                    <a:solidFill>
                      <a:schemeClr val="tx1">
                        <a:lumMod val="75000"/>
                        <a:lumOff val="25000"/>
                      </a:schemeClr>
                    </a:solidFill>
                    <a:effectLst/>
                  </a:rPr>
                  <a:t>文字</a:t>
                </a:r>
              </a:p>
            </p:txBody>
          </p:sp>
        </p:grpSp>
        <p:grpSp>
          <p:nvGrpSpPr>
            <p:cNvPr id="4" name="组合 3"/>
            <p:cNvGrpSpPr/>
            <p:nvPr/>
          </p:nvGrpSpPr>
          <p:grpSpPr>
            <a:xfrm>
              <a:off x="4064697" y="3726403"/>
              <a:ext cx="1014608" cy="1014608"/>
              <a:chOff x="4064697" y="3726403"/>
              <a:chExt cx="1014608" cy="1014608"/>
            </a:xfrm>
          </p:grpSpPr>
          <p:grpSp>
            <p:nvGrpSpPr>
              <p:cNvPr id="41" name="组合 40"/>
              <p:cNvGrpSpPr/>
              <p:nvPr/>
            </p:nvGrpSpPr>
            <p:grpSpPr>
              <a:xfrm rot="5400000">
                <a:off x="4064697" y="3726403"/>
                <a:ext cx="1014608" cy="1014608"/>
                <a:chOff x="2817042" y="998687"/>
                <a:chExt cx="1690193" cy="1690193"/>
              </a:xfrm>
            </p:grpSpPr>
            <p:sp>
              <p:nvSpPr>
                <p:cNvPr id="42" name="椭圆 41"/>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椭圆 42"/>
                <p:cNvSpPr/>
                <p:nvPr/>
              </p:nvSpPr>
              <p:spPr bwMode="auto">
                <a:xfrm flipV="1">
                  <a:off x="2904557" y="1086201"/>
                  <a:ext cx="1515164" cy="151516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7" name="文本框 21"/>
              <p:cNvSpPr txBox="1">
                <a:spLocks noChangeArrowheads="1"/>
              </p:cNvSpPr>
              <p:nvPr/>
            </p:nvSpPr>
            <p:spPr bwMode="auto">
              <a:xfrm>
                <a:off x="4174806" y="4049041"/>
                <a:ext cx="794391"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800" dirty="0">
                    <a:solidFill>
                      <a:schemeClr val="tx1">
                        <a:lumMod val="75000"/>
                        <a:lumOff val="25000"/>
                      </a:schemeClr>
                    </a:solidFill>
                    <a:effectLst/>
                  </a:rPr>
                  <a:t>文字</a:t>
                </a:r>
              </a:p>
            </p:txBody>
          </p:sp>
        </p:grpSp>
        <p:grpSp>
          <p:nvGrpSpPr>
            <p:cNvPr id="3" name="组合 2"/>
            <p:cNvGrpSpPr/>
            <p:nvPr/>
          </p:nvGrpSpPr>
          <p:grpSpPr>
            <a:xfrm>
              <a:off x="4064697" y="402490"/>
              <a:ext cx="1014608" cy="1014608"/>
              <a:chOff x="4064697" y="402490"/>
              <a:chExt cx="1014608" cy="1014608"/>
            </a:xfrm>
          </p:grpSpPr>
          <p:grpSp>
            <p:nvGrpSpPr>
              <p:cNvPr id="40" name="组合 39"/>
              <p:cNvGrpSpPr/>
              <p:nvPr/>
            </p:nvGrpSpPr>
            <p:grpSpPr>
              <a:xfrm rot="5400000">
                <a:off x="4064697" y="402490"/>
                <a:ext cx="1014608" cy="1014608"/>
                <a:chOff x="2817042" y="998687"/>
                <a:chExt cx="1690193" cy="1690193"/>
              </a:xfrm>
            </p:grpSpPr>
            <p:sp>
              <p:nvSpPr>
                <p:cNvPr id="44" name="椭圆 43"/>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椭圆 44"/>
                <p:cNvSpPr/>
                <p:nvPr/>
              </p:nvSpPr>
              <p:spPr bwMode="auto">
                <a:xfrm flipV="1">
                  <a:off x="2904557" y="1086201"/>
                  <a:ext cx="1515164" cy="151516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8" name="文本框 21"/>
              <p:cNvSpPr txBox="1">
                <a:spLocks noChangeArrowheads="1"/>
              </p:cNvSpPr>
              <p:nvPr/>
            </p:nvSpPr>
            <p:spPr bwMode="auto">
              <a:xfrm>
                <a:off x="4184139" y="719041"/>
                <a:ext cx="794391"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800" dirty="0">
                    <a:solidFill>
                      <a:schemeClr val="tx1">
                        <a:lumMod val="75000"/>
                        <a:lumOff val="25000"/>
                      </a:schemeClr>
                    </a:solidFill>
                    <a:effectLst/>
                  </a:rPr>
                  <a:t>文字</a:t>
                </a:r>
              </a:p>
            </p:txBody>
          </p:sp>
        </p:grpSp>
        <p:grpSp>
          <p:nvGrpSpPr>
            <p:cNvPr id="5" name="组合 4"/>
            <p:cNvGrpSpPr/>
            <p:nvPr/>
          </p:nvGrpSpPr>
          <p:grpSpPr>
            <a:xfrm>
              <a:off x="5726653" y="2064446"/>
              <a:ext cx="1014608" cy="1014608"/>
              <a:chOff x="5726653" y="2064446"/>
              <a:chExt cx="1014608" cy="1014608"/>
            </a:xfrm>
          </p:grpSpPr>
          <p:grpSp>
            <p:nvGrpSpPr>
              <p:cNvPr id="35" name="组合 34"/>
              <p:cNvGrpSpPr/>
              <p:nvPr/>
            </p:nvGrpSpPr>
            <p:grpSpPr>
              <a:xfrm>
                <a:off x="5726653" y="2064446"/>
                <a:ext cx="1014608" cy="1014608"/>
                <a:chOff x="2817042" y="998687"/>
                <a:chExt cx="1690193" cy="1690193"/>
              </a:xfrm>
            </p:grpSpPr>
            <p:sp>
              <p:nvSpPr>
                <p:cNvPr id="36" name="椭圆 35"/>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椭圆 36"/>
                <p:cNvSpPr/>
                <p:nvPr/>
              </p:nvSpPr>
              <p:spPr bwMode="auto">
                <a:xfrm flipV="1">
                  <a:off x="2904557" y="1086201"/>
                  <a:ext cx="1515164" cy="1515164"/>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49" name="文本框 21"/>
              <p:cNvSpPr txBox="1">
                <a:spLocks noChangeArrowheads="1"/>
              </p:cNvSpPr>
              <p:nvPr/>
            </p:nvSpPr>
            <p:spPr bwMode="auto">
              <a:xfrm>
                <a:off x="5850049" y="2387084"/>
                <a:ext cx="794391"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800" dirty="0">
                    <a:solidFill>
                      <a:schemeClr val="tx1">
                        <a:lumMod val="75000"/>
                        <a:lumOff val="25000"/>
                      </a:schemeClr>
                    </a:solidFill>
                    <a:effectLst/>
                  </a:rPr>
                  <a:t>文字</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251"/>
          <p:cNvSpPr>
            <a:spLocks noChangeArrowheads="1"/>
          </p:cNvSpPr>
          <p:nvPr/>
        </p:nvSpPr>
        <p:spPr bwMode="auto">
          <a:xfrm>
            <a:off x="2819038" y="1298136"/>
            <a:ext cx="1702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5000">
                <a:solidFill>
                  <a:schemeClr val="tx1"/>
                </a:solidFill>
                <a:latin typeface="Helvetica Light"/>
                <a:ea typeface="Helvetica Light"/>
                <a:cs typeface="Helvetica Light"/>
                <a:sym typeface="Helvetica Light"/>
              </a:defRPr>
            </a:lvl1pPr>
            <a:lvl2pPr marL="742950" indent="-285750">
              <a:defRPr sz="5000">
                <a:solidFill>
                  <a:schemeClr val="tx1"/>
                </a:solidFill>
                <a:latin typeface="Helvetica Light"/>
                <a:ea typeface="Helvetica Light"/>
                <a:cs typeface="Helvetica Light"/>
                <a:sym typeface="Helvetica Light"/>
              </a:defRPr>
            </a:lvl2pPr>
            <a:lvl3pPr marL="1143000" indent="-228600">
              <a:defRPr sz="5000">
                <a:solidFill>
                  <a:schemeClr val="tx1"/>
                </a:solidFill>
                <a:latin typeface="Helvetica Light"/>
                <a:ea typeface="Helvetica Light"/>
                <a:cs typeface="Helvetica Light"/>
                <a:sym typeface="Helvetica Light"/>
              </a:defRPr>
            </a:lvl3pPr>
            <a:lvl4pPr marL="1600200" indent="-228600">
              <a:defRPr sz="5000">
                <a:solidFill>
                  <a:schemeClr val="tx1"/>
                </a:solidFill>
                <a:latin typeface="Helvetica Light"/>
                <a:ea typeface="Helvetica Light"/>
                <a:cs typeface="Helvetica Light"/>
                <a:sym typeface="Helvetica Light"/>
              </a:defRPr>
            </a:lvl4pPr>
            <a:lvl5pPr marL="2057400" indent="-228600">
              <a:defRPr sz="5000">
                <a:solidFill>
                  <a:schemeClr val="tx1"/>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9pPr>
          </a:lstStyle>
          <a:p>
            <a:pPr algn="ctr"/>
            <a:r>
              <a:rPr lang="zh-CN" altLang="en-US" sz="2000" dirty="0">
                <a:solidFill>
                  <a:srgbClr val="9BC742"/>
                </a:solidFill>
                <a:latin typeface="方正兰亭粗黑_GBK" panose="02000000000000000000" pitchFamily="2" charset="-122"/>
                <a:ea typeface="方正兰亭粗黑_GBK" panose="02000000000000000000" pitchFamily="2" charset="-122"/>
              </a:rPr>
              <a:t>添加标题</a:t>
            </a:r>
          </a:p>
        </p:txBody>
      </p:sp>
      <p:grpSp>
        <p:nvGrpSpPr>
          <p:cNvPr id="2" name="组合 1"/>
          <p:cNvGrpSpPr/>
          <p:nvPr/>
        </p:nvGrpSpPr>
        <p:grpSpPr>
          <a:xfrm>
            <a:off x="971750" y="2188716"/>
            <a:ext cx="7200500" cy="746181"/>
            <a:chOff x="971750" y="2188716"/>
            <a:chExt cx="7200500" cy="746181"/>
          </a:xfrm>
        </p:grpSpPr>
        <p:sp>
          <p:nvSpPr>
            <p:cNvPr id="4" name="Shape 237"/>
            <p:cNvSpPr/>
            <p:nvPr/>
          </p:nvSpPr>
          <p:spPr bwMode="auto">
            <a:xfrm>
              <a:off x="971750" y="2188716"/>
              <a:ext cx="1802601" cy="373654"/>
            </a:xfrm>
            <a:custGeom>
              <a:avLst/>
              <a:gdLst>
                <a:gd name="T0" fmla="*/ 0 w 21600"/>
                <a:gd name="T1" fmla="*/ 35137835 h 21278"/>
                <a:gd name="T2" fmla="*/ 413135568 w 21600"/>
                <a:gd name="T3" fmla="*/ 16499 h 21278"/>
                <a:gd name="T4" fmla="*/ 805826822 w 21600"/>
                <a:gd name="T5" fmla="*/ 35137835 h 21278"/>
                <a:gd name="T6" fmla="*/ 0 60000 65536"/>
                <a:gd name="T7" fmla="*/ 0 60000 65536"/>
                <a:gd name="T8" fmla="*/ 0 60000 65536"/>
              </a:gdLst>
              <a:ahLst/>
              <a:cxnLst>
                <a:cxn ang="T6">
                  <a:pos x="T0" y="T1"/>
                </a:cxn>
                <a:cxn ang="T7">
                  <a:pos x="T2" y="T3"/>
                </a:cxn>
                <a:cxn ang="T8">
                  <a:pos x="T4" y="T5"/>
                </a:cxn>
              </a:cxnLst>
              <a:rect l="0" t="0" r="r" b="b"/>
              <a:pathLst>
                <a:path w="21600" h="21278" extrusionOk="0">
                  <a:moveTo>
                    <a:pt x="0" y="21278"/>
                  </a:moveTo>
                  <a:cubicBezTo>
                    <a:pt x="2525" y="7652"/>
                    <a:pt x="6677" y="-322"/>
                    <a:pt x="11074" y="10"/>
                  </a:cubicBezTo>
                  <a:cubicBezTo>
                    <a:pt x="15279" y="328"/>
                    <a:pt x="19191" y="8232"/>
                    <a:pt x="21600" y="21278"/>
                  </a:cubicBezTo>
                </a:path>
              </a:pathLst>
            </a:custGeom>
            <a:noFill/>
            <a:ln w="142875" cap="flat" cmpd="sng">
              <a:solidFill>
                <a:srgbClr val="6FB5BC"/>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5" name="Shape 238"/>
            <p:cNvSpPr/>
            <p:nvPr/>
          </p:nvSpPr>
          <p:spPr bwMode="auto">
            <a:xfrm rot="10800000" flipH="1">
              <a:off x="2768849" y="2561243"/>
              <a:ext cx="1802602" cy="373654"/>
            </a:xfrm>
            <a:custGeom>
              <a:avLst/>
              <a:gdLst>
                <a:gd name="T0" fmla="*/ 0 w 21600"/>
                <a:gd name="T1" fmla="*/ 35137835 h 21278"/>
                <a:gd name="T2" fmla="*/ 413135667 w 21600"/>
                <a:gd name="T3" fmla="*/ 16499 h 21278"/>
                <a:gd name="T4" fmla="*/ 805827208 w 21600"/>
                <a:gd name="T5" fmla="*/ 35137835 h 21278"/>
                <a:gd name="T6" fmla="*/ 0 60000 65536"/>
                <a:gd name="T7" fmla="*/ 0 60000 65536"/>
                <a:gd name="T8" fmla="*/ 0 60000 65536"/>
              </a:gdLst>
              <a:ahLst/>
              <a:cxnLst>
                <a:cxn ang="T6">
                  <a:pos x="T0" y="T1"/>
                </a:cxn>
                <a:cxn ang="T7">
                  <a:pos x="T2" y="T3"/>
                </a:cxn>
                <a:cxn ang="T8">
                  <a:pos x="T4" y="T5"/>
                </a:cxn>
              </a:cxnLst>
              <a:rect l="0" t="0" r="r" b="b"/>
              <a:pathLst>
                <a:path w="21600" h="21278" extrusionOk="0">
                  <a:moveTo>
                    <a:pt x="0" y="21278"/>
                  </a:moveTo>
                  <a:cubicBezTo>
                    <a:pt x="2525" y="7652"/>
                    <a:pt x="6677" y="-322"/>
                    <a:pt x="11074" y="10"/>
                  </a:cubicBezTo>
                  <a:cubicBezTo>
                    <a:pt x="15279" y="328"/>
                    <a:pt x="19191" y="8232"/>
                    <a:pt x="21600" y="21278"/>
                  </a:cubicBezTo>
                </a:path>
              </a:pathLst>
            </a:custGeom>
            <a:noFill/>
            <a:ln w="142875" cap="flat" cmpd="sng">
              <a:solidFill>
                <a:srgbClr val="9BC742"/>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6" name="Shape 239"/>
            <p:cNvSpPr/>
            <p:nvPr/>
          </p:nvSpPr>
          <p:spPr bwMode="auto">
            <a:xfrm>
              <a:off x="4568891" y="2188716"/>
              <a:ext cx="1802601" cy="373654"/>
            </a:xfrm>
            <a:custGeom>
              <a:avLst/>
              <a:gdLst>
                <a:gd name="T0" fmla="*/ 0 w 21600"/>
                <a:gd name="T1" fmla="*/ 35137835 h 21278"/>
                <a:gd name="T2" fmla="*/ 413135568 w 21600"/>
                <a:gd name="T3" fmla="*/ 16499 h 21278"/>
                <a:gd name="T4" fmla="*/ 805826822 w 21600"/>
                <a:gd name="T5" fmla="*/ 35137835 h 21278"/>
                <a:gd name="T6" fmla="*/ 0 60000 65536"/>
                <a:gd name="T7" fmla="*/ 0 60000 65536"/>
                <a:gd name="T8" fmla="*/ 0 60000 65536"/>
              </a:gdLst>
              <a:ahLst/>
              <a:cxnLst>
                <a:cxn ang="T6">
                  <a:pos x="T0" y="T1"/>
                </a:cxn>
                <a:cxn ang="T7">
                  <a:pos x="T2" y="T3"/>
                </a:cxn>
                <a:cxn ang="T8">
                  <a:pos x="T4" y="T5"/>
                </a:cxn>
              </a:cxnLst>
              <a:rect l="0" t="0" r="r" b="b"/>
              <a:pathLst>
                <a:path w="21600" h="21278" extrusionOk="0">
                  <a:moveTo>
                    <a:pt x="0" y="21278"/>
                  </a:moveTo>
                  <a:cubicBezTo>
                    <a:pt x="2525" y="7652"/>
                    <a:pt x="6677" y="-322"/>
                    <a:pt x="11074" y="10"/>
                  </a:cubicBezTo>
                  <a:cubicBezTo>
                    <a:pt x="15279" y="328"/>
                    <a:pt x="19191" y="8232"/>
                    <a:pt x="21600" y="21278"/>
                  </a:cubicBezTo>
                </a:path>
              </a:pathLst>
            </a:custGeom>
            <a:noFill/>
            <a:ln w="142875" cap="flat" cmpd="sng">
              <a:solidFill>
                <a:srgbClr val="6FB5BC"/>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dirty="0"/>
            </a:p>
          </p:txBody>
        </p:sp>
        <p:sp>
          <p:nvSpPr>
            <p:cNvPr id="7" name="Shape 240"/>
            <p:cNvSpPr/>
            <p:nvPr/>
          </p:nvSpPr>
          <p:spPr bwMode="auto">
            <a:xfrm rot="10800000" flipH="1">
              <a:off x="6369648" y="2561243"/>
              <a:ext cx="1802602" cy="373654"/>
            </a:xfrm>
            <a:custGeom>
              <a:avLst/>
              <a:gdLst>
                <a:gd name="T0" fmla="*/ 0 w 21600"/>
                <a:gd name="T1" fmla="*/ 35137835 h 21278"/>
                <a:gd name="T2" fmla="*/ 413135667 w 21600"/>
                <a:gd name="T3" fmla="*/ 16499 h 21278"/>
                <a:gd name="T4" fmla="*/ 805827208 w 21600"/>
                <a:gd name="T5" fmla="*/ 35137835 h 21278"/>
                <a:gd name="T6" fmla="*/ 0 60000 65536"/>
                <a:gd name="T7" fmla="*/ 0 60000 65536"/>
                <a:gd name="T8" fmla="*/ 0 60000 65536"/>
              </a:gdLst>
              <a:ahLst/>
              <a:cxnLst>
                <a:cxn ang="T6">
                  <a:pos x="T0" y="T1"/>
                </a:cxn>
                <a:cxn ang="T7">
                  <a:pos x="T2" y="T3"/>
                </a:cxn>
                <a:cxn ang="T8">
                  <a:pos x="T4" y="T5"/>
                </a:cxn>
              </a:cxnLst>
              <a:rect l="0" t="0" r="r" b="b"/>
              <a:pathLst>
                <a:path w="21600" h="21278" extrusionOk="0">
                  <a:moveTo>
                    <a:pt x="0" y="21278"/>
                  </a:moveTo>
                  <a:cubicBezTo>
                    <a:pt x="2525" y="7652"/>
                    <a:pt x="6677" y="-322"/>
                    <a:pt x="11074" y="10"/>
                  </a:cubicBezTo>
                  <a:cubicBezTo>
                    <a:pt x="15279" y="328"/>
                    <a:pt x="19191" y="8232"/>
                    <a:pt x="21600" y="21278"/>
                  </a:cubicBezTo>
                </a:path>
              </a:pathLst>
            </a:custGeom>
            <a:noFill/>
            <a:ln w="142875" cap="flat" cmpd="sng">
              <a:solidFill>
                <a:srgbClr val="9BC742"/>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grpSp>
      <p:grpSp>
        <p:nvGrpSpPr>
          <p:cNvPr id="3" name="组合 2"/>
          <p:cNvGrpSpPr/>
          <p:nvPr/>
        </p:nvGrpSpPr>
        <p:grpSpPr>
          <a:xfrm>
            <a:off x="1457363" y="2394464"/>
            <a:ext cx="908035" cy="908035"/>
            <a:chOff x="1431254" y="2394464"/>
            <a:chExt cx="908035" cy="908035"/>
          </a:xfrm>
        </p:grpSpPr>
        <p:sp>
          <p:nvSpPr>
            <p:cNvPr id="8" name="Shape 242"/>
            <p:cNvSpPr/>
            <p:nvPr/>
          </p:nvSpPr>
          <p:spPr bwMode="auto">
            <a:xfrm>
              <a:off x="1431254" y="2394464"/>
              <a:ext cx="908035" cy="908035"/>
            </a:xfrm>
            <a:custGeom>
              <a:avLst/>
              <a:gdLst>
                <a:gd name="T0" fmla="*/ 191603403 w 19679"/>
                <a:gd name="T1" fmla="*/ 32876933 h 19679"/>
                <a:gd name="T2" fmla="*/ 191603403 w 19679"/>
                <a:gd name="T3" fmla="*/ 191603403 h 19679"/>
                <a:gd name="T4" fmla="*/ 32876933 w 19679"/>
                <a:gd name="T5" fmla="*/ 191603403 h 19679"/>
                <a:gd name="T6" fmla="*/ 32876933 w 19679"/>
                <a:gd name="T7" fmla="*/ 32876933 h 19679"/>
                <a:gd name="T8" fmla="*/ 191603403 w 19679"/>
                <a:gd name="T9" fmla="*/ 32876933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a:noFill/>
            </a:ln>
          </p:spPr>
          <p:txBody>
            <a:bodyPr lIns="0" tIns="0" rIns="0" bIns="0" anchor="ctr"/>
            <a:lstStyle/>
            <a:p>
              <a:endParaRPr lang="zh-CN" altLang="en-US"/>
            </a:p>
          </p:txBody>
        </p:sp>
        <p:sp>
          <p:nvSpPr>
            <p:cNvPr id="16" name="Freeform 6"/>
            <p:cNvSpPr>
              <a:spLocks noEditPoints="1" noChangeArrowheads="1"/>
            </p:cNvSpPr>
            <p:nvPr/>
          </p:nvSpPr>
          <p:spPr bwMode="auto">
            <a:xfrm>
              <a:off x="1712443" y="2652335"/>
              <a:ext cx="351829" cy="349086"/>
            </a:xfrm>
            <a:custGeom>
              <a:avLst/>
              <a:gdLst>
                <a:gd name="T0" fmla="*/ 523016348 w 670"/>
                <a:gd name="T1" fmla="*/ 162409362 h 665"/>
                <a:gd name="T2" fmla="*/ 500855298 w 670"/>
                <a:gd name="T3" fmla="*/ 177173959 h 665"/>
                <a:gd name="T4" fmla="*/ 474260093 w 670"/>
                <a:gd name="T5" fmla="*/ 171268606 h 665"/>
                <a:gd name="T6" fmla="*/ 459485654 w 670"/>
                <a:gd name="T7" fmla="*/ 149121102 h 665"/>
                <a:gd name="T8" fmla="*/ 463918593 w 670"/>
                <a:gd name="T9" fmla="*/ 122545798 h 665"/>
                <a:gd name="T10" fmla="*/ 489034531 w 670"/>
                <a:gd name="T11" fmla="*/ 107781200 h 665"/>
                <a:gd name="T12" fmla="*/ 512674849 w 670"/>
                <a:gd name="T13" fmla="*/ 113686553 h 665"/>
                <a:gd name="T14" fmla="*/ 530404176 w 670"/>
                <a:gd name="T15" fmla="*/ 134356504 h 665"/>
                <a:gd name="T16" fmla="*/ 985456890 w 670"/>
                <a:gd name="T17" fmla="*/ 643733308 h 665"/>
                <a:gd name="T18" fmla="*/ 774183023 w 670"/>
                <a:gd name="T19" fmla="*/ 637826740 h 665"/>
                <a:gd name="T20" fmla="*/ 760885421 w 670"/>
                <a:gd name="T21" fmla="*/ 652591338 h 665"/>
                <a:gd name="T22" fmla="*/ 819983176 w 670"/>
                <a:gd name="T23" fmla="*/ 724937989 h 665"/>
                <a:gd name="T24" fmla="*/ 715084053 w 670"/>
                <a:gd name="T25" fmla="*/ 807619008 h 665"/>
                <a:gd name="T26" fmla="*/ 564384777 w 670"/>
                <a:gd name="T27" fmla="*/ 854865478 h 665"/>
                <a:gd name="T28" fmla="*/ 685535175 w 670"/>
                <a:gd name="T29" fmla="*/ 493134653 h 665"/>
                <a:gd name="T30" fmla="*/ 704742553 w 670"/>
                <a:gd name="T31" fmla="*/ 473941040 h 665"/>
                <a:gd name="T32" fmla="*/ 707697441 w 670"/>
                <a:gd name="T33" fmla="*/ 382400776 h 665"/>
                <a:gd name="T34" fmla="*/ 692923002 w 670"/>
                <a:gd name="T35" fmla="*/ 361730825 h 665"/>
                <a:gd name="T36" fmla="*/ 564384777 w 670"/>
                <a:gd name="T37" fmla="*/ 354347919 h 665"/>
                <a:gd name="T38" fmla="*/ 605753206 w 670"/>
                <a:gd name="T39" fmla="*/ 228849444 h 665"/>
                <a:gd name="T40" fmla="*/ 635302083 w 670"/>
                <a:gd name="T41" fmla="*/ 162409362 h 665"/>
                <a:gd name="T42" fmla="*/ 627915472 w 670"/>
                <a:gd name="T43" fmla="*/ 100398293 h 665"/>
                <a:gd name="T44" fmla="*/ 604276370 w 670"/>
                <a:gd name="T45" fmla="*/ 51675485 h 665"/>
                <a:gd name="T46" fmla="*/ 562907941 w 670"/>
                <a:gd name="T47" fmla="*/ 17717274 h 665"/>
                <a:gd name="T48" fmla="*/ 508241910 w 670"/>
                <a:gd name="T49" fmla="*/ 0 h 665"/>
                <a:gd name="T50" fmla="*/ 452099042 w 670"/>
                <a:gd name="T51" fmla="*/ 7381691 h 665"/>
                <a:gd name="T52" fmla="*/ 404820838 w 670"/>
                <a:gd name="T53" fmla="*/ 32481872 h 665"/>
                <a:gd name="T54" fmla="*/ 370839021 w 670"/>
                <a:gd name="T55" fmla="*/ 73822989 h 665"/>
                <a:gd name="T56" fmla="*/ 353109695 w 670"/>
                <a:gd name="T57" fmla="*/ 126974813 h 665"/>
                <a:gd name="T58" fmla="*/ 363452410 w 670"/>
                <a:gd name="T59" fmla="*/ 196367572 h 665"/>
                <a:gd name="T60" fmla="*/ 407775726 w 670"/>
                <a:gd name="T61" fmla="*/ 252473287 h 665"/>
                <a:gd name="T62" fmla="*/ 311741266 w 670"/>
                <a:gd name="T63" fmla="*/ 355824257 h 665"/>
                <a:gd name="T64" fmla="*/ 289580216 w 670"/>
                <a:gd name="T65" fmla="*/ 370588855 h 665"/>
                <a:gd name="T66" fmla="*/ 282192389 w 670"/>
                <a:gd name="T67" fmla="*/ 462129119 h 665"/>
                <a:gd name="T68" fmla="*/ 292535103 w 670"/>
                <a:gd name="T69" fmla="*/ 485752961 h 665"/>
                <a:gd name="T70" fmla="*/ 316174205 w 670"/>
                <a:gd name="T71" fmla="*/ 496087329 h 665"/>
                <a:gd name="T72" fmla="*/ 344245031 w 670"/>
                <a:gd name="T73" fmla="*/ 837148204 h 665"/>
                <a:gd name="T74" fmla="*/ 212751918 w 670"/>
                <a:gd name="T75" fmla="*/ 770708121 h 665"/>
                <a:gd name="T76" fmla="*/ 226049521 w 670"/>
                <a:gd name="T77" fmla="*/ 662926921 h 665"/>
                <a:gd name="T78" fmla="*/ 226049521 w 670"/>
                <a:gd name="T79" fmla="*/ 643733308 h 665"/>
                <a:gd name="T80" fmla="*/ 16252490 w 670"/>
                <a:gd name="T81" fmla="*/ 637826740 h 665"/>
                <a:gd name="T82" fmla="*/ 0 w 670"/>
                <a:gd name="T83" fmla="*/ 655544014 h 665"/>
                <a:gd name="T84" fmla="*/ 4432939 w 670"/>
                <a:gd name="T85" fmla="*/ 865201061 h 665"/>
                <a:gd name="T86" fmla="*/ 23639102 w 670"/>
                <a:gd name="T87" fmla="*/ 866677399 h 665"/>
                <a:gd name="T88" fmla="*/ 116718674 w 670"/>
                <a:gd name="T89" fmla="*/ 850436463 h 665"/>
                <a:gd name="T90" fmla="*/ 205365307 w 670"/>
                <a:gd name="T91" fmla="*/ 910971193 h 665"/>
                <a:gd name="T92" fmla="*/ 311741266 w 670"/>
                <a:gd name="T93" fmla="*/ 955263772 h 665"/>
                <a:gd name="T94" fmla="*/ 431414828 w 670"/>
                <a:gd name="T95" fmla="*/ 980363953 h 665"/>
                <a:gd name="T96" fmla="*/ 556998165 w 670"/>
                <a:gd name="T97" fmla="*/ 980363953 h 665"/>
                <a:gd name="T98" fmla="*/ 678148563 w 670"/>
                <a:gd name="T99" fmla="*/ 955263772 h 665"/>
                <a:gd name="T100" fmla="*/ 786002574 w 670"/>
                <a:gd name="T101" fmla="*/ 910971193 h 665"/>
                <a:gd name="T102" fmla="*/ 874649207 w 670"/>
                <a:gd name="T103" fmla="*/ 850436463 h 665"/>
                <a:gd name="T104" fmla="*/ 967727564 w 670"/>
                <a:gd name="T105" fmla="*/ 866677399 h 665"/>
                <a:gd name="T106" fmla="*/ 985456890 w 670"/>
                <a:gd name="T107" fmla="*/ 865201061 h 665"/>
                <a:gd name="T108" fmla="*/ 989889830 w 670"/>
                <a:gd name="T109" fmla="*/ 655544014 h 6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0"/>
                <a:gd name="T166" fmla="*/ 0 h 665"/>
                <a:gd name="T167" fmla="*/ 670 w 670"/>
                <a:gd name="T168" fmla="*/ 665 h 6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0" h="665">
                  <a:moveTo>
                    <a:pt x="359" y="96"/>
                  </a:moveTo>
                  <a:lnTo>
                    <a:pt x="359" y="101"/>
                  </a:lnTo>
                  <a:lnTo>
                    <a:pt x="357" y="105"/>
                  </a:lnTo>
                  <a:lnTo>
                    <a:pt x="354" y="110"/>
                  </a:lnTo>
                  <a:lnTo>
                    <a:pt x="352" y="113"/>
                  </a:lnTo>
                  <a:lnTo>
                    <a:pt x="347" y="116"/>
                  </a:lnTo>
                  <a:lnTo>
                    <a:pt x="344" y="118"/>
                  </a:lnTo>
                  <a:lnTo>
                    <a:pt x="339" y="120"/>
                  </a:lnTo>
                  <a:lnTo>
                    <a:pt x="334" y="120"/>
                  </a:lnTo>
                  <a:lnTo>
                    <a:pt x="331" y="120"/>
                  </a:lnTo>
                  <a:lnTo>
                    <a:pt x="326" y="118"/>
                  </a:lnTo>
                  <a:lnTo>
                    <a:pt x="321" y="116"/>
                  </a:lnTo>
                  <a:lnTo>
                    <a:pt x="317" y="113"/>
                  </a:lnTo>
                  <a:lnTo>
                    <a:pt x="314" y="110"/>
                  </a:lnTo>
                  <a:lnTo>
                    <a:pt x="312" y="105"/>
                  </a:lnTo>
                  <a:lnTo>
                    <a:pt x="311" y="101"/>
                  </a:lnTo>
                  <a:lnTo>
                    <a:pt x="311" y="96"/>
                  </a:lnTo>
                  <a:lnTo>
                    <a:pt x="311" y="91"/>
                  </a:lnTo>
                  <a:lnTo>
                    <a:pt x="312" y="86"/>
                  </a:lnTo>
                  <a:lnTo>
                    <a:pt x="314" y="83"/>
                  </a:lnTo>
                  <a:lnTo>
                    <a:pt x="317" y="80"/>
                  </a:lnTo>
                  <a:lnTo>
                    <a:pt x="321" y="77"/>
                  </a:lnTo>
                  <a:lnTo>
                    <a:pt x="326" y="73"/>
                  </a:lnTo>
                  <a:lnTo>
                    <a:pt x="331" y="73"/>
                  </a:lnTo>
                  <a:lnTo>
                    <a:pt x="334" y="72"/>
                  </a:lnTo>
                  <a:lnTo>
                    <a:pt x="339" y="73"/>
                  </a:lnTo>
                  <a:lnTo>
                    <a:pt x="344" y="73"/>
                  </a:lnTo>
                  <a:lnTo>
                    <a:pt x="347" y="77"/>
                  </a:lnTo>
                  <a:lnTo>
                    <a:pt x="352" y="80"/>
                  </a:lnTo>
                  <a:lnTo>
                    <a:pt x="354" y="83"/>
                  </a:lnTo>
                  <a:lnTo>
                    <a:pt x="357" y="86"/>
                  </a:lnTo>
                  <a:lnTo>
                    <a:pt x="359" y="91"/>
                  </a:lnTo>
                  <a:lnTo>
                    <a:pt x="359" y="96"/>
                  </a:lnTo>
                  <a:close/>
                  <a:moveTo>
                    <a:pt x="670" y="444"/>
                  </a:moveTo>
                  <a:lnTo>
                    <a:pt x="670" y="439"/>
                  </a:lnTo>
                  <a:lnTo>
                    <a:pt x="667" y="436"/>
                  </a:lnTo>
                  <a:lnTo>
                    <a:pt x="663" y="432"/>
                  </a:lnTo>
                  <a:lnTo>
                    <a:pt x="658" y="432"/>
                  </a:lnTo>
                  <a:lnTo>
                    <a:pt x="527" y="432"/>
                  </a:lnTo>
                  <a:lnTo>
                    <a:pt x="524" y="432"/>
                  </a:lnTo>
                  <a:lnTo>
                    <a:pt x="520" y="434"/>
                  </a:lnTo>
                  <a:lnTo>
                    <a:pt x="517" y="436"/>
                  </a:lnTo>
                  <a:lnTo>
                    <a:pt x="515" y="439"/>
                  </a:lnTo>
                  <a:lnTo>
                    <a:pt x="515" y="442"/>
                  </a:lnTo>
                  <a:lnTo>
                    <a:pt x="515" y="446"/>
                  </a:lnTo>
                  <a:lnTo>
                    <a:pt x="515" y="449"/>
                  </a:lnTo>
                  <a:lnTo>
                    <a:pt x="519" y="452"/>
                  </a:lnTo>
                  <a:lnTo>
                    <a:pt x="555" y="491"/>
                  </a:lnTo>
                  <a:lnTo>
                    <a:pt x="542" y="506"/>
                  </a:lnTo>
                  <a:lnTo>
                    <a:pt x="525" y="522"/>
                  </a:lnTo>
                  <a:lnTo>
                    <a:pt x="505" y="536"/>
                  </a:lnTo>
                  <a:lnTo>
                    <a:pt x="484" y="547"/>
                  </a:lnTo>
                  <a:lnTo>
                    <a:pt x="460" y="557"/>
                  </a:lnTo>
                  <a:lnTo>
                    <a:pt x="435" y="567"/>
                  </a:lnTo>
                  <a:lnTo>
                    <a:pt x="410" y="574"/>
                  </a:lnTo>
                  <a:lnTo>
                    <a:pt x="382" y="579"/>
                  </a:lnTo>
                  <a:lnTo>
                    <a:pt x="382" y="336"/>
                  </a:lnTo>
                  <a:lnTo>
                    <a:pt x="454" y="336"/>
                  </a:lnTo>
                  <a:lnTo>
                    <a:pt x="459" y="336"/>
                  </a:lnTo>
                  <a:lnTo>
                    <a:pt x="464" y="334"/>
                  </a:lnTo>
                  <a:lnTo>
                    <a:pt x="469" y="331"/>
                  </a:lnTo>
                  <a:lnTo>
                    <a:pt x="472" y="329"/>
                  </a:lnTo>
                  <a:lnTo>
                    <a:pt x="474" y="326"/>
                  </a:lnTo>
                  <a:lnTo>
                    <a:pt x="477" y="321"/>
                  </a:lnTo>
                  <a:lnTo>
                    <a:pt x="479" y="316"/>
                  </a:lnTo>
                  <a:lnTo>
                    <a:pt x="479" y="313"/>
                  </a:lnTo>
                  <a:lnTo>
                    <a:pt x="479" y="264"/>
                  </a:lnTo>
                  <a:lnTo>
                    <a:pt x="479" y="259"/>
                  </a:lnTo>
                  <a:lnTo>
                    <a:pt x="477" y="255"/>
                  </a:lnTo>
                  <a:lnTo>
                    <a:pt x="474" y="251"/>
                  </a:lnTo>
                  <a:lnTo>
                    <a:pt x="472" y="248"/>
                  </a:lnTo>
                  <a:lnTo>
                    <a:pt x="469" y="245"/>
                  </a:lnTo>
                  <a:lnTo>
                    <a:pt x="464" y="241"/>
                  </a:lnTo>
                  <a:lnTo>
                    <a:pt x="459" y="241"/>
                  </a:lnTo>
                  <a:lnTo>
                    <a:pt x="454" y="240"/>
                  </a:lnTo>
                  <a:lnTo>
                    <a:pt x="382" y="240"/>
                  </a:lnTo>
                  <a:lnTo>
                    <a:pt x="382" y="180"/>
                  </a:lnTo>
                  <a:lnTo>
                    <a:pt x="392" y="171"/>
                  </a:lnTo>
                  <a:lnTo>
                    <a:pt x="402" y="165"/>
                  </a:lnTo>
                  <a:lnTo>
                    <a:pt x="410" y="155"/>
                  </a:lnTo>
                  <a:lnTo>
                    <a:pt x="417" y="145"/>
                  </a:lnTo>
                  <a:lnTo>
                    <a:pt x="422" y="133"/>
                  </a:lnTo>
                  <a:lnTo>
                    <a:pt x="427" y="121"/>
                  </a:lnTo>
                  <a:lnTo>
                    <a:pt x="430" y="110"/>
                  </a:lnTo>
                  <a:lnTo>
                    <a:pt x="430" y="96"/>
                  </a:lnTo>
                  <a:lnTo>
                    <a:pt x="430" y="86"/>
                  </a:lnTo>
                  <a:lnTo>
                    <a:pt x="429" y="77"/>
                  </a:lnTo>
                  <a:lnTo>
                    <a:pt x="425" y="68"/>
                  </a:lnTo>
                  <a:lnTo>
                    <a:pt x="424" y="58"/>
                  </a:lnTo>
                  <a:lnTo>
                    <a:pt x="419" y="50"/>
                  </a:lnTo>
                  <a:lnTo>
                    <a:pt x="414" y="42"/>
                  </a:lnTo>
                  <a:lnTo>
                    <a:pt x="409" y="35"/>
                  </a:lnTo>
                  <a:lnTo>
                    <a:pt x="402" y="28"/>
                  </a:lnTo>
                  <a:lnTo>
                    <a:pt x="396" y="22"/>
                  </a:lnTo>
                  <a:lnTo>
                    <a:pt x="389" y="17"/>
                  </a:lnTo>
                  <a:lnTo>
                    <a:pt x="381" y="12"/>
                  </a:lnTo>
                  <a:lnTo>
                    <a:pt x="372" y="8"/>
                  </a:lnTo>
                  <a:lnTo>
                    <a:pt x="364" y="5"/>
                  </a:lnTo>
                  <a:lnTo>
                    <a:pt x="354" y="2"/>
                  </a:lnTo>
                  <a:lnTo>
                    <a:pt x="344" y="0"/>
                  </a:lnTo>
                  <a:lnTo>
                    <a:pt x="334" y="0"/>
                  </a:lnTo>
                  <a:lnTo>
                    <a:pt x="326" y="0"/>
                  </a:lnTo>
                  <a:lnTo>
                    <a:pt x="316" y="2"/>
                  </a:lnTo>
                  <a:lnTo>
                    <a:pt x="306" y="5"/>
                  </a:lnTo>
                  <a:lnTo>
                    <a:pt x="297" y="8"/>
                  </a:lnTo>
                  <a:lnTo>
                    <a:pt x="289" y="12"/>
                  </a:lnTo>
                  <a:lnTo>
                    <a:pt x="281" y="17"/>
                  </a:lnTo>
                  <a:lnTo>
                    <a:pt x="274" y="22"/>
                  </a:lnTo>
                  <a:lnTo>
                    <a:pt x="267" y="28"/>
                  </a:lnTo>
                  <a:lnTo>
                    <a:pt x="261" y="35"/>
                  </a:lnTo>
                  <a:lnTo>
                    <a:pt x="256" y="42"/>
                  </a:lnTo>
                  <a:lnTo>
                    <a:pt x="251" y="50"/>
                  </a:lnTo>
                  <a:lnTo>
                    <a:pt x="246" y="58"/>
                  </a:lnTo>
                  <a:lnTo>
                    <a:pt x="242" y="68"/>
                  </a:lnTo>
                  <a:lnTo>
                    <a:pt x="241" y="77"/>
                  </a:lnTo>
                  <a:lnTo>
                    <a:pt x="239" y="86"/>
                  </a:lnTo>
                  <a:lnTo>
                    <a:pt x="239" y="96"/>
                  </a:lnTo>
                  <a:lnTo>
                    <a:pt x="239" y="110"/>
                  </a:lnTo>
                  <a:lnTo>
                    <a:pt x="242" y="121"/>
                  </a:lnTo>
                  <a:lnTo>
                    <a:pt x="246" y="133"/>
                  </a:lnTo>
                  <a:lnTo>
                    <a:pt x="252" y="145"/>
                  </a:lnTo>
                  <a:lnTo>
                    <a:pt x="259" y="155"/>
                  </a:lnTo>
                  <a:lnTo>
                    <a:pt x="267" y="165"/>
                  </a:lnTo>
                  <a:lnTo>
                    <a:pt x="276" y="171"/>
                  </a:lnTo>
                  <a:lnTo>
                    <a:pt x="287" y="180"/>
                  </a:lnTo>
                  <a:lnTo>
                    <a:pt x="287" y="240"/>
                  </a:lnTo>
                  <a:lnTo>
                    <a:pt x="214" y="240"/>
                  </a:lnTo>
                  <a:lnTo>
                    <a:pt x="211" y="241"/>
                  </a:lnTo>
                  <a:lnTo>
                    <a:pt x="206" y="241"/>
                  </a:lnTo>
                  <a:lnTo>
                    <a:pt x="201" y="245"/>
                  </a:lnTo>
                  <a:lnTo>
                    <a:pt x="198" y="248"/>
                  </a:lnTo>
                  <a:lnTo>
                    <a:pt x="196" y="251"/>
                  </a:lnTo>
                  <a:lnTo>
                    <a:pt x="193" y="255"/>
                  </a:lnTo>
                  <a:lnTo>
                    <a:pt x="191" y="259"/>
                  </a:lnTo>
                  <a:lnTo>
                    <a:pt x="191" y="264"/>
                  </a:lnTo>
                  <a:lnTo>
                    <a:pt x="191" y="313"/>
                  </a:lnTo>
                  <a:lnTo>
                    <a:pt x="191" y="316"/>
                  </a:lnTo>
                  <a:lnTo>
                    <a:pt x="193" y="321"/>
                  </a:lnTo>
                  <a:lnTo>
                    <a:pt x="194" y="326"/>
                  </a:lnTo>
                  <a:lnTo>
                    <a:pt x="198" y="329"/>
                  </a:lnTo>
                  <a:lnTo>
                    <a:pt x="201" y="331"/>
                  </a:lnTo>
                  <a:lnTo>
                    <a:pt x="206" y="334"/>
                  </a:lnTo>
                  <a:lnTo>
                    <a:pt x="209" y="336"/>
                  </a:lnTo>
                  <a:lnTo>
                    <a:pt x="214" y="336"/>
                  </a:lnTo>
                  <a:lnTo>
                    <a:pt x="287" y="336"/>
                  </a:lnTo>
                  <a:lnTo>
                    <a:pt x="287" y="579"/>
                  </a:lnTo>
                  <a:lnTo>
                    <a:pt x="259" y="574"/>
                  </a:lnTo>
                  <a:lnTo>
                    <a:pt x="233" y="567"/>
                  </a:lnTo>
                  <a:lnTo>
                    <a:pt x="208" y="557"/>
                  </a:lnTo>
                  <a:lnTo>
                    <a:pt x="184" y="547"/>
                  </a:lnTo>
                  <a:lnTo>
                    <a:pt x="164" y="536"/>
                  </a:lnTo>
                  <a:lnTo>
                    <a:pt x="144" y="522"/>
                  </a:lnTo>
                  <a:lnTo>
                    <a:pt x="128" y="506"/>
                  </a:lnTo>
                  <a:lnTo>
                    <a:pt x="114" y="491"/>
                  </a:lnTo>
                  <a:lnTo>
                    <a:pt x="151" y="452"/>
                  </a:lnTo>
                  <a:lnTo>
                    <a:pt x="153" y="449"/>
                  </a:lnTo>
                  <a:lnTo>
                    <a:pt x="154" y="446"/>
                  </a:lnTo>
                  <a:lnTo>
                    <a:pt x="154" y="442"/>
                  </a:lnTo>
                  <a:lnTo>
                    <a:pt x="154" y="439"/>
                  </a:lnTo>
                  <a:lnTo>
                    <a:pt x="153" y="436"/>
                  </a:lnTo>
                  <a:lnTo>
                    <a:pt x="149" y="434"/>
                  </a:lnTo>
                  <a:lnTo>
                    <a:pt x="146" y="432"/>
                  </a:lnTo>
                  <a:lnTo>
                    <a:pt x="143" y="432"/>
                  </a:lnTo>
                  <a:lnTo>
                    <a:pt x="11" y="432"/>
                  </a:lnTo>
                  <a:lnTo>
                    <a:pt x="6" y="432"/>
                  </a:lnTo>
                  <a:lnTo>
                    <a:pt x="3" y="436"/>
                  </a:lnTo>
                  <a:lnTo>
                    <a:pt x="0" y="439"/>
                  </a:lnTo>
                  <a:lnTo>
                    <a:pt x="0" y="444"/>
                  </a:lnTo>
                  <a:lnTo>
                    <a:pt x="0" y="576"/>
                  </a:lnTo>
                  <a:lnTo>
                    <a:pt x="0" y="579"/>
                  </a:lnTo>
                  <a:lnTo>
                    <a:pt x="1" y="582"/>
                  </a:lnTo>
                  <a:lnTo>
                    <a:pt x="3" y="586"/>
                  </a:lnTo>
                  <a:lnTo>
                    <a:pt x="6" y="587"/>
                  </a:lnTo>
                  <a:lnTo>
                    <a:pt x="10" y="587"/>
                  </a:lnTo>
                  <a:lnTo>
                    <a:pt x="11" y="587"/>
                  </a:lnTo>
                  <a:lnTo>
                    <a:pt x="16" y="587"/>
                  </a:lnTo>
                  <a:lnTo>
                    <a:pt x="20" y="584"/>
                  </a:lnTo>
                  <a:lnTo>
                    <a:pt x="55" y="549"/>
                  </a:lnTo>
                  <a:lnTo>
                    <a:pt x="66" y="562"/>
                  </a:lnTo>
                  <a:lnTo>
                    <a:pt x="79" y="576"/>
                  </a:lnTo>
                  <a:lnTo>
                    <a:pt x="93" y="587"/>
                  </a:lnTo>
                  <a:lnTo>
                    <a:pt x="106" y="597"/>
                  </a:lnTo>
                  <a:lnTo>
                    <a:pt x="123" y="609"/>
                  </a:lnTo>
                  <a:lnTo>
                    <a:pt x="139" y="617"/>
                  </a:lnTo>
                  <a:lnTo>
                    <a:pt x="156" y="627"/>
                  </a:lnTo>
                  <a:lnTo>
                    <a:pt x="173" y="634"/>
                  </a:lnTo>
                  <a:lnTo>
                    <a:pt x="193" y="642"/>
                  </a:lnTo>
                  <a:lnTo>
                    <a:pt x="211" y="647"/>
                  </a:lnTo>
                  <a:lnTo>
                    <a:pt x="231" y="654"/>
                  </a:lnTo>
                  <a:lnTo>
                    <a:pt x="251" y="657"/>
                  </a:lnTo>
                  <a:lnTo>
                    <a:pt x="271" y="662"/>
                  </a:lnTo>
                  <a:lnTo>
                    <a:pt x="292" y="664"/>
                  </a:lnTo>
                  <a:lnTo>
                    <a:pt x="314" y="665"/>
                  </a:lnTo>
                  <a:lnTo>
                    <a:pt x="336" y="665"/>
                  </a:lnTo>
                  <a:lnTo>
                    <a:pt x="357" y="665"/>
                  </a:lnTo>
                  <a:lnTo>
                    <a:pt x="377" y="664"/>
                  </a:lnTo>
                  <a:lnTo>
                    <a:pt x="399" y="662"/>
                  </a:lnTo>
                  <a:lnTo>
                    <a:pt x="419" y="657"/>
                  </a:lnTo>
                  <a:lnTo>
                    <a:pt x="439" y="654"/>
                  </a:lnTo>
                  <a:lnTo>
                    <a:pt x="459" y="647"/>
                  </a:lnTo>
                  <a:lnTo>
                    <a:pt x="479" y="642"/>
                  </a:lnTo>
                  <a:lnTo>
                    <a:pt x="497" y="634"/>
                  </a:lnTo>
                  <a:lnTo>
                    <a:pt x="514" y="627"/>
                  </a:lnTo>
                  <a:lnTo>
                    <a:pt x="532" y="617"/>
                  </a:lnTo>
                  <a:lnTo>
                    <a:pt x="547" y="609"/>
                  </a:lnTo>
                  <a:lnTo>
                    <a:pt x="564" y="597"/>
                  </a:lnTo>
                  <a:lnTo>
                    <a:pt x="577" y="587"/>
                  </a:lnTo>
                  <a:lnTo>
                    <a:pt x="592" y="576"/>
                  </a:lnTo>
                  <a:lnTo>
                    <a:pt x="603" y="562"/>
                  </a:lnTo>
                  <a:lnTo>
                    <a:pt x="615" y="549"/>
                  </a:lnTo>
                  <a:lnTo>
                    <a:pt x="650" y="584"/>
                  </a:lnTo>
                  <a:lnTo>
                    <a:pt x="655" y="587"/>
                  </a:lnTo>
                  <a:lnTo>
                    <a:pt x="658" y="587"/>
                  </a:lnTo>
                  <a:lnTo>
                    <a:pt x="662" y="587"/>
                  </a:lnTo>
                  <a:lnTo>
                    <a:pt x="663" y="587"/>
                  </a:lnTo>
                  <a:lnTo>
                    <a:pt x="667" y="586"/>
                  </a:lnTo>
                  <a:lnTo>
                    <a:pt x="668" y="582"/>
                  </a:lnTo>
                  <a:lnTo>
                    <a:pt x="670" y="579"/>
                  </a:lnTo>
                  <a:lnTo>
                    <a:pt x="670" y="576"/>
                  </a:lnTo>
                  <a:lnTo>
                    <a:pt x="670" y="444"/>
                  </a:lnTo>
                  <a:close/>
                </a:path>
              </a:pathLst>
            </a:custGeom>
            <a:solidFill>
              <a:schemeClr val="tx1">
                <a:lumMod val="75000"/>
                <a:lumOff val="25000"/>
              </a:schemeClr>
            </a:solidFill>
            <a:ln>
              <a:noFill/>
            </a:ln>
            <a:effectLst/>
          </p:spPr>
          <p:txBody>
            <a:bodyPr/>
            <a:lstStyle/>
            <a:p>
              <a:endParaRPr lang="zh-CN" altLang="en-US"/>
            </a:p>
          </p:txBody>
        </p:sp>
      </p:grpSp>
      <p:grpSp>
        <p:nvGrpSpPr>
          <p:cNvPr id="12" name="组合 11"/>
          <p:cNvGrpSpPr/>
          <p:nvPr/>
        </p:nvGrpSpPr>
        <p:grpSpPr>
          <a:xfrm>
            <a:off x="3216132" y="1841002"/>
            <a:ext cx="908035" cy="908035"/>
            <a:chOff x="3189029" y="1841002"/>
            <a:chExt cx="908035" cy="908035"/>
          </a:xfrm>
        </p:grpSpPr>
        <p:sp>
          <p:nvSpPr>
            <p:cNvPr id="9" name="Shape 244"/>
            <p:cNvSpPr/>
            <p:nvPr/>
          </p:nvSpPr>
          <p:spPr bwMode="auto">
            <a:xfrm>
              <a:off x="3189029" y="1841002"/>
              <a:ext cx="908035" cy="908035"/>
            </a:xfrm>
            <a:custGeom>
              <a:avLst/>
              <a:gdLst>
                <a:gd name="T0" fmla="*/ 191603403 w 19679"/>
                <a:gd name="T1" fmla="*/ 32876933 h 19679"/>
                <a:gd name="T2" fmla="*/ 191603403 w 19679"/>
                <a:gd name="T3" fmla="*/ 191603403 h 19679"/>
                <a:gd name="T4" fmla="*/ 32876933 w 19679"/>
                <a:gd name="T5" fmla="*/ 191603403 h 19679"/>
                <a:gd name="T6" fmla="*/ 32876933 w 19679"/>
                <a:gd name="T7" fmla="*/ 32876933 h 19679"/>
                <a:gd name="T8" fmla="*/ 191603403 w 19679"/>
                <a:gd name="T9" fmla="*/ 32876933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a:noFill/>
            </a:ln>
          </p:spPr>
          <p:txBody>
            <a:bodyPr lIns="0" tIns="0" rIns="0" bIns="0" anchor="ctr"/>
            <a:lstStyle/>
            <a:p>
              <a:endParaRPr lang="zh-CN" altLang="en-US"/>
            </a:p>
          </p:txBody>
        </p:sp>
        <p:sp>
          <p:nvSpPr>
            <p:cNvPr id="17" name="Freeform 8"/>
            <p:cNvSpPr>
              <a:spLocks noEditPoints="1" noChangeArrowheads="1"/>
            </p:cNvSpPr>
            <p:nvPr/>
          </p:nvSpPr>
          <p:spPr bwMode="auto">
            <a:xfrm>
              <a:off x="3494908" y="2123563"/>
              <a:ext cx="321653" cy="320281"/>
            </a:xfrm>
            <a:custGeom>
              <a:avLst/>
              <a:gdLst>
                <a:gd name="T0" fmla="*/ 795527868 w 610"/>
                <a:gd name="T1" fmla="*/ 688227139 h 612"/>
                <a:gd name="T2" fmla="*/ 688265574 w 610"/>
                <a:gd name="T3" fmla="*/ 789480124 h 612"/>
                <a:gd name="T4" fmla="*/ 646551917 w 610"/>
                <a:gd name="T5" fmla="*/ 789480124 h 612"/>
                <a:gd name="T6" fmla="*/ 508005601 w 610"/>
                <a:gd name="T7" fmla="*/ 654475741 h 612"/>
                <a:gd name="T8" fmla="*/ 500556559 w 610"/>
                <a:gd name="T9" fmla="*/ 613388241 h 612"/>
                <a:gd name="T10" fmla="*/ 530351505 w 610"/>
                <a:gd name="T11" fmla="*/ 598713614 h 612"/>
                <a:gd name="T12" fmla="*/ 569085789 w 610"/>
                <a:gd name="T13" fmla="*/ 622192532 h 612"/>
                <a:gd name="T14" fmla="*/ 609309150 w 610"/>
                <a:gd name="T15" fmla="*/ 614855219 h 612"/>
                <a:gd name="T16" fmla="*/ 631655054 w 610"/>
                <a:gd name="T17" fmla="*/ 584038988 h 612"/>
                <a:gd name="T18" fmla="*/ 627185385 w 610"/>
                <a:gd name="T19" fmla="*/ 544418465 h 612"/>
                <a:gd name="T20" fmla="*/ 601860108 w 610"/>
                <a:gd name="T21" fmla="*/ 503329754 h 612"/>
                <a:gd name="T22" fmla="*/ 643572544 w 610"/>
                <a:gd name="T23" fmla="*/ 493058484 h 612"/>
                <a:gd name="T24" fmla="*/ 788078826 w 610"/>
                <a:gd name="T25" fmla="*/ 622192532 h 612"/>
                <a:gd name="T26" fmla="*/ 802976910 w 610"/>
                <a:gd name="T27" fmla="*/ 658877887 h 612"/>
                <a:gd name="T28" fmla="*/ 406702052 w 610"/>
                <a:gd name="T29" fmla="*/ 293486472 h 612"/>
                <a:gd name="T30" fmla="*/ 363499319 w 610"/>
                <a:gd name="T31" fmla="*/ 286150370 h 612"/>
                <a:gd name="T32" fmla="*/ 329234704 w 610"/>
                <a:gd name="T33" fmla="*/ 274410911 h 612"/>
                <a:gd name="T34" fmla="*/ 291991936 w 610"/>
                <a:gd name="T35" fmla="*/ 289084326 h 612"/>
                <a:gd name="T36" fmla="*/ 277093853 w 610"/>
                <a:gd name="T37" fmla="*/ 324302703 h 612"/>
                <a:gd name="T38" fmla="*/ 289011343 w 610"/>
                <a:gd name="T39" fmla="*/ 359521080 h 612"/>
                <a:gd name="T40" fmla="*/ 296460385 w 610"/>
                <a:gd name="T41" fmla="*/ 400609791 h 612"/>
                <a:gd name="T42" fmla="*/ 254747949 w 610"/>
                <a:gd name="T43" fmla="*/ 400609791 h 612"/>
                <a:gd name="T44" fmla="*/ 116200412 w 610"/>
                <a:gd name="T45" fmla="*/ 267073598 h 612"/>
                <a:gd name="T46" fmla="*/ 105771998 w 610"/>
                <a:gd name="T47" fmla="*/ 227453076 h 612"/>
                <a:gd name="T48" fmla="*/ 202605878 w 610"/>
                <a:gd name="T49" fmla="*/ 120329756 h 612"/>
                <a:gd name="T50" fmla="*/ 242829238 w 610"/>
                <a:gd name="T51" fmla="*/ 105655130 h 612"/>
                <a:gd name="T52" fmla="*/ 280073226 w 610"/>
                <a:gd name="T53" fmla="*/ 120329756 h 612"/>
                <a:gd name="T54" fmla="*/ 408192348 w 610"/>
                <a:gd name="T55" fmla="*/ 261203263 h 612"/>
                <a:gd name="T56" fmla="*/ 908748907 w 610"/>
                <a:gd name="T57" fmla="*/ 644204472 h 612"/>
                <a:gd name="T58" fmla="*/ 892361748 w 610"/>
                <a:gd name="T59" fmla="*/ 585507177 h 612"/>
                <a:gd name="T60" fmla="*/ 747855466 w 610"/>
                <a:gd name="T61" fmla="*/ 432893000 h 612"/>
                <a:gd name="T62" fmla="*/ 695714616 w 610"/>
                <a:gd name="T63" fmla="*/ 397674624 h 612"/>
                <a:gd name="T64" fmla="*/ 634634427 w 610"/>
                <a:gd name="T65" fmla="*/ 388870332 h 612"/>
                <a:gd name="T66" fmla="*/ 569085789 w 610"/>
                <a:gd name="T67" fmla="*/ 400609791 h 612"/>
                <a:gd name="T68" fmla="*/ 518434015 w 610"/>
                <a:gd name="T69" fmla="*/ 434361190 h 612"/>
                <a:gd name="T70" fmla="*/ 497577187 w 610"/>
                <a:gd name="T71" fmla="*/ 349249810 h 612"/>
                <a:gd name="T72" fmla="*/ 515454642 w 610"/>
                <a:gd name="T73" fmla="*/ 289084326 h 612"/>
                <a:gd name="T74" fmla="*/ 510984973 w 610"/>
                <a:gd name="T75" fmla="*/ 227453076 h 612"/>
                <a:gd name="T76" fmla="*/ 481190027 w 610"/>
                <a:gd name="T77" fmla="*/ 171689738 h 612"/>
                <a:gd name="T78" fmla="*/ 332215297 w 610"/>
                <a:gd name="T79" fmla="*/ 27881063 h 612"/>
                <a:gd name="T80" fmla="*/ 272624184 w 610"/>
                <a:gd name="T81" fmla="*/ 2935168 h 612"/>
                <a:gd name="T82" fmla="*/ 210054919 w 610"/>
                <a:gd name="T83" fmla="*/ 2935168 h 612"/>
                <a:gd name="T84" fmla="*/ 153444400 w 610"/>
                <a:gd name="T85" fmla="*/ 24945896 h 612"/>
                <a:gd name="T86" fmla="*/ 34264615 w 610"/>
                <a:gd name="T87" fmla="*/ 136471361 h 612"/>
                <a:gd name="T88" fmla="*/ 4469669 w 610"/>
                <a:gd name="T89" fmla="*/ 190766510 h 612"/>
                <a:gd name="T90" fmla="*/ 0 w 610"/>
                <a:gd name="T91" fmla="*/ 253865950 h 612"/>
                <a:gd name="T92" fmla="*/ 17877456 w 610"/>
                <a:gd name="T93" fmla="*/ 312563244 h 612"/>
                <a:gd name="T94" fmla="*/ 160893441 w 610"/>
                <a:gd name="T95" fmla="*/ 463709231 h 612"/>
                <a:gd name="T96" fmla="*/ 213034292 w 610"/>
                <a:gd name="T97" fmla="*/ 498927608 h 612"/>
                <a:gd name="T98" fmla="*/ 275604777 w 610"/>
                <a:gd name="T99" fmla="*/ 510667067 h 612"/>
                <a:gd name="T100" fmla="*/ 339663118 w 610"/>
                <a:gd name="T101" fmla="*/ 498927608 h 612"/>
                <a:gd name="T102" fmla="*/ 391805189 w 610"/>
                <a:gd name="T103" fmla="*/ 462242253 h 612"/>
                <a:gd name="T104" fmla="*/ 411171721 w 610"/>
                <a:gd name="T105" fmla="*/ 548820611 h 612"/>
                <a:gd name="T106" fmla="*/ 393294265 w 610"/>
                <a:gd name="T107" fmla="*/ 607517905 h 612"/>
                <a:gd name="T108" fmla="*/ 399253010 w 610"/>
                <a:gd name="T109" fmla="*/ 672085535 h 612"/>
                <a:gd name="T110" fmla="*/ 429049177 w 610"/>
                <a:gd name="T111" fmla="*/ 724912494 h 612"/>
                <a:gd name="T112" fmla="*/ 576533611 w 610"/>
                <a:gd name="T113" fmla="*/ 871656336 h 612"/>
                <a:gd name="T114" fmla="*/ 636124723 w 610"/>
                <a:gd name="T115" fmla="*/ 893668276 h 612"/>
                <a:gd name="T116" fmla="*/ 698693988 w 610"/>
                <a:gd name="T117" fmla="*/ 893668276 h 612"/>
                <a:gd name="T118" fmla="*/ 755304508 w 610"/>
                <a:gd name="T119" fmla="*/ 871656336 h 612"/>
                <a:gd name="T120" fmla="*/ 874484292 w 610"/>
                <a:gd name="T121" fmla="*/ 760132082 h 612"/>
                <a:gd name="T122" fmla="*/ 904279238 w 610"/>
                <a:gd name="T123" fmla="*/ 705836933 h 612"/>
                <a:gd name="T124" fmla="*/ 908748907 w 610"/>
                <a:gd name="T125" fmla="*/ 658877887 h 6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
                <a:gd name="T190" fmla="*/ 0 h 612"/>
                <a:gd name="T191" fmla="*/ 610 w 610"/>
                <a:gd name="T192" fmla="*/ 612 h 6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 h="612">
                  <a:moveTo>
                    <a:pt x="539" y="449"/>
                  </a:moveTo>
                  <a:lnTo>
                    <a:pt x="539" y="456"/>
                  </a:lnTo>
                  <a:lnTo>
                    <a:pt x="537" y="463"/>
                  </a:lnTo>
                  <a:lnTo>
                    <a:pt x="534" y="469"/>
                  </a:lnTo>
                  <a:lnTo>
                    <a:pt x="529" y="474"/>
                  </a:lnTo>
                  <a:lnTo>
                    <a:pt x="474" y="529"/>
                  </a:lnTo>
                  <a:lnTo>
                    <a:pt x="467" y="534"/>
                  </a:lnTo>
                  <a:lnTo>
                    <a:pt x="462" y="538"/>
                  </a:lnTo>
                  <a:lnTo>
                    <a:pt x="456" y="539"/>
                  </a:lnTo>
                  <a:lnTo>
                    <a:pt x="447" y="539"/>
                  </a:lnTo>
                  <a:lnTo>
                    <a:pt x="441" y="539"/>
                  </a:lnTo>
                  <a:lnTo>
                    <a:pt x="434" y="538"/>
                  </a:lnTo>
                  <a:lnTo>
                    <a:pt x="427" y="534"/>
                  </a:lnTo>
                  <a:lnTo>
                    <a:pt x="422" y="529"/>
                  </a:lnTo>
                  <a:lnTo>
                    <a:pt x="346" y="451"/>
                  </a:lnTo>
                  <a:lnTo>
                    <a:pt x="341" y="446"/>
                  </a:lnTo>
                  <a:lnTo>
                    <a:pt x="338" y="439"/>
                  </a:lnTo>
                  <a:lnTo>
                    <a:pt x="336" y="433"/>
                  </a:lnTo>
                  <a:lnTo>
                    <a:pt x="334" y="426"/>
                  </a:lnTo>
                  <a:lnTo>
                    <a:pt x="336" y="418"/>
                  </a:lnTo>
                  <a:lnTo>
                    <a:pt x="338" y="411"/>
                  </a:lnTo>
                  <a:lnTo>
                    <a:pt x="343" y="404"/>
                  </a:lnTo>
                  <a:lnTo>
                    <a:pt x="348" y="399"/>
                  </a:lnTo>
                  <a:lnTo>
                    <a:pt x="356" y="408"/>
                  </a:lnTo>
                  <a:lnTo>
                    <a:pt x="366" y="418"/>
                  </a:lnTo>
                  <a:lnTo>
                    <a:pt x="371" y="421"/>
                  </a:lnTo>
                  <a:lnTo>
                    <a:pt x="376" y="423"/>
                  </a:lnTo>
                  <a:lnTo>
                    <a:pt x="382" y="424"/>
                  </a:lnTo>
                  <a:lnTo>
                    <a:pt x="389" y="426"/>
                  </a:lnTo>
                  <a:lnTo>
                    <a:pt x="396" y="424"/>
                  </a:lnTo>
                  <a:lnTo>
                    <a:pt x="402" y="423"/>
                  </a:lnTo>
                  <a:lnTo>
                    <a:pt x="409" y="419"/>
                  </a:lnTo>
                  <a:lnTo>
                    <a:pt x="414" y="414"/>
                  </a:lnTo>
                  <a:lnTo>
                    <a:pt x="419" y="409"/>
                  </a:lnTo>
                  <a:lnTo>
                    <a:pt x="422" y="404"/>
                  </a:lnTo>
                  <a:lnTo>
                    <a:pt x="424" y="398"/>
                  </a:lnTo>
                  <a:lnTo>
                    <a:pt x="426" y="389"/>
                  </a:lnTo>
                  <a:lnTo>
                    <a:pt x="424" y="383"/>
                  </a:lnTo>
                  <a:lnTo>
                    <a:pt x="422" y="376"/>
                  </a:lnTo>
                  <a:lnTo>
                    <a:pt x="421" y="371"/>
                  </a:lnTo>
                  <a:lnTo>
                    <a:pt x="416" y="366"/>
                  </a:lnTo>
                  <a:lnTo>
                    <a:pt x="407" y="356"/>
                  </a:lnTo>
                  <a:lnTo>
                    <a:pt x="399" y="348"/>
                  </a:lnTo>
                  <a:lnTo>
                    <a:pt x="404" y="343"/>
                  </a:lnTo>
                  <a:lnTo>
                    <a:pt x="411" y="340"/>
                  </a:lnTo>
                  <a:lnTo>
                    <a:pt x="417" y="336"/>
                  </a:lnTo>
                  <a:lnTo>
                    <a:pt x="426" y="336"/>
                  </a:lnTo>
                  <a:lnTo>
                    <a:pt x="432" y="336"/>
                  </a:lnTo>
                  <a:lnTo>
                    <a:pt x="439" y="338"/>
                  </a:lnTo>
                  <a:lnTo>
                    <a:pt x="446" y="341"/>
                  </a:lnTo>
                  <a:lnTo>
                    <a:pt x="451" y="346"/>
                  </a:lnTo>
                  <a:lnTo>
                    <a:pt x="529" y="424"/>
                  </a:lnTo>
                  <a:lnTo>
                    <a:pt x="534" y="429"/>
                  </a:lnTo>
                  <a:lnTo>
                    <a:pt x="537" y="436"/>
                  </a:lnTo>
                  <a:lnTo>
                    <a:pt x="539" y="443"/>
                  </a:lnTo>
                  <a:lnTo>
                    <a:pt x="539" y="449"/>
                  </a:lnTo>
                  <a:close/>
                  <a:moveTo>
                    <a:pt x="276" y="185"/>
                  </a:moveTo>
                  <a:lnTo>
                    <a:pt x="274" y="193"/>
                  </a:lnTo>
                  <a:lnTo>
                    <a:pt x="273" y="200"/>
                  </a:lnTo>
                  <a:lnTo>
                    <a:pt x="269" y="206"/>
                  </a:lnTo>
                  <a:lnTo>
                    <a:pt x="263" y="213"/>
                  </a:lnTo>
                  <a:lnTo>
                    <a:pt x="254" y="203"/>
                  </a:lnTo>
                  <a:lnTo>
                    <a:pt x="244" y="195"/>
                  </a:lnTo>
                  <a:lnTo>
                    <a:pt x="239" y="192"/>
                  </a:lnTo>
                  <a:lnTo>
                    <a:pt x="234" y="188"/>
                  </a:lnTo>
                  <a:lnTo>
                    <a:pt x="228" y="187"/>
                  </a:lnTo>
                  <a:lnTo>
                    <a:pt x="221" y="187"/>
                  </a:lnTo>
                  <a:lnTo>
                    <a:pt x="214" y="187"/>
                  </a:lnTo>
                  <a:lnTo>
                    <a:pt x="208" y="188"/>
                  </a:lnTo>
                  <a:lnTo>
                    <a:pt x="201" y="192"/>
                  </a:lnTo>
                  <a:lnTo>
                    <a:pt x="196" y="197"/>
                  </a:lnTo>
                  <a:lnTo>
                    <a:pt x="191" y="202"/>
                  </a:lnTo>
                  <a:lnTo>
                    <a:pt x="188" y="208"/>
                  </a:lnTo>
                  <a:lnTo>
                    <a:pt x="186" y="215"/>
                  </a:lnTo>
                  <a:lnTo>
                    <a:pt x="186" y="221"/>
                  </a:lnTo>
                  <a:lnTo>
                    <a:pt x="186" y="228"/>
                  </a:lnTo>
                  <a:lnTo>
                    <a:pt x="188" y="235"/>
                  </a:lnTo>
                  <a:lnTo>
                    <a:pt x="191" y="240"/>
                  </a:lnTo>
                  <a:lnTo>
                    <a:pt x="194" y="245"/>
                  </a:lnTo>
                  <a:lnTo>
                    <a:pt x="203" y="255"/>
                  </a:lnTo>
                  <a:lnTo>
                    <a:pt x="213" y="265"/>
                  </a:lnTo>
                  <a:lnTo>
                    <a:pt x="206" y="270"/>
                  </a:lnTo>
                  <a:lnTo>
                    <a:pt x="199" y="273"/>
                  </a:lnTo>
                  <a:lnTo>
                    <a:pt x="193" y="275"/>
                  </a:lnTo>
                  <a:lnTo>
                    <a:pt x="186" y="276"/>
                  </a:lnTo>
                  <a:lnTo>
                    <a:pt x="178" y="275"/>
                  </a:lnTo>
                  <a:lnTo>
                    <a:pt x="171" y="273"/>
                  </a:lnTo>
                  <a:lnTo>
                    <a:pt x="166" y="270"/>
                  </a:lnTo>
                  <a:lnTo>
                    <a:pt x="160" y="265"/>
                  </a:lnTo>
                  <a:lnTo>
                    <a:pt x="81" y="188"/>
                  </a:lnTo>
                  <a:lnTo>
                    <a:pt x="78" y="182"/>
                  </a:lnTo>
                  <a:lnTo>
                    <a:pt x="75" y="177"/>
                  </a:lnTo>
                  <a:lnTo>
                    <a:pt x="71" y="168"/>
                  </a:lnTo>
                  <a:lnTo>
                    <a:pt x="71" y="162"/>
                  </a:lnTo>
                  <a:lnTo>
                    <a:pt x="71" y="155"/>
                  </a:lnTo>
                  <a:lnTo>
                    <a:pt x="75" y="148"/>
                  </a:lnTo>
                  <a:lnTo>
                    <a:pt x="78" y="142"/>
                  </a:lnTo>
                  <a:lnTo>
                    <a:pt x="81" y="137"/>
                  </a:lnTo>
                  <a:lnTo>
                    <a:pt x="136" y="82"/>
                  </a:lnTo>
                  <a:lnTo>
                    <a:pt x="143" y="78"/>
                  </a:lnTo>
                  <a:lnTo>
                    <a:pt x="148" y="75"/>
                  </a:lnTo>
                  <a:lnTo>
                    <a:pt x="156" y="73"/>
                  </a:lnTo>
                  <a:lnTo>
                    <a:pt x="163" y="72"/>
                  </a:lnTo>
                  <a:lnTo>
                    <a:pt x="170" y="73"/>
                  </a:lnTo>
                  <a:lnTo>
                    <a:pt x="176" y="75"/>
                  </a:lnTo>
                  <a:lnTo>
                    <a:pt x="183" y="78"/>
                  </a:lnTo>
                  <a:lnTo>
                    <a:pt x="188" y="82"/>
                  </a:lnTo>
                  <a:lnTo>
                    <a:pt x="264" y="160"/>
                  </a:lnTo>
                  <a:lnTo>
                    <a:pt x="269" y="165"/>
                  </a:lnTo>
                  <a:lnTo>
                    <a:pt x="273" y="172"/>
                  </a:lnTo>
                  <a:lnTo>
                    <a:pt x="274" y="178"/>
                  </a:lnTo>
                  <a:lnTo>
                    <a:pt x="276" y="185"/>
                  </a:lnTo>
                  <a:close/>
                  <a:moveTo>
                    <a:pt x="610" y="449"/>
                  </a:moveTo>
                  <a:lnTo>
                    <a:pt x="610" y="439"/>
                  </a:lnTo>
                  <a:lnTo>
                    <a:pt x="609" y="429"/>
                  </a:lnTo>
                  <a:lnTo>
                    <a:pt x="607" y="418"/>
                  </a:lnTo>
                  <a:lnTo>
                    <a:pt x="604" y="408"/>
                  </a:lnTo>
                  <a:lnTo>
                    <a:pt x="599" y="399"/>
                  </a:lnTo>
                  <a:lnTo>
                    <a:pt x="594" y="389"/>
                  </a:lnTo>
                  <a:lnTo>
                    <a:pt x="587" y="381"/>
                  </a:lnTo>
                  <a:lnTo>
                    <a:pt x="580" y="373"/>
                  </a:lnTo>
                  <a:lnTo>
                    <a:pt x="502" y="295"/>
                  </a:lnTo>
                  <a:lnTo>
                    <a:pt x="494" y="288"/>
                  </a:lnTo>
                  <a:lnTo>
                    <a:pt x="486" y="281"/>
                  </a:lnTo>
                  <a:lnTo>
                    <a:pt x="476" y="276"/>
                  </a:lnTo>
                  <a:lnTo>
                    <a:pt x="467" y="271"/>
                  </a:lnTo>
                  <a:lnTo>
                    <a:pt x="457" y="268"/>
                  </a:lnTo>
                  <a:lnTo>
                    <a:pt x="446" y="266"/>
                  </a:lnTo>
                  <a:lnTo>
                    <a:pt x="436" y="265"/>
                  </a:lnTo>
                  <a:lnTo>
                    <a:pt x="426" y="265"/>
                  </a:lnTo>
                  <a:lnTo>
                    <a:pt x="414" y="265"/>
                  </a:lnTo>
                  <a:lnTo>
                    <a:pt x="404" y="266"/>
                  </a:lnTo>
                  <a:lnTo>
                    <a:pt x="392" y="268"/>
                  </a:lnTo>
                  <a:lnTo>
                    <a:pt x="382" y="273"/>
                  </a:lnTo>
                  <a:lnTo>
                    <a:pt x="372" y="278"/>
                  </a:lnTo>
                  <a:lnTo>
                    <a:pt x="364" y="283"/>
                  </a:lnTo>
                  <a:lnTo>
                    <a:pt x="356" y="290"/>
                  </a:lnTo>
                  <a:lnTo>
                    <a:pt x="348" y="296"/>
                  </a:lnTo>
                  <a:lnTo>
                    <a:pt x="314" y="265"/>
                  </a:lnTo>
                  <a:lnTo>
                    <a:pt x="321" y="256"/>
                  </a:lnTo>
                  <a:lnTo>
                    <a:pt x="328" y="246"/>
                  </a:lnTo>
                  <a:lnTo>
                    <a:pt x="334" y="238"/>
                  </a:lnTo>
                  <a:lnTo>
                    <a:pt x="339" y="228"/>
                  </a:lnTo>
                  <a:lnTo>
                    <a:pt x="343" y="218"/>
                  </a:lnTo>
                  <a:lnTo>
                    <a:pt x="344" y="208"/>
                  </a:lnTo>
                  <a:lnTo>
                    <a:pt x="346" y="197"/>
                  </a:lnTo>
                  <a:lnTo>
                    <a:pt x="348" y="185"/>
                  </a:lnTo>
                  <a:lnTo>
                    <a:pt x="348" y="175"/>
                  </a:lnTo>
                  <a:lnTo>
                    <a:pt x="346" y="165"/>
                  </a:lnTo>
                  <a:lnTo>
                    <a:pt x="343" y="155"/>
                  </a:lnTo>
                  <a:lnTo>
                    <a:pt x="339" y="145"/>
                  </a:lnTo>
                  <a:lnTo>
                    <a:pt x="334" y="135"/>
                  </a:lnTo>
                  <a:lnTo>
                    <a:pt x="329" y="125"/>
                  </a:lnTo>
                  <a:lnTo>
                    <a:pt x="323" y="117"/>
                  </a:lnTo>
                  <a:lnTo>
                    <a:pt x="316" y="110"/>
                  </a:lnTo>
                  <a:lnTo>
                    <a:pt x="239" y="32"/>
                  </a:lnTo>
                  <a:lnTo>
                    <a:pt x="231" y="25"/>
                  </a:lnTo>
                  <a:lnTo>
                    <a:pt x="223" y="19"/>
                  </a:lnTo>
                  <a:lnTo>
                    <a:pt x="213" y="12"/>
                  </a:lnTo>
                  <a:lnTo>
                    <a:pt x="204" y="9"/>
                  </a:lnTo>
                  <a:lnTo>
                    <a:pt x="194" y="5"/>
                  </a:lnTo>
                  <a:lnTo>
                    <a:pt x="183" y="2"/>
                  </a:lnTo>
                  <a:lnTo>
                    <a:pt x="173" y="0"/>
                  </a:lnTo>
                  <a:lnTo>
                    <a:pt x="163" y="0"/>
                  </a:lnTo>
                  <a:lnTo>
                    <a:pt x="151" y="0"/>
                  </a:lnTo>
                  <a:lnTo>
                    <a:pt x="141" y="2"/>
                  </a:lnTo>
                  <a:lnTo>
                    <a:pt x="131" y="5"/>
                  </a:lnTo>
                  <a:lnTo>
                    <a:pt x="121" y="9"/>
                  </a:lnTo>
                  <a:lnTo>
                    <a:pt x="111" y="12"/>
                  </a:lnTo>
                  <a:lnTo>
                    <a:pt x="103" y="17"/>
                  </a:lnTo>
                  <a:lnTo>
                    <a:pt x="95" y="24"/>
                  </a:lnTo>
                  <a:lnTo>
                    <a:pt x="86" y="32"/>
                  </a:lnTo>
                  <a:lnTo>
                    <a:pt x="31" y="85"/>
                  </a:lnTo>
                  <a:lnTo>
                    <a:pt x="23" y="93"/>
                  </a:lnTo>
                  <a:lnTo>
                    <a:pt x="18" y="102"/>
                  </a:lnTo>
                  <a:lnTo>
                    <a:pt x="12" y="112"/>
                  </a:lnTo>
                  <a:lnTo>
                    <a:pt x="8" y="120"/>
                  </a:lnTo>
                  <a:lnTo>
                    <a:pt x="3" y="130"/>
                  </a:lnTo>
                  <a:lnTo>
                    <a:pt x="2" y="140"/>
                  </a:lnTo>
                  <a:lnTo>
                    <a:pt x="0" y="152"/>
                  </a:lnTo>
                  <a:lnTo>
                    <a:pt x="0" y="162"/>
                  </a:lnTo>
                  <a:lnTo>
                    <a:pt x="0" y="173"/>
                  </a:lnTo>
                  <a:lnTo>
                    <a:pt x="2" y="183"/>
                  </a:lnTo>
                  <a:lnTo>
                    <a:pt x="3" y="193"/>
                  </a:lnTo>
                  <a:lnTo>
                    <a:pt x="7" y="203"/>
                  </a:lnTo>
                  <a:lnTo>
                    <a:pt x="12" y="213"/>
                  </a:lnTo>
                  <a:lnTo>
                    <a:pt x="17" y="221"/>
                  </a:lnTo>
                  <a:lnTo>
                    <a:pt x="23" y="230"/>
                  </a:lnTo>
                  <a:lnTo>
                    <a:pt x="31" y="238"/>
                  </a:lnTo>
                  <a:lnTo>
                    <a:pt x="108" y="316"/>
                  </a:lnTo>
                  <a:lnTo>
                    <a:pt x="116" y="323"/>
                  </a:lnTo>
                  <a:lnTo>
                    <a:pt x="125" y="330"/>
                  </a:lnTo>
                  <a:lnTo>
                    <a:pt x="135" y="335"/>
                  </a:lnTo>
                  <a:lnTo>
                    <a:pt x="143" y="340"/>
                  </a:lnTo>
                  <a:lnTo>
                    <a:pt x="153" y="343"/>
                  </a:lnTo>
                  <a:lnTo>
                    <a:pt x="165" y="346"/>
                  </a:lnTo>
                  <a:lnTo>
                    <a:pt x="175" y="348"/>
                  </a:lnTo>
                  <a:lnTo>
                    <a:pt x="185" y="348"/>
                  </a:lnTo>
                  <a:lnTo>
                    <a:pt x="196" y="348"/>
                  </a:lnTo>
                  <a:lnTo>
                    <a:pt x="206" y="346"/>
                  </a:lnTo>
                  <a:lnTo>
                    <a:pt x="218" y="343"/>
                  </a:lnTo>
                  <a:lnTo>
                    <a:pt x="228" y="340"/>
                  </a:lnTo>
                  <a:lnTo>
                    <a:pt x="238" y="335"/>
                  </a:lnTo>
                  <a:lnTo>
                    <a:pt x="246" y="330"/>
                  </a:lnTo>
                  <a:lnTo>
                    <a:pt x="254" y="323"/>
                  </a:lnTo>
                  <a:lnTo>
                    <a:pt x="263" y="315"/>
                  </a:lnTo>
                  <a:lnTo>
                    <a:pt x="296" y="348"/>
                  </a:lnTo>
                  <a:lnTo>
                    <a:pt x="289" y="356"/>
                  </a:lnTo>
                  <a:lnTo>
                    <a:pt x="283" y="365"/>
                  </a:lnTo>
                  <a:lnTo>
                    <a:pt x="276" y="374"/>
                  </a:lnTo>
                  <a:lnTo>
                    <a:pt x="271" y="384"/>
                  </a:lnTo>
                  <a:lnTo>
                    <a:pt x="268" y="394"/>
                  </a:lnTo>
                  <a:lnTo>
                    <a:pt x="266" y="404"/>
                  </a:lnTo>
                  <a:lnTo>
                    <a:pt x="264" y="414"/>
                  </a:lnTo>
                  <a:lnTo>
                    <a:pt x="263" y="426"/>
                  </a:lnTo>
                  <a:lnTo>
                    <a:pt x="264" y="436"/>
                  </a:lnTo>
                  <a:lnTo>
                    <a:pt x="266" y="448"/>
                  </a:lnTo>
                  <a:lnTo>
                    <a:pt x="268" y="458"/>
                  </a:lnTo>
                  <a:lnTo>
                    <a:pt x="271" y="468"/>
                  </a:lnTo>
                  <a:lnTo>
                    <a:pt x="276" y="478"/>
                  </a:lnTo>
                  <a:lnTo>
                    <a:pt x="281" y="486"/>
                  </a:lnTo>
                  <a:lnTo>
                    <a:pt x="288" y="494"/>
                  </a:lnTo>
                  <a:lnTo>
                    <a:pt x="294" y="503"/>
                  </a:lnTo>
                  <a:lnTo>
                    <a:pt x="372" y="579"/>
                  </a:lnTo>
                  <a:lnTo>
                    <a:pt x="379" y="587"/>
                  </a:lnTo>
                  <a:lnTo>
                    <a:pt x="387" y="594"/>
                  </a:lnTo>
                  <a:lnTo>
                    <a:pt x="397" y="599"/>
                  </a:lnTo>
                  <a:lnTo>
                    <a:pt x="407" y="604"/>
                  </a:lnTo>
                  <a:lnTo>
                    <a:pt x="417" y="607"/>
                  </a:lnTo>
                  <a:lnTo>
                    <a:pt x="427" y="609"/>
                  </a:lnTo>
                  <a:lnTo>
                    <a:pt x="437" y="611"/>
                  </a:lnTo>
                  <a:lnTo>
                    <a:pt x="449" y="612"/>
                  </a:lnTo>
                  <a:lnTo>
                    <a:pt x="459" y="611"/>
                  </a:lnTo>
                  <a:lnTo>
                    <a:pt x="469" y="609"/>
                  </a:lnTo>
                  <a:lnTo>
                    <a:pt x="479" y="607"/>
                  </a:lnTo>
                  <a:lnTo>
                    <a:pt x="489" y="604"/>
                  </a:lnTo>
                  <a:lnTo>
                    <a:pt x="499" y="599"/>
                  </a:lnTo>
                  <a:lnTo>
                    <a:pt x="507" y="594"/>
                  </a:lnTo>
                  <a:lnTo>
                    <a:pt x="516" y="587"/>
                  </a:lnTo>
                  <a:lnTo>
                    <a:pt x="524" y="581"/>
                  </a:lnTo>
                  <a:lnTo>
                    <a:pt x="579" y="526"/>
                  </a:lnTo>
                  <a:lnTo>
                    <a:pt x="587" y="518"/>
                  </a:lnTo>
                  <a:lnTo>
                    <a:pt x="592" y="509"/>
                  </a:lnTo>
                  <a:lnTo>
                    <a:pt x="599" y="501"/>
                  </a:lnTo>
                  <a:lnTo>
                    <a:pt x="602" y="491"/>
                  </a:lnTo>
                  <a:lnTo>
                    <a:pt x="607" y="481"/>
                  </a:lnTo>
                  <a:lnTo>
                    <a:pt x="609" y="471"/>
                  </a:lnTo>
                  <a:lnTo>
                    <a:pt x="610" y="461"/>
                  </a:lnTo>
                  <a:lnTo>
                    <a:pt x="610" y="449"/>
                  </a:lnTo>
                  <a:close/>
                </a:path>
              </a:pathLst>
            </a:custGeom>
            <a:solidFill>
              <a:schemeClr val="tx1">
                <a:lumMod val="75000"/>
                <a:lumOff val="25000"/>
              </a:schemeClr>
            </a:solidFill>
            <a:ln>
              <a:noFill/>
            </a:ln>
            <a:effectLst/>
          </p:spPr>
          <p:txBody>
            <a:bodyPr/>
            <a:lstStyle/>
            <a:p>
              <a:endParaRPr lang="zh-CN" altLang="en-US"/>
            </a:p>
          </p:txBody>
        </p:sp>
      </p:grpSp>
      <p:grpSp>
        <p:nvGrpSpPr>
          <p:cNvPr id="14" name="组合 13"/>
          <p:cNvGrpSpPr/>
          <p:nvPr/>
        </p:nvGrpSpPr>
        <p:grpSpPr>
          <a:xfrm>
            <a:off x="4994991" y="2394464"/>
            <a:ext cx="908035" cy="908035"/>
            <a:chOff x="5092885" y="2394464"/>
            <a:chExt cx="908035" cy="908035"/>
          </a:xfrm>
        </p:grpSpPr>
        <p:sp>
          <p:nvSpPr>
            <p:cNvPr id="10" name="Shape 245"/>
            <p:cNvSpPr/>
            <p:nvPr/>
          </p:nvSpPr>
          <p:spPr bwMode="auto">
            <a:xfrm>
              <a:off x="5092885" y="2394464"/>
              <a:ext cx="908035" cy="908035"/>
            </a:xfrm>
            <a:custGeom>
              <a:avLst/>
              <a:gdLst>
                <a:gd name="T0" fmla="*/ 191603403 w 19679"/>
                <a:gd name="T1" fmla="*/ 32876933 h 19679"/>
                <a:gd name="T2" fmla="*/ 191603403 w 19679"/>
                <a:gd name="T3" fmla="*/ 191603403 h 19679"/>
                <a:gd name="T4" fmla="*/ 32876933 w 19679"/>
                <a:gd name="T5" fmla="*/ 191603403 h 19679"/>
                <a:gd name="T6" fmla="*/ 32876933 w 19679"/>
                <a:gd name="T7" fmla="*/ 32876933 h 19679"/>
                <a:gd name="T8" fmla="*/ 191603403 w 19679"/>
                <a:gd name="T9" fmla="*/ 32876933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a:noFill/>
            </a:ln>
          </p:spPr>
          <p:txBody>
            <a:bodyPr lIns="0" tIns="0" rIns="0" bIns="0" anchor="ctr"/>
            <a:lstStyle/>
            <a:p>
              <a:endParaRPr lang="zh-CN" altLang="en-US"/>
            </a:p>
          </p:txBody>
        </p:sp>
        <p:sp>
          <p:nvSpPr>
            <p:cNvPr id="18" name="Freeform 11"/>
            <p:cNvSpPr>
              <a:spLocks noEditPoints="1" noChangeArrowheads="1"/>
            </p:cNvSpPr>
            <p:nvPr/>
          </p:nvSpPr>
          <p:spPr bwMode="auto">
            <a:xfrm>
              <a:off x="5345270" y="2748351"/>
              <a:ext cx="375833" cy="200261"/>
            </a:xfrm>
            <a:custGeom>
              <a:avLst/>
              <a:gdLst>
                <a:gd name="T0" fmla="*/ 443809826 w 720"/>
                <a:gd name="T1" fmla="*/ 332793709 h 382"/>
                <a:gd name="T2" fmla="*/ 332857369 w 720"/>
                <a:gd name="T3" fmla="*/ 447650963 h 382"/>
                <a:gd name="T4" fmla="*/ 245263070 w 720"/>
                <a:gd name="T5" fmla="*/ 457959490 h 382"/>
                <a:gd name="T6" fmla="*/ 227744452 w 720"/>
                <a:gd name="T7" fmla="*/ 440288770 h 382"/>
                <a:gd name="T8" fmla="*/ 112412039 w 720"/>
                <a:gd name="T9" fmla="*/ 329848589 h 382"/>
                <a:gd name="T10" fmla="*/ 106572500 w 720"/>
                <a:gd name="T11" fmla="*/ 240024248 h 382"/>
                <a:gd name="T12" fmla="*/ 227744452 w 720"/>
                <a:gd name="T13" fmla="*/ 226770602 h 382"/>
                <a:gd name="T14" fmla="*/ 237963948 w 720"/>
                <a:gd name="T15" fmla="*/ 104549941 h 382"/>
                <a:gd name="T16" fmla="*/ 328477413 w 720"/>
                <a:gd name="T17" fmla="*/ 108968227 h 382"/>
                <a:gd name="T18" fmla="*/ 436510703 w 720"/>
                <a:gd name="T19" fmla="*/ 226770602 h 382"/>
                <a:gd name="T20" fmla="*/ 456949695 w 720"/>
                <a:gd name="T21" fmla="*/ 247386442 h 382"/>
                <a:gd name="T22" fmla="*/ 764988116 w 720"/>
                <a:gd name="T23" fmla="*/ 378442463 h 382"/>
                <a:gd name="T24" fmla="*/ 728491297 w 720"/>
                <a:gd name="T25" fmla="*/ 415255856 h 382"/>
                <a:gd name="T26" fmla="*/ 673015069 w 720"/>
                <a:gd name="T27" fmla="*/ 415255856 h 382"/>
                <a:gd name="T28" fmla="*/ 636517041 w 720"/>
                <a:gd name="T29" fmla="*/ 378442463 h 382"/>
                <a:gd name="T30" fmla="*/ 636517041 w 720"/>
                <a:gd name="T31" fmla="*/ 325430302 h 382"/>
                <a:gd name="T32" fmla="*/ 673015069 w 720"/>
                <a:gd name="T33" fmla="*/ 285671789 h 382"/>
                <a:gd name="T34" fmla="*/ 728491297 w 720"/>
                <a:gd name="T35" fmla="*/ 285671789 h 382"/>
                <a:gd name="T36" fmla="*/ 764988116 w 720"/>
                <a:gd name="T37" fmla="*/ 325430302 h 382"/>
                <a:gd name="T38" fmla="*/ 908058643 w 720"/>
                <a:gd name="T39" fmla="*/ 225298648 h 382"/>
                <a:gd name="T40" fmla="*/ 878860946 w 720"/>
                <a:gd name="T41" fmla="*/ 269474235 h 382"/>
                <a:gd name="T42" fmla="*/ 826303884 w 720"/>
                <a:gd name="T43" fmla="*/ 278309595 h 382"/>
                <a:gd name="T44" fmla="*/ 782506734 w 720"/>
                <a:gd name="T45" fmla="*/ 248858395 h 382"/>
                <a:gd name="T46" fmla="*/ 772288446 w 720"/>
                <a:gd name="T47" fmla="*/ 195847448 h 382"/>
                <a:gd name="T48" fmla="*/ 801486143 w 720"/>
                <a:gd name="T49" fmla="*/ 151671861 h 382"/>
                <a:gd name="T50" fmla="*/ 855502789 w 720"/>
                <a:gd name="T51" fmla="*/ 141363334 h 382"/>
                <a:gd name="T52" fmla="*/ 897839147 w 720"/>
                <a:gd name="T53" fmla="*/ 170814535 h 382"/>
                <a:gd name="T54" fmla="*/ 1051129170 w 720"/>
                <a:gd name="T55" fmla="*/ 281254715 h 382"/>
                <a:gd name="T56" fmla="*/ 1029230595 w 720"/>
                <a:gd name="T57" fmla="*/ 170814535 h 382"/>
                <a:gd name="T58" fmla="*/ 969374411 w 720"/>
                <a:gd name="T59" fmla="*/ 79517027 h 382"/>
                <a:gd name="T60" fmla="*/ 878860946 w 720"/>
                <a:gd name="T61" fmla="*/ 22087793 h 382"/>
                <a:gd name="T62" fmla="*/ 769368073 w 720"/>
                <a:gd name="T63" fmla="*/ 0 h 382"/>
                <a:gd name="T64" fmla="*/ 197087173 w 720"/>
                <a:gd name="T65" fmla="*/ 11780480 h 382"/>
                <a:gd name="T66" fmla="*/ 102192543 w 720"/>
                <a:gd name="T67" fmla="*/ 63319474 h 382"/>
                <a:gd name="T68" fmla="*/ 33577653 w 720"/>
                <a:gd name="T69" fmla="*/ 145781621 h 382"/>
                <a:gd name="T70" fmla="*/ 2920374 w 720"/>
                <a:gd name="T71" fmla="*/ 251803515 h 382"/>
                <a:gd name="T72" fmla="*/ 11679079 w 720"/>
                <a:gd name="T73" fmla="*/ 363716863 h 382"/>
                <a:gd name="T74" fmla="*/ 65695724 w 720"/>
                <a:gd name="T75" fmla="*/ 459431443 h 382"/>
                <a:gd name="T76" fmla="*/ 148910066 w 720"/>
                <a:gd name="T77" fmla="*/ 528641157 h 382"/>
                <a:gd name="T78" fmla="*/ 252563401 w 720"/>
                <a:gd name="T79" fmla="*/ 562509431 h 382"/>
                <a:gd name="T80" fmla="*/ 357676318 w 720"/>
                <a:gd name="T81" fmla="*/ 552202117 h 382"/>
                <a:gd name="T82" fmla="*/ 446730199 w 720"/>
                <a:gd name="T83" fmla="*/ 509498484 h 382"/>
                <a:gd name="T84" fmla="*/ 626297545 w 720"/>
                <a:gd name="T85" fmla="*/ 522750917 h 382"/>
                <a:gd name="T86" fmla="*/ 718271801 w 720"/>
                <a:gd name="T87" fmla="*/ 558092357 h 382"/>
                <a:gd name="T88" fmla="*/ 827764675 w 720"/>
                <a:gd name="T89" fmla="*/ 558092357 h 382"/>
                <a:gd name="T90" fmla="*/ 927038052 w 720"/>
                <a:gd name="T91" fmla="*/ 516860677 h 382"/>
                <a:gd name="T92" fmla="*/ 1002952064 w 720"/>
                <a:gd name="T93" fmla="*/ 440288770 h 382"/>
                <a:gd name="T94" fmla="*/ 1043830048 w 720"/>
                <a:gd name="T95" fmla="*/ 337210782 h 3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0"/>
                <a:gd name="T145" fmla="*/ 0 h 382"/>
                <a:gd name="T146" fmla="*/ 720 w 720"/>
                <a:gd name="T147" fmla="*/ 382 h 3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0" h="382">
                  <a:moveTo>
                    <a:pt x="313" y="214"/>
                  </a:moveTo>
                  <a:lnTo>
                    <a:pt x="311" y="219"/>
                  </a:lnTo>
                  <a:lnTo>
                    <a:pt x="309" y="224"/>
                  </a:lnTo>
                  <a:lnTo>
                    <a:pt x="304" y="226"/>
                  </a:lnTo>
                  <a:lnTo>
                    <a:pt x="299" y="227"/>
                  </a:lnTo>
                  <a:lnTo>
                    <a:pt x="228" y="227"/>
                  </a:lnTo>
                  <a:lnTo>
                    <a:pt x="228" y="299"/>
                  </a:lnTo>
                  <a:lnTo>
                    <a:pt x="228" y="304"/>
                  </a:lnTo>
                  <a:lnTo>
                    <a:pt x="225" y="307"/>
                  </a:lnTo>
                  <a:lnTo>
                    <a:pt x="221" y="311"/>
                  </a:lnTo>
                  <a:lnTo>
                    <a:pt x="216" y="311"/>
                  </a:lnTo>
                  <a:lnTo>
                    <a:pt x="168" y="311"/>
                  </a:lnTo>
                  <a:lnTo>
                    <a:pt x="163" y="311"/>
                  </a:lnTo>
                  <a:lnTo>
                    <a:pt x="160" y="307"/>
                  </a:lnTo>
                  <a:lnTo>
                    <a:pt x="156" y="304"/>
                  </a:lnTo>
                  <a:lnTo>
                    <a:pt x="156" y="299"/>
                  </a:lnTo>
                  <a:lnTo>
                    <a:pt x="156" y="227"/>
                  </a:lnTo>
                  <a:lnTo>
                    <a:pt x="85" y="227"/>
                  </a:lnTo>
                  <a:lnTo>
                    <a:pt x="80" y="226"/>
                  </a:lnTo>
                  <a:lnTo>
                    <a:pt x="77" y="224"/>
                  </a:lnTo>
                  <a:lnTo>
                    <a:pt x="73" y="219"/>
                  </a:lnTo>
                  <a:lnTo>
                    <a:pt x="72" y="214"/>
                  </a:lnTo>
                  <a:lnTo>
                    <a:pt x="72" y="168"/>
                  </a:lnTo>
                  <a:lnTo>
                    <a:pt x="73" y="163"/>
                  </a:lnTo>
                  <a:lnTo>
                    <a:pt x="77" y="158"/>
                  </a:lnTo>
                  <a:lnTo>
                    <a:pt x="80" y="156"/>
                  </a:lnTo>
                  <a:lnTo>
                    <a:pt x="85" y="154"/>
                  </a:lnTo>
                  <a:lnTo>
                    <a:pt x="156" y="154"/>
                  </a:lnTo>
                  <a:lnTo>
                    <a:pt x="156" y="83"/>
                  </a:lnTo>
                  <a:lnTo>
                    <a:pt x="156" y="78"/>
                  </a:lnTo>
                  <a:lnTo>
                    <a:pt x="160" y="74"/>
                  </a:lnTo>
                  <a:lnTo>
                    <a:pt x="163" y="71"/>
                  </a:lnTo>
                  <a:lnTo>
                    <a:pt x="168" y="71"/>
                  </a:lnTo>
                  <a:lnTo>
                    <a:pt x="216" y="71"/>
                  </a:lnTo>
                  <a:lnTo>
                    <a:pt x="221" y="71"/>
                  </a:lnTo>
                  <a:lnTo>
                    <a:pt x="225" y="74"/>
                  </a:lnTo>
                  <a:lnTo>
                    <a:pt x="228" y="78"/>
                  </a:lnTo>
                  <a:lnTo>
                    <a:pt x="228" y="83"/>
                  </a:lnTo>
                  <a:lnTo>
                    <a:pt x="228" y="154"/>
                  </a:lnTo>
                  <a:lnTo>
                    <a:pt x="299" y="154"/>
                  </a:lnTo>
                  <a:lnTo>
                    <a:pt x="304" y="156"/>
                  </a:lnTo>
                  <a:lnTo>
                    <a:pt x="309" y="158"/>
                  </a:lnTo>
                  <a:lnTo>
                    <a:pt x="311" y="163"/>
                  </a:lnTo>
                  <a:lnTo>
                    <a:pt x="313" y="168"/>
                  </a:lnTo>
                  <a:lnTo>
                    <a:pt x="313" y="214"/>
                  </a:lnTo>
                  <a:close/>
                  <a:moveTo>
                    <a:pt x="527" y="239"/>
                  </a:moveTo>
                  <a:lnTo>
                    <a:pt x="527" y="249"/>
                  </a:lnTo>
                  <a:lnTo>
                    <a:pt x="524" y="257"/>
                  </a:lnTo>
                  <a:lnTo>
                    <a:pt x="519" y="266"/>
                  </a:lnTo>
                  <a:lnTo>
                    <a:pt x="514" y="272"/>
                  </a:lnTo>
                  <a:lnTo>
                    <a:pt x="507" y="279"/>
                  </a:lnTo>
                  <a:lnTo>
                    <a:pt x="499" y="282"/>
                  </a:lnTo>
                  <a:lnTo>
                    <a:pt x="489" y="286"/>
                  </a:lnTo>
                  <a:lnTo>
                    <a:pt x="481" y="287"/>
                  </a:lnTo>
                  <a:lnTo>
                    <a:pt x="471" y="286"/>
                  </a:lnTo>
                  <a:lnTo>
                    <a:pt x="461" y="282"/>
                  </a:lnTo>
                  <a:lnTo>
                    <a:pt x="452" y="279"/>
                  </a:lnTo>
                  <a:lnTo>
                    <a:pt x="446" y="272"/>
                  </a:lnTo>
                  <a:lnTo>
                    <a:pt x="441" y="266"/>
                  </a:lnTo>
                  <a:lnTo>
                    <a:pt x="436" y="257"/>
                  </a:lnTo>
                  <a:lnTo>
                    <a:pt x="433" y="249"/>
                  </a:lnTo>
                  <a:lnTo>
                    <a:pt x="433" y="239"/>
                  </a:lnTo>
                  <a:lnTo>
                    <a:pt x="433" y="229"/>
                  </a:lnTo>
                  <a:lnTo>
                    <a:pt x="436" y="221"/>
                  </a:lnTo>
                  <a:lnTo>
                    <a:pt x="441" y="212"/>
                  </a:lnTo>
                  <a:lnTo>
                    <a:pt x="446" y="204"/>
                  </a:lnTo>
                  <a:lnTo>
                    <a:pt x="452" y="199"/>
                  </a:lnTo>
                  <a:lnTo>
                    <a:pt x="461" y="194"/>
                  </a:lnTo>
                  <a:lnTo>
                    <a:pt x="471" y="192"/>
                  </a:lnTo>
                  <a:lnTo>
                    <a:pt x="481" y="191"/>
                  </a:lnTo>
                  <a:lnTo>
                    <a:pt x="489" y="192"/>
                  </a:lnTo>
                  <a:lnTo>
                    <a:pt x="499" y="194"/>
                  </a:lnTo>
                  <a:lnTo>
                    <a:pt x="507" y="199"/>
                  </a:lnTo>
                  <a:lnTo>
                    <a:pt x="514" y="204"/>
                  </a:lnTo>
                  <a:lnTo>
                    <a:pt x="519" y="212"/>
                  </a:lnTo>
                  <a:lnTo>
                    <a:pt x="524" y="221"/>
                  </a:lnTo>
                  <a:lnTo>
                    <a:pt x="527" y="229"/>
                  </a:lnTo>
                  <a:lnTo>
                    <a:pt x="527" y="239"/>
                  </a:lnTo>
                  <a:close/>
                  <a:moveTo>
                    <a:pt x="624" y="143"/>
                  </a:moveTo>
                  <a:lnTo>
                    <a:pt x="622" y="153"/>
                  </a:lnTo>
                  <a:lnTo>
                    <a:pt x="620" y="161"/>
                  </a:lnTo>
                  <a:lnTo>
                    <a:pt x="615" y="169"/>
                  </a:lnTo>
                  <a:lnTo>
                    <a:pt x="611" y="178"/>
                  </a:lnTo>
                  <a:lnTo>
                    <a:pt x="602" y="183"/>
                  </a:lnTo>
                  <a:lnTo>
                    <a:pt x="594" y="187"/>
                  </a:lnTo>
                  <a:lnTo>
                    <a:pt x="586" y="189"/>
                  </a:lnTo>
                  <a:lnTo>
                    <a:pt x="576" y="191"/>
                  </a:lnTo>
                  <a:lnTo>
                    <a:pt x="566" y="189"/>
                  </a:lnTo>
                  <a:lnTo>
                    <a:pt x="557" y="187"/>
                  </a:lnTo>
                  <a:lnTo>
                    <a:pt x="549" y="183"/>
                  </a:lnTo>
                  <a:lnTo>
                    <a:pt x="542" y="178"/>
                  </a:lnTo>
                  <a:lnTo>
                    <a:pt x="536" y="169"/>
                  </a:lnTo>
                  <a:lnTo>
                    <a:pt x="532" y="161"/>
                  </a:lnTo>
                  <a:lnTo>
                    <a:pt x="529" y="153"/>
                  </a:lnTo>
                  <a:lnTo>
                    <a:pt x="527" y="143"/>
                  </a:lnTo>
                  <a:lnTo>
                    <a:pt x="529" y="133"/>
                  </a:lnTo>
                  <a:lnTo>
                    <a:pt x="532" y="124"/>
                  </a:lnTo>
                  <a:lnTo>
                    <a:pt x="536" y="116"/>
                  </a:lnTo>
                  <a:lnTo>
                    <a:pt x="542" y="109"/>
                  </a:lnTo>
                  <a:lnTo>
                    <a:pt x="549" y="103"/>
                  </a:lnTo>
                  <a:lnTo>
                    <a:pt x="557" y="99"/>
                  </a:lnTo>
                  <a:lnTo>
                    <a:pt x="566" y="96"/>
                  </a:lnTo>
                  <a:lnTo>
                    <a:pt x="576" y="94"/>
                  </a:lnTo>
                  <a:lnTo>
                    <a:pt x="586" y="96"/>
                  </a:lnTo>
                  <a:lnTo>
                    <a:pt x="594" y="99"/>
                  </a:lnTo>
                  <a:lnTo>
                    <a:pt x="602" y="103"/>
                  </a:lnTo>
                  <a:lnTo>
                    <a:pt x="611" y="109"/>
                  </a:lnTo>
                  <a:lnTo>
                    <a:pt x="615" y="116"/>
                  </a:lnTo>
                  <a:lnTo>
                    <a:pt x="620" y="124"/>
                  </a:lnTo>
                  <a:lnTo>
                    <a:pt x="622" y="133"/>
                  </a:lnTo>
                  <a:lnTo>
                    <a:pt x="624" y="143"/>
                  </a:lnTo>
                  <a:close/>
                  <a:moveTo>
                    <a:pt x="720" y="191"/>
                  </a:moveTo>
                  <a:lnTo>
                    <a:pt x="719" y="171"/>
                  </a:lnTo>
                  <a:lnTo>
                    <a:pt x="715" y="153"/>
                  </a:lnTo>
                  <a:lnTo>
                    <a:pt x="712" y="134"/>
                  </a:lnTo>
                  <a:lnTo>
                    <a:pt x="705" y="116"/>
                  </a:lnTo>
                  <a:lnTo>
                    <a:pt x="697" y="99"/>
                  </a:lnTo>
                  <a:lnTo>
                    <a:pt x="687" y="83"/>
                  </a:lnTo>
                  <a:lnTo>
                    <a:pt x="675" y="69"/>
                  </a:lnTo>
                  <a:lnTo>
                    <a:pt x="664" y="54"/>
                  </a:lnTo>
                  <a:lnTo>
                    <a:pt x="650" y="43"/>
                  </a:lnTo>
                  <a:lnTo>
                    <a:pt x="635" y="31"/>
                  </a:lnTo>
                  <a:lnTo>
                    <a:pt x="619" y="23"/>
                  </a:lnTo>
                  <a:lnTo>
                    <a:pt x="602" y="15"/>
                  </a:lnTo>
                  <a:lnTo>
                    <a:pt x="586" y="8"/>
                  </a:lnTo>
                  <a:lnTo>
                    <a:pt x="567" y="3"/>
                  </a:lnTo>
                  <a:lnTo>
                    <a:pt x="547" y="0"/>
                  </a:lnTo>
                  <a:lnTo>
                    <a:pt x="527" y="0"/>
                  </a:lnTo>
                  <a:lnTo>
                    <a:pt x="193" y="0"/>
                  </a:lnTo>
                  <a:lnTo>
                    <a:pt x="173" y="0"/>
                  </a:lnTo>
                  <a:lnTo>
                    <a:pt x="153" y="3"/>
                  </a:lnTo>
                  <a:lnTo>
                    <a:pt x="135" y="8"/>
                  </a:lnTo>
                  <a:lnTo>
                    <a:pt x="118" y="15"/>
                  </a:lnTo>
                  <a:lnTo>
                    <a:pt x="102" y="23"/>
                  </a:lnTo>
                  <a:lnTo>
                    <a:pt x="85" y="31"/>
                  </a:lnTo>
                  <a:lnTo>
                    <a:pt x="70" y="43"/>
                  </a:lnTo>
                  <a:lnTo>
                    <a:pt x="57" y="54"/>
                  </a:lnTo>
                  <a:lnTo>
                    <a:pt x="45" y="69"/>
                  </a:lnTo>
                  <a:lnTo>
                    <a:pt x="33" y="83"/>
                  </a:lnTo>
                  <a:lnTo>
                    <a:pt x="23" y="99"/>
                  </a:lnTo>
                  <a:lnTo>
                    <a:pt x="15" y="116"/>
                  </a:lnTo>
                  <a:lnTo>
                    <a:pt x="8" y="134"/>
                  </a:lnTo>
                  <a:lnTo>
                    <a:pt x="5" y="153"/>
                  </a:lnTo>
                  <a:lnTo>
                    <a:pt x="2" y="171"/>
                  </a:lnTo>
                  <a:lnTo>
                    <a:pt x="0" y="191"/>
                  </a:lnTo>
                  <a:lnTo>
                    <a:pt x="2" y="211"/>
                  </a:lnTo>
                  <a:lnTo>
                    <a:pt x="5" y="229"/>
                  </a:lnTo>
                  <a:lnTo>
                    <a:pt x="8" y="247"/>
                  </a:lnTo>
                  <a:lnTo>
                    <a:pt x="15" y="266"/>
                  </a:lnTo>
                  <a:lnTo>
                    <a:pt x="23" y="282"/>
                  </a:lnTo>
                  <a:lnTo>
                    <a:pt x="33" y="299"/>
                  </a:lnTo>
                  <a:lnTo>
                    <a:pt x="45" y="312"/>
                  </a:lnTo>
                  <a:lnTo>
                    <a:pt x="57" y="327"/>
                  </a:lnTo>
                  <a:lnTo>
                    <a:pt x="70" y="339"/>
                  </a:lnTo>
                  <a:lnTo>
                    <a:pt x="85" y="351"/>
                  </a:lnTo>
                  <a:lnTo>
                    <a:pt x="102" y="359"/>
                  </a:lnTo>
                  <a:lnTo>
                    <a:pt x="118" y="367"/>
                  </a:lnTo>
                  <a:lnTo>
                    <a:pt x="135" y="374"/>
                  </a:lnTo>
                  <a:lnTo>
                    <a:pt x="153" y="379"/>
                  </a:lnTo>
                  <a:lnTo>
                    <a:pt x="173" y="382"/>
                  </a:lnTo>
                  <a:lnTo>
                    <a:pt x="193" y="382"/>
                  </a:lnTo>
                  <a:lnTo>
                    <a:pt x="210" y="382"/>
                  </a:lnTo>
                  <a:lnTo>
                    <a:pt x="228" y="379"/>
                  </a:lnTo>
                  <a:lnTo>
                    <a:pt x="245" y="375"/>
                  </a:lnTo>
                  <a:lnTo>
                    <a:pt x="261" y="370"/>
                  </a:lnTo>
                  <a:lnTo>
                    <a:pt x="276" y="364"/>
                  </a:lnTo>
                  <a:lnTo>
                    <a:pt x="291" y="355"/>
                  </a:lnTo>
                  <a:lnTo>
                    <a:pt x="306" y="346"/>
                  </a:lnTo>
                  <a:lnTo>
                    <a:pt x="319" y="336"/>
                  </a:lnTo>
                  <a:lnTo>
                    <a:pt x="401" y="336"/>
                  </a:lnTo>
                  <a:lnTo>
                    <a:pt x="414" y="346"/>
                  </a:lnTo>
                  <a:lnTo>
                    <a:pt x="429" y="355"/>
                  </a:lnTo>
                  <a:lnTo>
                    <a:pt x="444" y="364"/>
                  </a:lnTo>
                  <a:lnTo>
                    <a:pt x="459" y="370"/>
                  </a:lnTo>
                  <a:lnTo>
                    <a:pt x="476" y="375"/>
                  </a:lnTo>
                  <a:lnTo>
                    <a:pt x="492" y="379"/>
                  </a:lnTo>
                  <a:lnTo>
                    <a:pt x="511" y="382"/>
                  </a:lnTo>
                  <a:lnTo>
                    <a:pt x="527" y="382"/>
                  </a:lnTo>
                  <a:lnTo>
                    <a:pt x="547" y="382"/>
                  </a:lnTo>
                  <a:lnTo>
                    <a:pt x="567" y="379"/>
                  </a:lnTo>
                  <a:lnTo>
                    <a:pt x="586" y="374"/>
                  </a:lnTo>
                  <a:lnTo>
                    <a:pt x="602" y="367"/>
                  </a:lnTo>
                  <a:lnTo>
                    <a:pt x="619" y="359"/>
                  </a:lnTo>
                  <a:lnTo>
                    <a:pt x="635" y="351"/>
                  </a:lnTo>
                  <a:lnTo>
                    <a:pt x="650" y="339"/>
                  </a:lnTo>
                  <a:lnTo>
                    <a:pt x="664" y="327"/>
                  </a:lnTo>
                  <a:lnTo>
                    <a:pt x="675" y="312"/>
                  </a:lnTo>
                  <a:lnTo>
                    <a:pt x="687" y="299"/>
                  </a:lnTo>
                  <a:lnTo>
                    <a:pt x="697" y="282"/>
                  </a:lnTo>
                  <a:lnTo>
                    <a:pt x="705" y="266"/>
                  </a:lnTo>
                  <a:lnTo>
                    <a:pt x="712" y="247"/>
                  </a:lnTo>
                  <a:lnTo>
                    <a:pt x="715" y="229"/>
                  </a:lnTo>
                  <a:lnTo>
                    <a:pt x="719" y="211"/>
                  </a:lnTo>
                  <a:lnTo>
                    <a:pt x="720" y="191"/>
                  </a:lnTo>
                  <a:close/>
                </a:path>
              </a:pathLst>
            </a:custGeom>
            <a:solidFill>
              <a:schemeClr val="tx1">
                <a:lumMod val="75000"/>
                <a:lumOff val="25000"/>
              </a:schemeClr>
            </a:solidFill>
            <a:ln>
              <a:noFill/>
            </a:ln>
            <a:effectLst/>
          </p:spPr>
          <p:txBody>
            <a:bodyPr/>
            <a:lstStyle/>
            <a:p>
              <a:endParaRPr lang="zh-CN" altLang="en-US"/>
            </a:p>
          </p:txBody>
        </p:sp>
      </p:grpSp>
      <p:grpSp>
        <p:nvGrpSpPr>
          <p:cNvPr id="15" name="组合 14"/>
          <p:cNvGrpSpPr/>
          <p:nvPr/>
        </p:nvGrpSpPr>
        <p:grpSpPr>
          <a:xfrm>
            <a:off x="6795001" y="1841002"/>
            <a:ext cx="908035" cy="908035"/>
            <a:chOff x="6801967" y="1841002"/>
            <a:chExt cx="908035" cy="908035"/>
          </a:xfrm>
        </p:grpSpPr>
        <p:sp>
          <p:nvSpPr>
            <p:cNvPr id="11" name="Shape 246"/>
            <p:cNvSpPr/>
            <p:nvPr/>
          </p:nvSpPr>
          <p:spPr bwMode="auto">
            <a:xfrm>
              <a:off x="6801967" y="1841002"/>
              <a:ext cx="908035" cy="908035"/>
            </a:xfrm>
            <a:custGeom>
              <a:avLst/>
              <a:gdLst>
                <a:gd name="T0" fmla="*/ 191603403 w 19679"/>
                <a:gd name="T1" fmla="*/ 32876933 h 19679"/>
                <a:gd name="T2" fmla="*/ 191603403 w 19679"/>
                <a:gd name="T3" fmla="*/ 191603403 h 19679"/>
                <a:gd name="T4" fmla="*/ 32876933 w 19679"/>
                <a:gd name="T5" fmla="*/ 191603403 h 19679"/>
                <a:gd name="T6" fmla="*/ 32876933 w 19679"/>
                <a:gd name="T7" fmla="*/ 32876933 h 19679"/>
                <a:gd name="T8" fmla="*/ 191603403 w 19679"/>
                <a:gd name="T9" fmla="*/ 32876933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a:noFill/>
            </a:ln>
          </p:spPr>
          <p:txBody>
            <a:bodyPr lIns="0" tIns="0" rIns="0" bIns="0" anchor="ctr"/>
            <a:lstStyle/>
            <a:p>
              <a:endParaRPr lang="zh-CN" altLang="en-US"/>
            </a:p>
          </p:txBody>
        </p:sp>
        <p:sp>
          <p:nvSpPr>
            <p:cNvPr id="19" name="Freeform 12"/>
            <p:cNvSpPr>
              <a:spLocks noEditPoints="1" noChangeArrowheads="1"/>
            </p:cNvSpPr>
            <p:nvPr/>
          </p:nvSpPr>
          <p:spPr bwMode="auto">
            <a:xfrm>
              <a:off x="7101674" y="2120819"/>
              <a:ext cx="302450" cy="352515"/>
            </a:xfrm>
            <a:custGeom>
              <a:avLst/>
              <a:gdLst>
                <a:gd name="T0" fmla="*/ 241632289 w 575"/>
                <a:gd name="T1" fmla="*/ 411357040 h 672"/>
                <a:gd name="T2" fmla="*/ 59296760 w 575"/>
                <a:gd name="T3" fmla="*/ 362702102 h 672"/>
                <a:gd name="T4" fmla="*/ 0 w 575"/>
                <a:gd name="T5" fmla="*/ 423152250 h 672"/>
                <a:gd name="T6" fmla="*/ 32613096 w 575"/>
                <a:gd name="T7" fmla="*/ 480654202 h 672"/>
                <a:gd name="T8" fmla="*/ 126004702 w 575"/>
                <a:gd name="T9" fmla="*/ 524885633 h 672"/>
                <a:gd name="T10" fmla="*/ 260903553 w 575"/>
                <a:gd name="T11" fmla="*/ 554373658 h 672"/>
                <a:gd name="T12" fmla="*/ 426933751 w 575"/>
                <a:gd name="T13" fmla="*/ 566168868 h 672"/>
                <a:gd name="T14" fmla="*/ 591482199 w 575"/>
                <a:gd name="T15" fmla="*/ 554373658 h 672"/>
                <a:gd name="T16" fmla="*/ 727862800 w 575"/>
                <a:gd name="T17" fmla="*/ 524885633 h 672"/>
                <a:gd name="T18" fmla="*/ 818290907 w 575"/>
                <a:gd name="T19" fmla="*/ 480654202 h 672"/>
                <a:gd name="T20" fmla="*/ 852385752 w 575"/>
                <a:gd name="T21" fmla="*/ 423152250 h 672"/>
                <a:gd name="T22" fmla="*/ 794571959 w 575"/>
                <a:gd name="T23" fmla="*/ 362702102 h 672"/>
                <a:gd name="T24" fmla="*/ 610753464 w 575"/>
                <a:gd name="T25" fmla="*/ 411357040 h 672"/>
                <a:gd name="T26" fmla="*/ 426933751 w 575"/>
                <a:gd name="T27" fmla="*/ 847779811 h 672"/>
                <a:gd name="T28" fmla="*/ 185301462 w 575"/>
                <a:gd name="T29" fmla="*/ 825663489 h 672"/>
                <a:gd name="T30" fmla="*/ 37060779 w 575"/>
                <a:gd name="T31" fmla="*/ 777008551 h 672"/>
                <a:gd name="T32" fmla="*/ 2964716 w 575"/>
                <a:gd name="T33" fmla="*/ 862523217 h 672"/>
                <a:gd name="T34" fmla="*/ 51884361 w 575"/>
                <a:gd name="T35" fmla="*/ 917076974 h 672"/>
                <a:gd name="T36" fmla="*/ 155653082 w 575"/>
                <a:gd name="T37" fmla="*/ 958360209 h 672"/>
                <a:gd name="T38" fmla="*/ 297964332 w 575"/>
                <a:gd name="T39" fmla="*/ 983424727 h 672"/>
                <a:gd name="T40" fmla="*/ 471406930 w 575"/>
                <a:gd name="T41" fmla="*/ 990796430 h 672"/>
                <a:gd name="T42" fmla="*/ 628541761 w 575"/>
                <a:gd name="T43" fmla="*/ 973103614 h 672"/>
                <a:gd name="T44" fmla="*/ 754546463 w 575"/>
                <a:gd name="T45" fmla="*/ 939192082 h 672"/>
                <a:gd name="T46" fmla="*/ 833114488 w 575"/>
                <a:gd name="T47" fmla="*/ 892011242 h 672"/>
                <a:gd name="T48" fmla="*/ 852385752 w 575"/>
                <a:gd name="T49" fmla="*/ 754892229 h 672"/>
                <a:gd name="T50" fmla="*/ 772335978 w 575"/>
                <a:gd name="T51" fmla="*/ 796175464 h 672"/>
                <a:gd name="T52" fmla="*/ 549973737 w 575"/>
                <a:gd name="T53" fmla="*/ 843356304 h 672"/>
                <a:gd name="T54" fmla="*/ 361707558 w 575"/>
                <a:gd name="T55" fmla="*/ 633991933 h 672"/>
                <a:gd name="T56" fmla="*/ 130452385 w 575"/>
                <a:gd name="T57" fmla="*/ 600080400 h 672"/>
                <a:gd name="T58" fmla="*/ 17789515 w 575"/>
                <a:gd name="T59" fmla="*/ 554373658 h 672"/>
                <a:gd name="T60" fmla="*/ 7412399 w 575"/>
                <a:gd name="T61" fmla="*/ 663479958 h 672"/>
                <a:gd name="T62" fmla="*/ 71155625 w 575"/>
                <a:gd name="T63" fmla="*/ 715084305 h 672"/>
                <a:gd name="T64" fmla="*/ 186783212 w 575"/>
                <a:gd name="T65" fmla="*/ 754892229 h 672"/>
                <a:gd name="T66" fmla="*/ 339471578 w 575"/>
                <a:gd name="T67" fmla="*/ 774059141 h 672"/>
                <a:gd name="T68" fmla="*/ 512914175 w 575"/>
                <a:gd name="T69" fmla="*/ 774059141 h 672"/>
                <a:gd name="T70" fmla="*/ 665602541 w 575"/>
                <a:gd name="T71" fmla="*/ 754892229 h 672"/>
                <a:gd name="T72" fmla="*/ 779747160 w 575"/>
                <a:gd name="T73" fmla="*/ 715084305 h 672"/>
                <a:gd name="T74" fmla="*/ 843491604 w 575"/>
                <a:gd name="T75" fmla="*/ 663479958 h 672"/>
                <a:gd name="T76" fmla="*/ 836079204 w 575"/>
                <a:gd name="T77" fmla="*/ 554373658 h 672"/>
                <a:gd name="T78" fmla="*/ 721933367 w 575"/>
                <a:gd name="T79" fmla="*/ 600080400 h 672"/>
                <a:gd name="T80" fmla="*/ 487713478 w 575"/>
                <a:gd name="T81" fmla="*/ 633991933 h 672"/>
                <a:gd name="T82" fmla="*/ 339471578 w 575"/>
                <a:gd name="T83" fmla="*/ 1474098 h 672"/>
                <a:gd name="T84" fmla="*/ 186783212 w 575"/>
                <a:gd name="T85" fmla="*/ 23590420 h 672"/>
                <a:gd name="T86" fmla="*/ 71155625 w 575"/>
                <a:gd name="T87" fmla="*/ 63399558 h 672"/>
                <a:gd name="T88" fmla="*/ 7412399 w 575"/>
                <a:gd name="T89" fmla="*/ 112054495 h 672"/>
                <a:gd name="T90" fmla="*/ 2964716 w 575"/>
                <a:gd name="T91" fmla="*/ 227057186 h 672"/>
                <a:gd name="T92" fmla="*/ 51884361 w 575"/>
                <a:gd name="T93" fmla="*/ 278661534 h 672"/>
                <a:gd name="T94" fmla="*/ 155653082 w 575"/>
                <a:gd name="T95" fmla="*/ 319944769 h 672"/>
                <a:gd name="T96" fmla="*/ 297964332 w 575"/>
                <a:gd name="T97" fmla="*/ 347958696 h 672"/>
                <a:gd name="T98" fmla="*/ 471406930 w 575"/>
                <a:gd name="T99" fmla="*/ 352380989 h 672"/>
                <a:gd name="T100" fmla="*/ 628541761 w 575"/>
                <a:gd name="T101" fmla="*/ 334688174 h 672"/>
                <a:gd name="T102" fmla="*/ 754546463 w 575"/>
                <a:gd name="T103" fmla="*/ 300777856 h 672"/>
                <a:gd name="T104" fmla="*/ 833114488 w 575"/>
                <a:gd name="T105" fmla="*/ 255071114 h 672"/>
                <a:gd name="T106" fmla="*/ 852385752 w 575"/>
                <a:gd name="T107" fmla="*/ 141542521 h 672"/>
                <a:gd name="T108" fmla="*/ 818290907 w 575"/>
                <a:gd name="T109" fmla="*/ 85514666 h 672"/>
                <a:gd name="T110" fmla="*/ 727862800 w 575"/>
                <a:gd name="T111" fmla="*/ 41283235 h 672"/>
                <a:gd name="T112" fmla="*/ 591482199 w 575"/>
                <a:gd name="T113" fmla="*/ 11795210 h 672"/>
                <a:gd name="T114" fmla="*/ 426933751 w 575"/>
                <a:gd name="T115" fmla="*/ 0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5"/>
                <a:gd name="T175" fmla="*/ 0 h 672"/>
                <a:gd name="T176" fmla="*/ 575 w 575"/>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5" h="672">
                  <a:moveTo>
                    <a:pt x="288" y="287"/>
                  </a:moveTo>
                  <a:lnTo>
                    <a:pt x="244" y="287"/>
                  </a:lnTo>
                  <a:lnTo>
                    <a:pt x="203" y="284"/>
                  </a:lnTo>
                  <a:lnTo>
                    <a:pt x="163" y="279"/>
                  </a:lnTo>
                  <a:lnTo>
                    <a:pt x="125" y="272"/>
                  </a:lnTo>
                  <a:lnTo>
                    <a:pt x="88" y="264"/>
                  </a:lnTo>
                  <a:lnTo>
                    <a:pt x="55" y="252"/>
                  </a:lnTo>
                  <a:lnTo>
                    <a:pt x="40" y="246"/>
                  </a:lnTo>
                  <a:lnTo>
                    <a:pt x="25" y="239"/>
                  </a:lnTo>
                  <a:lnTo>
                    <a:pt x="12" y="232"/>
                  </a:lnTo>
                  <a:lnTo>
                    <a:pt x="0" y="224"/>
                  </a:lnTo>
                  <a:lnTo>
                    <a:pt x="0" y="287"/>
                  </a:lnTo>
                  <a:lnTo>
                    <a:pt x="2" y="297"/>
                  </a:lnTo>
                  <a:lnTo>
                    <a:pt x="5" y="307"/>
                  </a:lnTo>
                  <a:lnTo>
                    <a:pt x="13" y="316"/>
                  </a:lnTo>
                  <a:lnTo>
                    <a:pt x="22" y="326"/>
                  </a:lnTo>
                  <a:lnTo>
                    <a:pt x="35" y="334"/>
                  </a:lnTo>
                  <a:lnTo>
                    <a:pt x="48" y="342"/>
                  </a:lnTo>
                  <a:lnTo>
                    <a:pt x="65" y="349"/>
                  </a:lnTo>
                  <a:lnTo>
                    <a:pt x="85" y="356"/>
                  </a:lnTo>
                  <a:lnTo>
                    <a:pt x="105" y="362"/>
                  </a:lnTo>
                  <a:lnTo>
                    <a:pt x="126" y="367"/>
                  </a:lnTo>
                  <a:lnTo>
                    <a:pt x="150" y="372"/>
                  </a:lnTo>
                  <a:lnTo>
                    <a:pt x="176" y="376"/>
                  </a:lnTo>
                  <a:lnTo>
                    <a:pt x="201" y="379"/>
                  </a:lnTo>
                  <a:lnTo>
                    <a:pt x="229" y="382"/>
                  </a:lnTo>
                  <a:lnTo>
                    <a:pt x="258" y="384"/>
                  </a:lnTo>
                  <a:lnTo>
                    <a:pt x="288" y="384"/>
                  </a:lnTo>
                  <a:lnTo>
                    <a:pt x="318" y="384"/>
                  </a:lnTo>
                  <a:lnTo>
                    <a:pt x="346" y="382"/>
                  </a:lnTo>
                  <a:lnTo>
                    <a:pt x="373" y="379"/>
                  </a:lnTo>
                  <a:lnTo>
                    <a:pt x="399" y="376"/>
                  </a:lnTo>
                  <a:lnTo>
                    <a:pt x="424" y="372"/>
                  </a:lnTo>
                  <a:lnTo>
                    <a:pt x="449" y="367"/>
                  </a:lnTo>
                  <a:lnTo>
                    <a:pt x="471" y="362"/>
                  </a:lnTo>
                  <a:lnTo>
                    <a:pt x="491" y="356"/>
                  </a:lnTo>
                  <a:lnTo>
                    <a:pt x="509" y="349"/>
                  </a:lnTo>
                  <a:lnTo>
                    <a:pt x="526" y="342"/>
                  </a:lnTo>
                  <a:lnTo>
                    <a:pt x="541" y="334"/>
                  </a:lnTo>
                  <a:lnTo>
                    <a:pt x="552" y="326"/>
                  </a:lnTo>
                  <a:lnTo>
                    <a:pt x="562" y="316"/>
                  </a:lnTo>
                  <a:lnTo>
                    <a:pt x="569" y="307"/>
                  </a:lnTo>
                  <a:lnTo>
                    <a:pt x="574" y="297"/>
                  </a:lnTo>
                  <a:lnTo>
                    <a:pt x="575" y="287"/>
                  </a:lnTo>
                  <a:lnTo>
                    <a:pt x="575" y="224"/>
                  </a:lnTo>
                  <a:lnTo>
                    <a:pt x="564" y="232"/>
                  </a:lnTo>
                  <a:lnTo>
                    <a:pt x="551" y="239"/>
                  </a:lnTo>
                  <a:lnTo>
                    <a:pt x="536" y="246"/>
                  </a:lnTo>
                  <a:lnTo>
                    <a:pt x="521" y="252"/>
                  </a:lnTo>
                  <a:lnTo>
                    <a:pt x="487" y="264"/>
                  </a:lnTo>
                  <a:lnTo>
                    <a:pt x="451" y="272"/>
                  </a:lnTo>
                  <a:lnTo>
                    <a:pt x="412" y="279"/>
                  </a:lnTo>
                  <a:lnTo>
                    <a:pt x="371" y="284"/>
                  </a:lnTo>
                  <a:lnTo>
                    <a:pt x="329" y="287"/>
                  </a:lnTo>
                  <a:lnTo>
                    <a:pt x="288" y="287"/>
                  </a:lnTo>
                  <a:close/>
                  <a:moveTo>
                    <a:pt x="288" y="575"/>
                  </a:moveTo>
                  <a:lnTo>
                    <a:pt x="244" y="575"/>
                  </a:lnTo>
                  <a:lnTo>
                    <a:pt x="203" y="572"/>
                  </a:lnTo>
                  <a:lnTo>
                    <a:pt x="163" y="567"/>
                  </a:lnTo>
                  <a:lnTo>
                    <a:pt x="125" y="560"/>
                  </a:lnTo>
                  <a:lnTo>
                    <a:pt x="88" y="552"/>
                  </a:lnTo>
                  <a:lnTo>
                    <a:pt x="55" y="540"/>
                  </a:lnTo>
                  <a:lnTo>
                    <a:pt x="40" y="534"/>
                  </a:lnTo>
                  <a:lnTo>
                    <a:pt x="25" y="527"/>
                  </a:lnTo>
                  <a:lnTo>
                    <a:pt x="12" y="520"/>
                  </a:lnTo>
                  <a:lnTo>
                    <a:pt x="0" y="512"/>
                  </a:lnTo>
                  <a:lnTo>
                    <a:pt x="0" y="575"/>
                  </a:lnTo>
                  <a:lnTo>
                    <a:pt x="2" y="585"/>
                  </a:lnTo>
                  <a:lnTo>
                    <a:pt x="5" y="595"/>
                  </a:lnTo>
                  <a:lnTo>
                    <a:pt x="13" y="605"/>
                  </a:lnTo>
                  <a:lnTo>
                    <a:pt x="22" y="613"/>
                  </a:lnTo>
                  <a:lnTo>
                    <a:pt x="35" y="622"/>
                  </a:lnTo>
                  <a:lnTo>
                    <a:pt x="48" y="630"/>
                  </a:lnTo>
                  <a:lnTo>
                    <a:pt x="65" y="637"/>
                  </a:lnTo>
                  <a:lnTo>
                    <a:pt x="85" y="643"/>
                  </a:lnTo>
                  <a:lnTo>
                    <a:pt x="105" y="650"/>
                  </a:lnTo>
                  <a:lnTo>
                    <a:pt x="126" y="655"/>
                  </a:lnTo>
                  <a:lnTo>
                    <a:pt x="150" y="660"/>
                  </a:lnTo>
                  <a:lnTo>
                    <a:pt x="176" y="665"/>
                  </a:lnTo>
                  <a:lnTo>
                    <a:pt x="201" y="667"/>
                  </a:lnTo>
                  <a:lnTo>
                    <a:pt x="229" y="670"/>
                  </a:lnTo>
                  <a:lnTo>
                    <a:pt x="258" y="672"/>
                  </a:lnTo>
                  <a:lnTo>
                    <a:pt x="288" y="672"/>
                  </a:lnTo>
                  <a:lnTo>
                    <a:pt x="318" y="672"/>
                  </a:lnTo>
                  <a:lnTo>
                    <a:pt x="346" y="670"/>
                  </a:lnTo>
                  <a:lnTo>
                    <a:pt x="373" y="667"/>
                  </a:lnTo>
                  <a:lnTo>
                    <a:pt x="399" y="665"/>
                  </a:lnTo>
                  <a:lnTo>
                    <a:pt x="424" y="660"/>
                  </a:lnTo>
                  <a:lnTo>
                    <a:pt x="449" y="655"/>
                  </a:lnTo>
                  <a:lnTo>
                    <a:pt x="471" y="650"/>
                  </a:lnTo>
                  <a:lnTo>
                    <a:pt x="491" y="643"/>
                  </a:lnTo>
                  <a:lnTo>
                    <a:pt x="509" y="637"/>
                  </a:lnTo>
                  <a:lnTo>
                    <a:pt x="526" y="630"/>
                  </a:lnTo>
                  <a:lnTo>
                    <a:pt x="541" y="622"/>
                  </a:lnTo>
                  <a:lnTo>
                    <a:pt x="552" y="613"/>
                  </a:lnTo>
                  <a:lnTo>
                    <a:pt x="562" y="605"/>
                  </a:lnTo>
                  <a:lnTo>
                    <a:pt x="569" y="595"/>
                  </a:lnTo>
                  <a:lnTo>
                    <a:pt x="574" y="585"/>
                  </a:lnTo>
                  <a:lnTo>
                    <a:pt x="575" y="575"/>
                  </a:lnTo>
                  <a:lnTo>
                    <a:pt x="575" y="512"/>
                  </a:lnTo>
                  <a:lnTo>
                    <a:pt x="564" y="520"/>
                  </a:lnTo>
                  <a:lnTo>
                    <a:pt x="551" y="527"/>
                  </a:lnTo>
                  <a:lnTo>
                    <a:pt x="536" y="534"/>
                  </a:lnTo>
                  <a:lnTo>
                    <a:pt x="521" y="540"/>
                  </a:lnTo>
                  <a:lnTo>
                    <a:pt x="487" y="552"/>
                  </a:lnTo>
                  <a:lnTo>
                    <a:pt x="451" y="560"/>
                  </a:lnTo>
                  <a:lnTo>
                    <a:pt x="412" y="567"/>
                  </a:lnTo>
                  <a:lnTo>
                    <a:pt x="371" y="572"/>
                  </a:lnTo>
                  <a:lnTo>
                    <a:pt x="329" y="575"/>
                  </a:lnTo>
                  <a:lnTo>
                    <a:pt x="288" y="575"/>
                  </a:lnTo>
                  <a:close/>
                  <a:moveTo>
                    <a:pt x="288" y="432"/>
                  </a:moveTo>
                  <a:lnTo>
                    <a:pt x="244" y="430"/>
                  </a:lnTo>
                  <a:lnTo>
                    <a:pt x="203" y="429"/>
                  </a:lnTo>
                  <a:lnTo>
                    <a:pt x="163" y="424"/>
                  </a:lnTo>
                  <a:lnTo>
                    <a:pt x="125" y="415"/>
                  </a:lnTo>
                  <a:lnTo>
                    <a:pt x="88" y="407"/>
                  </a:lnTo>
                  <a:lnTo>
                    <a:pt x="55" y="397"/>
                  </a:lnTo>
                  <a:lnTo>
                    <a:pt x="40" y="390"/>
                  </a:lnTo>
                  <a:lnTo>
                    <a:pt x="25" y="384"/>
                  </a:lnTo>
                  <a:lnTo>
                    <a:pt x="12" y="376"/>
                  </a:lnTo>
                  <a:lnTo>
                    <a:pt x="0" y="369"/>
                  </a:lnTo>
                  <a:lnTo>
                    <a:pt x="0" y="432"/>
                  </a:lnTo>
                  <a:lnTo>
                    <a:pt x="2" y="442"/>
                  </a:lnTo>
                  <a:lnTo>
                    <a:pt x="5" y="450"/>
                  </a:lnTo>
                  <a:lnTo>
                    <a:pt x="13" y="460"/>
                  </a:lnTo>
                  <a:lnTo>
                    <a:pt x="22" y="469"/>
                  </a:lnTo>
                  <a:lnTo>
                    <a:pt x="35" y="477"/>
                  </a:lnTo>
                  <a:lnTo>
                    <a:pt x="48" y="485"/>
                  </a:lnTo>
                  <a:lnTo>
                    <a:pt x="65" y="492"/>
                  </a:lnTo>
                  <a:lnTo>
                    <a:pt x="85" y="500"/>
                  </a:lnTo>
                  <a:lnTo>
                    <a:pt x="105" y="505"/>
                  </a:lnTo>
                  <a:lnTo>
                    <a:pt x="126" y="512"/>
                  </a:lnTo>
                  <a:lnTo>
                    <a:pt x="150" y="517"/>
                  </a:lnTo>
                  <a:lnTo>
                    <a:pt x="176" y="520"/>
                  </a:lnTo>
                  <a:lnTo>
                    <a:pt x="201" y="524"/>
                  </a:lnTo>
                  <a:lnTo>
                    <a:pt x="229" y="525"/>
                  </a:lnTo>
                  <a:lnTo>
                    <a:pt x="258" y="527"/>
                  </a:lnTo>
                  <a:lnTo>
                    <a:pt x="288" y="529"/>
                  </a:lnTo>
                  <a:lnTo>
                    <a:pt x="318" y="527"/>
                  </a:lnTo>
                  <a:lnTo>
                    <a:pt x="346" y="525"/>
                  </a:lnTo>
                  <a:lnTo>
                    <a:pt x="373" y="524"/>
                  </a:lnTo>
                  <a:lnTo>
                    <a:pt x="399" y="520"/>
                  </a:lnTo>
                  <a:lnTo>
                    <a:pt x="424" y="517"/>
                  </a:lnTo>
                  <a:lnTo>
                    <a:pt x="449" y="512"/>
                  </a:lnTo>
                  <a:lnTo>
                    <a:pt x="471" y="505"/>
                  </a:lnTo>
                  <a:lnTo>
                    <a:pt x="491" y="500"/>
                  </a:lnTo>
                  <a:lnTo>
                    <a:pt x="509" y="492"/>
                  </a:lnTo>
                  <a:lnTo>
                    <a:pt x="526" y="485"/>
                  </a:lnTo>
                  <a:lnTo>
                    <a:pt x="541" y="477"/>
                  </a:lnTo>
                  <a:lnTo>
                    <a:pt x="552" y="469"/>
                  </a:lnTo>
                  <a:lnTo>
                    <a:pt x="562" y="460"/>
                  </a:lnTo>
                  <a:lnTo>
                    <a:pt x="569" y="450"/>
                  </a:lnTo>
                  <a:lnTo>
                    <a:pt x="574" y="442"/>
                  </a:lnTo>
                  <a:lnTo>
                    <a:pt x="575" y="432"/>
                  </a:lnTo>
                  <a:lnTo>
                    <a:pt x="575" y="369"/>
                  </a:lnTo>
                  <a:lnTo>
                    <a:pt x="564" y="376"/>
                  </a:lnTo>
                  <a:lnTo>
                    <a:pt x="551" y="384"/>
                  </a:lnTo>
                  <a:lnTo>
                    <a:pt x="536" y="390"/>
                  </a:lnTo>
                  <a:lnTo>
                    <a:pt x="521" y="397"/>
                  </a:lnTo>
                  <a:lnTo>
                    <a:pt x="487" y="407"/>
                  </a:lnTo>
                  <a:lnTo>
                    <a:pt x="451" y="415"/>
                  </a:lnTo>
                  <a:lnTo>
                    <a:pt x="412" y="424"/>
                  </a:lnTo>
                  <a:lnTo>
                    <a:pt x="371" y="429"/>
                  </a:lnTo>
                  <a:lnTo>
                    <a:pt x="329" y="430"/>
                  </a:lnTo>
                  <a:lnTo>
                    <a:pt x="288" y="432"/>
                  </a:lnTo>
                  <a:close/>
                  <a:moveTo>
                    <a:pt x="288" y="0"/>
                  </a:moveTo>
                  <a:lnTo>
                    <a:pt x="258" y="1"/>
                  </a:lnTo>
                  <a:lnTo>
                    <a:pt x="229" y="1"/>
                  </a:lnTo>
                  <a:lnTo>
                    <a:pt x="201" y="5"/>
                  </a:lnTo>
                  <a:lnTo>
                    <a:pt x="176" y="8"/>
                  </a:lnTo>
                  <a:lnTo>
                    <a:pt x="150" y="11"/>
                  </a:lnTo>
                  <a:lnTo>
                    <a:pt x="126" y="16"/>
                  </a:lnTo>
                  <a:lnTo>
                    <a:pt x="105" y="21"/>
                  </a:lnTo>
                  <a:lnTo>
                    <a:pt x="85" y="28"/>
                  </a:lnTo>
                  <a:lnTo>
                    <a:pt x="65" y="35"/>
                  </a:lnTo>
                  <a:lnTo>
                    <a:pt x="48" y="43"/>
                  </a:lnTo>
                  <a:lnTo>
                    <a:pt x="35" y="49"/>
                  </a:lnTo>
                  <a:lnTo>
                    <a:pt x="22" y="58"/>
                  </a:lnTo>
                  <a:lnTo>
                    <a:pt x="13" y="68"/>
                  </a:lnTo>
                  <a:lnTo>
                    <a:pt x="5" y="76"/>
                  </a:lnTo>
                  <a:lnTo>
                    <a:pt x="2" y="86"/>
                  </a:lnTo>
                  <a:lnTo>
                    <a:pt x="0" y="96"/>
                  </a:lnTo>
                  <a:lnTo>
                    <a:pt x="0" y="144"/>
                  </a:lnTo>
                  <a:lnTo>
                    <a:pt x="2" y="154"/>
                  </a:lnTo>
                  <a:lnTo>
                    <a:pt x="5" y="163"/>
                  </a:lnTo>
                  <a:lnTo>
                    <a:pt x="13" y="173"/>
                  </a:lnTo>
                  <a:lnTo>
                    <a:pt x="22" y="181"/>
                  </a:lnTo>
                  <a:lnTo>
                    <a:pt x="35" y="189"/>
                  </a:lnTo>
                  <a:lnTo>
                    <a:pt x="48" y="198"/>
                  </a:lnTo>
                  <a:lnTo>
                    <a:pt x="65" y="204"/>
                  </a:lnTo>
                  <a:lnTo>
                    <a:pt x="85" y="212"/>
                  </a:lnTo>
                  <a:lnTo>
                    <a:pt x="105" y="217"/>
                  </a:lnTo>
                  <a:lnTo>
                    <a:pt x="126" y="224"/>
                  </a:lnTo>
                  <a:lnTo>
                    <a:pt x="150" y="227"/>
                  </a:lnTo>
                  <a:lnTo>
                    <a:pt x="176" y="232"/>
                  </a:lnTo>
                  <a:lnTo>
                    <a:pt x="201" y="236"/>
                  </a:lnTo>
                  <a:lnTo>
                    <a:pt x="229" y="237"/>
                  </a:lnTo>
                  <a:lnTo>
                    <a:pt x="258" y="239"/>
                  </a:lnTo>
                  <a:lnTo>
                    <a:pt x="288" y="239"/>
                  </a:lnTo>
                  <a:lnTo>
                    <a:pt x="318" y="239"/>
                  </a:lnTo>
                  <a:lnTo>
                    <a:pt x="346" y="237"/>
                  </a:lnTo>
                  <a:lnTo>
                    <a:pt x="373" y="236"/>
                  </a:lnTo>
                  <a:lnTo>
                    <a:pt x="399" y="232"/>
                  </a:lnTo>
                  <a:lnTo>
                    <a:pt x="424" y="227"/>
                  </a:lnTo>
                  <a:lnTo>
                    <a:pt x="449" y="224"/>
                  </a:lnTo>
                  <a:lnTo>
                    <a:pt x="471" y="217"/>
                  </a:lnTo>
                  <a:lnTo>
                    <a:pt x="491" y="212"/>
                  </a:lnTo>
                  <a:lnTo>
                    <a:pt x="509" y="204"/>
                  </a:lnTo>
                  <a:lnTo>
                    <a:pt x="526" y="198"/>
                  </a:lnTo>
                  <a:lnTo>
                    <a:pt x="541" y="189"/>
                  </a:lnTo>
                  <a:lnTo>
                    <a:pt x="552" y="181"/>
                  </a:lnTo>
                  <a:lnTo>
                    <a:pt x="562" y="173"/>
                  </a:lnTo>
                  <a:lnTo>
                    <a:pt x="569" y="163"/>
                  </a:lnTo>
                  <a:lnTo>
                    <a:pt x="574" y="154"/>
                  </a:lnTo>
                  <a:lnTo>
                    <a:pt x="575" y="144"/>
                  </a:lnTo>
                  <a:lnTo>
                    <a:pt x="575" y="96"/>
                  </a:lnTo>
                  <a:lnTo>
                    <a:pt x="574" y="86"/>
                  </a:lnTo>
                  <a:lnTo>
                    <a:pt x="569" y="76"/>
                  </a:lnTo>
                  <a:lnTo>
                    <a:pt x="562" y="68"/>
                  </a:lnTo>
                  <a:lnTo>
                    <a:pt x="552" y="58"/>
                  </a:lnTo>
                  <a:lnTo>
                    <a:pt x="541" y="49"/>
                  </a:lnTo>
                  <a:lnTo>
                    <a:pt x="526" y="43"/>
                  </a:lnTo>
                  <a:lnTo>
                    <a:pt x="509" y="35"/>
                  </a:lnTo>
                  <a:lnTo>
                    <a:pt x="491" y="28"/>
                  </a:lnTo>
                  <a:lnTo>
                    <a:pt x="471" y="21"/>
                  </a:lnTo>
                  <a:lnTo>
                    <a:pt x="449" y="16"/>
                  </a:lnTo>
                  <a:lnTo>
                    <a:pt x="424" y="11"/>
                  </a:lnTo>
                  <a:lnTo>
                    <a:pt x="399" y="8"/>
                  </a:lnTo>
                  <a:lnTo>
                    <a:pt x="373" y="5"/>
                  </a:lnTo>
                  <a:lnTo>
                    <a:pt x="346" y="1"/>
                  </a:lnTo>
                  <a:lnTo>
                    <a:pt x="318" y="1"/>
                  </a:lnTo>
                  <a:lnTo>
                    <a:pt x="288" y="0"/>
                  </a:lnTo>
                  <a:close/>
                </a:path>
              </a:pathLst>
            </a:custGeom>
            <a:solidFill>
              <a:schemeClr val="tx1">
                <a:lumMod val="75000"/>
                <a:lumOff val="25000"/>
              </a:schemeClr>
            </a:solidFill>
            <a:ln>
              <a:noFill/>
            </a:ln>
            <a:effectLst/>
          </p:spPr>
          <p:txBody>
            <a:bodyPr/>
            <a:lstStyle/>
            <a:p>
              <a:endParaRPr lang="zh-CN" altLang="en-US"/>
            </a:p>
          </p:txBody>
        </p:sp>
      </p:grpSp>
      <p:sp>
        <p:nvSpPr>
          <p:cNvPr id="23" name="Shape 251"/>
          <p:cNvSpPr>
            <a:spLocks noChangeArrowheads="1"/>
          </p:cNvSpPr>
          <p:nvPr/>
        </p:nvSpPr>
        <p:spPr bwMode="auto">
          <a:xfrm>
            <a:off x="6397907" y="1298136"/>
            <a:ext cx="1702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5000">
                <a:solidFill>
                  <a:schemeClr val="tx1"/>
                </a:solidFill>
                <a:latin typeface="Helvetica Light"/>
                <a:ea typeface="Helvetica Light"/>
                <a:cs typeface="Helvetica Light"/>
                <a:sym typeface="Helvetica Light"/>
              </a:defRPr>
            </a:lvl1pPr>
            <a:lvl2pPr marL="742950" indent="-285750">
              <a:defRPr sz="5000">
                <a:solidFill>
                  <a:schemeClr val="tx1"/>
                </a:solidFill>
                <a:latin typeface="Helvetica Light"/>
                <a:ea typeface="Helvetica Light"/>
                <a:cs typeface="Helvetica Light"/>
                <a:sym typeface="Helvetica Light"/>
              </a:defRPr>
            </a:lvl2pPr>
            <a:lvl3pPr marL="1143000" indent="-228600">
              <a:defRPr sz="5000">
                <a:solidFill>
                  <a:schemeClr val="tx1"/>
                </a:solidFill>
                <a:latin typeface="Helvetica Light"/>
                <a:ea typeface="Helvetica Light"/>
                <a:cs typeface="Helvetica Light"/>
                <a:sym typeface="Helvetica Light"/>
              </a:defRPr>
            </a:lvl3pPr>
            <a:lvl4pPr marL="1600200" indent="-228600">
              <a:defRPr sz="5000">
                <a:solidFill>
                  <a:schemeClr val="tx1"/>
                </a:solidFill>
                <a:latin typeface="Helvetica Light"/>
                <a:ea typeface="Helvetica Light"/>
                <a:cs typeface="Helvetica Light"/>
                <a:sym typeface="Helvetica Light"/>
              </a:defRPr>
            </a:lvl4pPr>
            <a:lvl5pPr marL="2057400" indent="-228600">
              <a:defRPr sz="5000">
                <a:solidFill>
                  <a:schemeClr val="tx1"/>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9pPr>
          </a:lstStyle>
          <a:p>
            <a:pPr algn="ctr"/>
            <a:r>
              <a:rPr lang="zh-CN" altLang="en-US" sz="2000" dirty="0">
                <a:solidFill>
                  <a:srgbClr val="9BC742"/>
                </a:solidFill>
                <a:latin typeface="方正兰亭粗黑_GBK" panose="02000000000000000000" pitchFamily="2" charset="-122"/>
                <a:ea typeface="方正兰亭粗黑_GBK" panose="02000000000000000000" pitchFamily="2" charset="-122"/>
              </a:rPr>
              <a:t>添加标题</a:t>
            </a:r>
          </a:p>
        </p:txBody>
      </p:sp>
      <p:sp>
        <p:nvSpPr>
          <p:cNvPr id="26" name="Shape 251"/>
          <p:cNvSpPr>
            <a:spLocks noChangeArrowheads="1"/>
          </p:cNvSpPr>
          <p:nvPr/>
        </p:nvSpPr>
        <p:spPr bwMode="auto">
          <a:xfrm>
            <a:off x="1060269" y="3439297"/>
            <a:ext cx="1702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5000">
                <a:solidFill>
                  <a:schemeClr val="tx1"/>
                </a:solidFill>
                <a:latin typeface="Helvetica Light"/>
                <a:ea typeface="Helvetica Light"/>
                <a:cs typeface="Helvetica Light"/>
                <a:sym typeface="Helvetica Light"/>
              </a:defRPr>
            </a:lvl1pPr>
            <a:lvl2pPr marL="742950" indent="-285750">
              <a:defRPr sz="5000">
                <a:solidFill>
                  <a:schemeClr val="tx1"/>
                </a:solidFill>
                <a:latin typeface="Helvetica Light"/>
                <a:ea typeface="Helvetica Light"/>
                <a:cs typeface="Helvetica Light"/>
                <a:sym typeface="Helvetica Light"/>
              </a:defRPr>
            </a:lvl2pPr>
            <a:lvl3pPr marL="1143000" indent="-228600">
              <a:defRPr sz="5000">
                <a:solidFill>
                  <a:schemeClr val="tx1"/>
                </a:solidFill>
                <a:latin typeface="Helvetica Light"/>
                <a:ea typeface="Helvetica Light"/>
                <a:cs typeface="Helvetica Light"/>
                <a:sym typeface="Helvetica Light"/>
              </a:defRPr>
            </a:lvl3pPr>
            <a:lvl4pPr marL="1600200" indent="-228600">
              <a:defRPr sz="5000">
                <a:solidFill>
                  <a:schemeClr val="tx1"/>
                </a:solidFill>
                <a:latin typeface="Helvetica Light"/>
                <a:ea typeface="Helvetica Light"/>
                <a:cs typeface="Helvetica Light"/>
                <a:sym typeface="Helvetica Light"/>
              </a:defRPr>
            </a:lvl4pPr>
            <a:lvl5pPr marL="2057400" indent="-228600">
              <a:defRPr sz="5000">
                <a:solidFill>
                  <a:schemeClr val="tx1"/>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9pPr>
          </a:lstStyle>
          <a:p>
            <a:pPr algn="ctr"/>
            <a:r>
              <a:rPr lang="zh-CN" altLang="en-US" sz="2000" dirty="0">
                <a:solidFill>
                  <a:srgbClr val="6FB5BC"/>
                </a:solidFill>
                <a:latin typeface="方正兰亭粗黑_GBK" panose="02000000000000000000" pitchFamily="2" charset="-122"/>
                <a:ea typeface="方正兰亭粗黑_GBK" panose="02000000000000000000" pitchFamily="2" charset="-122"/>
              </a:rPr>
              <a:t>添加标题</a:t>
            </a:r>
          </a:p>
        </p:txBody>
      </p:sp>
      <p:sp>
        <p:nvSpPr>
          <p:cNvPr id="27" name="Shape 251"/>
          <p:cNvSpPr>
            <a:spLocks noChangeArrowheads="1"/>
          </p:cNvSpPr>
          <p:nvPr/>
        </p:nvSpPr>
        <p:spPr bwMode="auto">
          <a:xfrm>
            <a:off x="4597897" y="3439297"/>
            <a:ext cx="1702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5000">
                <a:solidFill>
                  <a:schemeClr val="tx1"/>
                </a:solidFill>
                <a:latin typeface="Helvetica Light"/>
                <a:ea typeface="Helvetica Light"/>
                <a:cs typeface="Helvetica Light"/>
                <a:sym typeface="Helvetica Light"/>
              </a:defRPr>
            </a:lvl1pPr>
            <a:lvl2pPr marL="742950" indent="-285750">
              <a:defRPr sz="5000">
                <a:solidFill>
                  <a:schemeClr val="tx1"/>
                </a:solidFill>
                <a:latin typeface="Helvetica Light"/>
                <a:ea typeface="Helvetica Light"/>
                <a:cs typeface="Helvetica Light"/>
                <a:sym typeface="Helvetica Light"/>
              </a:defRPr>
            </a:lvl2pPr>
            <a:lvl3pPr marL="1143000" indent="-228600">
              <a:defRPr sz="5000">
                <a:solidFill>
                  <a:schemeClr val="tx1"/>
                </a:solidFill>
                <a:latin typeface="Helvetica Light"/>
                <a:ea typeface="Helvetica Light"/>
                <a:cs typeface="Helvetica Light"/>
                <a:sym typeface="Helvetica Light"/>
              </a:defRPr>
            </a:lvl3pPr>
            <a:lvl4pPr marL="1600200" indent="-228600">
              <a:defRPr sz="5000">
                <a:solidFill>
                  <a:schemeClr val="tx1"/>
                </a:solidFill>
                <a:latin typeface="Helvetica Light"/>
                <a:ea typeface="Helvetica Light"/>
                <a:cs typeface="Helvetica Light"/>
                <a:sym typeface="Helvetica Light"/>
              </a:defRPr>
            </a:lvl4pPr>
            <a:lvl5pPr marL="2057400" indent="-228600">
              <a:defRPr sz="5000">
                <a:solidFill>
                  <a:schemeClr val="tx1"/>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buFont typeface="Arial" panose="020B0604020202020204" pitchFamily="34" charset="0"/>
              <a:defRPr sz="5000">
                <a:solidFill>
                  <a:schemeClr val="tx1"/>
                </a:solidFill>
                <a:latin typeface="Helvetica Light"/>
                <a:ea typeface="Helvetica Light"/>
                <a:cs typeface="Helvetica Light"/>
                <a:sym typeface="Helvetica Light"/>
              </a:defRPr>
            </a:lvl9pPr>
          </a:lstStyle>
          <a:p>
            <a:pPr algn="ctr"/>
            <a:r>
              <a:rPr lang="zh-CN" altLang="en-US" sz="2000" dirty="0">
                <a:solidFill>
                  <a:srgbClr val="6FB5BC"/>
                </a:solidFill>
                <a:latin typeface="方正兰亭粗黑_GBK" panose="02000000000000000000" pitchFamily="2" charset="-122"/>
                <a:ea typeface="方正兰亭粗黑_GBK" panose="02000000000000000000" pitchFamily="2" charset="-122"/>
              </a:rPr>
              <a:t>添加标题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0"/>
          <p:cNvSpPr/>
          <p:nvPr/>
        </p:nvSpPr>
        <p:spPr>
          <a:xfrm>
            <a:off x="4368138" y="2357375"/>
            <a:ext cx="456614" cy="428750"/>
          </a:xfrm>
          <a:prstGeom prst="rightArrow">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WordArt 2"/>
          <p:cNvSpPr>
            <a:spLocks noChangeArrowheads="1" noChangeShapeType="1" noTextEdit="1"/>
          </p:cNvSpPr>
          <p:nvPr/>
        </p:nvSpPr>
        <p:spPr bwMode="auto">
          <a:xfrm>
            <a:off x="1234236" y="1434088"/>
            <a:ext cx="2400300" cy="1328396"/>
          </a:xfrm>
          <a:prstGeom prst="rect">
            <a:avLst/>
          </a:prstGeom>
        </p:spPr>
        <p:txBody>
          <a:bodyPr vert="horz" wrap="square" fromWordArt="1" anchor="t" anchorCtr="0">
            <a:prstTxWarp prst="textArchUp">
              <a:avLst>
                <a:gd name="adj" fmla="val 12807355"/>
              </a:avLst>
            </a:prstTxWarp>
          </a:bodyPr>
          <a:lstStyle/>
          <a:p>
            <a:pPr algn="ctr"/>
            <a:endParaRPr lang="en-US" altLang="zh-CN" sz="100" dirty="0">
              <a:solidFill>
                <a:schemeClr val="tx1">
                  <a:lumMod val="50000"/>
                </a:schemeClr>
              </a:solidFill>
              <a:latin typeface="方正兰亭粗黑_GBK" panose="02000000000000000000" pitchFamily="2" charset="-122"/>
              <a:ea typeface="方正兰亭粗黑_GBK" panose="02000000000000000000" pitchFamily="2" charset="-122"/>
            </a:endParaRPr>
          </a:p>
        </p:txBody>
      </p:sp>
      <p:sp>
        <p:nvSpPr>
          <p:cNvPr id="40" name="Right Arrow 10"/>
          <p:cNvSpPr/>
          <p:nvPr/>
        </p:nvSpPr>
        <p:spPr>
          <a:xfrm>
            <a:off x="6550310" y="2357375"/>
            <a:ext cx="456614" cy="428750"/>
          </a:xfrm>
          <a:prstGeom prst="rightArrow">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611725" y="769890"/>
            <a:ext cx="3603720" cy="3843634"/>
            <a:chOff x="611725" y="769890"/>
            <a:chExt cx="3603720" cy="3843634"/>
          </a:xfrm>
        </p:grpSpPr>
        <p:grpSp>
          <p:nvGrpSpPr>
            <p:cNvPr id="14" name="Group 9"/>
            <p:cNvGrpSpPr/>
            <p:nvPr/>
          </p:nvGrpSpPr>
          <p:grpSpPr>
            <a:xfrm>
              <a:off x="611725" y="769890"/>
              <a:ext cx="3603720" cy="3603720"/>
              <a:chOff x="724440" y="1410240"/>
              <a:chExt cx="3603720" cy="3603720"/>
            </a:xfrm>
            <a:effectLst/>
          </p:grpSpPr>
          <p:sp>
            <p:nvSpPr>
              <p:cNvPr id="15" name="Oval 5"/>
              <p:cNvSpPr/>
              <p:nvPr/>
            </p:nvSpPr>
            <p:spPr>
              <a:xfrm>
                <a:off x="724440" y="1410240"/>
                <a:ext cx="3603720" cy="3603720"/>
              </a:xfrm>
              <a:prstGeom prst="ellips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6"/>
              <p:cNvSpPr/>
              <p:nvPr/>
            </p:nvSpPr>
            <p:spPr>
              <a:xfrm>
                <a:off x="1074420" y="1760220"/>
                <a:ext cx="2903760" cy="2903760"/>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7"/>
              <p:cNvSpPr/>
              <p:nvPr/>
            </p:nvSpPr>
            <p:spPr>
              <a:xfrm>
                <a:off x="1455420" y="2141220"/>
                <a:ext cx="2141760" cy="214176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8"/>
              <p:cNvSpPr/>
              <p:nvPr/>
            </p:nvSpPr>
            <p:spPr>
              <a:xfrm>
                <a:off x="1828800" y="2514600"/>
                <a:ext cx="1395000" cy="13950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WordArt 2"/>
            <p:cNvSpPr>
              <a:spLocks noChangeArrowheads="1" noChangeShapeType="1" noTextEdit="1"/>
            </p:cNvSpPr>
            <p:nvPr/>
          </p:nvSpPr>
          <p:spPr bwMode="auto">
            <a:xfrm>
              <a:off x="1449925" y="1866967"/>
              <a:ext cx="1897990" cy="1838316"/>
            </a:xfrm>
            <a:prstGeom prst="rect">
              <a:avLst/>
            </a:prstGeom>
          </p:spPr>
          <p:txBody>
            <a:bodyPr vert="horz" wrap="square" fromWordArt="1" anchor="t" anchorCtr="0">
              <a:prstTxWarp prst="textArchUp">
                <a:avLst>
                  <a:gd name="adj" fmla="val 12531083"/>
                </a:avLst>
              </a:prstTxWarp>
            </a:bodyPr>
            <a:lstStyle/>
            <a:p>
              <a:pPr algn="ctr"/>
              <a:r>
                <a:rPr lang="zh-CN" altLang="en-US"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rPr>
                <a:t>添加标题添加标题添加</a:t>
              </a:r>
              <a:endParaRPr lang="en-US" altLang="zh-CN"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a:p>
              <a:pPr algn="ctr"/>
              <a:endParaRPr lang="en-US" altLang="zh-CN"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a:p>
              <a:pPr algn="ctr"/>
              <a:endParaRPr lang="en-US"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p:txBody>
        </p:sp>
        <p:sp>
          <p:nvSpPr>
            <p:cNvPr id="49" name="WordArt 2"/>
            <p:cNvSpPr>
              <a:spLocks noChangeArrowheads="1" noChangeShapeType="1" noTextEdit="1"/>
            </p:cNvSpPr>
            <p:nvPr/>
          </p:nvSpPr>
          <p:spPr bwMode="auto">
            <a:xfrm>
              <a:off x="1612918" y="1981158"/>
              <a:ext cx="1599508" cy="2632366"/>
            </a:xfrm>
            <a:prstGeom prst="rect">
              <a:avLst/>
            </a:prstGeom>
          </p:spPr>
          <p:txBody>
            <a:bodyPr vert="horz" wrap="square" fromWordArt="1" anchor="t" anchorCtr="0">
              <a:prstTxWarp prst="textArchUp">
                <a:avLst>
                  <a:gd name="adj" fmla="val 12531083"/>
                </a:avLst>
              </a:prstTxWarp>
            </a:bodyPr>
            <a:lstStyle/>
            <a:p>
              <a:pPr algn="ctr"/>
              <a:r>
                <a:rPr lang="zh-CN" altLang="en-US"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rPr>
                <a:t>添加标题添加标添加题</a:t>
              </a:r>
              <a:endParaRPr lang="en-US" altLang="zh-CN"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a:p>
              <a:pPr algn="ctr"/>
              <a:endParaRPr lang="en-US" sz="1100" kern="10" dirty="0">
                <a:ln w="9525">
                  <a:noFill/>
                  <a:round/>
                </a:ln>
                <a:solidFill>
                  <a:schemeClr val="tx1">
                    <a:lumMod val="85000"/>
                    <a:lumOff val="1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p:txBody>
        </p:sp>
        <p:sp>
          <p:nvSpPr>
            <p:cNvPr id="50" name="WordArt 2"/>
            <p:cNvSpPr>
              <a:spLocks noChangeArrowheads="1" noChangeShapeType="1" noTextEdit="1"/>
            </p:cNvSpPr>
            <p:nvPr/>
          </p:nvSpPr>
          <p:spPr bwMode="auto">
            <a:xfrm>
              <a:off x="1290875" y="1438217"/>
              <a:ext cx="2243593" cy="1838316"/>
            </a:xfrm>
            <a:prstGeom prst="rect">
              <a:avLst/>
            </a:prstGeom>
          </p:spPr>
          <p:txBody>
            <a:bodyPr vert="horz" wrap="square" fromWordArt="1" anchor="t" anchorCtr="0">
              <a:prstTxWarp prst="textArchUp">
                <a:avLst>
                  <a:gd name="adj" fmla="val 12531083"/>
                </a:avLst>
              </a:prstTxWarp>
            </a:bodyPr>
            <a:lstStyle/>
            <a:p>
              <a:pPr algn="ctr"/>
              <a:r>
                <a:rPr lang="zh-CN" altLang="en-US" sz="1100" kern="10" dirty="0">
                  <a:ln w="9525">
                    <a:noFill/>
                    <a:round/>
                  </a:ln>
                  <a:solidFill>
                    <a:schemeClr val="bg1">
                      <a:lumMod val="95000"/>
                    </a:schemeClr>
                  </a:solidFill>
                  <a:latin typeface="方正黑体简体" panose="03000509000000000000" pitchFamily="65" charset="-122"/>
                  <a:ea typeface="方正黑体简体" panose="03000509000000000000" pitchFamily="65" charset="-122"/>
                  <a:cs typeface="Tahoma" panose="020B0604030504040204" pitchFamily="34" charset="0"/>
                </a:rPr>
                <a:t>添加标题添加标题添加标题</a:t>
              </a:r>
              <a:endParaRPr lang="en-US" altLang="zh-CN" sz="1100" kern="10" dirty="0">
                <a:ln w="9525">
                  <a:noFill/>
                  <a:round/>
                </a:ln>
                <a:solidFill>
                  <a:schemeClr val="bg1">
                    <a:lumMod val="9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a:p>
              <a:pPr algn="ctr"/>
              <a:endParaRPr lang="en-US" altLang="zh-CN" sz="1100" kern="10" dirty="0">
                <a:ln w="9525">
                  <a:noFill/>
                  <a:round/>
                </a:ln>
                <a:solidFill>
                  <a:schemeClr val="bg1">
                    <a:lumMod val="9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a:p>
              <a:pPr algn="ctr"/>
              <a:endParaRPr lang="en-US" sz="1100" kern="10" dirty="0">
                <a:ln w="9525">
                  <a:noFill/>
                  <a:round/>
                </a:ln>
                <a:solidFill>
                  <a:schemeClr val="bg1">
                    <a:lumMod val="95000"/>
                  </a:schemeClr>
                </a:solidFill>
                <a:latin typeface="方正黑体简体" panose="03000509000000000000" pitchFamily="65" charset="-122"/>
                <a:ea typeface="方正黑体简体" panose="03000509000000000000" pitchFamily="65" charset="-122"/>
                <a:cs typeface="Tahoma" panose="020B0604030504040204" pitchFamily="34" charset="0"/>
              </a:endParaRPr>
            </a:p>
          </p:txBody>
        </p:sp>
      </p:grpSp>
      <p:grpSp>
        <p:nvGrpSpPr>
          <p:cNvPr id="4" name="组合 3"/>
          <p:cNvGrpSpPr/>
          <p:nvPr/>
        </p:nvGrpSpPr>
        <p:grpSpPr>
          <a:xfrm>
            <a:off x="7090458" y="1846159"/>
            <a:ext cx="1451182" cy="1451182"/>
            <a:chOff x="7090458" y="1846159"/>
            <a:chExt cx="1451182" cy="1451182"/>
          </a:xfrm>
        </p:grpSpPr>
        <p:grpSp>
          <p:nvGrpSpPr>
            <p:cNvPr id="30" name="组合 29"/>
            <p:cNvGrpSpPr/>
            <p:nvPr/>
          </p:nvGrpSpPr>
          <p:grpSpPr>
            <a:xfrm rot="5400000">
              <a:off x="7090458" y="1846159"/>
              <a:ext cx="1451182" cy="1451182"/>
              <a:chOff x="2817042" y="998687"/>
              <a:chExt cx="1690193" cy="1690193"/>
            </a:xfrm>
          </p:grpSpPr>
          <p:sp>
            <p:nvSpPr>
              <p:cNvPr id="34" name="椭圆 33"/>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椭圆 34"/>
              <p:cNvSpPr/>
              <p:nvPr/>
            </p:nvSpPr>
            <p:spPr bwMode="auto">
              <a:xfrm flipV="1">
                <a:off x="2904557" y="1086201"/>
                <a:ext cx="1515164" cy="151516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1" name="Freeform 38"/>
            <p:cNvSpPr>
              <a:spLocks noEditPoints="1" noChangeArrowheads="1"/>
            </p:cNvSpPr>
            <p:nvPr/>
          </p:nvSpPr>
          <p:spPr bwMode="auto">
            <a:xfrm>
              <a:off x="7531852" y="2280323"/>
              <a:ext cx="568394" cy="524740"/>
            </a:xfrm>
            <a:custGeom>
              <a:avLst/>
              <a:gdLst>
                <a:gd name="T0" fmla="*/ 2147483646 w 104"/>
                <a:gd name="T1" fmla="*/ 2147483646 h 100"/>
                <a:gd name="T2" fmla="*/ 2147483646 w 104"/>
                <a:gd name="T3" fmla="*/ 2147483646 h 100"/>
                <a:gd name="T4" fmla="*/ 2147483646 w 104"/>
                <a:gd name="T5" fmla="*/ 2147483646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2147483646 w 104"/>
                <a:gd name="T19" fmla="*/ 2147483646 h 100"/>
                <a:gd name="T20" fmla="*/ 2147483646 w 104"/>
                <a:gd name="T21" fmla="*/ 2147483646 h 100"/>
                <a:gd name="T22" fmla="*/ 2147483646 w 104"/>
                <a:gd name="T23" fmla="*/ 2147483646 h 100"/>
                <a:gd name="T24" fmla="*/ 2147483646 w 104"/>
                <a:gd name="T25" fmla="*/ 2147483646 h 100"/>
                <a:gd name="T26" fmla="*/ 2147483646 w 104"/>
                <a:gd name="T27" fmla="*/ 2147483646 h 100"/>
                <a:gd name="T28" fmla="*/ 2147483646 w 104"/>
                <a:gd name="T29" fmla="*/ 2147483646 h 100"/>
                <a:gd name="T30" fmla="*/ 2147483646 w 104"/>
                <a:gd name="T31" fmla="*/ 2147483646 h 100"/>
                <a:gd name="T32" fmla="*/ 2147483646 w 104"/>
                <a:gd name="T33" fmla="*/ 2147483646 h 100"/>
                <a:gd name="T34" fmla="*/ 2147483646 w 104"/>
                <a:gd name="T35" fmla="*/ 2147483646 h 100"/>
                <a:gd name="T36" fmla="*/ 2147483646 w 104"/>
                <a:gd name="T37" fmla="*/ 2147483646 h 100"/>
                <a:gd name="T38" fmla="*/ 2147483646 w 104"/>
                <a:gd name="T39" fmla="*/ 2147483646 h 100"/>
                <a:gd name="T40" fmla="*/ 2147483646 w 104"/>
                <a:gd name="T41" fmla="*/ 2147483646 h 100"/>
                <a:gd name="T42" fmla="*/ 2147483646 w 104"/>
                <a:gd name="T43" fmla="*/ 2147483646 h 100"/>
                <a:gd name="T44" fmla="*/ 2147483646 w 104"/>
                <a:gd name="T45" fmla="*/ 2147483646 h 100"/>
                <a:gd name="T46" fmla="*/ 2147483646 w 104"/>
                <a:gd name="T47" fmla="*/ 2147483646 h 100"/>
                <a:gd name="T48" fmla="*/ 2147483646 w 104"/>
                <a:gd name="T49" fmla="*/ 2147483646 h 100"/>
                <a:gd name="T50" fmla="*/ 2147483646 w 104"/>
                <a:gd name="T51" fmla="*/ 2147483646 h 100"/>
                <a:gd name="T52" fmla="*/ 2147483646 w 104"/>
                <a:gd name="T53" fmla="*/ 2147483646 h 100"/>
                <a:gd name="T54" fmla="*/ 2147483646 w 104"/>
                <a:gd name="T55" fmla="*/ 2147483646 h 100"/>
                <a:gd name="T56" fmla="*/ 2147483646 w 104"/>
                <a:gd name="T57" fmla="*/ 2147483646 h 100"/>
                <a:gd name="T58" fmla="*/ 2147483646 w 104"/>
                <a:gd name="T59" fmla="*/ 2147483646 h 100"/>
                <a:gd name="T60" fmla="*/ 2147483646 w 104"/>
                <a:gd name="T61" fmla="*/ 2147483646 h 100"/>
                <a:gd name="T62" fmla="*/ 2147483646 w 104"/>
                <a:gd name="T63" fmla="*/ 2147483646 h 100"/>
                <a:gd name="T64" fmla="*/ 2147483646 w 104"/>
                <a:gd name="T65" fmla="*/ 2147483646 h 100"/>
                <a:gd name="T66" fmla="*/ 2147483646 w 104"/>
                <a:gd name="T67" fmla="*/ 2147483646 h 100"/>
                <a:gd name="T68" fmla="*/ 2147483646 w 104"/>
                <a:gd name="T69" fmla="*/ 2147483646 h 100"/>
                <a:gd name="T70" fmla="*/ 0 w 104"/>
                <a:gd name="T71" fmla="*/ 2147483646 h 100"/>
                <a:gd name="T72" fmla="*/ 0 w 104"/>
                <a:gd name="T73" fmla="*/ 2147483646 h 100"/>
                <a:gd name="T74" fmla="*/ 2147483646 w 104"/>
                <a:gd name="T75" fmla="*/ 2147483646 h 100"/>
                <a:gd name="T76" fmla="*/ 2147483646 w 104"/>
                <a:gd name="T77" fmla="*/ 2147483646 h 100"/>
                <a:gd name="T78" fmla="*/ 2147483646 w 104"/>
                <a:gd name="T79" fmla="*/ 2147483646 h 100"/>
                <a:gd name="T80" fmla="*/ 2147483646 w 104"/>
                <a:gd name="T81" fmla="*/ 2147483646 h 100"/>
                <a:gd name="T82" fmla="*/ 2147483646 w 104"/>
                <a:gd name="T83" fmla="*/ 2147483646 h 100"/>
                <a:gd name="T84" fmla="*/ 2147483646 w 104"/>
                <a:gd name="T85" fmla="*/ 2147483646 h 100"/>
                <a:gd name="T86" fmla="*/ 2147483646 w 104"/>
                <a:gd name="T87" fmla="*/ 2147483646 h 100"/>
                <a:gd name="T88" fmla="*/ 2147483646 w 104"/>
                <a:gd name="T89" fmla="*/ 2147483646 h 100"/>
                <a:gd name="T90" fmla="*/ 2147483646 w 104"/>
                <a:gd name="T91" fmla="*/ 2147483646 h 100"/>
                <a:gd name="T92" fmla="*/ 2147483646 w 104"/>
                <a:gd name="T93" fmla="*/ 2147483646 h 100"/>
                <a:gd name="T94" fmla="*/ 2147483646 w 104"/>
                <a:gd name="T95" fmla="*/ 2147483646 h 100"/>
                <a:gd name="T96" fmla="*/ 2147483646 w 104"/>
                <a:gd name="T97" fmla="*/ 2147483646 h 100"/>
                <a:gd name="T98" fmla="*/ 2147483646 w 104"/>
                <a:gd name="T99" fmla="*/ 2147483646 h 100"/>
                <a:gd name="T100" fmla="*/ 2147483646 w 104"/>
                <a:gd name="T101" fmla="*/ 2147483646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0"/>
                <a:gd name="T155" fmla="*/ 104 w 104"/>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6FB5BC"/>
            </a:solidFill>
            <a:ln>
              <a:noFill/>
            </a:ln>
          </p:spPr>
          <p:txBody>
            <a:bodyPr/>
            <a:lstStyle/>
            <a:p>
              <a:endParaRPr lang="zh-CN" altLang="en-US"/>
            </a:p>
          </p:txBody>
        </p:sp>
      </p:grpSp>
      <p:grpSp>
        <p:nvGrpSpPr>
          <p:cNvPr id="3" name="组合 2"/>
          <p:cNvGrpSpPr/>
          <p:nvPr/>
        </p:nvGrpSpPr>
        <p:grpSpPr>
          <a:xfrm>
            <a:off x="4927361" y="1846159"/>
            <a:ext cx="1451182" cy="1451182"/>
            <a:chOff x="4927361" y="1846159"/>
            <a:chExt cx="1451182" cy="1451182"/>
          </a:xfrm>
        </p:grpSpPr>
        <p:grpSp>
          <p:nvGrpSpPr>
            <p:cNvPr id="36" name="组合 35"/>
            <p:cNvGrpSpPr/>
            <p:nvPr/>
          </p:nvGrpSpPr>
          <p:grpSpPr>
            <a:xfrm rot="5400000">
              <a:off x="4927361" y="1846159"/>
              <a:ext cx="1451182" cy="1451182"/>
              <a:chOff x="2817042" y="998687"/>
              <a:chExt cx="1690193" cy="1690193"/>
            </a:xfrm>
          </p:grpSpPr>
          <p:sp>
            <p:nvSpPr>
              <p:cNvPr id="37" name="椭圆 36"/>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bwMode="auto">
              <a:xfrm flipV="1">
                <a:off x="2904557" y="1086201"/>
                <a:ext cx="1515164" cy="151516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52" name="Freeform 97"/>
            <p:cNvSpPr>
              <a:spLocks noEditPoints="1" noChangeArrowheads="1"/>
            </p:cNvSpPr>
            <p:nvPr/>
          </p:nvSpPr>
          <p:spPr bwMode="auto">
            <a:xfrm>
              <a:off x="5368974" y="2295147"/>
              <a:ext cx="573014" cy="495092"/>
            </a:xfrm>
            <a:custGeom>
              <a:avLst/>
              <a:gdLst>
                <a:gd name="T0" fmla="*/ 2147483646 w 105"/>
                <a:gd name="T1" fmla="*/ 2147483646 h 94"/>
                <a:gd name="T2" fmla="*/ 2147483646 w 105"/>
                <a:gd name="T3" fmla="*/ 2147483646 h 94"/>
                <a:gd name="T4" fmla="*/ 2147483646 w 105"/>
                <a:gd name="T5" fmla="*/ 2147483646 h 94"/>
                <a:gd name="T6" fmla="*/ 2147483646 w 105"/>
                <a:gd name="T7" fmla="*/ 2147483646 h 94"/>
                <a:gd name="T8" fmla="*/ 2147483646 w 105"/>
                <a:gd name="T9" fmla="*/ 2147483646 h 94"/>
                <a:gd name="T10" fmla="*/ 2147483646 w 105"/>
                <a:gd name="T11" fmla="*/ 2147483646 h 94"/>
                <a:gd name="T12" fmla="*/ 2147483646 w 105"/>
                <a:gd name="T13" fmla="*/ 2147483646 h 94"/>
                <a:gd name="T14" fmla="*/ 0 w 105"/>
                <a:gd name="T15" fmla="*/ 2147483646 h 94"/>
                <a:gd name="T16" fmla="*/ 2147483646 w 105"/>
                <a:gd name="T17" fmla="*/ 2147483646 h 94"/>
                <a:gd name="T18" fmla="*/ 2147483646 w 105"/>
                <a:gd name="T19" fmla="*/ 2147483646 h 94"/>
                <a:gd name="T20" fmla="*/ 2147483646 w 105"/>
                <a:gd name="T21" fmla="*/ 2147483646 h 94"/>
                <a:gd name="T22" fmla="*/ 2147483646 w 105"/>
                <a:gd name="T23" fmla="*/ 2147483646 h 94"/>
                <a:gd name="T24" fmla="*/ 2147483646 w 105"/>
                <a:gd name="T25" fmla="*/ 2147483646 h 94"/>
                <a:gd name="T26" fmla="*/ 2147483646 w 105"/>
                <a:gd name="T27" fmla="*/ 2147483646 h 94"/>
                <a:gd name="T28" fmla="*/ 2147483646 w 105"/>
                <a:gd name="T29" fmla="*/ 2147483646 h 94"/>
                <a:gd name="T30" fmla="*/ 2147483646 w 105"/>
                <a:gd name="T31" fmla="*/ 2147483646 h 94"/>
                <a:gd name="T32" fmla="*/ 2147483646 w 105"/>
                <a:gd name="T33" fmla="*/ 2147483646 h 94"/>
                <a:gd name="T34" fmla="*/ 2147483646 w 105"/>
                <a:gd name="T35" fmla="*/ 2147483646 h 94"/>
                <a:gd name="T36" fmla="*/ 2147483646 w 105"/>
                <a:gd name="T37" fmla="*/ 2147483646 h 94"/>
                <a:gd name="T38" fmla="*/ 2147483646 w 105"/>
                <a:gd name="T39" fmla="*/ 2147483646 h 94"/>
                <a:gd name="T40" fmla="*/ 2147483646 w 105"/>
                <a:gd name="T41" fmla="*/ 2147483646 h 94"/>
                <a:gd name="T42" fmla="*/ 2147483646 w 105"/>
                <a:gd name="T43" fmla="*/ 2147483646 h 94"/>
                <a:gd name="T44" fmla="*/ 2147483646 w 105"/>
                <a:gd name="T45" fmla="*/ 2147483646 h 94"/>
                <a:gd name="T46" fmla="*/ 2147483646 w 105"/>
                <a:gd name="T47" fmla="*/ 2147483646 h 94"/>
                <a:gd name="T48" fmla="*/ 2147483646 w 105"/>
                <a:gd name="T49" fmla="*/ 2147483646 h 94"/>
                <a:gd name="T50" fmla="*/ 2147483646 w 105"/>
                <a:gd name="T51" fmla="*/ 2147483646 h 94"/>
                <a:gd name="T52" fmla="*/ 2147483646 w 105"/>
                <a:gd name="T53" fmla="*/ 2147483646 h 94"/>
                <a:gd name="T54" fmla="*/ 2147483646 w 105"/>
                <a:gd name="T55" fmla="*/ 2147483646 h 94"/>
                <a:gd name="T56" fmla="*/ 2147483646 w 105"/>
                <a:gd name="T57" fmla="*/ 2147483646 h 94"/>
                <a:gd name="T58" fmla="*/ 2147483646 w 105"/>
                <a:gd name="T59" fmla="*/ 2147483646 h 94"/>
                <a:gd name="T60" fmla="*/ 2147483646 w 105"/>
                <a:gd name="T61" fmla="*/ 2147483646 h 94"/>
                <a:gd name="T62" fmla="*/ 2147483646 w 105"/>
                <a:gd name="T63" fmla="*/ 0 h 94"/>
                <a:gd name="T64" fmla="*/ 2147483646 w 105"/>
                <a:gd name="T65" fmla="*/ 2147483646 h 94"/>
                <a:gd name="T66" fmla="*/ 2147483646 w 105"/>
                <a:gd name="T67" fmla="*/ 2147483646 h 94"/>
                <a:gd name="T68" fmla="*/ 2147483646 w 105"/>
                <a:gd name="T69" fmla="*/ 2147483646 h 94"/>
                <a:gd name="T70" fmla="*/ 2147483646 w 105"/>
                <a:gd name="T71" fmla="*/ 2147483646 h 94"/>
                <a:gd name="T72" fmla="*/ 2147483646 w 105"/>
                <a:gd name="T73" fmla="*/ 2147483646 h 94"/>
                <a:gd name="T74" fmla="*/ 2147483646 w 105"/>
                <a:gd name="T75" fmla="*/ 2147483646 h 94"/>
                <a:gd name="T76" fmla="*/ 2147483646 w 105"/>
                <a:gd name="T77" fmla="*/ 2147483646 h 94"/>
                <a:gd name="T78" fmla="*/ 2147483646 w 105"/>
                <a:gd name="T79" fmla="*/ 2147483646 h 94"/>
                <a:gd name="T80" fmla="*/ 2147483646 w 105"/>
                <a:gd name="T81" fmla="*/ 2147483646 h 94"/>
                <a:gd name="T82" fmla="*/ 2147483646 w 105"/>
                <a:gd name="T83" fmla="*/ 2147483646 h 94"/>
                <a:gd name="T84" fmla="*/ 2147483646 w 105"/>
                <a:gd name="T85" fmla="*/ 2147483646 h 94"/>
                <a:gd name="T86" fmla="*/ 2147483646 w 105"/>
                <a:gd name="T87" fmla="*/ 2147483646 h 94"/>
                <a:gd name="T88" fmla="*/ 2147483646 w 105"/>
                <a:gd name="T89" fmla="*/ 2147483646 h 94"/>
                <a:gd name="T90" fmla="*/ 2147483646 w 105"/>
                <a:gd name="T91" fmla="*/ 2147483646 h 94"/>
                <a:gd name="T92" fmla="*/ 2147483646 w 105"/>
                <a:gd name="T93" fmla="*/ 2147483646 h 94"/>
                <a:gd name="T94" fmla="*/ 2147483646 w 105"/>
                <a:gd name="T95" fmla="*/ 2147483646 h 94"/>
                <a:gd name="T96" fmla="*/ 2147483646 w 105"/>
                <a:gd name="T97" fmla="*/ 2147483646 h 94"/>
                <a:gd name="T98" fmla="*/ 2147483646 w 105"/>
                <a:gd name="T99" fmla="*/ 2147483646 h 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94"/>
                <a:gd name="T152" fmla="*/ 105 w 105"/>
                <a:gd name="T153" fmla="*/ 94 h 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rgbClr val="6FB5BC"/>
            </a:solidFill>
            <a:ln>
              <a:noFill/>
            </a:ln>
          </p:spPr>
          <p:txBody>
            <a:bodyPr/>
            <a:lstStyle/>
            <a:p>
              <a:endParaRPr lang="zh-CN" altLang="en-US"/>
            </a:p>
          </p:txBody>
        </p:sp>
      </p:grpSp>
      <p:sp>
        <p:nvSpPr>
          <p:cNvPr id="53" name="Freeform 99"/>
          <p:cNvSpPr>
            <a:spLocks noEditPoints="1" noChangeArrowheads="1"/>
          </p:cNvSpPr>
          <p:nvPr/>
        </p:nvSpPr>
        <p:spPr bwMode="auto">
          <a:xfrm>
            <a:off x="2021950" y="2236232"/>
            <a:ext cx="823070" cy="671036"/>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tx1">
              <a:lumMod val="85000"/>
              <a:lumOff val="15000"/>
            </a:schemeClr>
          </a:solidFill>
          <a:ln>
            <a:noFill/>
          </a:ln>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589677" y="809841"/>
            <a:ext cx="2066805" cy="2066805"/>
            <a:chOff x="3589677" y="809841"/>
            <a:chExt cx="2066805" cy="2066805"/>
          </a:xfrm>
        </p:grpSpPr>
        <p:sp useBgFill="1">
          <p:nvSpPr>
            <p:cNvPr id="58" name="Oval 2"/>
            <p:cNvSpPr>
              <a:spLocks noChangeArrowheads="1"/>
            </p:cNvSpPr>
            <p:nvPr/>
          </p:nvSpPr>
          <p:spPr bwMode="auto">
            <a:xfrm>
              <a:off x="3618007" y="818273"/>
              <a:ext cx="2020540" cy="2027783"/>
            </a:xfrm>
            <a:prstGeom prst="ellipse">
              <a:avLst/>
            </a:prstGeom>
            <a:ln w="9525">
              <a:solidFill>
                <a:schemeClr val="bg1">
                  <a:lumMod val="65000"/>
                </a:schemeClr>
              </a:solidFill>
              <a:round/>
            </a:ln>
            <a:effectLst/>
            <a:extLst>
              <a:ext uri="{AF507438-7753-43E0-B8FC-AC1667EBCBE1}">
                <a14:hiddenEffects xmlns:a14="http://schemas.microsoft.com/office/drawing/2010/main">
                  <a:effectLst>
                    <a:outerShdw dist="35921" dir="2700000" algn="ctr" rotWithShape="0">
                      <a:srgbClr val="000066"/>
                    </a:outerShdw>
                  </a:effectLst>
                </a14:hiddenEffects>
              </a:ext>
            </a:extLst>
          </p:spPr>
          <p:txBody>
            <a:bodyPr/>
            <a:lstStyle/>
            <a:p>
              <a:endParaRPr lang="zh-CN" altLang="en-US"/>
            </a:p>
          </p:txBody>
        </p:sp>
        <p:sp>
          <p:nvSpPr>
            <p:cNvPr id="59" name="Freeform 5"/>
            <p:cNvSpPr/>
            <p:nvPr/>
          </p:nvSpPr>
          <p:spPr bwMode="auto">
            <a:xfrm>
              <a:off x="3618007" y="1098343"/>
              <a:ext cx="2004245" cy="1449456"/>
            </a:xfrm>
            <a:custGeom>
              <a:avLst/>
              <a:gdLst>
                <a:gd name="T0" fmla="*/ 231 w 1092"/>
                <a:gd name="T1" fmla="*/ 25 h 792"/>
                <a:gd name="T2" fmla="*/ 200 w 1092"/>
                <a:gd name="T3" fmla="*/ 85 h 792"/>
                <a:gd name="T4" fmla="*/ 340 w 1092"/>
                <a:gd name="T5" fmla="*/ 19 h 792"/>
                <a:gd name="T6" fmla="*/ 353 w 1092"/>
                <a:gd name="T7" fmla="*/ 84 h 792"/>
                <a:gd name="T8" fmla="*/ 366 w 1092"/>
                <a:gd name="T9" fmla="*/ 153 h 792"/>
                <a:gd name="T10" fmla="*/ 606 w 1092"/>
                <a:gd name="T11" fmla="*/ 75 h 792"/>
                <a:gd name="T12" fmla="*/ 662 w 1092"/>
                <a:gd name="T13" fmla="*/ 123 h 792"/>
                <a:gd name="T14" fmla="*/ 776 w 1092"/>
                <a:gd name="T15" fmla="*/ 68 h 792"/>
                <a:gd name="T16" fmla="*/ 772 w 1092"/>
                <a:gd name="T17" fmla="*/ 25 h 792"/>
                <a:gd name="T18" fmla="*/ 820 w 1092"/>
                <a:gd name="T19" fmla="*/ 45 h 792"/>
                <a:gd name="T20" fmla="*/ 912 w 1092"/>
                <a:gd name="T21" fmla="*/ 54 h 792"/>
                <a:gd name="T22" fmla="*/ 1041 w 1092"/>
                <a:gd name="T23" fmla="*/ 201 h 792"/>
                <a:gd name="T24" fmla="*/ 1063 w 1092"/>
                <a:gd name="T25" fmla="*/ 286 h 792"/>
                <a:gd name="T26" fmla="*/ 1057 w 1092"/>
                <a:gd name="T27" fmla="*/ 233 h 792"/>
                <a:gd name="T28" fmla="*/ 991 w 1092"/>
                <a:gd name="T29" fmla="*/ 277 h 792"/>
                <a:gd name="T30" fmla="*/ 1015 w 1092"/>
                <a:gd name="T31" fmla="*/ 394 h 792"/>
                <a:gd name="T32" fmla="*/ 1037 w 1092"/>
                <a:gd name="T33" fmla="*/ 478 h 792"/>
                <a:gd name="T34" fmla="*/ 1005 w 1092"/>
                <a:gd name="T35" fmla="*/ 347 h 792"/>
                <a:gd name="T36" fmla="*/ 952 w 1092"/>
                <a:gd name="T37" fmla="*/ 454 h 792"/>
                <a:gd name="T38" fmla="*/ 1051 w 1092"/>
                <a:gd name="T39" fmla="*/ 528 h 792"/>
                <a:gd name="T40" fmla="*/ 1009 w 1092"/>
                <a:gd name="T41" fmla="*/ 512 h 792"/>
                <a:gd name="T42" fmla="*/ 923 w 1092"/>
                <a:gd name="T43" fmla="*/ 438 h 792"/>
                <a:gd name="T44" fmla="*/ 961 w 1092"/>
                <a:gd name="T45" fmla="*/ 548 h 792"/>
                <a:gd name="T46" fmla="*/ 1045 w 1092"/>
                <a:gd name="T47" fmla="*/ 584 h 792"/>
                <a:gd name="T48" fmla="*/ 983 w 1092"/>
                <a:gd name="T49" fmla="*/ 711 h 792"/>
                <a:gd name="T50" fmla="*/ 977 w 1092"/>
                <a:gd name="T51" fmla="*/ 602 h 792"/>
                <a:gd name="T52" fmla="*/ 897 w 1092"/>
                <a:gd name="T53" fmla="*/ 507 h 792"/>
                <a:gd name="T54" fmla="*/ 863 w 1092"/>
                <a:gd name="T55" fmla="*/ 410 h 792"/>
                <a:gd name="T56" fmla="*/ 750 w 1092"/>
                <a:gd name="T57" fmla="*/ 404 h 792"/>
                <a:gd name="T58" fmla="*/ 674 w 1092"/>
                <a:gd name="T59" fmla="*/ 468 h 792"/>
                <a:gd name="T60" fmla="*/ 694 w 1092"/>
                <a:gd name="T61" fmla="*/ 478 h 792"/>
                <a:gd name="T62" fmla="*/ 676 w 1092"/>
                <a:gd name="T63" fmla="*/ 627 h 792"/>
                <a:gd name="T64" fmla="*/ 672 w 1092"/>
                <a:gd name="T65" fmla="*/ 644 h 792"/>
                <a:gd name="T66" fmla="*/ 547 w 1092"/>
                <a:gd name="T67" fmla="*/ 700 h 792"/>
                <a:gd name="T68" fmla="*/ 452 w 1092"/>
                <a:gd name="T69" fmla="*/ 578 h 792"/>
                <a:gd name="T70" fmla="*/ 405 w 1092"/>
                <a:gd name="T71" fmla="*/ 416 h 792"/>
                <a:gd name="T72" fmla="*/ 544 w 1092"/>
                <a:gd name="T73" fmla="*/ 404 h 792"/>
                <a:gd name="T74" fmla="*/ 642 w 1092"/>
                <a:gd name="T75" fmla="*/ 352 h 792"/>
                <a:gd name="T76" fmla="*/ 564 w 1092"/>
                <a:gd name="T77" fmla="*/ 318 h 792"/>
                <a:gd name="T78" fmla="*/ 551 w 1092"/>
                <a:gd name="T79" fmla="*/ 372 h 792"/>
                <a:gd name="T80" fmla="*/ 513 w 1092"/>
                <a:gd name="T81" fmla="*/ 337 h 792"/>
                <a:gd name="T82" fmla="*/ 407 w 1092"/>
                <a:gd name="T83" fmla="*/ 354 h 792"/>
                <a:gd name="T84" fmla="*/ 458 w 1092"/>
                <a:gd name="T85" fmla="*/ 259 h 792"/>
                <a:gd name="T86" fmla="*/ 442 w 1092"/>
                <a:gd name="T87" fmla="*/ 226 h 792"/>
                <a:gd name="T88" fmla="*/ 463 w 1092"/>
                <a:gd name="T89" fmla="*/ 188 h 792"/>
                <a:gd name="T90" fmla="*/ 513 w 1092"/>
                <a:gd name="T91" fmla="*/ 199 h 792"/>
                <a:gd name="T92" fmla="*/ 587 w 1092"/>
                <a:gd name="T93" fmla="*/ 152 h 792"/>
                <a:gd name="T94" fmla="*/ 520 w 1092"/>
                <a:gd name="T95" fmla="*/ 187 h 792"/>
                <a:gd name="T96" fmla="*/ 331 w 1092"/>
                <a:gd name="T97" fmla="*/ 146 h 792"/>
                <a:gd name="T98" fmla="*/ 225 w 1092"/>
                <a:gd name="T99" fmla="*/ 94 h 792"/>
                <a:gd name="T100" fmla="*/ 202 w 1092"/>
                <a:gd name="T101" fmla="*/ 199 h 792"/>
                <a:gd name="T102" fmla="*/ 158 w 1092"/>
                <a:gd name="T103" fmla="*/ 155 h 792"/>
                <a:gd name="T104" fmla="*/ 104 w 1092"/>
                <a:gd name="T105" fmla="*/ 217 h 792"/>
                <a:gd name="T106" fmla="*/ 174 w 1092"/>
                <a:gd name="T107" fmla="*/ 182 h 792"/>
                <a:gd name="T108" fmla="*/ 181 w 1092"/>
                <a:gd name="T109" fmla="*/ 292 h 792"/>
                <a:gd name="T110" fmla="*/ 111 w 1092"/>
                <a:gd name="T111" fmla="*/ 372 h 792"/>
                <a:gd name="T112" fmla="*/ 78 w 1092"/>
                <a:gd name="T113" fmla="*/ 455 h 792"/>
                <a:gd name="T114" fmla="*/ 242 w 1092"/>
                <a:gd name="T115" fmla="*/ 552 h 792"/>
                <a:gd name="T116" fmla="*/ 235 w 1092"/>
                <a:gd name="T117" fmla="*/ 685 h 792"/>
                <a:gd name="T118" fmla="*/ 132 w 1092"/>
                <a:gd name="T119" fmla="*/ 748 h 792"/>
                <a:gd name="T120" fmla="*/ 104 w 1092"/>
                <a:gd name="T121" fmla="*/ 525 h 792"/>
                <a:gd name="T122" fmla="*/ 31 w 1092"/>
                <a:gd name="T123" fmla="*/ 438 h 792"/>
                <a:gd name="T124" fmla="*/ 3 w 1092"/>
                <a:gd name="T125" fmla="*/ 32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2" h="792">
                  <a:moveTo>
                    <a:pt x="119" y="69"/>
                  </a:moveTo>
                  <a:lnTo>
                    <a:pt x="131" y="70"/>
                  </a:lnTo>
                  <a:lnTo>
                    <a:pt x="140" y="62"/>
                  </a:lnTo>
                  <a:lnTo>
                    <a:pt x="151" y="55"/>
                  </a:lnTo>
                  <a:lnTo>
                    <a:pt x="158" y="48"/>
                  </a:lnTo>
                  <a:lnTo>
                    <a:pt x="170" y="40"/>
                  </a:lnTo>
                  <a:lnTo>
                    <a:pt x="181" y="36"/>
                  </a:lnTo>
                  <a:lnTo>
                    <a:pt x="191" y="31"/>
                  </a:lnTo>
                  <a:lnTo>
                    <a:pt x="200" y="31"/>
                  </a:lnTo>
                  <a:lnTo>
                    <a:pt x="206" y="30"/>
                  </a:lnTo>
                  <a:lnTo>
                    <a:pt x="215" y="30"/>
                  </a:lnTo>
                  <a:lnTo>
                    <a:pt x="220" y="22"/>
                  </a:lnTo>
                  <a:lnTo>
                    <a:pt x="231" y="25"/>
                  </a:lnTo>
                  <a:lnTo>
                    <a:pt x="241" y="20"/>
                  </a:lnTo>
                  <a:lnTo>
                    <a:pt x="250" y="22"/>
                  </a:lnTo>
                  <a:lnTo>
                    <a:pt x="255" y="28"/>
                  </a:lnTo>
                  <a:lnTo>
                    <a:pt x="250" y="31"/>
                  </a:lnTo>
                  <a:lnTo>
                    <a:pt x="241" y="30"/>
                  </a:lnTo>
                  <a:lnTo>
                    <a:pt x="233" y="34"/>
                  </a:lnTo>
                  <a:lnTo>
                    <a:pt x="227" y="42"/>
                  </a:lnTo>
                  <a:lnTo>
                    <a:pt x="226" y="49"/>
                  </a:lnTo>
                  <a:lnTo>
                    <a:pt x="217" y="51"/>
                  </a:lnTo>
                  <a:lnTo>
                    <a:pt x="206" y="55"/>
                  </a:lnTo>
                  <a:lnTo>
                    <a:pt x="205" y="68"/>
                  </a:lnTo>
                  <a:lnTo>
                    <a:pt x="203" y="77"/>
                  </a:lnTo>
                  <a:lnTo>
                    <a:pt x="200" y="85"/>
                  </a:lnTo>
                  <a:lnTo>
                    <a:pt x="205" y="92"/>
                  </a:lnTo>
                  <a:lnTo>
                    <a:pt x="211" y="72"/>
                  </a:lnTo>
                  <a:lnTo>
                    <a:pt x="217" y="69"/>
                  </a:lnTo>
                  <a:lnTo>
                    <a:pt x="226" y="58"/>
                  </a:lnTo>
                  <a:lnTo>
                    <a:pt x="232" y="46"/>
                  </a:lnTo>
                  <a:lnTo>
                    <a:pt x="246" y="43"/>
                  </a:lnTo>
                  <a:lnTo>
                    <a:pt x="257" y="37"/>
                  </a:lnTo>
                  <a:lnTo>
                    <a:pt x="265" y="26"/>
                  </a:lnTo>
                  <a:lnTo>
                    <a:pt x="276" y="26"/>
                  </a:lnTo>
                  <a:lnTo>
                    <a:pt x="299" y="25"/>
                  </a:lnTo>
                  <a:lnTo>
                    <a:pt x="321" y="20"/>
                  </a:lnTo>
                  <a:lnTo>
                    <a:pt x="330" y="19"/>
                  </a:lnTo>
                  <a:lnTo>
                    <a:pt x="340" y="19"/>
                  </a:lnTo>
                  <a:lnTo>
                    <a:pt x="351" y="19"/>
                  </a:lnTo>
                  <a:lnTo>
                    <a:pt x="360" y="22"/>
                  </a:lnTo>
                  <a:lnTo>
                    <a:pt x="373" y="33"/>
                  </a:lnTo>
                  <a:lnTo>
                    <a:pt x="368" y="34"/>
                  </a:lnTo>
                  <a:lnTo>
                    <a:pt x="354" y="39"/>
                  </a:lnTo>
                  <a:lnTo>
                    <a:pt x="356" y="49"/>
                  </a:lnTo>
                  <a:lnTo>
                    <a:pt x="366" y="51"/>
                  </a:lnTo>
                  <a:lnTo>
                    <a:pt x="371" y="51"/>
                  </a:lnTo>
                  <a:lnTo>
                    <a:pt x="369" y="60"/>
                  </a:lnTo>
                  <a:lnTo>
                    <a:pt x="356" y="70"/>
                  </a:lnTo>
                  <a:lnTo>
                    <a:pt x="348" y="72"/>
                  </a:lnTo>
                  <a:lnTo>
                    <a:pt x="350" y="79"/>
                  </a:lnTo>
                  <a:lnTo>
                    <a:pt x="353" y="84"/>
                  </a:lnTo>
                  <a:lnTo>
                    <a:pt x="348" y="92"/>
                  </a:lnTo>
                  <a:lnTo>
                    <a:pt x="354" y="100"/>
                  </a:lnTo>
                  <a:lnTo>
                    <a:pt x="342" y="105"/>
                  </a:lnTo>
                  <a:lnTo>
                    <a:pt x="330" y="108"/>
                  </a:lnTo>
                  <a:lnTo>
                    <a:pt x="329" y="122"/>
                  </a:lnTo>
                  <a:lnTo>
                    <a:pt x="321" y="132"/>
                  </a:lnTo>
                  <a:lnTo>
                    <a:pt x="314" y="140"/>
                  </a:lnTo>
                  <a:lnTo>
                    <a:pt x="303" y="146"/>
                  </a:lnTo>
                  <a:lnTo>
                    <a:pt x="329" y="146"/>
                  </a:lnTo>
                  <a:lnTo>
                    <a:pt x="342" y="146"/>
                  </a:lnTo>
                  <a:lnTo>
                    <a:pt x="350" y="149"/>
                  </a:lnTo>
                  <a:lnTo>
                    <a:pt x="360" y="143"/>
                  </a:lnTo>
                  <a:lnTo>
                    <a:pt x="366" y="153"/>
                  </a:lnTo>
                  <a:lnTo>
                    <a:pt x="507" y="153"/>
                  </a:lnTo>
                  <a:lnTo>
                    <a:pt x="513" y="146"/>
                  </a:lnTo>
                  <a:lnTo>
                    <a:pt x="526" y="135"/>
                  </a:lnTo>
                  <a:lnTo>
                    <a:pt x="534" y="120"/>
                  </a:lnTo>
                  <a:lnTo>
                    <a:pt x="546" y="107"/>
                  </a:lnTo>
                  <a:lnTo>
                    <a:pt x="552" y="94"/>
                  </a:lnTo>
                  <a:lnTo>
                    <a:pt x="558" y="81"/>
                  </a:lnTo>
                  <a:lnTo>
                    <a:pt x="568" y="77"/>
                  </a:lnTo>
                  <a:lnTo>
                    <a:pt x="572" y="69"/>
                  </a:lnTo>
                  <a:lnTo>
                    <a:pt x="581" y="72"/>
                  </a:lnTo>
                  <a:lnTo>
                    <a:pt x="590" y="64"/>
                  </a:lnTo>
                  <a:lnTo>
                    <a:pt x="596" y="70"/>
                  </a:lnTo>
                  <a:lnTo>
                    <a:pt x="606" y="75"/>
                  </a:lnTo>
                  <a:lnTo>
                    <a:pt x="617" y="78"/>
                  </a:lnTo>
                  <a:lnTo>
                    <a:pt x="627" y="81"/>
                  </a:lnTo>
                  <a:lnTo>
                    <a:pt x="635" y="77"/>
                  </a:lnTo>
                  <a:lnTo>
                    <a:pt x="644" y="83"/>
                  </a:lnTo>
                  <a:lnTo>
                    <a:pt x="651" y="92"/>
                  </a:lnTo>
                  <a:lnTo>
                    <a:pt x="663" y="94"/>
                  </a:lnTo>
                  <a:lnTo>
                    <a:pt x="666" y="105"/>
                  </a:lnTo>
                  <a:lnTo>
                    <a:pt x="662" y="111"/>
                  </a:lnTo>
                  <a:lnTo>
                    <a:pt x="645" y="108"/>
                  </a:lnTo>
                  <a:lnTo>
                    <a:pt x="633" y="104"/>
                  </a:lnTo>
                  <a:lnTo>
                    <a:pt x="632" y="113"/>
                  </a:lnTo>
                  <a:lnTo>
                    <a:pt x="648" y="114"/>
                  </a:lnTo>
                  <a:lnTo>
                    <a:pt x="662" y="123"/>
                  </a:lnTo>
                  <a:lnTo>
                    <a:pt x="680" y="117"/>
                  </a:lnTo>
                  <a:lnTo>
                    <a:pt x="685" y="102"/>
                  </a:lnTo>
                  <a:lnTo>
                    <a:pt x="694" y="90"/>
                  </a:lnTo>
                  <a:lnTo>
                    <a:pt x="704" y="93"/>
                  </a:lnTo>
                  <a:lnTo>
                    <a:pt x="701" y="99"/>
                  </a:lnTo>
                  <a:lnTo>
                    <a:pt x="695" y="105"/>
                  </a:lnTo>
                  <a:lnTo>
                    <a:pt x="695" y="114"/>
                  </a:lnTo>
                  <a:lnTo>
                    <a:pt x="707" y="104"/>
                  </a:lnTo>
                  <a:lnTo>
                    <a:pt x="717" y="94"/>
                  </a:lnTo>
                  <a:lnTo>
                    <a:pt x="734" y="92"/>
                  </a:lnTo>
                  <a:lnTo>
                    <a:pt x="757" y="84"/>
                  </a:lnTo>
                  <a:lnTo>
                    <a:pt x="774" y="77"/>
                  </a:lnTo>
                  <a:lnTo>
                    <a:pt x="776" y="68"/>
                  </a:lnTo>
                  <a:lnTo>
                    <a:pt x="763" y="69"/>
                  </a:lnTo>
                  <a:lnTo>
                    <a:pt x="751" y="60"/>
                  </a:lnTo>
                  <a:lnTo>
                    <a:pt x="744" y="46"/>
                  </a:lnTo>
                  <a:lnTo>
                    <a:pt x="751" y="30"/>
                  </a:lnTo>
                  <a:lnTo>
                    <a:pt x="765" y="18"/>
                  </a:lnTo>
                  <a:lnTo>
                    <a:pt x="775" y="7"/>
                  </a:lnTo>
                  <a:lnTo>
                    <a:pt x="791" y="7"/>
                  </a:lnTo>
                  <a:lnTo>
                    <a:pt x="805" y="0"/>
                  </a:lnTo>
                  <a:lnTo>
                    <a:pt x="804" y="9"/>
                  </a:lnTo>
                  <a:lnTo>
                    <a:pt x="793" y="10"/>
                  </a:lnTo>
                  <a:lnTo>
                    <a:pt x="789" y="15"/>
                  </a:lnTo>
                  <a:lnTo>
                    <a:pt x="778" y="16"/>
                  </a:lnTo>
                  <a:lnTo>
                    <a:pt x="772" y="25"/>
                  </a:lnTo>
                  <a:lnTo>
                    <a:pt x="766" y="36"/>
                  </a:lnTo>
                  <a:lnTo>
                    <a:pt x="763" y="46"/>
                  </a:lnTo>
                  <a:lnTo>
                    <a:pt x="775" y="64"/>
                  </a:lnTo>
                  <a:lnTo>
                    <a:pt x="795" y="73"/>
                  </a:lnTo>
                  <a:lnTo>
                    <a:pt x="808" y="79"/>
                  </a:lnTo>
                  <a:lnTo>
                    <a:pt x="814" y="83"/>
                  </a:lnTo>
                  <a:lnTo>
                    <a:pt x="820" y="92"/>
                  </a:lnTo>
                  <a:lnTo>
                    <a:pt x="827" y="90"/>
                  </a:lnTo>
                  <a:lnTo>
                    <a:pt x="827" y="83"/>
                  </a:lnTo>
                  <a:lnTo>
                    <a:pt x="823" y="72"/>
                  </a:lnTo>
                  <a:lnTo>
                    <a:pt x="818" y="66"/>
                  </a:lnTo>
                  <a:lnTo>
                    <a:pt x="816" y="58"/>
                  </a:lnTo>
                  <a:lnTo>
                    <a:pt x="820" y="45"/>
                  </a:lnTo>
                  <a:lnTo>
                    <a:pt x="834" y="45"/>
                  </a:lnTo>
                  <a:lnTo>
                    <a:pt x="844" y="45"/>
                  </a:lnTo>
                  <a:lnTo>
                    <a:pt x="850" y="51"/>
                  </a:lnTo>
                  <a:lnTo>
                    <a:pt x="852" y="63"/>
                  </a:lnTo>
                  <a:lnTo>
                    <a:pt x="858" y="73"/>
                  </a:lnTo>
                  <a:lnTo>
                    <a:pt x="861" y="63"/>
                  </a:lnTo>
                  <a:lnTo>
                    <a:pt x="870" y="55"/>
                  </a:lnTo>
                  <a:lnTo>
                    <a:pt x="881" y="55"/>
                  </a:lnTo>
                  <a:lnTo>
                    <a:pt x="890" y="55"/>
                  </a:lnTo>
                  <a:lnTo>
                    <a:pt x="899" y="57"/>
                  </a:lnTo>
                  <a:lnTo>
                    <a:pt x="899" y="45"/>
                  </a:lnTo>
                  <a:lnTo>
                    <a:pt x="907" y="46"/>
                  </a:lnTo>
                  <a:lnTo>
                    <a:pt x="912" y="54"/>
                  </a:lnTo>
                  <a:lnTo>
                    <a:pt x="924" y="54"/>
                  </a:lnTo>
                  <a:lnTo>
                    <a:pt x="935" y="49"/>
                  </a:lnTo>
                  <a:lnTo>
                    <a:pt x="946" y="58"/>
                  </a:lnTo>
                  <a:lnTo>
                    <a:pt x="959" y="70"/>
                  </a:lnTo>
                  <a:lnTo>
                    <a:pt x="973" y="73"/>
                  </a:lnTo>
                  <a:lnTo>
                    <a:pt x="992" y="81"/>
                  </a:lnTo>
                  <a:lnTo>
                    <a:pt x="997" y="79"/>
                  </a:lnTo>
                  <a:lnTo>
                    <a:pt x="1012" y="104"/>
                  </a:lnTo>
                  <a:lnTo>
                    <a:pt x="1033" y="140"/>
                  </a:lnTo>
                  <a:lnTo>
                    <a:pt x="1047" y="163"/>
                  </a:lnTo>
                  <a:lnTo>
                    <a:pt x="1056" y="185"/>
                  </a:lnTo>
                  <a:lnTo>
                    <a:pt x="1045" y="189"/>
                  </a:lnTo>
                  <a:lnTo>
                    <a:pt x="1041" y="201"/>
                  </a:lnTo>
                  <a:lnTo>
                    <a:pt x="1045" y="217"/>
                  </a:lnTo>
                  <a:lnTo>
                    <a:pt x="1051" y="235"/>
                  </a:lnTo>
                  <a:lnTo>
                    <a:pt x="1057" y="235"/>
                  </a:lnTo>
                  <a:lnTo>
                    <a:pt x="1059" y="221"/>
                  </a:lnTo>
                  <a:lnTo>
                    <a:pt x="1066" y="217"/>
                  </a:lnTo>
                  <a:lnTo>
                    <a:pt x="1070" y="229"/>
                  </a:lnTo>
                  <a:lnTo>
                    <a:pt x="1060" y="235"/>
                  </a:lnTo>
                  <a:lnTo>
                    <a:pt x="1075" y="247"/>
                  </a:lnTo>
                  <a:lnTo>
                    <a:pt x="1065" y="261"/>
                  </a:lnTo>
                  <a:lnTo>
                    <a:pt x="1062" y="268"/>
                  </a:lnTo>
                  <a:lnTo>
                    <a:pt x="1080" y="273"/>
                  </a:lnTo>
                  <a:lnTo>
                    <a:pt x="1072" y="283"/>
                  </a:lnTo>
                  <a:lnTo>
                    <a:pt x="1063" y="286"/>
                  </a:lnTo>
                  <a:lnTo>
                    <a:pt x="1063" y="303"/>
                  </a:lnTo>
                  <a:lnTo>
                    <a:pt x="1072" y="318"/>
                  </a:lnTo>
                  <a:lnTo>
                    <a:pt x="1063" y="321"/>
                  </a:lnTo>
                  <a:lnTo>
                    <a:pt x="1047" y="316"/>
                  </a:lnTo>
                  <a:lnTo>
                    <a:pt x="1055" y="309"/>
                  </a:lnTo>
                  <a:lnTo>
                    <a:pt x="1065" y="309"/>
                  </a:lnTo>
                  <a:lnTo>
                    <a:pt x="1065" y="291"/>
                  </a:lnTo>
                  <a:lnTo>
                    <a:pt x="1053" y="297"/>
                  </a:lnTo>
                  <a:lnTo>
                    <a:pt x="1051" y="282"/>
                  </a:lnTo>
                  <a:lnTo>
                    <a:pt x="1062" y="273"/>
                  </a:lnTo>
                  <a:lnTo>
                    <a:pt x="1065" y="262"/>
                  </a:lnTo>
                  <a:lnTo>
                    <a:pt x="1059" y="248"/>
                  </a:lnTo>
                  <a:lnTo>
                    <a:pt x="1057" y="233"/>
                  </a:lnTo>
                  <a:lnTo>
                    <a:pt x="1050" y="240"/>
                  </a:lnTo>
                  <a:lnTo>
                    <a:pt x="1042" y="252"/>
                  </a:lnTo>
                  <a:lnTo>
                    <a:pt x="1028" y="262"/>
                  </a:lnTo>
                  <a:lnTo>
                    <a:pt x="1033" y="277"/>
                  </a:lnTo>
                  <a:lnTo>
                    <a:pt x="1032" y="291"/>
                  </a:lnTo>
                  <a:lnTo>
                    <a:pt x="1032" y="298"/>
                  </a:lnTo>
                  <a:lnTo>
                    <a:pt x="1037" y="311"/>
                  </a:lnTo>
                  <a:lnTo>
                    <a:pt x="1033" y="315"/>
                  </a:lnTo>
                  <a:lnTo>
                    <a:pt x="1020" y="301"/>
                  </a:lnTo>
                  <a:lnTo>
                    <a:pt x="1012" y="286"/>
                  </a:lnTo>
                  <a:lnTo>
                    <a:pt x="1007" y="276"/>
                  </a:lnTo>
                  <a:lnTo>
                    <a:pt x="1001" y="270"/>
                  </a:lnTo>
                  <a:lnTo>
                    <a:pt x="991" y="277"/>
                  </a:lnTo>
                  <a:lnTo>
                    <a:pt x="985" y="288"/>
                  </a:lnTo>
                  <a:lnTo>
                    <a:pt x="998" y="301"/>
                  </a:lnTo>
                  <a:lnTo>
                    <a:pt x="1005" y="315"/>
                  </a:lnTo>
                  <a:lnTo>
                    <a:pt x="1007" y="333"/>
                  </a:lnTo>
                  <a:lnTo>
                    <a:pt x="1006" y="349"/>
                  </a:lnTo>
                  <a:lnTo>
                    <a:pt x="1006" y="364"/>
                  </a:lnTo>
                  <a:lnTo>
                    <a:pt x="1013" y="352"/>
                  </a:lnTo>
                  <a:lnTo>
                    <a:pt x="1024" y="354"/>
                  </a:lnTo>
                  <a:lnTo>
                    <a:pt x="1027" y="365"/>
                  </a:lnTo>
                  <a:lnTo>
                    <a:pt x="1018" y="377"/>
                  </a:lnTo>
                  <a:lnTo>
                    <a:pt x="1009" y="375"/>
                  </a:lnTo>
                  <a:lnTo>
                    <a:pt x="1007" y="385"/>
                  </a:lnTo>
                  <a:lnTo>
                    <a:pt x="1015" y="394"/>
                  </a:lnTo>
                  <a:lnTo>
                    <a:pt x="1012" y="405"/>
                  </a:lnTo>
                  <a:lnTo>
                    <a:pt x="1022" y="416"/>
                  </a:lnTo>
                  <a:lnTo>
                    <a:pt x="1015" y="424"/>
                  </a:lnTo>
                  <a:lnTo>
                    <a:pt x="1026" y="434"/>
                  </a:lnTo>
                  <a:lnTo>
                    <a:pt x="1018" y="445"/>
                  </a:lnTo>
                  <a:lnTo>
                    <a:pt x="1030" y="439"/>
                  </a:lnTo>
                  <a:lnTo>
                    <a:pt x="1027" y="449"/>
                  </a:lnTo>
                  <a:lnTo>
                    <a:pt x="1048" y="445"/>
                  </a:lnTo>
                  <a:lnTo>
                    <a:pt x="1042" y="459"/>
                  </a:lnTo>
                  <a:lnTo>
                    <a:pt x="1027" y="449"/>
                  </a:lnTo>
                  <a:lnTo>
                    <a:pt x="1026" y="464"/>
                  </a:lnTo>
                  <a:lnTo>
                    <a:pt x="1047" y="463"/>
                  </a:lnTo>
                  <a:lnTo>
                    <a:pt x="1037" y="478"/>
                  </a:lnTo>
                  <a:lnTo>
                    <a:pt x="1024" y="461"/>
                  </a:lnTo>
                  <a:lnTo>
                    <a:pt x="1032" y="484"/>
                  </a:lnTo>
                  <a:lnTo>
                    <a:pt x="1048" y="499"/>
                  </a:lnTo>
                  <a:lnTo>
                    <a:pt x="1033" y="499"/>
                  </a:lnTo>
                  <a:lnTo>
                    <a:pt x="1024" y="464"/>
                  </a:lnTo>
                  <a:lnTo>
                    <a:pt x="1027" y="440"/>
                  </a:lnTo>
                  <a:lnTo>
                    <a:pt x="1015" y="441"/>
                  </a:lnTo>
                  <a:lnTo>
                    <a:pt x="1006" y="428"/>
                  </a:lnTo>
                  <a:lnTo>
                    <a:pt x="1015" y="422"/>
                  </a:lnTo>
                  <a:lnTo>
                    <a:pt x="1015" y="409"/>
                  </a:lnTo>
                  <a:lnTo>
                    <a:pt x="1009" y="380"/>
                  </a:lnTo>
                  <a:lnTo>
                    <a:pt x="1007" y="360"/>
                  </a:lnTo>
                  <a:lnTo>
                    <a:pt x="1005" y="347"/>
                  </a:lnTo>
                  <a:lnTo>
                    <a:pt x="994" y="364"/>
                  </a:lnTo>
                  <a:lnTo>
                    <a:pt x="976" y="369"/>
                  </a:lnTo>
                  <a:lnTo>
                    <a:pt x="965" y="381"/>
                  </a:lnTo>
                  <a:lnTo>
                    <a:pt x="970" y="395"/>
                  </a:lnTo>
                  <a:lnTo>
                    <a:pt x="962" y="405"/>
                  </a:lnTo>
                  <a:lnTo>
                    <a:pt x="950" y="403"/>
                  </a:lnTo>
                  <a:lnTo>
                    <a:pt x="961" y="389"/>
                  </a:lnTo>
                  <a:lnTo>
                    <a:pt x="953" y="383"/>
                  </a:lnTo>
                  <a:lnTo>
                    <a:pt x="943" y="390"/>
                  </a:lnTo>
                  <a:lnTo>
                    <a:pt x="943" y="404"/>
                  </a:lnTo>
                  <a:lnTo>
                    <a:pt x="961" y="422"/>
                  </a:lnTo>
                  <a:lnTo>
                    <a:pt x="965" y="436"/>
                  </a:lnTo>
                  <a:lnTo>
                    <a:pt x="952" y="454"/>
                  </a:lnTo>
                  <a:lnTo>
                    <a:pt x="952" y="496"/>
                  </a:lnTo>
                  <a:lnTo>
                    <a:pt x="952" y="514"/>
                  </a:lnTo>
                  <a:lnTo>
                    <a:pt x="954" y="525"/>
                  </a:lnTo>
                  <a:lnTo>
                    <a:pt x="974" y="523"/>
                  </a:lnTo>
                  <a:lnTo>
                    <a:pt x="988" y="527"/>
                  </a:lnTo>
                  <a:lnTo>
                    <a:pt x="997" y="510"/>
                  </a:lnTo>
                  <a:lnTo>
                    <a:pt x="1007" y="510"/>
                  </a:lnTo>
                  <a:lnTo>
                    <a:pt x="1003" y="519"/>
                  </a:lnTo>
                  <a:lnTo>
                    <a:pt x="1015" y="531"/>
                  </a:lnTo>
                  <a:lnTo>
                    <a:pt x="1030" y="534"/>
                  </a:lnTo>
                  <a:lnTo>
                    <a:pt x="1028" y="523"/>
                  </a:lnTo>
                  <a:lnTo>
                    <a:pt x="1063" y="523"/>
                  </a:lnTo>
                  <a:lnTo>
                    <a:pt x="1051" y="528"/>
                  </a:lnTo>
                  <a:lnTo>
                    <a:pt x="1050" y="537"/>
                  </a:lnTo>
                  <a:lnTo>
                    <a:pt x="1066" y="542"/>
                  </a:lnTo>
                  <a:lnTo>
                    <a:pt x="1081" y="546"/>
                  </a:lnTo>
                  <a:lnTo>
                    <a:pt x="1089" y="529"/>
                  </a:lnTo>
                  <a:lnTo>
                    <a:pt x="1091" y="519"/>
                  </a:lnTo>
                  <a:lnTo>
                    <a:pt x="1080" y="522"/>
                  </a:lnTo>
                  <a:lnTo>
                    <a:pt x="1070" y="515"/>
                  </a:lnTo>
                  <a:lnTo>
                    <a:pt x="1063" y="513"/>
                  </a:lnTo>
                  <a:lnTo>
                    <a:pt x="1059" y="527"/>
                  </a:lnTo>
                  <a:lnTo>
                    <a:pt x="1059" y="525"/>
                  </a:lnTo>
                  <a:lnTo>
                    <a:pt x="1026" y="525"/>
                  </a:lnTo>
                  <a:lnTo>
                    <a:pt x="1018" y="508"/>
                  </a:lnTo>
                  <a:lnTo>
                    <a:pt x="1009" y="512"/>
                  </a:lnTo>
                  <a:lnTo>
                    <a:pt x="998" y="510"/>
                  </a:lnTo>
                  <a:lnTo>
                    <a:pt x="994" y="492"/>
                  </a:lnTo>
                  <a:lnTo>
                    <a:pt x="990" y="481"/>
                  </a:lnTo>
                  <a:lnTo>
                    <a:pt x="1000" y="475"/>
                  </a:lnTo>
                  <a:lnTo>
                    <a:pt x="1000" y="464"/>
                  </a:lnTo>
                  <a:lnTo>
                    <a:pt x="983" y="470"/>
                  </a:lnTo>
                  <a:lnTo>
                    <a:pt x="973" y="479"/>
                  </a:lnTo>
                  <a:lnTo>
                    <a:pt x="965" y="493"/>
                  </a:lnTo>
                  <a:lnTo>
                    <a:pt x="952" y="493"/>
                  </a:lnTo>
                  <a:lnTo>
                    <a:pt x="952" y="460"/>
                  </a:lnTo>
                  <a:lnTo>
                    <a:pt x="944" y="466"/>
                  </a:lnTo>
                  <a:lnTo>
                    <a:pt x="935" y="453"/>
                  </a:lnTo>
                  <a:lnTo>
                    <a:pt x="923" y="438"/>
                  </a:lnTo>
                  <a:lnTo>
                    <a:pt x="908" y="441"/>
                  </a:lnTo>
                  <a:lnTo>
                    <a:pt x="907" y="455"/>
                  </a:lnTo>
                  <a:lnTo>
                    <a:pt x="914" y="474"/>
                  </a:lnTo>
                  <a:lnTo>
                    <a:pt x="914" y="489"/>
                  </a:lnTo>
                  <a:lnTo>
                    <a:pt x="924" y="504"/>
                  </a:lnTo>
                  <a:lnTo>
                    <a:pt x="931" y="512"/>
                  </a:lnTo>
                  <a:lnTo>
                    <a:pt x="918" y="512"/>
                  </a:lnTo>
                  <a:lnTo>
                    <a:pt x="909" y="504"/>
                  </a:lnTo>
                  <a:lnTo>
                    <a:pt x="905" y="513"/>
                  </a:lnTo>
                  <a:lnTo>
                    <a:pt x="922" y="533"/>
                  </a:lnTo>
                  <a:lnTo>
                    <a:pt x="935" y="544"/>
                  </a:lnTo>
                  <a:lnTo>
                    <a:pt x="947" y="543"/>
                  </a:lnTo>
                  <a:lnTo>
                    <a:pt x="961" y="548"/>
                  </a:lnTo>
                  <a:lnTo>
                    <a:pt x="979" y="548"/>
                  </a:lnTo>
                  <a:lnTo>
                    <a:pt x="994" y="544"/>
                  </a:lnTo>
                  <a:lnTo>
                    <a:pt x="1009" y="552"/>
                  </a:lnTo>
                  <a:lnTo>
                    <a:pt x="1005" y="555"/>
                  </a:lnTo>
                  <a:lnTo>
                    <a:pt x="990" y="550"/>
                  </a:lnTo>
                  <a:lnTo>
                    <a:pt x="990" y="578"/>
                  </a:lnTo>
                  <a:lnTo>
                    <a:pt x="1001" y="578"/>
                  </a:lnTo>
                  <a:lnTo>
                    <a:pt x="1007" y="576"/>
                  </a:lnTo>
                  <a:lnTo>
                    <a:pt x="1009" y="567"/>
                  </a:lnTo>
                  <a:lnTo>
                    <a:pt x="1024" y="569"/>
                  </a:lnTo>
                  <a:lnTo>
                    <a:pt x="1041" y="563"/>
                  </a:lnTo>
                  <a:lnTo>
                    <a:pt x="1039" y="574"/>
                  </a:lnTo>
                  <a:lnTo>
                    <a:pt x="1045" y="584"/>
                  </a:lnTo>
                  <a:lnTo>
                    <a:pt x="1055" y="589"/>
                  </a:lnTo>
                  <a:lnTo>
                    <a:pt x="1063" y="584"/>
                  </a:lnTo>
                  <a:lnTo>
                    <a:pt x="1062" y="570"/>
                  </a:lnTo>
                  <a:lnTo>
                    <a:pt x="1063" y="558"/>
                  </a:lnTo>
                  <a:lnTo>
                    <a:pt x="1070" y="570"/>
                  </a:lnTo>
                  <a:lnTo>
                    <a:pt x="1072" y="585"/>
                  </a:lnTo>
                  <a:lnTo>
                    <a:pt x="1059" y="616"/>
                  </a:lnTo>
                  <a:lnTo>
                    <a:pt x="1045" y="644"/>
                  </a:lnTo>
                  <a:lnTo>
                    <a:pt x="1032" y="673"/>
                  </a:lnTo>
                  <a:lnTo>
                    <a:pt x="1015" y="703"/>
                  </a:lnTo>
                  <a:lnTo>
                    <a:pt x="1003" y="694"/>
                  </a:lnTo>
                  <a:lnTo>
                    <a:pt x="990" y="700"/>
                  </a:lnTo>
                  <a:lnTo>
                    <a:pt x="983" y="711"/>
                  </a:lnTo>
                  <a:lnTo>
                    <a:pt x="973" y="717"/>
                  </a:lnTo>
                  <a:lnTo>
                    <a:pt x="953" y="721"/>
                  </a:lnTo>
                  <a:lnTo>
                    <a:pt x="941" y="720"/>
                  </a:lnTo>
                  <a:lnTo>
                    <a:pt x="946" y="701"/>
                  </a:lnTo>
                  <a:lnTo>
                    <a:pt x="944" y="688"/>
                  </a:lnTo>
                  <a:lnTo>
                    <a:pt x="952" y="677"/>
                  </a:lnTo>
                  <a:lnTo>
                    <a:pt x="950" y="668"/>
                  </a:lnTo>
                  <a:lnTo>
                    <a:pt x="937" y="661"/>
                  </a:lnTo>
                  <a:lnTo>
                    <a:pt x="938" y="644"/>
                  </a:lnTo>
                  <a:lnTo>
                    <a:pt x="943" y="627"/>
                  </a:lnTo>
                  <a:lnTo>
                    <a:pt x="956" y="614"/>
                  </a:lnTo>
                  <a:lnTo>
                    <a:pt x="974" y="612"/>
                  </a:lnTo>
                  <a:lnTo>
                    <a:pt x="977" y="602"/>
                  </a:lnTo>
                  <a:lnTo>
                    <a:pt x="973" y="585"/>
                  </a:lnTo>
                  <a:lnTo>
                    <a:pt x="983" y="579"/>
                  </a:lnTo>
                  <a:lnTo>
                    <a:pt x="990" y="578"/>
                  </a:lnTo>
                  <a:lnTo>
                    <a:pt x="990" y="552"/>
                  </a:lnTo>
                  <a:lnTo>
                    <a:pt x="974" y="553"/>
                  </a:lnTo>
                  <a:lnTo>
                    <a:pt x="961" y="559"/>
                  </a:lnTo>
                  <a:lnTo>
                    <a:pt x="948" y="552"/>
                  </a:lnTo>
                  <a:lnTo>
                    <a:pt x="933" y="552"/>
                  </a:lnTo>
                  <a:lnTo>
                    <a:pt x="916" y="544"/>
                  </a:lnTo>
                  <a:lnTo>
                    <a:pt x="905" y="533"/>
                  </a:lnTo>
                  <a:lnTo>
                    <a:pt x="897" y="520"/>
                  </a:lnTo>
                  <a:lnTo>
                    <a:pt x="888" y="510"/>
                  </a:lnTo>
                  <a:lnTo>
                    <a:pt x="897" y="507"/>
                  </a:lnTo>
                  <a:lnTo>
                    <a:pt x="905" y="512"/>
                  </a:lnTo>
                  <a:lnTo>
                    <a:pt x="911" y="502"/>
                  </a:lnTo>
                  <a:lnTo>
                    <a:pt x="908" y="487"/>
                  </a:lnTo>
                  <a:lnTo>
                    <a:pt x="897" y="485"/>
                  </a:lnTo>
                  <a:lnTo>
                    <a:pt x="893" y="469"/>
                  </a:lnTo>
                  <a:lnTo>
                    <a:pt x="896" y="453"/>
                  </a:lnTo>
                  <a:lnTo>
                    <a:pt x="905" y="439"/>
                  </a:lnTo>
                  <a:lnTo>
                    <a:pt x="902" y="422"/>
                  </a:lnTo>
                  <a:lnTo>
                    <a:pt x="896" y="421"/>
                  </a:lnTo>
                  <a:lnTo>
                    <a:pt x="888" y="430"/>
                  </a:lnTo>
                  <a:lnTo>
                    <a:pt x="887" y="439"/>
                  </a:lnTo>
                  <a:lnTo>
                    <a:pt x="878" y="422"/>
                  </a:lnTo>
                  <a:lnTo>
                    <a:pt x="863" y="410"/>
                  </a:lnTo>
                  <a:lnTo>
                    <a:pt x="852" y="411"/>
                  </a:lnTo>
                  <a:lnTo>
                    <a:pt x="842" y="428"/>
                  </a:lnTo>
                  <a:lnTo>
                    <a:pt x="828" y="438"/>
                  </a:lnTo>
                  <a:lnTo>
                    <a:pt x="828" y="448"/>
                  </a:lnTo>
                  <a:lnTo>
                    <a:pt x="833" y="460"/>
                  </a:lnTo>
                  <a:lnTo>
                    <a:pt x="831" y="472"/>
                  </a:lnTo>
                  <a:lnTo>
                    <a:pt x="820" y="470"/>
                  </a:lnTo>
                  <a:lnTo>
                    <a:pt x="813" y="455"/>
                  </a:lnTo>
                  <a:lnTo>
                    <a:pt x="801" y="439"/>
                  </a:lnTo>
                  <a:lnTo>
                    <a:pt x="787" y="428"/>
                  </a:lnTo>
                  <a:lnTo>
                    <a:pt x="776" y="410"/>
                  </a:lnTo>
                  <a:lnTo>
                    <a:pt x="768" y="404"/>
                  </a:lnTo>
                  <a:lnTo>
                    <a:pt x="750" y="404"/>
                  </a:lnTo>
                  <a:lnTo>
                    <a:pt x="734" y="404"/>
                  </a:lnTo>
                  <a:lnTo>
                    <a:pt x="725" y="411"/>
                  </a:lnTo>
                  <a:lnTo>
                    <a:pt x="716" y="400"/>
                  </a:lnTo>
                  <a:lnTo>
                    <a:pt x="706" y="392"/>
                  </a:lnTo>
                  <a:lnTo>
                    <a:pt x="691" y="380"/>
                  </a:lnTo>
                  <a:lnTo>
                    <a:pt x="701" y="400"/>
                  </a:lnTo>
                  <a:lnTo>
                    <a:pt x="717" y="405"/>
                  </a:lnTo>
                  <a:lnTo>
                    <a:pt x="729" y="422"/>
                  </a:lnTo>
                  <a:lnTo>
                    <a:pt x="724" y="438"/>
                  </a:lnTo>
                  <a:lnTo>
                    <a:pt x="714" y="445"/>
                  </a:lnTo>
                  <a:lnTo>
                    <a:pt x="697" y="448"/>
                  </a:lnTo>
                  <a:lnTo>
                    <a:pt x="683" y="454"/>
                  </a:lnTo>
                  <a:lnTo>
                    <a:pt x="674" y="468"/>
                  </a:lnTo>
                  <a:lnTo>
                    <a:pt x="666" y="475"/>
                  </a:lnTo>
                  <a:lnTo>
                    <a:pt x="663" y="459"/>
                  </a:lnTo>
                  <a:lnTo>
                    <a:pt x="655" y="438"/>
                  </a:lnTo>
                  <a:lnTo>
                    <a:pt x="644" y="425"/>
                  </a:lnTo>
                  <a:lnTo>
                    <a:pt x="644" y="411"/>
                  </a:lnTo>
                  <a:lnTo>
                    <a:pt x="635" y="413"/>
                  </a:lnTo>
                  <a:lnTo>
                    <a:pt x="638" y="434"/>
                  </a:lnTo>
                  <a:lnTo>
                    <a:pt x="647" y="453"/>
                  </a:lnTo>
                  <a:lnTo>
                    <a:pt x="647" y="466"/>
                  </a:lnTo>
                  <a:lnTo>
                    <a:pt x="662" y="474"/>
                  </a:lnTo>
                  <a:lnTo>
                    <a:pt x="666" y="484"/>
                  </a:lnTo>
                  <a:lnTo>
                    <a:pt x="681" y="479"/>
                  </a:lnTo>
                  <a:lnTo>
                    <a:pt x="694" y="478"/>
                  </a:lnTo>
                  <a:lnTo>
                    <a:pt x="709" y="470"/>
                  </a:lnTo>
                  <a:lnTo>
                    <a:pt x="702" y="490"/>
                  </a:lnTo>
                  <a:lnTo>
                    <a:pt x="691" y="514"/>
                  </a:lnTo>
                  <a:lnTo>
                    <a:pt x="681" y="529"/>
                  </a:lnTo>
                  <a:lnTo>
                    <a:pt x="670" y="543"/>
                  </a:lnTo>
                  <a:lnTo>
                    <a:pt x="663" y="555"/>
                  </a:lnTo>
                  <a:lnTo>
                    <a:pt x="661" y="584"/>
                  </a:lnTo>
                  <a:lnTo>
                    <a:pt x="657" y="603"/>
                  </a:lnTo>
                  <a:lnTo>
                    <a:pt x="659" y="622"/>
                  </a:lnTo>
                  <a:lnTo>
                    <a:pt x="662" y="639"/>
                  </a:lnTo>
                  <a:lnTo>
                    <a:pt x="662" y="644"/>
                  </a:lnTo>
                  <a:lnTo>
                    <a:pt x="674" y="643"/>
                  </a:lnTo>
                  <a:lnTo>
                    <a:pt x="676" y="627"/>
                  </a:lnTo>
                  <a:lnTo>
                    <a:pt x="687" y="612"/>
                  </a:lnTo>
                  <a:lnTo>
                    <a:pt x="701" y="603"/>
                  </a:lnTo>
                  <a:lnTo>
                    <a:pt x="704" y="620"/>
                  </a:lnTo>
                  <a:lnTo>
                    <a:pt x="702" y="637"/>
                  </a:lnTo>
                  <a:lnTo>
                    <a:pt x="695" y="644"/>
                  </a:lnTo>
                  <a:lnTo>
                    <a:pt x="697" y="653"/>
                  </a:lnTo>
                  <a:lnTo>
                    <a:pt x="692" y="674"/>
                  </a:lnTo>
                  <a:lnTo>
                    <a:pt x="689" y="685"/>
                  </a:lnTo>
                  <a:lnTo>
                    <a:pt x="680" y="688"/>
                  </a:lnTo>
                  <a:lnTo>
                    <a:pt x="671" y="677"/>
                  </a:lnTo>
                  <a:lnTo>
                    <a:pt x="676" y="662"/>
                  </a:lnTo>
                  <a:lnTo>
                    <a:pt x="679" y="655"/>
                  </a:lnTo>
                  <a:lnTo>
                    <a:pt x="672" y="644"/>
                  </a:lnTo>
                  <a:lnTo>
                    <a:pt x="661" y="646"/>
                  </a:lnTo>
                  <a:lnTo>
                    <a:pt x="656" y="661"/>
                  </a:lnTo>
                  <a:lnTo>
                    <a:pt x="640" y="668"/>
                  </a:lnTo>
                  <a:lnTo>
                    <a:pt x="628" y="677"/>
                  </a:lnTo>
                  <a:lnTo>
                    <a:pt x="630" y="694"/>
                  </a:lnTo>
                  <a:lnTo>
                    <a:pt x="628" y="713"/>
                  </a:lnTo>
                  <a:lnTo>
                    <a:pt x="625" y="733"/>
                  </a:lnTo>
                  <a:lnTo>
                    <a:pt x="600" y="756"/>
                  </a:lnTo>
                  <a:lnTo>
                    <a:pt x="590" y="757"/>
                  </a:lnTo>
                  <a:lnTo>
                    <a:pt x="582" y="742"/>
                  </a:lnTo>
                  <a:lnTo>
                    <a:pt x="568" y="733"/>
                  </a:lnTo>
                  <a:lnTo>
                    <a:pt x="561" y="727"/>
                  </a:lnTo>
                  <a:lnTo>
                    <a:pt x="547" y="700"/>
                  </a:lnTo>
                  <a:lnTo>
                    <a:pt x="536" y="686"/>
                  </a:lnTo>
                  <a:lnTo>
                    <a:pt x="526" y="673"/>
                  </a:lnTo>
                  <a:lnTo>
                    <a:pt x="522" y="659"/>
                  </a:lnTo>
                  <a:lnTo>
                    <a:pt x="520" y="639"/>
                  </a:lnTo>
                  <a:lnTo>
                    <a:pt x="509" y="627"/>
                  </a:lnTo>
                  <a:lnTo>
                    <a:pt x="505" y="616"/>
                  </a:lnTo>
                  <a:lnTo>
                    <a:pt x="513" y="601"/>
                  </a:lnTo>
                  <a:lnTo>
                    <a:pt x="513" y="587"/>
                  </a:lnTo>
                  <a:lnTo>
                    <a:pt x="502" y="578"/>
                  </a:lnTo>
                  <a:lnTo>
                    <a:pt x="485" y="576"/>
                  </a:lnTo>
                  <a:lnTo>
                    <a:pt x="472" y="570"/>
                  </a:lnTo>
                  <a:lnTo>
                    <a:pt x="464" y="576"/>
                  </a:lnTo>
                  <a:lnTo>
                    <a:pt x="452" y="578"/>
                  </a:lnTo>
                  <a:lnTo>
                    <a:pt x="442" y="570"/>
                  </a:lnTo>
                  <a:lnTo>
                    <a:pt x="433" y="561"/>
                  </a:lnTo>
                  <a:lnTo>
                    <a:pt x="419" y="558"/>
                  </a:lnTo>
                  <a:lnTo>
                    <a:pt x="405" y="552"/>
                  </a:lnTo>
                  <a:lnTo>
                    <a:pt x="393" y="542"/>
                  </a:lnTo>
                  <a:lnTo>
                    <a:pt x="390" y="519"/>
                  </a:lnTo>
                  <a:lnTo>
                    <a:pt x="389" y="504"/>
                  </a:lnTo>
                  <a:lnTo>
                    <a:pt x="399" y="493"/>
                  </a:lnTo>
                  <a:lnTo>
                    <a:pt x="398" y="483"/>
                  </a:lnTo>
                  <a:lnTo>
                    <a:pt x="395" y="464"/>
                  </a:lnTo>
                  <a:lnTo>
                    <a:pt x="396" y="446"/>
                  </a:lnTo>
                  <a:lnTo>
                    <a:pt x="393" y="430"/>
                  </a:lnTo>
                  <a:lnTo>
                    <a:pt x="405" y="416"/>
                  </a:lnTo>
                  <a:lnTo>
                    <a:pt x="414" y="407"/>
                  </a:lnTo>
                  <a:lnTo>
                    <a:pt x="425" y="405"/>
                  </a:lnTo>
                  <a:lnTo>
                    <a:pt x="424" y="392"/>
                  </a:lnTo>
                  <a:lnTo>
                    <a:pt x="429" y="380"/>
                  </a:lnTo>
                  <a:lnTo>
                    <a:pt x="440" y="372"/>
                  </a:lnTo>
                  <a:lnTo>
                    <a:pt x="454" y="379"/>
                  </a:lnTo>
                  <a:lnTo>
                    <a:pt x="470" y="383"/>
                  </a:lnTo>
                  <a:lnTo>
                    <a:pt x="488" y="380"/>
                  </a:lnTo>
                  <a:lnTo>
                    <a:pt x="503" y="380"/>
                  </a:lnTo>
                  <a:lnTo>
                    <a:pt x="511" y="381"/>
                  </a:lnTo>
                  <a:lnTo>
                    <a:pt x="514" y="395"/>
                  </a:lnTo>
                  <a:lnTo>
                    <a:pt x="529" y="398"/>
                  </a:lnTo>
                  <a:lnTo>
                    <a:pt x="544" y="404"/>
                  </a:lnTo>
                  <a:lnTo>
                    <a:pt x="552" y="403"/>
                  </a:lnTo>
                  <a:lnTo>
                    <a:pt x="558" y="394"/>
                  </a:lnTo>
                  <a:lnTo>
                    <a:pt x="562" y="385"/>
                  </a:lnTo>
                  <a:lnTo>
                    <a:pt x="576" y="389"/>
                  </a:lnTo>
                  <a:lnTo>
                    <a:pt x="591" y="395"/>
                  </a:lnTo>
                  <a:lnTo>
                    <a:pt x="609" y="398"/>
                  </a:lnTo>
                  <a:lnTo>
                    <a:pt x="621" y="400"/>
                  </a:lnTo>
                  <a:lnTo>
                    <a:pt x="635" y="398"/>
                  </a:lnTo>
                  <a:lnTo>
                    <a:pt x="644" y="389"/>
                  </a:lnTo>
                  <a:lnTo>
                    <a:pt x="650" y="375"/>
                  </a:lnTo>
                  <a:lnTo>
                    <a:pt x="655" y="365"/>
                  </a:lnTo>
                  <a:lnTo>
                    <a:pt x="650" y="362"/>
                  </a:lnTo>
                  <a:lnTo>
                    <a:pt x="642" y="352"/>
                  </a:lnTo>
                  <a:lnTo>
                    <a:pt x="633" y="356"/>
                  </a:lnTo>
                  <a:lnTo>
                    <a:pt x="618" y="356"/>
                  </a:lnTo>
                  <a:lnTo>
                    <a:pt x="608" y="351"/>
                  </a:lnTo>
                  <a:lnTo>
                    <a:pt x="606" y="339"/>
                  </a:lnTo>
                  <a:lnTo>
                    <a:pt x="600" y="335"/>
                  </a:lnTo>
                  <a:lnTo>
                    <a:pt x="596" y="339"/>
                  </a:lnTo>
                  <a:lnTo>
                    <a:pt x="598" y="351"/>
                  </a:lnTo>
                  <a:lnTo>
                    <a:pt x="592" y="360"/>
                  </a:lnTo>
                  <a:lnTo>
                    <a:pt x="581" y="359"/>
                  </a:lnTo>
                  <a:lnTo>
                    <a:pt x="574" y="350"/>
                  </a:lnTo>
                  <a:lnTo>
                    <a:pt x="572" y="337"/>
                  </a:lnTo>
                  <a:lnTo>
                    <a:pt x="572" y="322"/>
                  </a:lnTo>
                  <a:lnTo>
                    <a:pt x="564" y="318"/>
                  </a:lnTo>
                  <a:lnTo>
                    <a:pt x="559" y="327"/>
                  </a:lnTo>
                  <a:lnTo>
                    <a:pt x="561" y="339"/>
                  </a:lnTo>
                  <a:lnTo>
                    <a:pt x="567" y="349"/>
                  </a:lnTo>
                  <a:lnTo>
                    <a:pt x="574" y="357"/>
                  </a:lnTo>
                  <a:lnTo>
                    <a:pt x="567" y="368"/>
                  </a:lnTo>
                  <a:lnTo>
                    <a:pt x="558" y="374"/>
                  </a:lnTo>
                  <a:lnTo>
                    <a:pt x="546" y="372"/>
                  </a:lnTo>
                  <a:lnTo>
                    <a:pt x="546" y="381"/>
                  </a:lnTo>
                  <a:lnTo>
                    <a:pt x="538" y="387"/>
                  </a:lnTo>
                  <a:lnTo>
                    <a:pt x="528" y="374"/>
                  </a:lnTo>
                  <a:lnTo>
                    <a:pt x="529" y="366"/>
                  </a:lnTo>
                  <a:lnTo>
                    <a:pt x="543" y="372"/>
                  </a:lnTo>
                  <a:lnTo>
                    <a:pt x="551" y="372"/>
                  </a:lnTo>
                  <a:lnTo>
                    <a:pt x="561" y="364"/>
                  </a:lnTo>
                  <a:lnTo>
                    <a:pt x="558" y="351"/>
                  </a:lnTo>
                  <a:lnTo>
                    <a:pt x="547" y="342"/>
                  </a:lnTo>
                  <a:lnTo>
                    <a:pt x="538" y="335"/>
                  </a:lnTo>
                  <a:lnTo>
                    <a:pt x="528" y="324"/>
                  </a:lnTo>
                  <a:lnTo>
                    <a:pt x="516" y="314"/>
                  </a:lnTo>
                  <a:lnTo>
                    <a:pt x="516" y="327"/>
                  </a:lnTo>
                  <a:lnTo>
                    <a:pt x="523" y="336"/>
                  </a:lnTo>
                  <a:lnTo>
                    <a:pt x="522" y="351"/>
                  </a:lnTo>
                  <a:lnTo>
                    <a:pt x="522" y="364"/>
                  </a:lnTo>
                  <a:lnTo>
                    <a:pt x="509" y="354"/>
                  </a:lnTo>
                  <a:lnTo>
                    <a:pt x="507" y="345"/>
                  </a:lnTo>
                  <a:lnTo>
                    <a:pt x="513" y="337"/>
                  </a:lnTo>
                  <a:lnTo>
                    <a:pt x="511" y="330"/>
                  </a:lnTo>
                  <a:lnTo>
                    <a:pt x="517" y="326"/>
                  </a:lnTo>
                  <a:lnTo>
                    <a:pt x="517" y="314"/>
                  </a:lnTo>
                  <a:lnTo>
                    <a:pt x="507" y="316"/>
                  </a:lnTo>
                  <a:lnTo>
                    <a:pt x="499" y="327"/>
                  </a:lnTo>
                  <a:lnTo>
                    <a:pt x="488" y="324"/>
                  </a:lnTo>
                  <a:lnTo>
                    <a:pt x="472" y="331"/>
                  </a:lnTo>
                  <a:lnTo>
                    <a:pt x="469" y="347"/>
                  </a:lnTo>
                  <a:lnTo>
                    <a:pt x="457" y="357"/>
                  </a:lnTo>
                  <a:lnTo>
                    <a:pt x="442" y="365"/>
                  </a:lnTo>
                  <a:lnTo>
                    <a:pt x="428" y="366"/>
                  </a:lnTo>
                  <a:lnTo>
                    <a:pt x="414" y="362"/>
                  </a:lnTo>
                  <a:lnTo>
                    <a:pt x="407" y="354"/>
                  </a:lnTo>
                  <a:lnTo>
                    <a:pt x="413" y="347"/>
                  </a:lnTo>
                  <a:lnTo>
                    <a:pt x="407" y="336"/>
                  </a:lnTo>
                  <a:lnTo>
                    <a:pt x="416" y="329"/>
                  </a:lnTo>
                  <a:lnTo>
                    <a:pt x="418" y="320"/>
                  </a:lnTo>
                  <a:lnTo>
                    <a:pt x="418" y="306"/>
                  </a:lnTo>
                  <a:lnTo>
                    <a:pt x="429" y="294"/>
                  </a:lnTo>
                  <a:lnTo>
                    <a:pt x="448" y="298"/>
                  </a:lnTo>
                  <a:lnTo>
                    <a:pt x="467" y="303"/>
                  </a:lnTo>
                  <a:lnTo>
                    <a:pt x="475" y="295"/>
                  </a:lnTo>
                  <a:lnTo>
                    <a:pt x="475" y="282"/>
                  </a:lnTo>
                  <a:lnTo>
                    <a:pt x="465" y="273"/>
                  </a:lnTo>
                  <a:lnTo>
                    <a:pt x="450" y="265"/>
                  </a:lnTo>
                  <a:lnTo>
                    <a:pt x="458" y="259"/>
                  </a:lnTo>
                  <a:lnTo>
                    <a:pt x="473" y="253"/>
                  </a:lnTo>
                  <a:lnTo>
                    <a:pt x="477" y="250"/>
                  </a:lnTo>
                  <a:lnTo>
                    <a:pt x="472" y="248"/>
                  </a:lnTo>
                  <a:lnTo>
                    <a:pt x="460" y="250"/>
                  </a:lnTo>
                  <a:lnTo>
                    <a:pt x="448" y="253"/>
                  </a:lnTo>
                  <a:lnTo>
                    <a:pt x="440" y="256"/>
                  </a:lnTo>
                  <a:lnTo>
                    <a:pt x="446" y="247"/>
                  </a:lnTo>
                  <a:lnTo>
                    <a:pt x="448" y="235"/>
                  </a:lnTo>
                  <a:lnTo>
                    <a:pt x="452" y="227"/>
                  </a:lnTo>
                  <a:lnTo>
                    <a:pt x="455" y="220"/>
                  </a:lnTo>
                  <a:lnTo>
                    <a:pt x="449" y="211"/>
                  </a:lnTo>
                  <a:lnTo>
                    <a:pt x="440" y="216"/>
                  </a:lnTo>
                  <a:lnTo>
                    <a:pt x="442" y="226"/>
                  </a:lnTo>
                  <a:lnTo>
                    <a:pt x="440" y="237"/>
                  </a:lnTo>
                  <a:lnTo>
                    <a:pt x="435" y="250"/>
                  </a:lnTo>
                  <a:lnTo>
                    <a:pt x="424" y="248"/>
                  </a:lnTo>
                  <a:lnTo>
                    <a:pt x="419" y="237"/>
                  </a:lnTo>
                  <a:lnTo>
                    <a:pt x="411" y="223"/>
                  </a:lnTo>
                  <a:lnTo>
                    <a:pt x="425" y="220"/>
                  </a:lnTo>
                  <a:lnTo>
                    <a:pt x="431" y="214"/>
                  </a:lnTo>
                  <a:lnTo>
                    <a:pt x="437" y="212"/>
                  </a:lnTo>
                  <a:lnTo>
                    <a:pt x="437" y="205"/>
                  </a:lnTo>
                  <a:lnTo>
                    <a:pt x="434" y="196"/>
                  </a:lnTo>
                  <a:lnTo>
                    <a:pt x="445" y="189"/>
                  </a:lnTo>
                  <a:lnTo>
                    <a:pt x="455" y="183"/>
                  </a:lnTo>
                  <a:lnTo>
                    <a:pt x="463" y="188"/>
                  </a:lnTo>
                  <a:lnTo>
                    <a:pt x="465" y="202"/>
                  </a:lnTo>
                  <a:lnTo>
                    <a:pt x="470" y="216"/>
                  </a:lnTo>
                  <a:lnTo>
                    <a:pt x="478" y="224"/>
                  </a:lnTo>
                  <a:lnTo>
                    <a:pt x="481" y="237"/>
                  </a:lnTo>
                  <a:lnTo>
                    <a:pt x="477" y="246"/>
                  </a:lnTo>
                  <a:lnTo>
                    <a:pt x="475" y="252"/>
                  </a:lnTo>
                  <a:lnTo>
                    <a:pt x="485" y="248"/>
                  </a:lnTo>
                  <a:lnTo>
                    <a:pt x="498" y="242"/>
                  </a:lnTo>
                  <a:lnTo>
                    <a:pt x="502" y="226"/>
                  </a:lnTo>
                  <a:lnTo>
                    <a:pt x="514" y="226"/>
                  </a:lnTo>
                  <a:lnTo>
                    <a:pt x="520" y="223"/>
                  </a:lnTo>
                  <a:lnTo>
                    <a:pt x="518" y="211"/>
                  </a:lnTo>
                  <a:lnTo>
                    <a:pt x="513" y="199"/>
                  </a:lnTo>
                  <a:lnTo>
                    <a:pt x="523" y="199"/>
                  </a:lnTo>
                  <a:lnTo>
                    <a:pt x="536" y="211"/>
                  </a:lnTo>
                  <a:lnTo>
                    <a:pt x="546" y="220"/>
                  </a:lnTo>
                  <a:lnTo>
                    <a:pt x="556" y="220"/>
                  </a:lnTo>
                  <a:lnTo>
                    <a:pt x="570" y="214"/>
                  </a:lnTo>
                  <a:lnTo>
                    <a:pt x="579" y="201"/>
                  </a:lnTo>
                  <a:lnTo>
                    <a:pt x="585" y="188"/>
                  </a:lnTo>
                  <a:lnTo>
                    <a:pt x="606" y="193"/>
                  </a:lnTo>
                  <a:lnTo>
                    <a:pt x="588" y="182"/>
                  </a:lnTo>
                  <a:lnTo>
                    <a:pt x="574" y="183"/>
                  </a:lnTo>
                  <a:lnTo>
                    <a:pt x="572" y="167"/>
                  </a:lnTo>
                  <a:lnTo>
                    <a:pt x="572" y="158"/>
                  </a:lnTo>
                  <a:lnTo>
                    <a:pt x="587" y="152"/>
                  </a:lnTo>
                  <a:lnTo>
                    <a:pt x="590" y="143"/>
                  </a:lnTo>
                  <a:lnTo>
                    <a:pt x="579" y="149"/>
                  </a:lnTo>
                  <a:lnTo>
                    <a:pt x="567" y="157"/>
                  </a:lnTo>
                  <a:lnTo>
                    <a:pt x="553" y="158"/>
                  </a:lnTo>
                  <a:lnTo>
                    <a:pt x="559" y="173"/>
                  </a:lnTo>
                  <a:lnTo>
                    <a:pt x="558" y="187"/>
                  </a:lnTo>
                  <a:lnTo>
                    <a:pt x="558" y="197"/>
                  </a:lnTo>
                  <a:lnTo>
                    <a:pt x="547" y="205"/>
                  </a:lnTo>
                  <a:lnTo>
                    <a:pt x="537" y="208"/>
                  </a:lnTo>
                  <a:lnTo>
                    <a:pt x="529" y="199"/>
                  </a:lnTo>
                  <a:lnTo>
                    <a:pt x="531" y="188"/>
                  </a:lnTo>
                  <a:lnTo>
                    <a:pt x="532" y="182"/>
                  </a:lnTo>
                  <a:lnTo>
                    <a:pt x="520" y="187"/>
                  </a:lnTo>
                  <a:lnTo>
                    <a:pt x="508" y="181"/>
                  </a:lnTo>
                  <a:lnTo>
                    <a:pt x="502" y="172"/>
                  </a:lnTo>
                  <a:lnTo>
                    <a:pt x="505" y="158"/>
                  </a:lnTo>
                  <a:lnTo>
                    <a:pt x="503" y="157"/>
                  </a:lnTo>
                  <a:lnTo>
                    <a:pt x="505" y="155"/>
                  </a:lnTo>
                  <a:lnTo>
                    <a:pt x="507" y="153"/>
                  </a:lnTo>
                  <a:lnTo>
                    <a:pt x="366" y="153"/>
                  </a:lnTo>
                  <a:lnTo>
                    <a:pt x="359" y="163"/>
                  </a:lnTo>
                  <a:lnTo>
                    <a:pt x="346" y="170"/>
                  </a:lnTo>
                  <a:lnTo>
                    <a:pt x="335" y="164"/>
                  </a:lnTo>
                  <a:lnTo>
                    <a:pt x="330" y="157"/>
                  </a:lnTo>
                  <a:lnTo>
                    <a:pt x="330" y="147"/>
                  </a:lnTo>
                  <a:lnTo>
                    <a:pt x="331" y="146"/>
                  </a:lnTo>
                  <a:lnTo>
                    <a:pt x="303" y="146"/>
                  </a:lnTo>
                  <a:lnTo>
                    <a:pt x="294" y="147"/>
                  </a:lnTo>
                  <a:lnTo>
                    <a:pt x="285" y="164"/>
                  </a:lnTo>
                  <a:lnTo>
                    <a:pt x="280" y="178"/>
                  </a:lnTo>
                  <a:lnTo>
                    <a:pt x="276" y="189"/>
                  </a:lnTo>
                  <a:lnTo>
                    <a:pt x="262" y="187"/>
                  </a:lnTo>
                  <a:lnTo>
                    <a:pt x="251" y="178"/>
                  </a:lnTo>
                  <a:lnTo>
                    <a:pt x="250" y="158"/>
                  </a:lnTo>
                  <a:lnTo>
                    <a:pt x="246" y="138"/>
                  </a:lnTo>
                  <a:lnTo>
                    <a:pt x="236" y="127"/>
                  </a:lnTo>
                  <a:lnTo>
                    <a:pt x="240" y="117"/>
                  </a:lnTo>
                  <a:lnTo>
                    <a:pt x="232" y="100"/>
                  </a:lnTo>
                  <a:lnTo>
                    <a:pt x="225" y="94"/>
                  </a:lnTo>
                  <a:lnTo>
                    <a:pt x="215" y="102"/>
                  </a:lnTo>
                  <a:lnTo>
                    <a:pt x="202" y="93"/>
                  </a:lnTo>
                  <a:lnTo>
                    <a:pt x="194" y="99"/>
                  </a:lnTo>
                  <a:lnTo>
                    <a:pt x="187" y="105"/>
                  </a:lnTo>
                  <a:lnTo>
                    <a:pt x="170" y="110"/>
                  </a:lnTo>
                  <a:lnTo>
                    <a:pt x="161" y="122"/>
                  </a:lnTo>
                  <a:lnTo>
                    <a:pt x="181" y="125"/>
                  </a:lnTo>
                  <a:lnTo>
                    <a:pt x="196" y="131"/>
                  </a:lnTo>
                  <a:lnTo>
                    <a:pt x="205" y="143"/>
                  </a:lnTo>
                  <a:lnTo>
                    <a:pt x="215" y="155"/>
                  </a:lnTo>
                  <a:lnTo>
                    <a:pt x="217" y="174"/>
                  </a:lnTo>
                  <a:lnTo>
                    <a:pt x="212" y="193"/>
                  </a:lnTo>
                  <a:lnTo>
                    <a:pt x="202" y="199"/>
                  </a:lnTo>
                  <a:lnTo>
                    <a:pt x="190" y="187"/>
                  </a:lnTo>
                  <a:lnTo>
                    <a:pt x="167" y="185"/>
                  </a:lnTo>
                  <a:lnTo>
                    <a:pt x="167" y="176"/>
                  </a:lnTo>
                  <a:lnTo>
                    <a:pt x="187" y="172"/>
                  </a:lnTo>
                  <a:lnTo>
                    <a:pt x="188" y="161"/>
                  </a:lnTo>
                  <a:lnTo>
                    <a:pt x="185" y="157"/>
                  </a:lnTo>
                  <a:lnTo>
                    <a:pt x="179" y="167"/>
                  </a:lnTo>
                  <a:lnTo>
                    <a:pt x="168" y="159"/>
                  </a:lnTo>
                  <a:lnTo>
                    <a:pt x="182" y="149"/>
                  </a:lnTo>
                  <a:lnTo>
                    <a:pt x="190" y="158"/>
                  </a:lnTo>
                  <a:lnTo>
                    <a:pt x="179" y="147"/>
                  </a:lnTo>
                  <a:lnTo>
                    <a:pt x="167" y="147"/>
                  </a:lnTo>
                  <a:lnTo>
                    <a:pt x="158" y="155"/>
                  </a:lnTo>
                  <a:lnTo>
                    <a:pt x="159" y="167"/>
                  </a:lnTo>
                  <a:lnTo>
                    <a:pt x="159" y="182"/>
                  </a:lnTo>
                  <a:lnTo>
                    <a:pt x="157" y="194"/>
                  </a:lnTo>
                  <a:lnTo>
                    <a:pt x="159" y="206"/>
                  </a:lnTo>
                  <a:lnTo>
                    <a:pt x="147" y="197"/>
                  </a:lnTo>
                  <a:lnTo>
                    <a:pt x="142" y="203"/>
                  </a:lnTo>
                  <a:lnTo>
                    <a:pt x="138" y="196"/>
                  </a:lnTo>
                  <a:lnTo>
                    <a:pt x="142" y="183"/>
                  </a:lnTo>
                  <a:lnTo>
                    <a:pt x="131" y="188"/>
                  </a:lnTo>
                  <a:lnTo>
                    <a:pt x="126" y="199"/>
                  </a:lnTo>
                  <a:lnTo>
                    <a:pt x="117" y="208"/>
                  </a:lnTo>
                  <a:lnTo>
                    <a:pt x="117" y="217"/>
                  </a:lnTo>
                  <a:lnTo>
                    <a:pt x="104" y="217"/>
                  </a:lnTo>
                  <a:lnTo>
                    <a:pt x="99" y="224"/>
                  </a:lnTo>
                  <a:lnTo>
                    <a:pt x="104" y="238"/>
                  </a:lnTo>
                  <a:lnTo>
                    <a:pt x="119" y="247"/>
                  </a:lnTo>
                  <a:lnTo>
                    <a:pt x="126" y="253"/>
                  </a:lnTo>
                  <a:lnTo>
                    <a:pt x="125" y="267"/>
                  </a:lnTo>
                  <a:lnTo>
                    <a:pt x="134" y="263"/>
                  </a:lnTo>
                  <a:lnTo>
                    <a:pt x="136" y="250"/>
                  </a:lnTo>
                  <a:lnTo>
                    <a:pt x="152" y="250"/>
                  </a:lnTo>
                  <a:lnTo>
                    <a:pt x="161" y="238"/>
                  </a:lnTo>
                  <a:lnTo>
                    <a:pt x="162" y="226"/>
                  </a:lnTo>
                  <a:lnTo>
                    <a:pt x="161" y="205"/>
                  </a:lnTo>
                  <a:lnTo>
                    <a:pt x="167" y="191"/>
                  </a:lnTo>
                  <a:lnTo>
                    <a:pt x="174" y="182"/>
                  </a:lnTo>
                  <a:lnTo>
                    <a:pt x="188" y="189"/>
                  </a:lnTo>
                  <a:lnTo>
                    <a:pt x="203" y="199"/>
                  </a:lnTo>
                  <a:lnTo>
                    <a:pt x="211" y="205"/>
                  </a:lnTo>
                  <a:lnTo>
                    <a:pt x="218" y="217"/>
                  </a:lnTo>
                  <a:lnTo>
                    <a:pt x="229" y="224"/>
                  </a:lnTo>
                  <a:lnTo>
                    <a:pt x="233" y="238"/>
                  </a:lnTo>
                  <a:lnTo>
                    <a:pt x="235" y="248"/>
                  </a:lnTo>
                  <a:lnTo>
                    <a:pt x="246" y="257"/>
                  </a:lnTo>
                  <a:lnTo>
                    <a:pt x="236" y="268"/>
                  </a:lnTo>
                  <a:lnTo>
                    <a:pt x="223" y="268"/>
                  </a:lnTo>
                  <a:lnTo>
                    <a:pt x="208" y="276"/>
                  </a:lnTo>
                  <a:lnTo>
                    <a:pt x="196" y="285"/>
                  </a:lnTo>
                  <a:lnTo>
                    <a:pt x="181" y="292"/>
                  </a:lnTo>
                  <a:lnTo>
                    <a:pt x="167" y="306"/>
                  </a:lnTo>
                  <a:lnTo>
                    <a:pt x="153" y="316"/>
                  </a:lnTo>
                  <a:lnTo>
                    <a:pt x="152" y="327"/>
                  </a:lnTo>
                  <a:lnTo>
                    <a:pt x="152" y="335"/>
                  </a:lnTo>
                  <a:lnTo>
                    <a:pt x="142" y="344"/>
                  </a:lnTo>
                  <a:lnTo>
                    <a:pt x="143" y="352"/>
                  </a:lnTo>
                  <a:lnTo>
                    <a:pt x="132" y="365"/>
                  </a:lnTo>
                  <a:lnTo>
                    <a:pt x="132" y="380"/>
                  </a:lnTo>
                  <a:lnTo>
                    <a:pt x="140" y="392"/>
                  </a:lnTo>
                  <a:lnTo>
                    <a:pt x="136" y="401"/>
                  </a:lnTo>
                  <a:lnTo>
                    <a:pt x="125" y="395"/>
                  </a:lnTo>
                  <a:lnTo>
                    <a:pt x="122" y="380"/>
                  </a:lnTo>
                  <a:lnTo>
                    <a:pt x="111" y="372"/>
                  </a:lnTo>
                  <a:lnTo>
                    <a:pt x="102" y="374"/>
                  </a:lnTo>
                  <a:lnTo>
                    <a:pt x="98" y="385"/>
                  </a:lnTo>
                  <a:lnTo>
                    <a:pt x="87" y="380"/>
                  </a:lnTo>
                  <a:lnTo>
                    <a:pt x="75" y="380"/>
                  </a:lnTo>
                  <a:lnTo>
                    <a:pt x="63" y="390"/>
                  </a:lnTo>
                  <a:lnTo>
                    <a:pt x="60" y="401"/>
                  </a:lnTo>
                  <a:lnTo>
                    <a:pt x="55" y="411"/>
                  </a:lnTo>
                  <a:lnTo>
                    <a:pt x="54" y="428"/>
                  </a:lnTo>
                  <a:lnTo>
                    <a:pt x="63" y="439"/>
                  </a:lnTo>
                  <a:lnTo>
                    <a:pt x="73" y="431"/>
                  </a:lnTo>
                  <a:lnTo>
                    <a:pt x="85" y="431"/>
                  </a:lnTo>
                  <a:lnTo>
                    <a:pt x="87" y="445"/>
                  </a:lnTo>
                  <a:lnTo>
                    <a:pt x="78" y="455"/>
                  </a:lnTo>
                  <a:lnTo>
                    <a:pt x="93" y="457"/>
                  </a:lnTo>
                  <a:lnTo>
                    <a:pt x="99" y="460"/>
                  </a:lnTo>
                  <a:lnTo>
                    <a:pt x="102" y="474"/>
                  </a:lnTo>
                  <a:lnTo>
                    <a:pt x="114" y="479"/>
                  </a:lnTo>
                  <a:lnTo>
                    <a:pt x="128" y="490"/>
                  </a:lnTo>
                  <a:lnTo>
                    <a:pt x="138" y="483"/>
                  </a:lnTo>
                  <a:lnTo>
                    <a:pt x="159" y="490"/>
                  </a:lnTo>
                  <a:lnTo>
                    <a:pt x="176" y="492"/>
                  </a:lnTo>
                  <a:lnTo>
                    <a:pt x="200" y="504"/>
                  </a:lnTo>
                  <a:lnTo>
                    <a:pt x="205" y="514"/>
                  </a:lnTo>
                  <a:lnTo>
                    <a:pt x="218" y="527"/>
                  </a:lnTo>
                  <a:lnTo>
                    <a:pt x="226" y="543"/>
                  </a:lnTo>
                  <a:lnTo>
                    <a:pt x="242" y="552"/>
                  </a:lnTo>
                  <a:lnTo>
                    <a:pt x="257" y="553"/>
                  </a:lnTo>
                  <a:lnTo>
                    <a:pt x="272" y="567"/>
                  </a:lnTo>
                  <a:lnTo>
                    <a:pt x="292" y="567"/>
                  </a:lnTo>
                  <a:lnTo>
                    <a:pt x="294" y="579"/>
                  </a:lnTo>
                  <a:lnTo>
                    <a:pt x="294" y="591"/>
                  </a:lnTo>
                  <a:lnTo>
                    <a:pt x="285" y="603"/>
                  </a:lnTo>
                  <a:lnTo>
                    <a:pt x="283" y="618"/>
                  </a:lnTo>
                  <a:lnTo>
                    <a:pt x="280" y="633"/>
                  </a:lnTo>
                  <a:lnTo>
                    <a:pt x="270" y="648"/>
                  </a:lnTo>
                  <a:lnTo>
                    <a:pt x="255" y="656"/>
                  </a:lnTo>
                  <a:lnTo>
                    <a:pt x="241" y="659"/>
                  </a:lnTo>
                  <a:lnTo>
                    <a:pt x="247" y="671"/>
                  </a:lnTo>
                  <a:lnTo>
                    <a:pt x="235" y="685"/>
                  </a:lnTo>
                  <a:lnTo>
                    <a:pt x="225" y="697"/>
                  </a:lnTo>
                  <a:lnTo>
                    <a:pt x="212" y="705"/>
                  </a:lnTo>
                  <a:lnTo>
                    <a:pt x="202" y="722"/>
                  </a:lnTo>
                  <a:lnTo>
                    <a:pt x="194" y="735"/>
                  </a:lnTo>
                  <a:lnTo>
                    <a:pt x="182" y="741"/>
                  </a:lnTo>
                  <a:lnTo>
                    <a:pt x="174" y="751"/>
                  </a:lnTo>
                  <a:lnTo>
                    <a:pt x="168" y="762"/>
                  </a:lnTo>
                  <a:lnTo>
                    <a:pt x="162" y="772"/>
                  </a:lnTo>
                  <a:lnTo>
                    <a:pt x="164" y="783"/>
                  </a:lnTo>
                  <a:lnTo>
                    <a:pt x="158" y="791"/>
                  </a:lnTo>
                  <a:lnTo>
                    <a:pt x="149" y="777"/>
                  </a:lnTo>
                  <a:lnTo>
                    <a:pt x="137" y="765"/>
                  </a:lnTo>
                  <a:lnTo>
                    <a:pt x="132" y="748"/>
                  </a:lnTo>
                  <a:lnTo>
                    <a:pt x="132" y="735"/>
                  </a:lnTo>
                  <a:lnTo>
                    <a:pt x="131" y="717"/>
                  </a:lnTo>
                  <a:lnTo>
                    <a:pt x="137" y="694"/>
                  </a:lnTo>
                  <a:lnTo>
                    <a:pt x="138" y="671"/>
                  </a:lnTo>
                  <a:lnTo>
                    <a:pt x="136" y="650"/>
                  </a:lnTo>
                  <a:lnTo>
                    <a:pt x="131" y="633"/>
                  </a:lnTo>
                  <a:lnTo>
                    <a:pt x="117" y="618"/>
                  </a:lnTo>
                  <a:lnTo>
                    <a:pt x="104" y="607"/>
                  </a:lnTo>
                  <a:lnTo>
                    <a:pt x="93" y="589"/>
                  </a:lnTo>
                  <a:lnTo>
                    <a:pt x="90" y="570"/>
                  </a:lnTo>
                  <a:lnTo>
                    <a:pt x="98" y="557"/>
                  </a:lnTo>
                  <a:lnTo>
                    <a:pt x="98" y="544"/>
                  </a:lnTo>
                  <a:lnTo>
                    <a:pt x="104" y="525"/>
                  </a:lnTo>
                  <a:lnTo>
                    <a:pt x="113" y="510"/>
                  </a:lnTo>
                  <a:lnTo>
                    <a:pt x="125" y="500"/>
                  </a:lnTo>
                  <a:lnTo>
                    <a:pt x="129" y="492"/>
                  </a:lnTo>
                  <a:lnTo>
                    <a:pt x="114" y="487"/>
                  </a:lnTo>
                  <a:lnTo>
                    <a:pt x="105" y="490"/>
                  </a:lnTo>
                  <a:lnTo>
                    <a:pt x="96" y="485"/>
                  </a:lnTo>
                  <a:lnTo>
                    <a:pt x="84" y="476"/>
                  </a:lnTo>
                  <a:lnTo>
                    <a:pt x="72" y="466"/>
                  </a:lnTo>
                  <a:lnTo>
                    <a:pt x="64" y="454"/>
                  </a:lnTo>
                  <a:lnTo>
                    <a:pt x="60" y="451"/>
                  </a:lnTo>
                  <a:lnTo>
                    <a:pt x="53" y="455"/>
                  </a:lnTo>
                  <a:lnTo>
                    <a:pt x="40" y="448"/>
                  </a:lnTo>
                  <a:lnTo>
                    <a:pt x="31" y="438"/>
                  </a:lnTo>
                  <a:lnTo>
                    <a:pt x="27" y="428"/>
                  </a:lnTo>
                  <a:lnTo>
                    <a:pt x="27" y="413"/>
                  </a:lnTo>
                  <a:lnTo>
                    <a:pt x="24" y="405"/>
                  </a:lnTo>
                  <a:lnTo>
                    <a:pt x="13" y="396"/>
                  </a:lnTo>
                  <a:lnTo>
                    <a:pt x="13" y="404"/>
                  </a:lnTo>
                  <a:lnTo>
                    <a:pt x="19" y="415"/>
                  </a:lnTo>
                  <a:lnTo>
                    <a:pt x="20" y="425"/>
                  </a:lnTo>
                  <a:lnTo>
                    <a:pt x="10" y="418"/>
                  </a:lnTo>
                  <a:lnTo>
                    <a:pt x="4" y="410"/>
                  </a:lnTo>
                  <a:lnTo>
                    <a:pt x="1" y="398"/>
                  </a:lnTo>
                  <a:lnTo>
                    <a:pt x="3" y="379"/>
                  </a:lnTo>
                  <a:lnTo>
                    <a:pt x="0" y="354"/>
                  </a:lnTo>
                  <a:lnTo>
                    <a:pt x="3" y="322"/>
                  </a:lnTo>
                  <a:lnTo>
                    <a:pt x="10" y="276"/>
                  </a:lnTo>
                  <a:lnTo>
                    <a:pt x="25" y="229"/>
                  </a:lnTo>
                  <a:lnTo>
                    <a:pt x="49" y="174"/>
                  </a:lnTo>
                  <a:lnTo>
                    <a:pt x="68" y="137"/>
                  </a:lnTo>
                  <a:lnTo>
                    <a:pt x="96" y="94"/>
                  </a:lnTo>
                  <a:lnTo>
                    <a:pt x="119" y="69"/>
                  </a:lnTo>
                </a:path>
              </a:pathLst>
            </a:custGeom>
            <a:solidFill>
              <a:schemeClr val="tx1">
                <a:lumMod val="65000"/>
                <a:lumOff val="35000"/>
              </a:schemeClr>
            </a:solidFill>
            <a:ln w="3175" cap="rnd">
              <a:noFill/>
              <a:round/>
            </a:ln>
            <a:effectLst/>
          </p:spPr>
          <p:txBody>
            <a:bodyPr/>
            <a:lstStyle/>
            <a:p>
              <a:endParaRPr lang="zh-CN" altLang="en-US"/>
            </a:p>
          </p:txBody>
        </p:sp>
        <p:sp>
          <p:nvSpPr>
            <p:cNvPr id="7" name="流程图: 决策 22"/>
            <p:cNvSpPr>
              <a:spLocks noChangeAspect="1"/>
            </p:cNvSpPr>
            <p:nvPr/>
          </p:nvSpPr>
          <p:spPr>
            <a:xfrm>
              <a:off x="4580035" y="1215836"/>
              <a:ext cx="67863" cy="76955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同心圆 50"/>
            <p:cNvSpPr>
              <a:spLocks noChangeAspect="1"/>
            </p:cNvSpPr>
            <p:nvPr/>
          </p:nvSpPr>
          <p:spPr>
            <a:xfrm>
              <a:off x="3589677" y="809841"/>
              <a:ext cx="2066805" cy="2066805"/>
            </a:xfrm>
            <a:prstGeom prst="donut">
              <a:avLst>
                <a:gd name="adj" fmla="val 4662"/>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787041" y="1007205"/>
              <a:ext cx="1672077" cy="1672077"/>
              <a:chOff x="3787041" y="1007205"/>
              <a:chExt cx="1672077" cy="1672077"/>
            </a:xfrm>
          </p:grpSpPr>
          <p:cxnSp>
            <p:nvCxnSpPr>
              <p:cNvPr id="39" name="直接连接符 38"/>
              <p:cNvCxnSpPr/>
              <p:nvPr/>
            </p:nvCxnSpPr>
            <p:spPr>
              <a:xfrm rot="16200000">
                <a:off x="3847417" y="1778505"/>
                <a:ext cx="0" cy="120752"/>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8000000">
                <a:off x="3951336" y="1395036"/>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9800000">
                <a:off x="4235248" y="1111124"/>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617263" y="1007205"/>
                <a:ext cx="0" cy="120752"/>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800000">
                <a:off x="5010911" y="1111124"/>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3600000">
                <a:off x="5294823" y="1395036"/>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5398742" y="1778505"/>
                <a:ext cx="0" cy="120752"/>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7200000">
                <a:off x="5294823" y="2170699"/>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9000000">
                <a:off x="5010911" y="2454611"/>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0800000">
                <a:off x="4617263" y="2558530"/>
                <a:ext cx="0" cy="120752"/>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2600000">
                <a:off x="4235248" y="2454611"/>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4400000">
                <a:off x="3951336" y="2170699"/>
                <a:ext cx="0" cy="120752"/>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0" name="流程图: 决策 22"/>
            <p:cNvSpPr>
              <a:spLocks noChangeAspect="1"/>
            </p:cNvSpPr>
            <p:nvPr/>
          </p:nvSpPr>
          <p:spPr>
            <a:xfrm rot="5400000">
              <a:off x="4791369" y="1531284"/>
              <a:ext cx="54289" cy="61564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22"/>
            <p:cNvSpPr/>
            <p:nvPr/>
          </p:nvSpPr>
          <p:spPr>
            <a:xfrm rot="1800000">
              <a:off x="4752571" y="1099388"/>
              <a:ext cx="21987" cy="96744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10000"/>
                <a:gd name="connsiteY0-2" fmla="*/ 5000 h 10000"/>
                <a:gd name="connsiteX1-3" fmla="*/ 5000 w 10000"/>
                <a:gd name="connsiteY1-4" fmla="*/ 0 h 10000"/>
                <a:gd name="connsiteX2-5" fmla="*/ 10000 w 10000"/>
                <a:gd name="connsiteY2-6" fmla="*/ 8124 h 10000"/>
                <a:gd name="connsiteX3-7" fmla="*/ 5000 w 10000"/>
                <a:gd name="connsiteY3-8" fmla="*/ 10000 h 10000"/>
                <a:gd name="connsiteX4-9" fmla="*/ 0 w 10000"/>
                <a:gd name="connsiteY4-10" fmla="*/ 5000 h 10000"/>
                <a:gd name="connsiteX0-11" fmla="*/ 0 w 10000"/>
                <a:gd name="connsiteY0-12" fmla="*/ 8162 h 10000"/>
                <a:gd name="connsiteX1-13" fmla="*/ 5000 w 10000"/>
                <a:gd name="connsiteY1-14" fmla="*/ 0 h 10000"/>
                <a:gd name="connsiteX2-15" fmla="*/ 10000 w 10000"/>
                <a:gd name="connsiteY2-16" fmla="*/ 8124 h 10000"/>
                <a:gd name="connsiteX3-17" fmla="*/ 5000 w 10000"/>
                <a:gd name="connsiteY3-18" fmla="*/ 10000 h 10000"/>
                <a:gd name="connsiteX4-19" fmla="*/ 0 w 10000"/>
                <a:gd name="connsiteY4-20" fmla="*/ 8162 h 10000"/>
                <a:gd name="connsiteX0-21" fmla="*/ 0 w 10145"/>
                <a:gd name="connsiteY0-22" fmla="*/ 8111 h 10000"/>
                <a:gd name="connsiteX1-23" fmla="*/ 5145 w 10145"/>
                <a:gd name="connsiteY1-24" fmla="*/ 0 h 10000"/>
                <a:gd name="connsiteX2-25" fmla="*/ 10145 w 10145"/>
                <a:gd name="connsiteY2-26" fmla="*/ 8124 h 10000"/>
                <a:gd name="connsiteX3-27" fmla="*/ 5145 w 10145"/>
                <a:gd name="connsiteY3-28" fmla="*/ 10000 h 10000"/>
                <a:gd name="connsiteX4-29" fmla="*/ 0 w 10145"/>
                <a:gd name="connsiteY4-30" fmla="*/ 811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45" h="10000">
                  <a:moveTo>
                    <a:pt x="0" y="8111"/>
                  </a:moveTo>
                  <a:lnTo>
                    <a:pt x="5145" y="0"/>
                  </a:lnTo>
                  <a:lnTo>
                    <a:pt x="10145" y="8124"/>
                  </a:lnTo>
                  <a:lnTo>
                    <a:pt x="5145" y="10000"/>
                  </a:lnTo>
                  <a:lnTo>
                    <a:pt x="0" y="81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92616" y="1812780"/>
              <a:ext cx="60925" cy="60925"/>
            </a:xfrm>
            <a:prstGeom prst="ellipse">
              <a:avLst/>
            </a:prstGeom>
            <a:ln>
              <a:noFill/>
            </a:ln>
            <a:scene3d>
              <a:camera prst="orthographicFront">
                <a:rot lat="600000" lon="600000" rev="0"/>
              </a:camera>
              <a:lightRig rig="threePt" dir="t"/>
            </a:scene3d>
            <a:sp3d z="49877">
              <a:bevelT w="49877" h="49877"/>
              <a:bevelB w="49877" h="49877"/>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2925993" y="485073"/>
            <a:ext cx="3403818" cy="4454298"/>
            <a:chOff x="2925993" y="485073"/>
            <a:chExt cx="3403818" cy="4454298"/>
          </a:xfrm>
        </p:grpSpPr>
        <p:grpSp>
          <p:nvGrpSpPr>
            <p:cNvPr id="60" name="组合 59"/>
            <p:cNvGrpSpPr/>
            <p:nvPr/>
          </p:nvGrpSpPr>
          <p:grpSpPr>
            <a:xfrm>
              <a:off x="3165038" y="485073"/>
              <a:ext cx="2951106" cy="4454298"/>
              <a:chOff x="3293551" y="485073"/>
              <a:chExt cx="2694079" cy="4454298"/>
            </a:xfrm>
          </p:grpSpPr>
          <p:sp>
            <p:nvSpPr>
              <p:cNvPr id="5" name="Freeform 35"/>
              <p:cNvSpPr/>
              <p:nvPr/>
            </p:nvSpPr>
            <p:spPr bwMode="auto">
              <a:xfrm>
                <a:off x="5366635" y="1780729"/>
                <a:ext cx="620995" cy="1280323"/>
              </a:xfrm>
              <a:custGeom>
                <a:avLst/>
                <a:gdLst>
                  <a:gd name="T0" fmla="*/ 54 w 66"/>
                  <a:gd name="T1" fmla="*/ 2 h 138"/>
                  <a:gd name="T2" fmla="*/ 33 w 66"/>
                  <a:gd name="T3" fmla="*/ 75 h 138"/>
                  <a:gd name="T4" fmla="*/ 33 w 66"/>
                  <a:gd name="T5" fmla="*/ 76 h 138"/>
                  <a:gd name="T6" fmla="*/ 15 w 66"/>
                  <a:gd name="T7" fmla="*/ 111 h 138"/>
                  <a:gd name="T8" fmla="*/ 13 w 66"/>
                  <a:gd name="T9" fmla="*/ 115 h 138"/>
                  <a:gd name="T10" fmla="*/ 0 w 66"/>
                  <a:gd name="T11" fmla="*/ 138 h 138"/>
                  <a:gd name="T12" fmla="*/ 14 w 66"/>
                  <a:gd name="T13" fmla="*/ 138 h 138"/>
                  <a:gd name="T14" fmla="*/ 23 w 66"/>
                  <a:gd name="T15" fmla="*/ 121 h 138"/>
                  <a:gd name="T16" fmla="*/ 25 w 66"/>
                  <a:gd name="T17" fmla="*/ 117 h 138"/>
                  <a:gd name="T18" fmla="*/ 43 w 66"/>
                  <a:gd name="T19" fmla="*/ 81 h 138"/>
                  <a:gd name="T20" fmla="*/ 66 w 66"/>
                  <a:gd name="T21" fmla="*/ 2 h 138"/>
                  <a:gd name="T22" fmla="*/ 66 w 66"/>
                  <a:gd name="T23" fmla="*/ 0 h 138"/>
                  <a:gd name="T24" fmla="*/ 54 w 66"/>
                  <a:gd name="T25" fmla="*/ 0 h 138"/>
                  <a:gd name="T26" fmla="*/ 54 w 66"/>
                  <a:gd name="T2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solidFill>
                <a:srgbClr val="6FB5BC"/>
              </a:solidFill>
              <a:ln>
                <a:noFill/>
              </a:ln>
            </p:spPr>
            <p:txBody>
              <a:bodyPr vert="horz" wrap="square" lIns="91440" tIns="45720" rIns="91440" bIns="45720" numCol="1" anchor="t" anchorCtr="0" compatLnSpc="1"/>
              <a:lstStyle/>
              <a:p>
                <a:endParaRPr lang="zh-CN" altLang="en-US"/>
              </a:p>
            </p:txBody>
          </p:sp>
          <p:sp>
            <p:nvSpPr>
              <p:cNvPr id="53" name="Freeform 22"/>
              <p:cNvSpPr/>
              <p:nvPr/>
            </p:nvSpPr>
            <p:spPr bwMode="auto">
              <a:xfrm>
                <a:off x="4616249" y="3061053"/>
                <a:ext cx="877828" cy="1878318"/>
              </a:xfrm>
              <a:custGeom>
                <a:avLst/>
                <a:gdLst>
                  <a:gd name="T0" fmla="*/ 82 w 96"/>
                  <a:gd name="T1" fmla="*/ 0 h 206"/>
                  <a:gd name="T2" fmla="*/ 74 w 96"/>
                  <a:gd name="T3" fmla="*/ 29 h 206"/>
                  <a:gd name="T4" fmla="*/ 71 w 96"/>
                  <a:gd name="T5" fmla="*/ 50 h 206"/>
                  <a:gd name="T6" fmla="*/ 57 w 96"/>
                  <a:gd name="T7" fmla="*/ 75 h 206"/>
                  <a:gd name="T8" fmla="*/ 57 w 96"/>
                  <a:gd name="T9" fmla="*/ 85 h 206"/>
                  <a:gd name="T10" fmla="*/ 52 w 96"/>
                  <a:gd name="T11" fmla="*/ 94 h 206"/>
                  <a:gd name="T12" fmla="*/ 55 w 96"/>
                  <a:gd name="T13" fmla="*/ 102 h 206"/>
                  <a:gd name="T14" fmla="*/ 56 w 96"/>
                  <a:gd name="T15" fmla="*/ 103 h 206"/>
                  <a:gd name="T16" fmla="*/ 56 w 96"/>
                  <a:gd name="T17" fmla="*/ 104 h 206"/>
                  <a:gd name="T18" fmla="*/ 52 w 96"/>
                  <a:gd name="T19" fmla="*/ 112 h 206"/>
                  <a:gd name="T20" fmla="*/ 55 w 96"/>
                  <a:gd name="T21" fmla="*/ 119 h 206"/>
                  <a:gd name="T22" fmla="*/ 56 w 96"/>
                  <a:gd name="T23" fmla="*/ 121 h 206"/>
                  <a:gd name="T24" fmla="*/ 56 w 96"/>
                  <a:gd name="T25" fmla="*/ 121 h 206"/>
                  <a:gd name="T26" fmla="*/ 52 w 96"/>
                  <a:gd name="T27" fmla="*/ 130 h 206"/>
                  <a:gd name="T28" fmla="*/ 55 w 96"/>
                  <a:gd name="T29" fmla="*/ 137 h 206"/>
                  <a:gd name="T30" fmla="*/ 56 w 96"/>
                  <a:gd name="T31" fmla="*/ 138 h 206"/>
                  <a:gd name="T32" fmla="*/ 55 w 96"/>
                  <a:gd name="T33" fmla="*/ 139 h 206"/>
                  <a:gd name="T34" fmla="*/ 52 w 96"/>
                  <a:gd name="T35" fmla="*/ 147 h 206"/>
                  <a:gd name="T36" fmla="*/ 55 w 96"/>
                  <a:gd name="T37" fmla="*/ 155 h 206"/>
                  <a:gd name="T38" fmla="*/ 57 w 96"/>
                  <a:gd name="T39" fmla="*/ 157 h 206"/>
                  <a:gd name="T40" fmla="*/ 57 w 96"/>
                  <a:gd name="T41" fmla="*/ 157 h 206"/>
                  <a:gd name="T42" fmla="*/ 20 w 96"/>
                  <a:gd name="T43" fmla="*/ 191 h 206"/>
                  <a:gd name="T44" fmla="*/ 20 w 96"/>
                  <a:gd name="T45" fmla="*/ 191 h 206"/>
                  <a:gd name="T46" fmla="*/ 1 w 96"/>
                  <a:gd name="T47" fmla="*/ 194 h 206"/>
                  <a:gd name="T48" fmla="*/ 1 w 96"/>
                  <a:gd name="T49" fmla="*/ 194 h 206"/>
                  <a:gd name="T50" fmla="*/ 0 w 96"/>
                  <a:gd name="T51" fmla="*/ 194 h 206"/>
                  <a:gd name="T52" fmla="*/ 0 w 96"/>
                  <a:gd name="T53" fmla="*/ 206 h 206"/>
                  <a:gd name="T54" fmla="*/ 1 w 96"/>
                  <a:gd name="T55" fmla="*/ 206 h 206"/>
                  <a:gd name="T56" fmla="*/ 1 w 96"/>
                  <a:gd name="T57" fmla="*/ 206 h 206"/>
                  <a:gd name="T58" fmla="*/ 29 w 96"/>
                  <a:gd name="T59" fmla="*/ 198 h 206"/>
                  <a:gd name="T60" fmla="*/ 66 w 96"/>
                  <a:gd name="T61" fmla="*/ 165 h 206"/>
                  <a:gd name="T62" fmla="*/ 71 w 96"/>
                  <a:gd name="T63" fmla="*/ 156 h 206"/>
                  <a:gd name="T64" fmla="*/ 67 w 96"/>
                  <a:gd name="T65" fmla="*/ 148 h 206"/>
                  <a:gd name="T66" fmla="*/ 69 w 96"/>
                  <a:gd name="T67" fmla="*/ 148 h 206"/>
                  <a:gd name="T68" fmla="*/ 69 w 96"/>
                  <a:gd name="T69" fmla="*/ 144 h 206"/>
                  <a:gd name="T70" fmla="*/ 70 w 96"/>
                  <a:gd name="T71" fmla="*/ 138 h 206"/>
                  <a:gd name="T72" fmla="*/ 69 w 96"/>
                  <a:gd name="T73" fmla="*/ 133 h 206"/>
                  <a:gd name="T74" fmla="*/ 69 w 96"/>
                  <a:gd name="T75" fmla="*/ 126 h 206"/>
                  <a:gd name="T76" fmla="*/ 71 w 96"/>
                  <a:gd name="T77" fmla="*/ 121 h 206"/>
                  <a:gd name="T78" fmla="*/ 67 w 96"/>
                  <a:gd name="T79" fmla="*/ 113 h 206"/>
                  <a:gd name="T80" fmla="*/ 69 w 96"/>
                  <a:gd name="T81" fmla="*/ 113 h 206"/>
                  <a:gd name="T82" fmla="*/ 69 w 96"/>
                  <a:gd name="T83" fmla="*/ 109 h 206"/>
                  <a:gd name="T84" fmla="*/ 71 w 96"/>
                  <a:gd name="T85" fmla="*/ 103 h 206"/>
                  <a:gd name="T86" fmla="*/ 67 w 96"/>
                  <a:gd name="T87" fmla="*/ 95 h 206"/>
                  <a:gd name="T88" fmla="*/ 69 w 96"/>
                  <a:gd name="T89" fmla="*/ 95 h 206"/>
                  <a:gd name="T90" fmla="*/ 69 w 96"/>
                  <a:gd name="T91" fmla="*/ 78 h 206"/>
                  <a:gd name="T92" fmla="*/ 82 w 96"/>
                  <a:gd name="T93" fmla="*/ 54 h 206"/>
                  <a:gd name="T94" fmla="*/ 83 w 96"/>
                  <a:gd name="T95" fmla="*/ 53 h 206"/>
                  <a:gd name="T96" fmla="*/ 86 w 96"/>
                  <a:gd name="T97" fmla="*/ 29 h 206"/>
                  <a:gd name="T98" fmla="*/ 86 w 96"/>
                  <a:gd name="T99" fmla="*/ 29 h 206"/>
                  <a:gd name="T100" fmla="*/ 86 w 96"/>
                  <a:gd name="T101" fmla="*/ 28 h 206"/>
                  <a:gd name="T102" fmla="*/ 96 w 96"/>
                  <a:gd name="T103" fmla="*/ 0 h 206"/>
                  <a:gd name="T104" fmla="*/ 82 w 96"/>
                  <a:gd name="T10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20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solidFill>
                <a:srgbClr val="9BC742"/>
              </a:solidFill>
              <a:ln>
                <a:noFill/>
              </a:ln>
            </p:spPr>
            <p:txBody>
              <a:bodyPr vert="horz" wrap="square" lIns="91440" tIns="45720" rIns="91440" bIns="45720" numCol="1" anchor="t" anchorCtr="0" compatLnSpc="1"/>
              <a:lstStyle/>
              <a:p>
                <a:endParaRPr lang="zh-CN" altLang="en-US"/>
              </a:p>
            </p:txBody>
          </p:sp>
          <p:sp>
            <p:nvSpPr>
              <p:cNvPr id="54" name="Freeform 23"/>
              <p:cNvSpPr/>
              <p:nvPr/>
            </p:nvSpPr>
            <p:spPr bwMode="auto">
              <a:xfrm>
                <a:off x="3768881" y="3061053"/>
                <a:ext cx="862494" cy="1878318"/>
              </a:xfrm>
              <a:custGeom>
                <a:avLst/>
                <a:gdLst>
                  <a:gd name="T0" fmla="*/ 77 w 94"/>
                  <a:gd name="T1" fmla="*/ 191 h 206"/>
                  <a:gd name="T2" fmla="*/ 77 w 94"/>
                  <a:gd name="T3" fmla="*/ 191 h 206"/>
                  <a:gd name="T4" fmla="*/ 42 w 94"/>
                  <a:gd name="T5" fmla="*/ 160 h 206"/>
                  <a:gd name="T6" fmla="*/ 44 w 94"/>
                  <a:gd name="T7" fmla="*/ 153 h 206"/>
                  <a:gd name="T8" fmla="*/ 41 w 94"/>
                  <a:gd name="T9" fmla="*/ 146 h 206"/>
                  <a:gd name="T10" fmla="*/ 40 w 94"/>
                  <a:gd name="T11" fmla="*/ 145 h 206"/>
                  <a:gd name="T12" fmla="*/ 41 w 94"/>
                  <a:gd name="T13" fmla="*/ 144 h 206"/>
                  <a:gd name="T14" fmla="*/ 44 w 94"/>
                  <a:gd name="T15" fmla="*/ 136 h 206"/>
                  <a:gd name="T16" fmla="*/ 41 w 94"/>
                  <a:gd name="T17" fmla="*/ 128 h 206"/>
                  <a:gd name="T18" fmla="*/ 40 w 94"/>
                  <a:gd name="T19" fmla="*/ 127 h 206"/>
                  <a:gd name="T20" fmla="*/ 41 w 94"/>
                  <a:gd name="T21" fmla="*/ 126 h 206"/>
                  <a:gd name="T22" fmla="*/ 44 w 94"/>
                  <a:gd name="T23" fmla="*/ 118 h 206"/>
                  <a:gd name="T24" fmla="*/ 41 w 94"/>
                  <a:gd name="T25" fmla="*/ 110 h 206"/>
                  <a:gd name="T26" fmla="*/ 40 w 94"/>
                  <a:gd name="T27" fmla="*/ 109 h 206"/>
                  <a:gd name="T28" fmla="*/ 41 w 94"/>
                  <a:gd name="T29" fmla="*/ 109 h 206"/>
                  <a:gd name="T30" fmla="*/ 44 w 94"/>
                  <a:gd name="T31" fmla="*/ 101 h 206"/>
                  <a:gd name="T32" fmla="*/ 39 w 94"/>
                  <a:gd name="T33" fmla="*/ 91 h 206"/>
                  <a:gd name="T34" fmla="*/ 39 w 94"/>
                  <a:gd name="T35" fmla="*/ 74 h 206"/>
                  <a:gd name="T36" fmla="*/ 36 w 94"/>
                  <a:gd name="T37" fmla="*/ 72 h 206"/>
                  <a:gd name="T38" fmla="*/ 24 w 94"/>
                  <a:gd name="T39" fmla="*/ 51 h 206"/>
                  <a:gd name="T40" fmla="*/ 22 w 94"/>
                  <a:gd name="T41" fmla="*/ 29 h 206"/>
                  <a:gd name="T42" fmla="*/ 13 w 94"/>
                  <a:gd name="T43" fmla="*/ 0 h 206"/>
                  <a:gd name="T44" fmla="*/ 0 w 94"/>
                  <a:gd name="T45" fmla="*/ 0 h 206"/>
                  <a:gd name="T46" fmla="*/ 10 w 94"/>
                  <a:gd name="T47" fmla="*/ 28 h 206"/>
                  <a:gd name="T48" fmla="*/ 10 w 94"/>
                  <a:gd name="T49" fmla="*/ 29 h 206"/>
                  <a:gd name="T50" fmla="*/ 10 w 94"/>
                  <a:gd name="T51" fmla="*/ 29 h 206"/>
                  <a:gd name="T52" fmla="*/ 13 w 94"/>
                  <a:gd name="T53" fmla="*/ 53 h 206"/>
                  <a:gd name="T54" fmla="*/ 13 w 94"/>
                  <a:gd name="T55" fmla="*/ 54 h 206"/>
                  <a:gd name="T56" fmla="*/ 27 w 94"/>
                  <a:gd name="T57" fmla="*/ 80 h 206"/>
                  <a:gd name="T58" fmla="*/ 27 w 94"/>
                  <a:gd name="T59" fmla="*/ 104 h 206"/>
                  <a:gd name="T60" fmla="*/ 25 w 94"/>
                  <a:gd name="T61" fmla="*/ 109 h 206"/>
                  <a:gd name="T62" fmla="*/ 29 w 94"/>
                  <a:gd name="T63" fmla="*/ 117 h 206"/>
                  <a:gd name="T64" fmla="*/ 30 w 94"/>
                  <a:gd name="T65" fmla="*/ 118 h 206"/>
                  <a:gd name="T66" fmla="*/ 25 w 94"/>
                  <a:gd name="T67" fmla="*/ 127 h 206"/>
                  <a:gd name="T68" fmla="*/ 29 w 94"/>
                  <a:gd name="T69" fmla="*/ 135 h 206"/>
                  <a:gd name="T70" fmla="*/ 30 w 94"/>
                  <a:gd name="T71" fmla="*/ 136 h 206"/>
                  <a:gd name="T72" fmla="*/ 25 w 94"/>
                  <a:gd name="T73" fmla="*/ 145 h 206"/>
                  <a:gd name="T74" fmla="*/ 29 w 94"/>
                  <a:gd name="T75" fmla="*/ 153 h 206"/>
                  <a:gd name="T76" fmla="*/ 27 w 94"/>
                  <a:gd name="T77" fmla="*/ 153 h 206"/>
                  <a:gd name="T78" fmla="*/ 27 w 94"/>
                  <a:gd name="T79" fmla="*/ 162 h 206"/>
                  <a:gd name="T80" fmla="*/ 67 w 94"/>
                  <a:gd name="T81" fmla="*/ 198 h 206"/>
                  <a:gd name="T82" fmla="*/ 94 w 94"/>
                  <a:gd name="T83" fmla="*/ 206 h 206"/>
                  <a:gd name="T84" fmla="*/ 94 w 94"/>
                  <a:gd name="T85" fmla="*/ 194 h 206"/>
                  <a:gd name="T86" fmla="*/ 77 w 94"/>
                  <a:gd name="T87" fmla="*/ 19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206">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solidFill>
                <a:srgbClr val="6FB5BC"/>
              </a:solidFill>
              <a:ln>
                <a:noFill/>
              </a:ln>
            </p:spPr>
            <p:txBody>
              <a:bodyPr vert="horz" wrap="square" lIns="91440" tIns="45720" rIns="91440" bIns="45720" numCol="1" anchor="t" anchorCtr="0" compatLnSpc="1"/>
              <a:lstStyle/>
              <a:p>
                <a:endParaRPr lang="zh-CN" altLang="en-US"/>
              </a:p>
            </p:txBody>
          </p:sp>
          <p:sp>
            <p:nvSpPr>
              <p:cNvPr id="55" name="Freeform 24"/>
              <p:cNvSpPr/>
              <p:nvPr/>
            </p:nvSpPr>
            <p:spPr bwMode="auto">
              <a:xfrm>
                <a:off x="3293551" y="1803729"/>
                <a:ext cx="594163" cy="1257323"/>
              </a:xfrm>
              <a:custGeom>
                <a:avLst/>
                <a:gdLst>
                  <a:gd name="T0" fmla="*/ 53 w 65"/>
                  <a:gd name="T1" fmla="*/ 115 h 138"/>
                  <a:gd name="T2" fmla="*/ 51 w 65"/>
                  <a:gd name="T3" fmla="*/ 111 h 138"/>
                  <a:gd name="T4" fmla="*/ 30 w 65"/>
                  <a:gd name="T5" fmla="*/ 70 h 138"/>
                  <a:gd name="T6" fmla="*/ 30 w 65"/>
                  <a:gd name="T7" fmla="*/ 70 h 138"/>
                  <a:gd name="T8" fmla="*/ 12 w 65"/>
                  <a:gd name="T9" fmla="*/ 2 h 138"/>
                  <a:gd name="T10" fmla="*/ 12 w 65"/>
                  <a:gd name="T11" fmla="*/ 0 h 138"/>
                  <a:gd name="T12" fmla="*/ 0 w 65"/>
                  <a:gd name="T13" fmla="*/ 0 h 138"/>
                  <a:gd name="T14" fmla="*/ 0 w 65"/>
                  <a:gd name="T15" fmla="*/ 2 h 138"/>
                  <a:gd name="T16" fmla="*/ 19 w 65"/>
                  <a:gd name="T17" fmla="*/ 76 h 138"/>
                  <a:gd name="T18" fmla="*/ 40 w 65"/>
                  <a:gd name="T19" fmla="*/ 117 h 138"/>
                  <a:gd name="T20" fmla="*/ 42 w 65"/>
                  <a:gd name="T21" fmla="*/ 121 h 138"/>
                  <a:gd name="T22" fmla="*/ 52 w 65"/>
                  <a:gd name="T23" fmla="*/ 138 h 138"/>
                  <a:gd name="T24" fmla="*/ 65 w 65"/>
                  <a:gd name="T25" fmla="*/ 138 h 138"/>
                  <a:gd name="T26" fmla="*/ 53 w 65"/>
                  <a:gd name="T27"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38">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solidFill>
                <a:srgbClr val="9BC742"/>
              </a:solidFill>
              <a:ln>
                <a:noFill/>
              </a:ln>
            </p:spPr>
            <p:txBody>
              <a:bodyPr vert="horz" wrap="square" lIns="91440" tIns="45720" rIns="91440" bIns="45720" numCol="1" anchor="t" anchorCtr="0" compatLnSpc="1"/>
              <a:lstStyle/>
              <a:p>
                <a:endParaRPr lang="zh-CN" altLang="en-US"/>
              </a:p>
            </p:txBody>
          </p:sp>
          <p:sp>
            <p:nvSpPr>
              <p:cNvPr id="56" name="Freeform 25"/>
              <p:cNvSpPr/>
              <p:nvPr/>
            </p:nvSpPr>
            <p:spPr bwMode="auto">
              <a:xfrm>
                <a:off x="4631375" y="485073"/>
                <a:ext cx="1353157" cy="1318656"/>
              </a:xfrm>
              <a:custGeom>
                <a:avLst/>
                <a:gdLst>
                  <a:gd name="T0" fmla="*/ 1 w 148"/>
                  <a:gd name="T1" fmla="*/ 12 h 145"/>
                  <a:gd name="T2" fmla="*/ 136 w 148"/>
                  <a:gd name="T3" fmla="*/ 145 h 145"/>
                  <a:gd name="T4" fmla="*/ 148 w 148"/>
                  <a:gd name="T5" fmla="*/ 145 h 145"/>
                  <a:gd name="T6" fmla="*/ 1 w 148"/>
                  <a:gd name="T7" fmla="*/ 0 h 145"/>
                  <a:gd name="T8" fmla="*/ 0 w 148"/>
                  <a:gd name="T9" fmla="*/ 0 h 145"/>
                  <a:gd name="T10" fmla="*/ 0 w 148"/>
                  <a:gd name="T11" fmla="*/ 12 h 145"/>
                  <a:gd name="T12" fmla="*/ 1 w 148"/>
                  <a:gd name="T13" fmla="*/ 12 h 145"/>
                </a:gdLst>
                <a:ahLst/>
                <a:cxnLst>
                  <a:cxn ang="0">
                    <a:pos x="T0" y="T1"/>
                  </a:cxn>
                  <a:cxn ang="0">
                    <a:pos x="T2" y="T3"/>
                  </a:cxn>
                  <a:cxn ang="0">
                    <a:pos x="T4" y="T5"/>
                  </a:cxn>
                  <a:cxn ang="0">
                    <a:pos x="T6" y="T7"/>
                  </a:cxn>
                  <a:cxn ang="0">
                    <a:pos x="T8" y="T9"/>
                  </a:cxn>
                  <a:cxn ang="0">
                    <a:pos x="T10" y="T11"/>
                  </a:cxn>
                  <a:cxn ang="0">
                    <a:pos x="T12" y="T13"/>
                  </a:cxn>
                </a:cxnLst>
                <a:rect l="0" t="0" r="r" b="b"/>
                <a:pathLst>
                  <a:path w="148" h="145">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solidFill>
                <a:srgbClr val="9BC742"/>
              </a:solidFill>
              <a:ln>
                <a:noFill/>
              </a:ln>
            </p:spPr>
            <p:txBody>
              <a:bodyPr vert="horz" wrap="square" lIns="91440" tIns="45720" rIns="91440" bIns="45720" numCol="1" anchor="t" anchorCtr="0" compatLnSpc="1"/>
              <a:lstStyle/>
              <a:p>
                <a:endParaRPr lang="zh-CN" altLang="en-US"/>
              </a:p>
            </p:txBody>
          </p:sp>
          <p:sp>
            <p:nvSpPr>
              <p:cNvPr id="57" name="Freeform 27"/>
              <p:cNvSpPr/>
              <p:nvPr/>
            </p:nvSpPr>
            <p:spPr bwMode="auto">
              <a:xfrm>
                <a:off x="3293551" y="485073"/>
                <a:ext cx="1337824" cy="1318656"/>
              </a:xfrm>
              <a:custGeom>
                <a:avLst/>
                <a:gdLst>
                  <a:gd name="T0" fmla="*/ 146 w 146"/>
                  <a:gd name="T1" fmla="*/ 12 h 145"/>
                  <a:gd name="T2" fmla="*/ 146 w 146"/>
                  <a:gd name="T3" fmla="*/ 0 h 145"/>
                  <a:gd name="T4" fmla="*/ 0 w 146"/>
                  <a:gd name="T5" fmla="*/ 145 h 145"/>
                  <a:gd name="T6" fmla="*/ 12 w 146"/>
                  <a:gd name="T7" fmla="*/ 145 h 145"/>
                  <a:gd name="T8" fmla="*/ 146 w 146"/>
                  <a:gd name="T9" fmla="*/ 12 h 145"/>
                </a:gdLst>
                <a:ahLst/>
                <a:cxnLst>
                  <a:cxn ang="0">
                    <a:pos x="T0" y="T1"/>
                  </a:cxn>
                  <a:cxn ang="0">
                    <a:pos x="T2" y="T3"/>
                  </a:cxn>
                  <a:cxn ang="0">
                    <a:pos x="T4" y="T5"/>
                  </a:cxn>
                  <a:cxn ang="0">
                    <a:pos x="T6" y="T7"/>
                  </a:cxn>
                  <a:cxn ang="0">
                    <a:pos x="T8" y="T9"/>
                  </a:cxn>
                </a:cxnLst>
                <a:rect l="0" t="0" r="r" b="b"/>
                <a:pathLst>
                  <a:path w="146" h="145">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solidFill>
                <a:srgbClr val="6FB5BC"/>
              </a:solidFill>
              <a:ln>
                <a:noFill/>
              </a:ln>
            </p:spPr>
            <p:txBody>
              <a:bodyPr vert="horz" wrap="square" lIns="91440" tIns="45720" rIns="91440" bIns="45720" numCol="1" anchor="t" anchorCtr="0" compatLnSpc="1"/>
              <a:lstStyle/>
              <a:p>
                <a:endParaRPr lang="zh-CN" altLang="en-US"/>
              </a:p>
            </p:txBody>
          </p:sp>
        </p:grpSp>
        <p:grpSp>
          <p:nvGrpSpPr>
            <p:cNvPr id="62" name="组合 61"/>
            <p:cNvGrpSpPr/>
            <p:nvPr/>
          </p:nvGrpSpPr>
          <p:grpSpPr>
            <a:xfrm>
              <a:off x="2925993" y="1673975"/>
              <a:ext cx="557051" cy="557051"/>
              <a:chOff x="2996975" y="1673975"/>
              <a:chExt cx="557051" cy="557051"/>
            </a:xfrm>
          </p:grpSpPr>
          <p:sp>
            <p:nvSpPr>
              <p:cNvPr id="33" name="椭圆 32"/>
              <p:cNvSpPr>
                <a:spLocks noChangeAspect="1"/>
              </p:cNvSpPr>
              <p:nvPr/>
            </p:nvSpPr>
            <p:spPr>
              <a:xfrm>
                <a:off x="2996975" y="1673975"/>
                <a:ext cx="557051" cy="557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3" name="KSO_Shape"/>
              <p:cNvSpPr>
                <a:spLocks noChangeAspect="1"/>
              </p:cNvSpPr>
              <p:nvPr/>
            </p:nvSpPr>
            <p:spPr>
              <a:xfrm>
                <a:off x="3118013" y="1847246"/>
                <a:ext cx="314975" cy="21051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ym typeface="+mn-lt"/>
                </a:endParaRPr>
              </a:p>
            </p:txBody>
          </p:sp>
        </p:grpSp>
        <p:grpSp>
          <p:nvGrpSpPr>
            <p:cNvPr id="63" name="组合 62"/>
            <p:cNvGrpSpPr/>
            <p:nvPr/>
          </p:nvGrpSpPr>
          <p:grpSpPr>
            <a:xfrm>
              <a:off x="3478830" y="2837895"/>
              <a:ext cx="557051" cy="557051"/>
              <a:chOff x="3589583" y="2837895"/>
              <a:chExt cx="557051" cy="557051"/>
            </a:xfrm>
          </p:grpSpPr>
          <p:sp>
            <p:nvSpPr>
              <p:cNvPr id="37" name="椭圆 36"/>
              <p:cNvSpPr>
                <a:spLocks noChangeAspect="1"/>
              </p:cNvSpPr>
              <p:nvPr/>
            </p:nvSpPr>
            <p:spPr>
              <a:xfrm>
                <a:off x="3589583" y="2837895"/>
                <a:ext cx="557051" cy="557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4" name="KSO_Shape"/>
              <p:cNvSpPr>
                <a:spLocks noChangeAspect="1"/>
              </p:cNvSpPr>
              <p:nvPr/>
            </p:nvSpPr>
            <p:spPr>
              <a:xfrm>
                <a:off x="3729031" y="2983139"/>
                <a:ext cx="278155" cy="26656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nvGrpSpPr>
            <p:cNvPr id="61" name="组合 60"/>
            <p:cNvGrpSpPr/>
            <p:nvPr/>
          </p:nvGrpSpPr>
          <p:grpSpPr>
            <a:xfrm>
              <a:off x="5772760" y="1603248"/>
              <a:ext cx="557051" cy="557051"/>
              <a:chOff x="5683238" y="1603248"/>
              <a:chExt cx="557051" cy="557051"/>
            </a:xfrm>
          </p:grpSpPr>
          <p:sp>
            <p:nvSpPr>
              <p:cNvPr id="31" name="椭圆 30"/>
              <p:cNvSpPr>
                <a:spLocks noChangeAspect="1"/>
              </p:cNvSpPr>
              <p:nvPr/>
            </p:nvSpPr>
            <p:spPr>
              <a:xfrm>
                <a:off x="5683238" y="1603248"/>
                <a:ext cx="557051" cy="557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6" name="KSO_Shape"/>
              <p:cNvSpPr>
                <a:spLocks noChangeAspect="1"/>
              </p:cNvSpPr>
              <p:nvPr/>
            </p:nvSpPr>
            <p:spPr>
              <a:xfrm flipH="1">
                <a:off x="5821885" y="1738114"/>
                <a:ext cx="279756" cy="25784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nvGrpSpPr>
            <p:cNvPr id="64" name="组合 63"/>
            <p:cNvGrpSpPr/>
            <p:nvPr/>
          </p:nvGrpSpPr>
          <p:grpSpPr>
            <a:xfrm>
              <a:off x="5275474" y="2739628"/>
              <a:ext cx="557051" cy="557051"/>
              <a:chOff x="5195662" y="2739628"/>
              <a:chExt cx="557051" cy="557051"/>
            </a:xfrm>
          </p:grpSpPr>
          <p:sp>
            <p:nvSpPr>
              <p:cNvPr id="35" name="椭圆 34"/>
              <p:cNvSpPr>
                <a:spLocks noChangeAspect="1"/>
              </p:cNvSpPr>
              <p:nvPr/>
            </p:nvSpPr>
            <p:spPr>
              <a:xfrm>
                <a:off x="5195662" y="2739628"/>
                <a:ext cx="557051" cy="557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7" name="KSO_Shape"/>
              <p:cNvSpPr>
                <a:spLocks noChangeAspect="1"/>
              </p:cNvSpPr>
              <p:nvPr/>
            </p:nvSpPr>
            <p:spPr>
              <a:xfrm>
                <a:off x="5290945" y="2888053"/>
                <a:ext cx="366486" cy="26020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grpSp>
      <p:sp>
        <p:nvSpPr>
          <p:cNvPr id="70" name="文本框 69"/>
          <p:cNvSpPr txBox="1">
            <a:spLocks noChangeArrowheads="1"/>
          </p:cNvSpPr>
          <p:nvPr/>
        </p:nvSpPr>
        <p:spPr bwMode="auto">
          <a:xfrm>
            <a:off x="816554" y="2180961"/>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solidFill>
                  <a:schemeClr val="bg1">
                    <a:lumMod val="95000"/>
                  </a:schemeClr>
                </a:solidFill>
                <a:effectLst/>
                <a:latin typeface="方正兰亭黑_GBK" panose="02000000000000000000" pitchFamily="2" charset="-122"/>
                <a:ea typeface="方正兰亭黑_GBK" panose="02000000000000000000" pitchFamily="2" charset="-122"/>
              </a:rPr>
              <a:t>点击添加标题</a:t>
            </a:r>
          </a:p>
        </p:txBody>
      </p:sp>
      <p:sp>
        <p:nvSpPr>
          <p:cNvPr id="71" name="文本框 70"/>
          <p:cNvSpPr txBox="1">
            <a:spLocks noChangeArrowheads="1"/>
          </p:cNvSpPr>
          <p:nvPr/>
        </p:nvSpPr>
        <p:spPr bwMode="auto">
          <a:xfrm>
            <a:off x="6622384" y="2180961"/>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solidFill>
                  <a:schemeClr val="bg1">
                    <a:lumMod val="95000"/>
                  </a:schemeClr>
                </a:solidFill>
                <a:effectLst/>
                <a:latin typeface="方正兰亭黑_GBK" panose="02000000000000000000" pitchFamily="2" charset="-122"/>
                <a:ea typeface="方正兰亭黑_GBK" panose="02000000000000000000" pitchFamily="2" charset="-122"/>
              </a:rPr>
              <a:t>点击添加标题</a:t>
            </a:r>
          </a:p>
        </p:txBody>
      </p:sp>
      <p:sp>
        <p:nvSpPr>
          <p:cNvPr id="73" name="文本框 72"/>
          <p:cNvSpPr txBox="1">
            <a:spLocks noChangeArrowheads="1"/>
          </p:cNvSpPr>
          <p:nvPr/>
        </p:nvSpPr>
        <p:spPr bwMode="auto">
          <a:xfrm>
            <a:off x="3787041" y="3645983"/>
            <a:ext cx="1705062" cy="46166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2400" dirty="0">
                <a:solidFill>
                  <a:srgbClr val="6FB5BC"/>
                </a:solidFill>
                <a:effectLst/>
              </a:rPr>
              <a:t>标</a:t>
            </a:r>
            <a:r>
              <a:rPr lang="zh-CN" altLang="en-US" sz="2400" dirty="0">
                <a:solidFill>
                  <a:srgbClr val="9BC742"/>
                </a:solidFill>
                <a:effectLst/>
              </a:rPr>
              <a:t>题</a:t>
            </a:r>
          </a:p>
        </p:txBody>
      </p:sp>
      <p:grpSp>
        <p:nvGrpSpPr>
          <p:cNvPr id="65" name="组合 64"/>
          <p:cNvGrpSpPr/>
          <p:nvPr/>
        </p:nvGrpSpPr>
        <p:grpSpPr>
          <a:xfrm>
            <a:off x="4376405" y="172998"/>
            <a:ext cx="557051" cy="557051"/>
            <a:chOff x="4376405" y="204670"/>
            <a:chExt cx="557051" cy="557051"/>
          </a:xfrm>
        </p:grpSpPr>
        <p:sp>
          <p:nvSpPr>
            <p:cNvPr id="29" name="椭圆 28"/>
            <p:cNvSpPr>
              <a:spLocks noChangeAspect="1"/>
            </p:cNvSpPr>
            <p:nvPr/>
          </p:nvSpPr>
          <p:spPr>
            <a:xfrm>
              <a:off x="4376405" y="204670"/>
              <a:ext cx="557051" cy="5570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5" name="KSO_Shape"/>
            <p:cNvSpPr>
              <a:spLocks noChangeAspect="1"/>
            </p:cNvSpPr>
            <p:nvPr/>
          </p:nvSpPr>
          <p:spPr>
            <a:xfrm>
              <a:off x="4505384" y="328491"/>
              <a:ext cx="299095" cy="309411"/>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ym typeface="+mn-l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7740" y="1604569"/>
            <a:ext cx="1852736" cy="1852736"/>
            <a:chOff x="827740" y="1604569"/>
            <a:chExt cx="1852736" cy="1852736"/>
          </a:xfrm>
        </p:grpSpPr>
        <p:sp>
          <p:nvSpPr>
            <p:cNvPr id="69" name="椭圆 68"/>
            <p:cNvSpPr/>
            <p:nvPr/>
          </p:nvSpPr>
          <p:spPr bwMode="auto">
            <a:xfrm flipV="1">
              <a:off x="827740" y="1604569"/>
              <a:ext cx="1852736" cy="185273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0" name="椭圆 69"/>
            <p:cNvSpPr/>
            <p:nvPr/>
          </p:nvSpPr>
          <p:spPr bwMode="auto">
            <a:xfrm flipV="1">
              <a:off x="923671" y="1700499"/>
              <a:ext cx="1660875" cy="1660875"/>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0" name="组合 9"/>
          <p:cNvGrpSpPr/>
          <p:nvPr/>
        </p:nvGrpSpPr>
        <p:grpSpPr>
          <a:xfrm>
            <a:off x="2390741" y="267590"/>
            <a:ext cx="2167058" cy="1561147"/>
            <a:chOff x="2390741" y="267590"/>
            <a:chExt cx="2167058" cy="1561147"/>
          </a:xfrm>
        </p:grpSpPr>
        <p:sp>
          <p:nvSpPr>
            <p:cNvPr id="75" name="椭圆 74"/>
            <p:cNvSpPr/>
            <p:nvPr/>
          </p:nvSpPr>
          <p:spPr bwMode="auto">
            <a:xfrm flipV="1">
              <a:off x="3540874" y="323119"/>
              <a:ext cx="961396" cy="961396"/>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直接连接符 50"/>
            <p:cNvSpPr>
              <a:spLocks noChangeShapeType="1"/>
            </p:cNvSpPr>
            <p:nvPr/>
          </p:nvSpPr>
          <p:spPr bwMode="auto">
            <a:xfrm flipV="1">
              <a:off x="2390741" y="1092009"/>
              <a:ext cx="1158090" cy="736728"/>
            </a:xfrm>
            <a:prstGeom prst="line">
              <a:avLst/>
            </a:prstGeom>
            <a:noFill/>
            <a:ln w="12700">
              <a:solidFill>
                <a:srgbClr val="6FB5BC"/>
              </a:solidFill>
              <a:bevel/>
            </a:ln>
            <a:extLst>
              <a:ext uri="{909E8E84-426E-40DD-AFC4-6F175D3DCCD1}">
                <a14:hiddenFill xmlns:a14="http://schemas.microsoft.com/office/drawing/2010/main">
                  <a:noFill/>
                </a14:hiddenFill>
              </a:ext>
            </a:extLst>
          </p:spPr>
          <p:txBody>
            <a:bodyPr/>
            <a:lstStyle/>
            <a:p>
              <a:endParaRPr lang="zh-CN" altLang="en-US"/>
            </a:p>
          </p:txBody>
        </p:sp>
        <p:sp>
          <p:nvSpPr>
            <p:cNvPr id="74" name="椭圆 73"/>
            <p:cNvSpPr/>
            <p:nvPr/>
          </p:nvSpPr>
          <p:spPr bwMode="auto">
            <a:xfrm flipV="1">
              <a:off x="3485344" y="26759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5" name="目录文字"/>
            <p:cNvSpPr txBox="1"/>
            <p:nvPr/>
          </p:nvSpPr>
          <p:spPr>
            <a:xfrm>
              <a:off x="3569898" y="361498"/>
              <a:ext cx="911305" cy="769441"/>
            </a:xfrm>
            <a:prstGeom prst="rect">
              <a:avLst/>
            </a:prstGeom>
            <a:noFill/>
            <a:ln>
              <a:noFill/>
            </a:ln>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A</a:t>
              </a:r>
            </a:p>
          </p:txBody>
        </p:sp>
      </p:grpSp>
      <p:grpSp>
        <p:nvGrpSpPr>
          <p:cNvPr id="11" name="组合 10"/>
          <p:cNvGrpSpPr/>
          <p:nvPr/>
        </p:nvGrpSpPr>
        <p:grpSpPr>
          <a:xfrm>
            <a:off x="2640075" y="1275861"/>
            <a:ext cx="2699832" cy="1072455"/>
            <a:chOff x="2640075" y="1275861"/>
            <a:chExt cx="2699832" cy="1072455"/>
          </a:xfrm>
        </p:grpSpPr>
        <p:sp>
          <p:nvSpPr>
            <p:cNvPr id="78" name="椭圆 77"/>
            <p:cNvSpPr/>
            <p:nvPr/>
          </p:nvSpPr>
          <p:spPr bwMode="auto">
            <a:xfrm flipV="1">
              <a:off x="4322982" y="1331390"/>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直接连接符 51"/>
            <p:cNvSpPr>
              <a:spLocks noChangeShapeType="1"/>
            </p:cNvSpPr>
            <p:nvPr/>
          </p:nvSpPr>
          <p:spPr bwMode="auto">
            <a:xfrm flipV="1">
              <a:off x="2640075" y="1884268"/>
              <a:ext cx="1627376" cy="352390"/>
            </a:xfrm>
            <a:prstGeom prst="line">
              <a:avLst/>
            </a:prstGeom>
            <a:noFill/>
            <a:ln w="12700">
              <a:solidFill>
                <a:srgbClr val="6FB5BC"/>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5" name="组合 4"/>
            <p:cNvGrpSpPr/>
            <p:nvPr/>
          </p:nvGrpSpPr>
          <p:grpSpPr>
            <a:xfrm>
              <a:off x="4267452" y="1275861"/>
              <a:ext cx="1072455" cy="1072455"/>
              <a:chOff x="4267452" y="1275861"/>
              <a:chExt cx="1072455" cy="1072455"/>
            </a:xfrm>
          </p:grpSpPr>
          <p:sp>
            <p:nvSpPr>
              <p:cNvPr id="77" name="椭圆 76"/>
              <p:cNvSpPr/>
              <p:nvPr/>
            </p:nvSpPr>
            <p:spPr bwMode="auto">
              <a:xfrm flipV="1">
                <a:off x="4267452" y="1275861"/>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6" name="目录文字"/>
              <p:cNvSpPr txBox="1"/>
              <p:nvPr/>
            </p:nvSpPr>
            <p:spPr>
              <a:xfrm>
                <a:off x="4386743" y="1402285"/>
                <a:ext cx="911305" cy="769441"/>
              </a:xfrm>
              <a:prstGeom prst="rect">
                <a:avLst/>
              </a:prstGeom>
              <a:noFill/>
              <a:ln>
                <a:noFill/>
              </a:ln>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B</a:t>
                </a:r>
              </a:p>
            </p:txBody>
          </p:sp>
        </p:grpSp>
      </p:grpSp>
      <p:grpSp>
        <p:nvGrpSpPr>
          <p:cNvPr id="12" name="组合 11"/>
          <p:cNvGrpSpPr/>
          <p:nvPr/>
        </p:nvGrpSpPr>
        <p:grpSpPr>
          <a:xfrm>
            <a:off x="2662567" y="2613775"/>
            <a:ext cx="2691010" cy="1072455"/>
            <a:chOff x="2662567" y="2613775"/>
            <a:chExt cx="2691010" cy="1072455"/>
          </a:xfrm>
        </p:grpSpPr>
        <p:sp>
          <p:nvSpPr>
            <p:cNvPr id="80" name="椭圆 79"/>
            <p:cNvSpPr/>
            <p:nvPr/>
          </p:nvSpPr>
          <p:spPr bwMode="auto">
            <a:xfrm flipV="1">
              <a:off x="4281122" y="2613775"/>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直接连接符 54"/>
            <p:cNvSpPr>
              <a:spLocks noChangeShapeType="1"/>
            </p:cNvSpPr>
            <p:nvPr/>
          </p:nvSpPr>
          <p:spPr bwMode="auto">
            <a:xfrm>
              <a:off x="2662567" y="2749218"/>
              <a:ext cx="1618554" cy="310486"/>
            </a:xfrm>
            <a:prstGeom prst="line">
              <a:avLst/>
            </a:prstGeom>
            <a:noFill/>
            <a:ln w="12700">
              <a:solidFill>
                <a:srgbClr val="6FB5BC"/>
              </a:solidFill>
              <a:bevel/>
            </a:ln>
            <a:extLst>
              <a:ext uri="{909E8E84-426E-40DD-AFC4-6F175D3DCCD1}">
                <a14:hiddenFill xmlns:a14="http://schemas.microsoft.com/office/drawing/2010/main">
                  <a:noFill/>
                </a14:hiddenFill>
              </a:ext>
            </a:extLst>
          </p:spPr>
          <p:txBody>
            <a:bodyPr/>
            <a:lstStyle/>
            <a:p>
              <a:endParaRPr lang="zh-CN" altLang="en-US"/>
            </a:p>
          </p:txBody>
        </p:sp>
        <p:sp>
          <p:nvSpPr>
            <p:cNvPr id="81" name="椭圆 80"/>
            <p:cNvSpPr/>
            <p:nvPr/>
          </p:nvSpPr>
          <p:spPr bwMode="auto">
            <a:xfrm flipV="1">
              <a:off x="4336652" y="2669304"/>
              <a:ext cx="961396" cy="961396"/>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7" name="目录文字"/>
            <p:cNvSpPr txBox="1"/>
            <p:nvPr/>
          </p:nvSpPr>
          <p:spPr>
            <a:xfrm>
              <a:off x="4322982" y="2731853"/>
              <a:ext cx="911305" cy="769441"/>
            </a:xfrm>
            <a:prstGeom prst="rect">
              <a:avLst/>
            </a:prstGeom>
            <a:noFill/>
            <a:ln>
              <a:noFill/>
            </a:ln>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C</a:t>
              </a:r>
            </a:p>
          </p:txBody>
        </p:sp>
      </p:grpSp>
      <p:grpSp>
        <p:nvGrpSpPr>
          <p:cNvPr id="13" name="组合 12"/>
          <p:cNvGrpSpPr/>
          <p:nvPr/>
        </p:nvGrpSpPr>
        <p:grpSpPr>
          <a:xfrm>
            <a:off x="2390740" y="3218236"/>
            <a:ext cx="2140067" cy="1523139"/>
            <a:chOff x="2390740" y="3218236"/>
            <a:chExt cx="2140067" cy="1523139"/>
          </a:xfrm>
        </p:grpSpPr>
        <p:sp>
          <p:nvSpPr>
            <p:cNvPr id="38" name="直接连接符 59"/>
            <p:cNvSpPr>
              <a:spLocks noChangeShapeType="1"/>
            </p:cNvSpPr>
            <p:nvPr/>
          </p:nvSpPr>
          <p:spPr bwMode="auto">
            <a:xfrm>
              <a:off x="2390740" y="3218236"/>
              <a:ext cx="1150133" cy="687362"/>
            </a:xfrm>
            <a:prstGeom prst="line">
              <a:avLst/>
            </a:prstGeom>
            <a:noFill/>
            <a:ln w="12700">
              <a:solidFill>
                <a:srgbClr val="6FB5BC"/>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6" name="组合 5"/>
            <p:cNvGrpSpPr/>
            <p:nvPr/>
          </p:nvGrpSpPr>
          <p:grpSpPr>
            <a:xfrm>
              <a:off x="3458352" y="3668920"/>
              <a:ext cx="1072455" cy="1072455"/>
              <a:chOff x="3458352" y="3668920"/>
              <a:chExt cx="1072455" cy="1072455"/>
            </a:xfrm>
          </p:grpSpPr>
          <p:sp>
            <p:nvSpPr>
              <p:cNvPr id="83" name="椭圆 82"/>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椭圆 83"/>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88" name="目录文字"/>
            <p:cNvSpPr txBox="1"/>
            <p:nvPr/>
          </p:nvSpPr>
          <p:spPr>
            <a:xfrm>
              <a:off x="3580676" y="3798326"/>
              <a:ext cx="911305" cy="769441"/>
            </a:xfrm>
            <a:prstGeom prst="rect">
              <a:avLst/>
            </a:prstGeom>
            <a:noFill/>
            <a:ln>
              <a:noFill/>
            </a:ln>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4400" b="1"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D</a:t>
              </a:r>
            </a:p>
          </p:txBody>
        </p:sp>
      </p:grpSp>
      <p:grpSp>
        <p:nvGrpSpPr>
          <p:cNvPr id="14" name="组合 13"/>
          <p:cNvGrpSpPr/>
          <p:nvPr/>
        </p:nvGrpSpPr>
        <p:grpSpPr>
          <a:xfrm>
            <a:off x="4716010" y="367630"/>
            <a:ext cx="2520175" cy="630777"/>
            <a:chOff x="4716010" y="367630"/>
            <a:chExt cx="2520175" cy="630777"/>
          </a:xfrm>
        </p:grpSpPr>
        <p:sp>
          <p:nvSpPr>
            <p:cNvPr id="89" name="文本框 21"/>
            <p:cNvSpPr txBox="1">
              <a:spLocks noChangeArrowheads="1"/>
            </p:cNvSpPr>
            <p:nvPr/>
          </p:nvSpPr>
          <p:spPr bwMode="auto">
            <a:xfrm>
              <a:off x="4716010" y="367630"/>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9BC742"/>
                  </a:solidFill>
                  <a:effectLst/>
                </a:rPr>
                <a:t>点击添加标题</a:t>
              </a:r>
            </a:p>
          </p:txBody>
        </p:sp>
        <p:sp>
          <p:nvSpPr>
            <p:cNvPr id="90" name="矩形 89"/>
            <p:cNvSpPr/>
            <p:nvPr/>
          </p:nvSpPr>
          <p:spPr>
            <a:xfrm>
              <a:off x="4716010" y="659853"/>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15" name="组合 14"/>
          <p:cNvGrpSpPr/>
          <p:nvPr/>
        </p:nvGrpSpPr>
        <p:grpSpPr>
          <a:xfrm>
            <a:off x="5531123" y="1487985"/>
            <a:ext cx="2520175" cy="630777"/>
            <a:chOff x="5531123" y="1487985"/>
            <a:chExt cx="2520175" cy="630777"/>
          </a:xfrm>
        </p:grpSpPr>
        <p:sp>
          <p:nvSpPr>
            <p:cNvPr id="91" name="文本框 21"/>
            <p:cNvSpPr txBox="1">
              <a:spLocks noChangeArrowheads="1"/>
            </p:cNvSpPr>
            <p:nvPr/>
          </p:nvSpPr>
          <p:spPr bwMode="auto">
            <a:xfrm>
              <a:off x="5531123" y="1487985"/>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9BC742"/>
                  </a:solidFill>
                  <a:effectLst/>
                </a:rPr>
                <a:t>点击添加标题</a:t>
              </a:r>
            </a:p>
          </p:txBody>
        </p:sp>
        <p:sp>
          <p:nvSpPr>
            <p:cNvPr id="92" name="矩形 91"/>
            <p:cNvSpPr/>
            <p:nvPr/>
          </p:nvSpPr>
          <p:spPr>
            <a:xfrm>
              <a:off x="5531123" y="1780208"/>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16" name="组合 15"/>
          <p:cNvGrpSpPr/>
          <p:nvPr/>
        </p:nvGrpSpPr>
        <p:grpSpPr>
          <a:xfrm>
            <a:off x="5493705" y="2890427"/>
            <a:ext cx="2520175" cy="630777"/>
            <a:chOff x="5493705" y="2890427"/>
            <a:chExt cx="2520175" cy="630777"/>
          </a:xfrm>
        </p:grpSpPr>
        <p:sp>
          <p:nvSpPr>
            <p:cNvPr id="93" name="文本框 21"/>
            <p:cNvSpPr txBox="1">
              <a:spLocks noChangeArrowheads="1"/>
            </p:cNvSpPr>
            <p:nvPr/>
          </p:nvSpPr>
          <p:spPr bwMode="auto">
            <a:xfrm>
              <a:off x="5493705" y="2890427"/>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9BC742"/>
                  </a:solidFill>
                  <a:effectLst/>
                </a:rPr>
                <a:t>点击添加标题</a:t>
              </a:r>
            </a:p>
          </p:txBody>
        </p:sp>
        <p:sp>
          <p:nvSpPr>
            <p:cNvPr id="94" name="矩形 93"/>
            <p:cNvSpPr/>
            <p:nvPr/>
          </p:nvSpPr>
          <p:spPr>
            <a:xfrm>
              <a:off x="5493705" y="3182650"/>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grpSp>
        <p:nvGrpSpPr>
          <p:cNvPr id="17" name="组合 16"/>
          <p:cNvGrpSpPr/>
          <p:nvPr/>
        </p:nvGrpSpPr>
        <p:grpSpPr>
          <a:xfrm>
            <a:off x="4678592" y="4000646"/>
            <a:ext cx="2520175" cy="630777"/>
            <a:chOff x="4678592" y="4000646"/>
            <a:chExt cx="2520175" cy="630777"/>
          </a:xfrm>
        </p:grpSpPr>
        <p:sp>
          <p:nvSpPr>
            <p:cNvPr id="95" name="文本框 21"/>
            <p:cNvSpPr txBox="1">
              <a:spLocks noChangeArrowheads="1"/>
            </p:cNvSpPr>
            <p:nvPr/>
          </p:nvSpPr>
          <p:spPr bwMode="auto">
            <a:xfrm>
              <a:off x="4678592" y="4000646"/>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9BC742"/>
                  </a:solidFill>
                  <a:effectLst/>
                </a:rPr>
                <a:t>点击添加标题</a:t>
              </a:r>
            </a:p>
          </p:txBody>
        </p:sp>
        <p:sp>
          <p:nvSpPr>
            <p:cNvPr id="96" name="矩形 95"/>
            <p:cNvSpPr/>
            <p:nvPr/>
          </p:nvSpPr>
          <p:spPr>
            <a:xfrm>
              <a:off x="4678592" y="4292869"/>
              <a:ext cx="252017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a:t>
              </a:r>
            </a:p>
          </p:txBody>
        </p:sp>
      </p:grpSp>
      <p:sp>
        <p:nvSpPr>
          <p:cNvPr id="97" name="Freeform 15"/>
          <p:cNvSpPr>
            <a:spLocks noEditPoints="1" noChangeArrowheads="1"/>
          </p:cNvSpPr>
          <p:nvPr/>
        </p:nvSpPr>
        <p:spPr bwMode="auto">
          <a:xfrm>
            <a:off x="1169346" y="2118762"/>
            <a:ext cx="1204747" cy="737023"/>
          </a:xfrm>
          <a:custGeom>
            <a:avLst/>
            <a:gdLst>
              <a:gd name="T0" fmla="*/ 2147483646 w 108"/>
              <a:gd name="T1" fmla="*/ 2147483646 h 88"/>
              <a:gd name="T2" fmla="*/ 2147483646 w 108"/>
              <a:gd name="T3" fmla="*/ 2147483646 h 88"/>
              <a:gd name="T4" fmla="*/ 2147483646 w 108"/>
              <a:gd name="T5" fmla="*/ 2147483646 h 88"/>
              <a:gd name="T6" fmla="*/ 2147483646 w 108"/>
              <a:gd name="T7" fmla="*/ 0 h 88"/>
              <a:gd name="T8" fmla="*/ 2147483646 w 108"/>
              <a:gd name="T9" fmla="*/ 2147483646 h 88"/>
              <a:gd name="T10" fmla="*/ 2147483646 w 108"/>
              <a:gd name="T11" fmla="*/ 2147483646 h 88"/>
              <a:gd name="T12" fmla="*/ 2147483646 w 108"/>
              <a:gd name="T13" fmla="*/ 2147483646 h 88"/>
              <a:gd name="T14" fmla="*/ 2147483646 w 108"/>
              <a:gd name="T15" fmla="*/ 2147483646 h 88"/>
              <a:gd name="T16" fmla="*/ 2147483646 w 108"/>
              <a:gd name="T17" fmla="*/ 2147483646 h 88"/>
              <a:gd name="T18" fmla="*/ 0 w 108"/>
              <a:gd name="T19" fmla="*/ 2147483646 h 88"/>
              <a:gd name="T20" fmla="*/ 2147483646 w 108"/>
              <a:gd name="T21" fmla="*/ 2147483646 h 88"/>
              <a:gd name="T22" fmla="*/ 2147483646 w 108"/>
              <a:gd name="T23" fmla="*/ 2147483646 h 88"/>
              <a:gd name="T24" fmla="*/ 2147483646 w 108"/>
              <a:gd name="T25" fmla="*/ 2147483646 h 88"/>
              <a:gd name="T26" fmla="*/ 2147483646 w 108"/>
              <a:gd name="T27" fmla="*/ 2147483646 h 88"/>
              <a:gd name="T28" fmla="*/ 2147483646 w 108"/>
              <a:gd name="T29" fmla="*/ 2147483646 h 88"/>
              <a:gd name="T30" fmla="*/ 2147483646 w 108"/>
              <a:gd name="T31" fmla="*/ 2147483646 h 88"/>
              <a:gd name="T32" fmla="*/ 2147483646 w 108"/>
              <a:gd name="T33" fmla="*/ 0 h 88"/>
              <a:gd name="T34" fmla="*/ 2147483646 w 108"/>
              <a:gd name="T35" fmla="*/ 2147483646 h 88"/>
              <a:gd name="T36" fmla="*/ 2147483646 w 108"/>
              <a:gd name="T37" fmla="*/ 2147483646 h 88"/>
              <a:gd name="T38" fmla="*/ 2147483646 w 108"/>
              <a:gd name="T39" fmla="*/ 2147483646 h 88"/>
              <a:gd name="T40" fmla="*/ 2147483646 w 108"/>
              <a:gd name="T41" fmla="*/ 2147483646 h 88"/>
              <a:gd name="T42" fmla="*/ 2147483646 w 108"/>
              <a:gd name="T43" fmla="*/ 2147483646 h 88"/>
              <a:gd name="T44" fmla="*/ 2147483646 w 108"/>
              <a:gd name="T45" fmla="*/ 2147483646 h 88"/>
              <a:gd name="T46" fmla="*/ 2147483646 w 108"/>
              <a:gd name="T47" fmla="*/ 2147483646 h 88"/>
              <a:gd name="T48" fmla="*/ 2147483646 w 108"/>
              <a:gd name="T49" fmla="*/ 2147483646 h 88"/>
              <a:gd name="T50" fmla="*/ 2147483646 w 108"/>
              <a:gd name="T51" fmla="*/ 2147483646 h 88"/>
              <a:gd name="T52" fmla="*/ 2147483646 w 108"/>
              <a:gd name="T53" fmla="*/ 2147483646 h 88"/>
              <a:gd name="T54" fmla="*/ 2147483646 w 108"/>
              <a:gd name="T55" fmla="*/ 2147483646 h 88"/>
              <a:gd name="T56" fmla="*/ 2147483646 w 108"/>
              <a:gd name="T57" fmla="*/ 2147483646 h 88"/>
              <a:gd name="T58" fmla="*/ 2147483646 w 108"/>
              <a:gd name="T59" fmla="*/ 2147483646 h 88"/>
              <a:gd name="T60" fmla="*/ 2147483646 w 108"/>
              <a:gd name="T61" fmla="*/ 2147483646 h 88"/>
              <a:gd name="T62" fmla="*/ 2147483646 w 108"/>
              <a:gd name="T63" fmla="*/ 2147483646 h 88"/>
              <a:gd name="T64" fmla="*/ 2147483646 w 108"/>
              <a:gd name="T65" fmla="*/ 2147483646 h 88"/>
              <a:gd name="T66" fmla="*/ 2147483646 w 108"/>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88"/>
              <a:gd name="T104" fmla="*/ 108 w 108"/>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9BC742"/>
          </a:solidFill>
          <a:ln>
            <a:noFill/>
          </a:ln>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4"/>
          <p:cNvSpPr/>
          <p:nvPr/>
        </p:nvSpPr>
        <p:spPr>
          <a:xfrm>
            <a:off x="1138042" y="987640"/>
            <a:ext cx="2335732" cy="181639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2670313" y="1611158"/>
            <a:ext cx="2335732" cy="119287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4202583" y="1900852"/>
            <a:ext cx="2335732" cy="90658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a:off x="6099258" y="1594114"/>
            <a:ext cx="2335732" cy="1213322"/>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123705" y="520351"/>
            <a:ext cx="364404" cy="325072"/>
          </a:xfrm>
          <a:prstGeom prst="ellipse">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0" name="椭圆 29"/>
          <p:cNvSpPr/>
          <p:nvPr/>
        </p:nvSpPr>
        <p:spPr>
          <a:xfrm>
            <a:off x="3666409" y="1161354"/>
            <a:ext cx="364404" cy="325072"/>
          </a:xfrm>
          <a:prstGeom prst="ellipse">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1" name="椭圆 30"/>
          <p:cNvSpPr/>
          <p:nvPr/>
        </p:nvSpPr>
        <p:spPr>
          <a:xfrm>
            <a:off x="5188246" y="1442207"/>
            <a:ext cx="364404" cy="325072"/>
          </a:xfrm>
          <a:prstGeom prst="ellipse">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2" name="椭圆 31"/>
          <p:cNvSpPr/>
          <p:nvPr/>
        </p:nvSpPr>
        <p:spPr>
          <a:xfrm>
            <a:off x="7084920" y="1140396"/>
            <a:ext cx="364404" cy="325072"/>
          </a:xfrm>
          <a:prstGeom prst="ellipse">
            <a:avLst/>
          </a:prstGeom>
          <a:solidFill>
            <a:srgbClr val="9B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2" name="组合 1"/>
          <p:cNvGrpSpPr/>
          <p:nvPr/>
        </p:nvGrpSpPr>
        <p:grpSpPr>
          <a:xfrm>
            <a:off x="965251" y="3357372"/>
            <a:ext cx="1788596" cy="1138774"/>
            <a:chOff x="969601" y="3322577"/>
            <a:chExt cx="1788596" cy="1138774"/>
          </a:xfrm>
        </p:grpSpPr>
        <p:sp>
          <p:nvSpPr>
            <p:cNvPr id="23" name="文本框 21"/>
            <p:cNvSpPr txBox="1">
              <a:spLocks noChangeArrowheads="1"/>
            </p:cNvSpPr>
            <p:nvPr/>
          </p:nvSpPr>
          <p:spPr bwMode="auto">
            <a:xfrm>
              <a:off x="969601" y="33225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rgbClr val="9BC742"/>
                  </a:solidFill>
                  <a:effectLst/>
                </a:rPr>
                <a:t>点击添加标题</a:t>
              </a:r>
            </a:p>
          </p:txBody>
        </p:sp>
        <p:sp>
          <p:nvSpPr>
            <p:cNvPr id="45" name="矩形 44"/>
            <p:cNvSpPr/>
            <p:nvPr/>
          </p:nvSpPr>
          <p:spPr>
            <a:xfrm>
              <a:off x="969601" y="3630354"/>
              <a:ext cx="1788596" cy="830997"/>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a:t>
              </a:r>
            </a:p>
          </p:txBody>
        </p:sp>
      </p:grpSp>
      <p:cxnSp>
        <p:nvCxnSpPr>
          <p:cNvPr id="24" name="直接连接符 23"/>
          <p:cNvCxnSpPr/>
          <p:nvPr/>
        </p:nvCxnSpPr>
        <p:spPr>
          <a:xfrm>
            <a:off x="-205546" y="2806274"/>
            <a:ext cx="10515600" cy="0"/>
          </a:xfrm>
          <a:prstGeom prst="line">
            <a:avLst/>
          </a:prstGeom>
          <a:ln w="12700">
            <a:solidFill>
              <a:srgbClr val="6FB5BC"/>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2952822" y="3357372"/>
            <a:ext cx="1788596" cy="1138774"/>
            <a:chOff x="969601" y="3322577"/>
            <a:chExt cx="1788596" cy="1138774"/>
          </a:xfrm>
        </p:grpSpPr>
        <p:sp>
          <p:nvSpPr>
            <p:cNvPr id="47" name="文本框 21"/>
            <p:cNvSpPr txBox="1">
              <a:spLocks noChangeArrowheads="1"/>
            </p:cNvSpPr>
            <p:nvPr/>
          </p:nvSpPr>
          <p:spPr bwMode="auto">
            <a:xfrm>
              <a:off x="969601" y="33225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rgbClr val="9BC742"/>
                  </a:solidFill>
                  <a:effectLst/>
                </a:rPr>
                <a:t>点击添加标题</a:t>
              </a:r>
            </a:p>
          </p:txBody>
        </p:sp>
        <p:sp>
          <p:nvSpPr>
            <p:cNvPr id="48" name="矩形 47"/>
            <p:cNvSpPr/>
            <p:nvPr/>
          </p:nvSpPr>
          <p:spPr>
            <a:xfrm>
              <a:off x="969601" y="3630354"/>
              <a:ext cx="1788596" cy="830997"/>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a:t>
              </a:r>
            </a:p>
          </p:txBody>
        </p:sp>
      </p:grpSp>
      <p:grpSp>
        <p:nvGrpSpPr>
          <p:cNvPr id="49" name="组合 48"/>
          <p:cNvGrpSpPr/>
          <p:nvPr/>
        </p:nvGrpSpPr>
        <p:grpSpPr>
          <a:xfrm>
            <a:off x="4940393" y="3357372"/>
            <a:ext cx="1788596" cy="1138774"/>
            <a:chOff x="969601" y="3322577"/>
            <a:chExt cx="1788596" cy="1138774"/>
          </a:xfrm>
        </p:grpSpPr>
        <p:sp>
          <p:nvSpPr>
            <p:cNvPr id="50" name="文本框 21"/>
            <p:cNvSpPr txBox="1">
              <a:spLocks noChangeArrowheads="1"/>
            </p:cNvSpPr>
            <p:nvPr/>
          </p:nvSpPr>
          <p:spPr bwMode="auto">
            <a:xfrm>
              <a:off x="969601" y="33225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rgbClr val="9BC742"/>
                  </a:solidFill>
                  <a:effectLst/>
                </a:rPr>
                <a:t>点击添加标题</a:t>
              </a:r>
            </a:p>
          </p:txBody>
        </p:sp>
        <p:sp>
          <p:nvSpPr>
            <p:cNvPr id="51" name="矩形 50"/>
            <p:cNvSpPr/>
            <p:nvPr/>
          </p:nvSpPr>
          <p:spPr>
            <a:xfrm>
              <a:off x="969601" y="3630354"/>
              <a:ext cx="1788596" cy="830997"/>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a:t>
              </a:r>
            </a:p>
          </p:txBody>
        </p:sp>
      </p:grpSp>
      <p:grpSp>
        <p:nvGrpSpPr>
          <p:cNvPr id="52" name="组合 51"/>
          <p:cNvGrpSpPr/>
          <p:nvPr/>
        </p:nvGrpSpPr>
        <p:grpSpPr>
          <a:xfrm>
            <a:off x="6927963" y="3357372"/>
            <a:ext cx="1788596" cy="1138774"/>
            <a:chOff x="969601" y="3322577"/>
            <a:chExt cx="1788596" cy="1138774"/>
          </a:xfrm>
        </p:grpSpPr>
        <p:sp>
          <p:nvSpPr>
            <p:cNvPr id="53" name="文本框 21"/>
            <p:cNvSpPr txBox="1">
              <a:spLocks noChangeArrowheads="1"/>
            </p:cNvSpPr>
            <p:nvPr/>
          </p:nvSpPr>
          <p:spPr bwMode="auto">
            <a:xfrm>
              <a:off x="969601" y="33225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rgbClr val="9BC742"/>
                  </a:solidFill>
                  <a:effectLst/>
                </a:rPr>
                <a:t>点击添加标题</a:t>
              </a:r>
            </a:p>
          </p:txBody>
        </p:sp>
        <p:sp>
          <p:nvSpPr>
            <p:cNvPr id="54" name="矩形 53"/>
            <p:cNvSpPr/>
            <p:nvPr/>
          </p:nvSpPr>
          <p:spPr>
            <a:xfrm>
              <a:off x="969601" y="3630354"/>
              <a:ext cx="1788596" cy="830997"/>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a:t>
              </a: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4499995" y="1896781"/>
            <a:ext cx="4018957" cy="1200332"/>
            <a:chOff x="4499995" y="1896781"/>
            <a:chExt cx="4018957" cy="1200332"/>
          </a:xfrm>
        </p:grpSpPr>
        <p:grpSp>
          <p:nvGrpSpPr>
            <p:cNvPr id="77" name="组合 76"/>
            <p:cNvGrpSpPr/>
            <p:nvPr/>
          </p:nvGrpSpPr>
          <p:grpSpPr>
            <a:xfrm>
              <a:off x="4499995" y="1896781"/>
              <a:ext cx="4018957" cy="1200332"/>
              <a:chOff x="4499995" y="1896781"/>
              <a:chExt cx="4018957" cy="1200332"/>
            </a:xfrm>
          </p:grpSpPr>
          <p:sp>
            <p:nvSpPr>
              <p:cNvPr id="75" name="文本框 21"/>
              <p:cNvSpPr txBox="1">
                <a:spLocks noChangeArrowheads="1"/>
              </p:cNvSpPr>
              <p:nvPr/>
            </p:nvSpPr>
            <p:spPr bwMode="auto">
              <a:xfrm>
                <a:off x="4499995" y="1896781"/>
                <a:ext cx="4018957"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3600" dirty="0">
                    <a:solidFill>
                      <a:schemeClr val="bg1"/>
                    </a:solidFill>
                  </a:rPr>
                  <a:t>点击此处添加标题</a:t>
                </a:r>
              </a:p>
            </p:txBody>
          </p:sp>
          <p:sp>
            <p:nvSpPr>
              <p:cNvPr id="76" name="文本框 21"/>
              <p:cNvSpPr txBox="1">
                <a:spLocks noChangeArrowheads="1"/>
              </p:cNvSpPr>
              <p:nvPr/>
            </p:nvSpPr>
            <p:spPr bwMode="auto">
              <a:xfrm>
                <a:off x="4499995" y="2727781"/>
                <a:ext cx="3658932"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endParaRPr lang="zh-CN" altLang="en-US" sz="1800" dirty="0">
                  <a:solidFill>
                    <a:schemeClr val="bg1">
                      <a:lumMod val="65000"/>
                    </a:schemeClr>
                  </a:solidFill>
                </a:endParaRPr>
              </a:p>
            </p:txBody>
          </p:sp>
        </p:grpSp>
        <p:cxnSp>
          <p:nvCxnSpPr>
            <p:cNvPr id="79" name="直接连接符 78"/>
            <p:cNvCxnSpPr/>
            <p:nvPr/>
          </p:nvCxnSpPr>
          <p:spPr bwMode="auto">
            <a:xfrm>
              <a:off x="4644005" y="2657743"/>
              <a:ext cx="3528245" cy="0"/>
            </a:xfrm>
            <a:prstGeom prst="line">
              <a:avLst/>
            </a:prstGeom>
            <a:solidFill>
              <a:schemeClr val="accent1"/>
            </a:solidFill>
            <a:ln w="12700"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目录小"/>
          <p:cNvGrpSpPr>
            <a:grpSpLocks noChangeAspect="1"/>
          </p:cNvGrpSpPr>
          <p:nvPr/>
        </p:nvGrpSpPr>
        <p:grpSpPr>
          <a:xfrm>
            <a:off x="2556000" y="2448000"/>
            <a:ext cx="252000" cy="252000"/>
            <a:chOff x="4200317" y="3652059"/>
            <a:chExt cx="251156" cy="251156"/>
          </a:xfrm>
        </p:grpSpPr>
        <p:sp>
          <p:nvSpPr>
            <p:cNvPr id="62" name="椭圆 61"/>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椭圆 62"/>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目录底大"/>
          <p:cNvGrpSpPr>
            <a:grpSpLocks noChangeAspect="1"/>
          </p:cNvGrpSpPr>
          <p:nvPr/>
        </p:nvGrpSpPr>
        <p:grpSpPr>
          <a:xfrm>
            <a:off x="1092791" y="984791"/>
            <a:ext cx="3178418" cy="3178418"/>
            <a:chOff x="4200317" y="3652059"/>
            <a:chExt cx="251156" cy="251156"/>
          </a:xfrm>
        </p:grpSpPr>
        <p:sp>
          <p:nvSpPr>
            <p:cNvPr id="65" name="椭圆 64"/>
            <p:cNvSpPr/>
            <p:nvPr/>
          </p:nvSpPr>
          <p:spPr bwMode="auto">
            <a:xfrm flipV="1">
              <a:off x="4200317" y="3652059"/>
              <a:ext cx="251156" cy="251156"/>
            </a:xfrm>
            <a:prstGeom prst="ellipse">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椭圆 65"/>
            <p:cNvSpPr/>
            <p:nvPr/>
          </p:nvSpPr>
          <p:spPr bwMode="auto">
            <a:xfrm flipV="1">
              <a:off x="4242433" y="3694175"/>
              <a:ext cx="166924" cy="16692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目录文字"/>
          <p:cNvSpPr txBox="1"/>
          <p:nvPr/>
        </p:nvSpPr>
        <p:spPr>
          <a:xfrm>
            <a:off x="1770695" y="1803166"/>
            <a:ext cx="1822611" cy="123367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lnSpc>
                <a:spcPts val="8900"/>
              </a:lnSpc>
            </a:pPr>
            <a:r>
              <a:rPr lang="en-US" altLang="zh-CN" sz="8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03</a:t>
            </a:r>
          </a:p>
        </p:txBody>
      </p:sp>
      <p:sp>
        <p:nvSpPr>
          <p:cNvPr id="87" name="目录文字"/>
          <p:cNvSpPr txBox="1"/>
          <p:nvPr/>
        </p:nvSpPr>
        <p:spPr>
          <a:xfrm>
            <a:off x="1583738" y="2852173"/>
            <a:ext cx="2196526"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600" dirty="0">
                <a:solidFill>
                  <a:schemeClr val="bg1">
                    <a:lumMod val="50000"/>
                  </a:schemeClr>
                </a:solidFill>
                <a:effectLst/>
                <a:latin typeface="方正兰亭黑_GBK" panose="02000000000000000000" pitchFamily="2" charset="-122"/>
                <a:ea typeface="方正兰亭黑_GBK" panose="02000000000000000000" pitchFamily="2" charset="-122"/>
              </a:rPr>
              <a:t>The third chapter</a:t>
            </a:r>
            <a:endParaRPr lang="zh-CN" altLang="en-US" sz="3200" dirty="0">
              <a:solidFill>
                <a:schemeClr val="bg1">
                  <a:lumMod val="50000"/>
                </a:schemeClr>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460656" y="771625"/>
          <a:ext cx="8222688" cy="2304160"/>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p:cNvSpPr txBox="1"/>
          <p:nvPr/>
        </p:nvSpPr>
        <p:spPr>
          <a:xfrm>
            <a:off x="1979820" y="3291800"/>
            <a:ext cx="979755" cy="307777"/>
          </a:xfrm>
          <a:prstGeom prst="rect">
            <a:avLst/>
          </a:prstGeom>
          <a:solidFill>
            <a:srgbClr val="6FB5BC"/>
          </a:solidFill>
          <a:ln>
            <a:noFill/>
          </a:ln>
        </p:spPr>
        <p:txBody>
          <a:bodyPr wrap="none" rtlCol="0">
            <a:spAutoFit/>
          </a:bodyPr>
          <a:lstStyle/>
          <a:p>
            <a:r>
              <a:rPr lang="zh-CN" altLang="en-US" sz="1400" spc="150" dirty="0">
                <a:latin typeface="方正兰亭粗黑_GBK" panose="02000000000000000000" pitchFamily="2" charset="-122"/>
                <a:ea typeface="方正兰亭粗黑_GBK" panose="02000000000000000000" pitchFamily="2" charset="-122"/>
              </a:rPr>
              <a:t>添加标题</a:t>
            </a:r>
            <a:endParaRPr lang="en-US" altLang="zh-TW" sz="1400" spc="150" dirty="0">
              <a:latin typeface="方正兰亭粗黑_GBK" panose="02000000000000000000" pitchFamily="2" charset="-122"/>
              <a:ea typeface="方正兰亭粗黑_GBK" panose="02000000000000000000" pitchFamily="2" charset="-122"/>
            </a:endParaRPr>
          </a:p>
        </p:txBody>
      </p:sp>
      <p:sp>
        <p:nvSpPr>
          <p:cNvPr id="6" name="文本框 5"/>
          <p:cNvSpPr txBox="1"/>
          <p:nvPr/>
        </p:nvSpPr>
        <p:spPr>
          <a:xfrm>
            <a:off x="1979820" y="3801288"/>
            <a:ext cx="979755" cy="307777"/>
          </a:xfrm>
          <a:prstGeom prst="rect">
            <a:avLst/>
          </a:prstGeom>
          <a:solidFill>
            <a:srgbClr val="9BC742"/>
          </a:solidFill>
          <a:ln>
            <a:noFill/>
          </a:ln>
        </p:spPr>
        <p:txBody>
          <a:bodyPr wrap="none" rtlCol="0">
            <a:spAutoFit/>
          </a:bodyPr>
          <a:lstStyle/>
          <a:p>
            <a:r>
              <a:rPr lang="zh-CN" altLang="en-US" sz="1400" spc="150" dirty="0">
                <a:latin typeface="方正兰亭粗黑_GBK" panose="02000000000000000000" pitchFamily="2" charset="-122"/>
                <a:ea typeface="方正兰亭粗黑_GBK" panose="02000000000000000000" pitchFamily="2" charset="-122"/>
              </a:rPr>
              <a:t>添加标题</a:t>
            </a:r>
            <a:endParaRPr lang="en-US" altLang="zh-TW" sz="1400" spc="150" dirty="0">
              <a:latin typeface="方正兰亭粗黑_GBK" panose="02000000000000000000" pitchFamily="2" charset="-122"/>
              <a:ea typeface="方正兰亭粗黑_GBK" panose="02000000000000000000" pitchFamily="2" charset="-122"/>
            </a:endParaRPr>
          </a:p>
        </p:txBody>
      </p:sp>
      <p:sp>
        <p:nvSpPr>
          <p:cNvPr id="7" name="文本框 6"/>
          <p:cNvSpPr txBox="1"/>
          <p:nvPr/>
        </p:nvSpPr>
        <p:spPr>
          <a:xfrm>
            <a:off x="1979820" y="4310777"/>
            <a:ext cx="979755" cy="307777"/>
          </a:xfrm>
          <a:prstGeom prst="rect">
            <a:avLst/>
          </a:prstGeom>
          <a:solidFill>
            <a:schemeClr val="bg1">
              <a:lumMod val="85000"/>
            </a:schemeClr>
          </a:solidFill>
          <a:ln>
            <a:noFill/>
          </a:ln>
        </p:spPr>
        <p:txBody>
          <a:bodyPr wrap="none" rtlCol="0">
            <a:spAutoFit/>
          </a:bodyPr>
          <a:lstStyle/>
          <a:p>
            <a:r>
              <a:rPr lang="zh-CN" altLang="en-US" sz="1400" spc="150" dirty="0">
                <a:latin typeface="方正兰亭粗黑_GBK" panose="02000000000000000000" pitchFamily="2" charset="-122"/>
                <a:ea typeface="方正兰亭粗黑_GBK" panose="02000000000000000000" pitchFamily="2" charset="-122"/>
              </a:rPr>
              <a:t>添加标题</a:t>
            </a:r>
            <a:endParaRPr lang="en-US" altLang="zh-TW" sz="1400" spc="150" dirty="0">
              <a:latin typeface="方正兰亭粗黑_GBK" panose="02000000000000000000" pitchFamily="2" charset="-122"/>
              <a:ea typeface="方正兰亭粗黑_GBK" panose="02000000000000000000" pitchFamily="2" charset="-122"/>
            </a:endParaRPr>
          </a:p>
        </p:txBody>
      </p:sp>
      <p:sp>
        <p:nvSpPr>
          <p:cNvPr id="10" name="矩形 9"/>
          <p:cNvSpPr/>
          <p:nvPr/>
        </p:nvSpPr>
        <p:spPr>
          <a:xfrm>
            <a:off x="3059895" y="3276411"/>
            <a:ext cx="449262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请添加文字请添加文字请添请添加文字请添加文字请添加文字请添加文字请添加文字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请添加文字请添加文字请添加加文字请添加文字请添加文字请添加文字</a:t>
            </a:r>
          </a:p>
        </p:txBody>
      </p:sp>
      <p:sp>
        <p:nvSpPr>
          <p:cNvPr id="11" name="矩形 10"/>
          <p:cNvSpPr/>
          <p:nvPr/>
        </p:nvSpPr>
        <p:spPr>
          <a:xfrm>
            <a:off x="3059895" y="3770471"/>
            <a:ext cx="449262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请添加文字请添加文字请添请添加文字请添加文字请添加文字请添加文字请添加文字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请添加文字请添加文字请添加加文字请添加文字请添加文字请添加文字</a:t>
            </a:r>
          </a:p>
        </p:txBody>
      </p:sp>
      <p:sp>
        <p:nvSpPr>
          <p:cNvPr id="12" name="矩形 11"/>
          <p:cNvSpPr/>
          <p:nvPr/>
        </p:nvSpPr>
        <p:spPr>
          <a:xfrm>
            <a:off x="3059895" y="4265650"/>
            <a:ext cx="4492625"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请添加文字请添加文字请添请添加文字请添加文字请添加文字请添加文字请添加文字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请添加文字请添加文字请添加加文字请添加文字请添加文字请添加文字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6"/>
          <p:cNvSpPr>
            <a:spLocks noChangeArrowheads="1"/>
          </p:cNvSpPr>
          <p:nvPr/>
        </p:nvSpPr>
        <p:spPr bwMode="auto">
          <a:xfrm>
            <a:off x="1080392" y="1607245"/>
            <a:ext cx="1661858" cy="1262817"/>
          </a:xfrm>
          <a:custGeom>
            <a:avLst/>
            <a:gdLst>
              <a:gd name="T0" fmla="*/ 91845 w 2208628"/>
              <a:gd name="T1" fmla="*/ 0 h 1678298"/>
              <a:gd name="T2" fmla="*/ 1158754 w 2208628"/>
              <a:gd name="T3" fmla="*/ 0 h 1678298"/>
              <a:gd name="T4" fmla="*/ 1175128 w 2208628"/>
              <a:gd name="T5" fmla="*/ 26954 h 1678298"/>
              <a:gd name="T6" fmla="*/ 1250599 w 2208628"/>
              <a:gd name="T7" fmla="*/ 325009 h 1678298"/>
              <a:gd name="T8" fmla="*/ 625300 w 2208628"/>
              <a:gd name="T9" fmla="*/ 950309 h 1678298"/>
              <a:gd name="T10" fmla="*/ 0 w 2208628"/>
              <a:gd name="T11" fmla="*/ 325009 h 1678298"/>
              <a:gd name="T12" fmla="*/ 75470 w 2208628"/>
              <a:gd name="T13" fmla="*/ 26954 h 1678298"/>
              <a:gd name="T14" fmla="*/ 91845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chemeClr val="bg1">
              <a:lumMod val="85000"/>
            </a:schemeClr>
          </a:solidFill>
          <a:ln w="12700">
            <a:no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tx1">
                  <a:lumMod val="75000"/>
                  <a:lumOff val="25000"/>
                </a:schemeClr>
              </a:solidFill>
            </a:endParaRPr>
          </a:p>
        </p:txBody>
      </p:sp>
      <p:sp>
        <p:nvSpPr>
          <p:cNvPr id="7" name="任意多边形 32"/>
          <p:cNvSpPr>
            <a:spLocks noChangeArrowheads="1"/>
          </p:cNvSpPr>
          <p:nvPr/>
        </p:nvSpPr>
        <p:spPr bwMode="auto">
          <a:xfrm>
            <a:off x="3738233" y="1956583"/>
            <a:ext cx="1662113" cy="914400"/>
          </a:xfrm>
          <a:custGeom>
            <a:avLst/>
            <a:gdLst>
              <a:gd name="T0" fmla="*/ 3921 w 2208628"/>
              <a:gd name="T1" fmla="*/ 0 h 1214064"/>
              <a:gd name="T2" fmla="*/ 1246910 w 2208628"/>
              <a:gd name="T3" fmla="*/ 0 h 1214064"/>
              <a:gd name="T4" fmla="*/ 1250831 w 2208628"/>
              <a:gd name="T5" fmla="*/ 62258 h 1214064"/>
              <a:gd name="T6" fmla="*/ 625416 w 2208628"/>
              <a:gd name="T7" fmla="*/ 688701 h 1214064"/>
              <a:gd name="T8" fmla="*/ 0 w 2208628"/>
              <a:gd name="T9" fmla="*/ 62258 h 1214064"/>
              <a:gd name="T10" fmla="*/ 3921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chemeClr val="bg1">
              <a:lumMod val="8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tx1">
                    <a:lumMod val="75000"/>
                    <a:lumOff val="25000"/>
                  </a:schemeClr>
                </a:solidFill>
                <a:latin typeface="Calibri" panose="020F0502020204030204" pitchFamily="34" charset="0"/>
                <a:cs typeface="Calibri" panose="020F0502020204030204" pitchFamily="34" charset="0"/>
                <a:sym typeface="Calibri" panose="020F0502020204030204" pitchFamily="34" charset="0"/>
              </a:rPr>
              <a:t>60%</a:t>
            </a:r>
            <a:endParaRPr lang="zh-CN" altLang="en-US">
              <a:solidFill>
                <a:schemeClr val="tx1">
                  <a:lumMod val="75000"/>
                  <a:lumOff val="25000"/>
                </a:schemeClr>
              </a:solidFill>
            </a:endParaRPr>
          </a:p>
        </p:txBody>
      </p:sp>
      <p:grpSp>
        <p:nvGrpSpPr>
          <p:cNvPr id="2" name="组合 1"/>
          <p:cNvGrpSpPr/>
          <p:nvPr/>
        </p:nvGrpSpPr>
        <p:grpSpPr>
          <a:xfrm>
            <a:off x="931833" y="1059645"/>
            <a:ext cx="7280335" cy="1958975"/>
            <a:chOff x="931833" y="1059645"/>
            <a:chExt cx="7280335" cy="1958975"/>
          </a:xfrm>
        </p:grpSpPr>
        <p:sp>
          <p:nvSpPr>
            <p:cNvPr id="4" name="椭圆 2"/>
            <p:cNvSpPr>
              <a:spLocks noChangeArrowheads="1"/>
            </p:cNvSpPr>
            <p:nvPr/>
          </p:nvSpPr>
          <p:spPr bwMode="auto">
            <a:xfrm>
              <a:off x="931833" y="1059645"/>
              <a:ext cx="1958975" cy="1958975"/>
            </a:xfrm>
            <a:prstGeom prst="ellipse">
              <a:avLst/>
            </a:prstGeom>
            <a:noFill/>
            <a:ln w="19050">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 name="椭圆 29"/>
            <p:cNvSpPr>
              <a:spLocks noChangeArrowheads="1"/>
            </p:cNvSpPr>
            <p:nvPr/>
          </p:nvSpPr>
          <p:spPr bwMode="auto">
            <a:xfrm>
              <a:off x="3589008" y="1059645"/>
              <a:ext cx="1958975" cy="1958975"/>
            </a:xfrm>
            <a:prstGeom prst="ellipse">
              <a:avLst/>
            </a:prstGeom>
            <a:noFill/>
            <a:ln w="19050">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 name="椭圆 35"/>
            <p:cNvSpPr>
              <a:spLocks noChangeArrowheads="1"/>
            </p:cNvSpPr>
            <p:nvPr/>
          </p:nvSpPr>
          <p:spPr bwMode="auto">
            <a:xfrm>
              <a:off x="6253193" y="1059645"/>
              <a:ext cx="1958975" cy="1958975"/>
            </a:xfrm>
            <a:prstGeom prst="ellipse">
              <a:avLst/>
            </a:prstGeom>
            <a:noFill/>
            <a:ln w="19050">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9" name="任意多边形 38"/>
          <p:cNvSpPr>
            <a:spLocks noChangeArrowheads="1"/>
          </p:cNvSpPr>
          <p:nvPr/>
        </p:nvSpPr>
        <p:spPr bwMode="auto">
          <a:xfrm>
            <a:off x="6454805" y="2328058"/>
            <a:ext cx="1557338" cy="542925"/>
          </a:xfrm>
          <a:custGeom>
            <a:avLst/>
            <a:gdLst>
              <a:gd name="T0" fmla="*/ 0 w 2069278"/>
              <a:gd name="T1" fmla="*/ 0 h 721207"/>
              <a:gd name="T2" fmla="*/ 1172052 w 2069278"/>
              <a:gd name="T3" fmla="*/ 0 h 721207"/>
              <a:gd name="T4" fmla="*/ 1162362 w 2069278"/>
              <a:gd name="T5" fmla="*/ 26489 h 721207"/>
              <a:gd name="T6" fmla="*/ 586026 w 2069278"/>
              <a:gd name="T7" fmla="*/ 408714 h 721207"/>
              <a:gd name="T8" fmla="*/ 9690 w 2069278"/>
              <a:gd name="T9" fmla="*/ 26489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chemeClr val="bg1">
              <a:lumMod val="8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Calibri" panose="020F0502020204030204" pitchFamily="34" charset="0"/>
                <a:cs typeface="Calibri" panose="020F0502020204030204" pitchFamily="34" charset="0"/>
                <a:sym typeface="Calibri" panose="020F0502020204030204" pitchFamily="34" charset="0"/>
              </a:rPr>
              <a:t>25%</a:t>
            </a:r>
            <a:endParaRPr lang="zh-CN" altLang="en-US" dirty="0">
              <a:solidFill>
                <a:schemeClr val="tx1">
                  <a:lumMod val="75000"/>
                  <a:lumOff val="25000"/>
                </a:schemeClr>
              </a:solidFill>
            </a:endParaRPr>
          </a:p>
        </p:txBody>
      </p:sp>
      <p:sp>
        <p:nvSpPr>
          <p:cNvPr id="18" name="文本框 21"/>
          <p:cNvSpPr txBox="1">
            <a:spLocks noChangeArrowheads="1"/>
          </p:cNvSpPr>
          <p:nvPr/>
        </p:nvSpPr>
        <p:spPr bwMode="auto">
          <a:xfrm>
            <a:off x="1037188" y="3417662"/>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solidFill>
                  <a:srgbClr val="9BC742"/>
                </a:solidFill>
                <a:effectLst/>
              </a:rPr>
              <a:t>点击添加标题</a:t>
            </a:r>
          </a:p>
        </p:txBody>
      </p:sp>
      <p:sp>
        <p:nvSpPr>
          <p:cNvPr id="19" name="矩形 18"/>
          <p:cNvSpPr/>
          <p:nvPr/>
        </p:nvSpPr>
        <p:spPr>
          <a:xfrm>
            <a:off x="1174616" y="3709885"/>
            <a:ext cx="1430206" cy="338554"/>
          </a:xfrm>
          <a:prstGeom prst="rect">
            <a:avLst/>
          </a:prstGeom>
        </p:spPr>
        <p:txBody>
          <a:bodyPr wrap="square">
            <a:spAutoFit/>
          </a:bodyPr>
          <a:lstStyle/>
          <a:p>
            <a:pPr algn="ct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a:t>
            </a:r>
          </a:p>
        </p:txBody>
      </p:sp>
      <p:sp>
        <p:nvSpPr>
          <p:cNvPr id="20" name="文本框 21"/>
          <p:cNvSpPr txBox="1">
            <a:spLocks noChangeArrowheads="1"/>
          </p:cNvSpPr>
          <p:nvPr/>
        </p:nvSpPr>
        <p:spPr bwMode="auto">
          <a:xfrm>
            <a:off x="3738233" y="3417662"/>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solidFill>
                  <a:srgbClr val="9BC742"/>
                </a:solidFill>
                <a:effectLst/>
              </a:rPr>
              <a:t>点击添加标题</a:t>
            </a:r>
          </a:p>
        </p:txBody>
      </p:sp>
      <p:sp>
        <p:nvSpPr>
          <p:cNvPr id="21" name="矩形 20"/>
          <p:cNvSpPr/>
          <p:nvPr/>
        </p:nvSpPr>
        <p:spPr>
          <a:xfrm>
            <a:off x="3875661" y="3709885"/>
            <a:ext cx="1430206" cy="584775"/>
          </a:xfrm>
          <a:prstGeom prst="rect">
            <a:avLst/>
          </a:prstGeom>
        </p:spPr>
        <p:txBody>
          <a:bodyPr wrap="square">
            <a:spAutoFit/>
          </a:bodyPr>
          <a:lstStyle/>
          <a:p>
            <a:pPr algn="ct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sp>
        <p:nvSpPr>
          <p:cNvPr id="22" name="文本框 21"/>
          <p:cNvSpPr txBox="1">
            <a:spLocks noChangeArrowheads="1"/>
          </p:cNvSpPr>
          <p:nvPr/>
        </p:nvSpPr>
        <p:spPr bwMode="auto">
          <a:xfrm>
            <a:off x="6337926" y="3417662"/>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solidFill>
                  <a:srgbClr val="9BC742"/>
                </a:solidFill>
                <a:effectLst/>
              </a:rPr>
              <a:t>点击添加标题</a:t>
            </a:r>
          </a:p>
        </p:txBody>
      </p:sp>
      <p:sp>
        <p:nvSpPr>
          <p:cNvPr id="23" name="矩形 22"/>
          <p:cNvSpPr/>
          <p:nvPr/>
        </p:nvSpPr>
        <p:spPr>
          <a:xfrm>
            <a:off x="6475354" y="3709885"/>
            <a:ext cx="1430206" cy="584775"/>
          </a:xfrm>
          <a:prstGeom prst="rect">
            <a:avLst/>
          </a:prstGeom>
        </p:spPr>
        <p:txBody>
          <a:bodyPr wrap="square">
            <a:spAutoFit/>
          </a:bodyPr>
          <a:lstStyle/>
          <a:p>
            <a:pPr algn="ct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9" name="圆环"/>
          <p:cNvGrpSpPr/>
          <p:nvPr/>
        </p:nvGrpSpPr>
        <p:grpSpPr>
          <a:xfrm rot="15300000" flipH="1" flipV="1">
            <a:off x="562788" y="482734"/>
            <a:ext cx="4232324" cy="4178033"/>
            <a:chOff x="4114102" y="-3195470"/>
            <a:chExt cx="4856074" cy="4793781"/>
          </a:xfrm>
        </p:grpSpPr>
        <p:sp>
          <p:nvSpPr>
            <p:cNvPr id="30" name="椭圆 29"/>
            <p:cNvSpPr/>
            <p:nvPr/>
          </p:nvSpPr>
          <p:spPr bwMode="auto">
            <a:xfrm>
              <a:off x="4114102" y="-3195470"/>
              <a:ext cx="4788586" cy="4761726"/>
            </a:xfrm>
            <a:prstGeom prst="ellipse">
              <a:avLst/>
            </a:prstGeom>
            <a:noFill/>
            <a:ln w="9525" cap="rnd" cmpd="sng" algn="ctr">
              <a:gradFill flip="none" rotWithShape="1">
                <a:gsLst>
                  <a:gs pos="0">
                    <a:srgbClr val="4C4C4C">
                      <a:alpha val="0"/>
                    </a:srgbClr>
                  </a:gs>
                  <a:gs pos="100000">
                    <a:schemeClr val="accent4">
                      <a:lumMod val="50000"/>
                      <a:lumOff val="50000"/>
                    </a:schemeClr>
                  </a:gs>
                </a:gsLst>
                <a:lin ang="0" scaled="0"/>
                <a:tileRect/>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椭圆 30"/>
            <p:cNvSpPr/>
            <p:nvPr/>
          </p:nvSpPr>
          <p:spPr bwMode="auto">
            <a:xfrm>
              <a:off x="4181590" y="-3163415"/>
              <a:ext cx="4788586" cy="4761726"/>
            </a:xfrm>
            <a:prstGeom prst="ellipse">
              <a:avLst/>
            </a:prstGeom>
            <a:noFill/>
            <a:ln w="12700" cap="rnd" cmpd="sng" algn="ctr">
              <a:gradFill flip="none" rotWithShape="1">
                <a:gsLst>
                  <a:gs pos="0">
                    <a:srgbClr val="4C4C4C">
                      <a:alpha val="0"/>
                    </a:srgbClr>
                  </a:gs>
                  <a:gs pos="100000">
                    <a:schemeClr val="accent4">
                      <a:lumMod val="75000"/>
                      <a:lumOff val="25000"/>
                      <a:alpha val="34000"/>
                    </a:schemeClr>
                  </a:gs>
                </a:gsLst>
                <a:lin ang="0" scaled="0"/>
                <a:tileRect/>
              </a:gra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5" name="圆4"/>
          <p:cNvGrpSpPr/>
          <p:nvPr/>
        </p:nvGrpSpPr>
        <p:grpSpPr>
          <a:xfrm>
            <a:off x="4200317" y="3652059"/>
            <a:ext cx="251156" cy="251156"/>
            <a:chOff x="4200317" y="3652059"/>
            <a:chExt cx="251156" cy="251156"/>
          </a:xfrm>
        </p:grpSpPr>
        <p:sp>
          <p:nvSpPr>
            <p:cNvPr id="105" name="椭圆 104"/>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6" name="椭圆 105"/>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08" name="圆3"/>
          <p:cNvGrpSpPr/>
          <p:nvPr/>
        </p:nvGrpSpPr>
        <p:grpSpPr>
          <a:xfrm>
            <a:off x="4447923" y="2848134"/>
            <a:ext cx="251156" cy="251156"/>
            <a:chOff x="4200317" y="3652059"/>
            <a:chExt cx="251156" cy="251156"/>
          </a:xfrm>
        </p:grpSpPr>
        <p:sp>
          <p:nvSpPr>
            <p:cNvPr id="109" name="椭圆 108"/>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0" name="椭圆 109"/>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11" name="圆2"/>
          <p:cNvGrpSpPr/>
          <p:nvPr/>
        </p:nvGrpSpPr>
        <p:grpSpPr>
          <a:xfrm>
            <a:off x="4447923" y="2044209"/>
            <a:ext cx="251156" cy="251156"/>
            <a:chOff x="4200317" y="3652059"/>
            <a:chExt cx="251156" cy="251156"/>
          </a:xfrm>
        </p:grpSpPr>
        <p:sp>
          <p:nvSpPr>
            <p:cNvPr id="112" name="椭圆 111"/>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3" name="椭圆 112"/>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14" name="圆1"/>
          <p:cNvGrpSpPr/>
          <p:nvPr/>
        </p:nvGrpSpPr>
        <p:grpSpPr>
          <a:xfrm>
            <a:off x="4200317" y="1244033"/>
            <a:ext cx="251156" cy="251156"/>
            <a:chOff x="4200317" y="3652059"/>
            <a:chExt cx="251156" cy="251156"/>
          </a:xfrm>
        </p:grpSpPr>
        <p:sp>
          <p:nvSpPr>
            <p:cNvPr id="115" name="椭圆 114"/>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6" name="椭圆 115"/>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 name="标题1"/>
          <p:cNvGrpSpPr/>
          <p:nvPr/>
        </p:nvGrpSpPr>
        <p:grpSpPr>
          <a:xfrm>
            <a:off x="4619089" y="1024516"/>
            <a:ext cx="3377560" cy="646331"/>
            <a:chOff x="4619089" y="1024516"/>
            <a:chExt cx="3377560" cy="646331"/>
          </a:xfrm>
        </p:grpSpPr>
        <p:grpSp>
          <p:nvGrpSpPr>
            <p:cNvPr id="17" name="组合 16"/>
            <p:cNvGrpSpPr/>
            <p:nvPr/>
          </p:nvGrpSpPr>
          <p:grpSpPr>
            <a:xfrm>
              <a:off x="5532249" y="1059661"/>
              <a:ext cx="2464400" cy="576041"/>
              <a:chOff x="5532249" y="1077842"/>
              <a:chExt cx="2464400" cy="576041"/>
            </a:xfrm>
          </p:grpSpPr>
          <p:sp>
            <p:nvSpPr>
              <p:cNvPr id="80" name="文本框 21"/>
              <p:cNvSpPr txBox="1">
                <a:spLocks noChangeArrowheads="1"/>
              </p:cNvSpPr>
              <p:nvPr/>
            </p:nvSpPr>
            <p:spPr bwMode="auto">
              <a:xfrm>
                <a:off x="5532249" y="1077842"/>
                <a:ext cx="2464400"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2000" dirty="0">
                    <a:solidFill>
                      <a:schemeClr val="bg1"/>
                    </a:solidFill>
                  </a:rPr>
                  <a:t>点击此处添加标题</a:t>
                </a:r>
              </a:p>
            </p:txBody>
          </p:sp>
          <p:sp>
            <p:nvSpPr>
              <p:cNvPr id="83" name="文本框 21"/>
              <p:cNvSpPr txBox="1">
                <a:spLocks noChangeArrowheads="1"/>
              </p:cNvSpPr>
              <p:nvPr/>
            </p:nvSpPr>
            <p:spPr bwMode="auto">
              <a:xfrm>
                <a:off x="5532249" y="1392273"/>
                <a:ext cx="2028645" cy="2616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dirty="0">
                    <a:solidFill>
                      <a:schemeClr val="bg1">
                        <a:lumMod val="50000"/>
                      </a:schemeClr>
                    </a:solidFill>
                  </a:rPr>
                  <a:t>Click here to add the title</a:t>
                </a:r>
                <a:endParaRPr lang="zh-CN" altLang="en-US" dirty="0">
                  <a:solidFill>
                    <a:schemeClr val="bg1">
                      <a:lumMod val="50000"/>
                    </a:schemeClr>
                  </a:solidFill>
                </a:endParaRPr>
              </a:p>
            </p:txBody>
          </p:sp>
        </p:grpSp>
        <p:sp>
          <p:nvSpPr>
            <p:cNvPr id="84" name="文本框 21"/>
            <p:cNvSpPr txBox="1">
              <a:spLocks noChangeArrowheads="1"/>
            </p:cNvSpPr>
            <p:nvPr/>
          </p:nvSpPr>
          <p:spPr bwMode="auto">
            <a:xfrm>
              <a:off x="4619089" y="1024516"/>
              <a:ext cx="1032986"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b="1" spc="-100" dirty="0">
                  <a:solidFill>
                    <a:srgbClr val="9BC742"/>
                  </a:solidFill>
                  <a:latin typeface="Verdana" panose="020B0604030504040204" pitchFamily="34" charset="0"/>
                  <a:ea typeface="Verdana" panose="020B0604030504040204" pitchFamily="34" charset="0"/>
                  <a:cs typeface="Verdana" panose="020B0604030504040204" pitchFamily="34" charset="0"/>
                </a:rPr>
                <a:t>01</a:t>
              </a:r>
              <a:endParaRPr lang="zh-CN" altLang="en-US" sz="3600" b="1" spc="-100" dirty="0">
                <a:solidFill>
                  <a:srgbClr val="9BC742"/>
                </a:solidFill>
                <a:latin typeface="Verdana" panose="020B0604030504040204" pitchFamily="34" charset="0"/>
                <a:ea typeface="+mj-ea"/>
                <a:cs typeface="Verdana" panose="020B0604030504040204" pitchFamily="34" charset="0"/>
              </a:endParaRPr>
            </a:p>
          </p:txBody>
        </p:sp>
        <p:sp>
          <p:nvSpPr>
            <p:cNvPr id="472" name="文本框 21"/>
            <p:cNvSpPr txBox="1">
              <a:spLocks noChangeArrowheads="1"/>
            </p:cNvSpPr>
            <p:nvPr/>
          </p:nvSpPr>
          <p:spPr bwMode="auto">
            <a:xfrm>
              <a:off x="5251403" y="1024516"/>
              <a:ext cx="379990"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dirty="0">
                  <a:solidFill>
                    <a:srgbClr val="6FB5BC"/>
                  </a:solidFill>
                  <a:effectLst/>
                  <a:latin typeface="+mj-ea"/>
                  <a:ea typeface="+mj-ea"/>
                </a:rPr>
                <a:t>/</a:t>
              </a:r>
              <a:endParaRPr lang="zh-CN" altLang="en-US" sz="3600" dirty="0">
                <a:solidFill>
                  <a:srgbClr val="6FB5BC"/>
                </a:solidFill>
                <a:effectLst/>
                <a:latin typeface="+mj-ea"/>
                <a:ea typeface="+mj-ea"/>
              </a:endParaRPr>
            </a:p>
          </p:txBody>
        </p:sp>
      </p:grpSp>
      <p:grpSp>
        <p:nvGrpSpPr>
          <p:cNvPr id="2" name="标题2"/>
          <p:cNvGrpSpPr/>
          <p:nvPr/>
        </p:nvGrpSpPr>
        <p:grpSpPr>
          <a:xfrm>
            <a:off x="4866695" y="1829939"/>
            <a:ext cx="3377560" cy="646331"/>
            <a:chOff x="4866695" y="1829939"/>
            <a:chExt cx="3377560" cy="646331"/>
          </a:xfrm>
        </p:grpSpPr>
        <p:grpSp>
          <p:nvGrpSpPr>
            <p:cNvPr id="18" name="组合 17"/>
            <p:cNvGrpSpPr/>
            <p:nvPr/>
          </p:nvGrpSpPr>
          <p:grpSpPr>
            <a:xfrm>
              <a:off x="5779855" y="1865084"/>
              <a:ext cx="2464400" cy="576041"/>
              <a:chOff x="5779855" y="1881767"/>
              <a:chExt cx="2464400" cy="576041"/>
            </a:xfrm>
          </p:grpSpPr>
          <p:sp>
            <p:nvSpPr>
              <p:cNvPr id="90" name="文本框 21"/>
              <p:cNvSpPr txBox="1">
                <a:spLocks noChangeArrowheads="1"/>
              </p:cNvSpPr>
              <p:nvPr/>
            </p:nvSpPr>
            <p:spPr bwMode="auto">
              <a:xfrm>
                <a:off x="5779855" y="1881767"/>
                <a:ext cx="2464400"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2000" dirty="0">
                    <a:solidFill>
                      <a:schemeClr val="bg1"/>
                    </a:solidFill>
                  </a:rPr>
                  <a:t>点击此处添加标题</a:t>
                </a:r>
              </a:p>
            </p:txBody>
          </p:sp>
          <p:sp>
            <p:nvSpPr>
              <p:cNvPr id="91" name="文本框 21"/>
              <p:cNvSpPr txBox="1">
                <a:spLocks noChangeArrowheads="1"/>
              </p:cNvSpPr>
              <p:nvPr/>
            </p:nvSpPr>
            <p:spPr bwMode="auto">
              <a:xfrm>
                <a:off x="5779855" y="2196198"/>
                <a:ext cx="2028645" cy="2616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262626"/>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dirty="0">
                    <a:solidFill>
                      <a:schemeClr val="bg1">
                        <a:lumMod val="50000"/>
                      </a:schemeClr>
                    </a:solidFill>
                  </a:rPr>
                  <a:t>Click here to add the title</a:t>
                </a:r>
                <a:endParaRPr lang="zh-CN" altLang="en-US" dirty="0">
                  <a:solidFill>
                    <a:schemeClr val="bg1">
                      <a:lumMod val="50000"/>
                    </a:schemeClr>
                  </a:solidFill>
                </a:endParaRPr>
              </a:p>
            </p:txBody>
          </p:sp>
        </p:grpSp>
        <p:sp>
          <p:nvSpPr>
            <p:cNvPr id="89" name="文本框 21"/>
            <p:cNvSpPr txBox="1">
              <a:spLocks noChangeArrowheads="1"/>
            </p:cNvSpPr>
            <p:nvPr/>
          </p:nvSpPr>
          <p:spPr bwMode="auto">
            <a:xfrm>
              <a:off x="4866695" y="1829939"/>
              <a:ext cx="1032986"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b="1" spc="-100" dirty="0">
                  <a:solidFill>
                    <a:srgbClr val="9BC742"/>
                  </a:solidFill>
                  <a:latin typeface="Verdana" panose="020B0604030504040204" pitchFamily="34" charset="0"/>
                  <a:ea typeface="Verdana" panose="020B0604030504040204" pitchFamily="34" charset="0"/>
                  <a:cs typeface="Verdana" panose="020B0604030504040204" pitchFamily="34" charset="0"/>
                </a:rPr>
                <a:t>02</a:t>
              </a:r>
              <a:endParaRPr lang="zh-CN" altLang="en-US" sz="3600" b="1" spc="-100" dirty="0">
                <a:solidFill>
                  <a:srgbClr val="9BC742"/>
                </a:solidFill>
                <a:latin typeface="Verdana" panose="020B0604030504040204" pitchFamily="34" charset="0"/>
                <a:cs typeface="Verdana" panose="020B0604030504040204" pitchFamily="34" charset="0"/>
              </a:endParaRPr>
            </a:p>
          </p:txBody>
        </p:sp>
        <p:sp>
          <p:nvSpPr>
            <p:cNvPr id="477" name="文本框 21"/>
            <p:cNvSpPr txBox="1">
              <a:spLocks noChangeArrowheads="1"/>
            </p:cNvSpPr>
            <p:nvPr/>
          </p:nvSpPr>
          <p:spPr bwMode="auto">
            <a:xfrm>
              <a:off x="5541078" y="1829939"/>
              <a:ext cx="379990"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dirty="0">
                  <a:solidFill>
                    <a:srgbClr val="6FB5BC"/>
                  </a:solidFill>
                  <a:effectLst/>
                  <a:latin typeface="+mj-ea"/>
                  <a:ea typeface="+mj-ea"/>
                </a:rPr>
                <a:t>/</a:t>
              </a:r>
              <a:endParaRPr lang="zh-CN" altLang="en-US" sz="3600" dirty="0">
                <a:solidFill>
                  <a:srgbClr val="6FB5BC"/>
                </a:solidFill>
                <a:effectLst/>
                <a:latin typeface="+mj-ea"/>
                <a:ea typeface="+mj-ea"/>
              </a:endParaRPr>
            </a:p>
          </p:txBody>
        </p:sp>
      </p:grpSp>
      <p:grpSp>
        <p:nvGrpSpPr>
          <p:cNvPr id="5" name="标题3"/>
          <p:cNvGrpSpPr/>
          <p:nvPr/>
        </p:nvGrpSpPr>
        <p:grpSpPr>
          <a:xfrm>
            <a:off x="4866695" y="2636702"/>
            <a:ext cx="3377560" cy="646331"/>
            <a:chOff x="4866695" y="2636702"/>
            <a:chExt cx="3377560" cy="646331"/>
          </a:xfrm>
        </p:grpSpPr>
        <p:grpSp>
          <p:nvGrpSpPr>
            <p:cNvPr id="19" name="组合 18"/>
            <p:cNvGrpSpPr/>
            <p:nvPr/>
          </p:nvGrpSpPr>
          <p:grpSpPr>
            <a:xfrm>
              <a:off x="5779855" y="2671847"/>
              <a:ext cx="2464400" cy="576041"/>
              <a:chOff x="5779855" y="2685692"/>
              <a:chExt cx="2464400" cy="576041"/>
            </a:xfrm>
          </p:grpSpPr>
          <p:sp>
            <p:nvSpPr>
              <p:cNvPr id="95" name="文本框 21"/>
              <p:cNvSpPr txBox="1">
                <a:spLocks noChangeArrowheads="1"/>
              </p:cNvSpPr>
              <p:nvPr/>
            </p:nvSpPr>
            <p:spPr bwMode="auto">
              <a:xfrm>
                <a:off x="5779855" y="2685692"/>
                <a:ext cx="2464400"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2000" dirty="0">
                    <a:solidFill>
                      <a:schemeClr val="bg1"/>
                    </a:solidFill>
                  </a:rPr>
                  <a:t>点击此处添加标题</a:t>
                </a:r>
              </a:p>
            </p:txBody>
          </p:sp>
          <p:sp>
            <p:nvSpPr>
              <p:cNvPr id="96" name="文本框 21"/>
              <p:cNvSpPr txBox="1">
                <a:spLocks noChangeArrowheads="1"/>
              </p:cNvSpPr>
              <p:nvPr/>
            </p:nvSpPr>
            <p:spPr bwMode="auto">
              <a:xfrm>
                <a:off x="5779855" y="3000123"/>
                <a:ext cx="2028645" cy="2616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dirty="0">
                    <a:solidFill>
                      <a:schemeClr val="bg1">
                        <a:lumMod val="50000"/>
                      </a:schemeClr>
                    </a:solidFill>
                  </a:rPr>
                  <a:t>Click here to add the title</a:t>
                </a:r>
                <a:endParaRPr lang="zh-CN" altLang="en-US" dirty="0">
                  <a:solidFill>
                    <a:schemeClr val="bg1">
                      <a:lumMod val="50000"/>
                    </a:schemeClr>
                  </a:solidFill>
                </a:endParaRPr>
              </a:p>
            </p:txBody>
          </p:sp>
        </p:grpSp>
        <p:sp>
          <p:nvSpPr>
            <p:cNvPr id="94" name="文本框 21"/>
            <p:cNvSpPr txBox="1">
              <a:spLocks noChangeArrowheads="1"/>
            </p:cNvSpPr>
            <p:nvPr/>
          </p:nvSpPr>
          <p:spPr bwMode="auto">
            <a:xfrm>
              <a:off x="4866695" y="2636702"/>
              <a:ext cx="1032986"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b="1" spc="-100" dirty="0">
                  <a:solidFill>
                    <a:srgbClr val="9BC742"/>
                  </a:solidFill>
                  <a:latin typeface="Verdana" panose="020B0604030504040204" pitchFamily="34" charset="0"/>
                  <a:ea typeface="Verdana" panose="020B0604030504040204" pitchFamily="34" charset="0"/>
                  <a:cs typeface="Verdana" panose="020B0604030504040204" pitchFamily="34" charset="0"/>
                </a:rPr>
                <a:t>03</a:t>
              </a:r>
              <a:endParaRPr lang="zh-CN" altLang="en-US" sz="3600" b="1" spc="-100" dirty="0">
                <a:solidFill>
                  <a:srgbClr val="9BC742"/>
                </a:solidFill>
                <a:latin typeface="Verdana" panose="020B0604030504040204" pitchFamily="34" charset="0"/>
                <a:cs typeface="Verdana" panose="020B0604030504040204" pitchFamily="34" charset="0"/>
              </a:endParaRPr>
            </a:p>
          </p:txBody>
        </p:sp>
        <p:sp>
          <p:nvSpPr>
            <p:cNvPr id="478" name="文本框 21"/>
            <p:cNvSpPr txBox="1">
              <a:spLocks noChangeArrowheads="1"/>
            </p:cNvSpPr>
            <p:nvPr/>
          </p:nvSpPr>
          <p:spPr bwMode="auto">
            <a:xfrm>
              <a:off x="5498643" y="2636702"/>
              <a:ext cx="379990"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dirty="0">
                  <a:solidFill>
                    <a:srgbClr val="6FB5BC"/>
                  </a:solidFill>
                  <a:effectLst/>
                  <a:latin typeface="+mj-ea"/>
                  <a:ea typeface="+mj-ea"/>
                </a:rPr>
                <a:t>/</a:t>
              </a:r>
              <a:endParaRPr lang="zh-CN" altLang="en-US" sz="3600" dirty="0">
                <a:solidFill>
                  <a:srgbClr val="6FB5BC"/>
                </a:solidFill>
                <a:effectLst/>
                <a:latin typeface="+mj-ea"/>
                <a:ea typeface="+mj-ea"/>
              </a:endParaRPr>
            </a:p>
          </p:txBody>
        </p:sp>
      </p:grpSp>
      <p:grpSp>
        <p:nvGrpSpPr>
          <p:cNvPr id="6" name="标题4"/>
          <p:cNvGrpSpPr/>
          <p:nvPr/>
        </p:nvGrpSpPr>
        <p:grpSpPr>
          <a:xfrm>
            <a:off x="4619089" y="3454472"/>
            <a:ext cx="3377560" cy="646331"/>
            <a:chOff x="4619089" y="3454472"/>
            <a:chExt cx="3377560" cy="646331"/>
          </a:xfrm>
        </p:grpSpPr>
        <p:grpSp>
          <p:nvGrpSpPr>
            <p:cNvPr id="20" name="组合 19"/>
            <p:cNvGrpSpPr/>
            <p:nvPr/>
          </p:nvGrpSpPr>
          <p:grpSpPr>
            <a:xfrm>
              <a:off x="5532249" y="3489617"/>
              <a:ext cx="2464400" cy="576041"/>
              <a:chOff x="5532249" y="3489617"/>
              <a:chExt cx="2464400" cy="576041"/>
            </a:xfrm>
          </p:grpSpPr>
          <p:sp>
            <p:nvSpPr>
              <p:cNvPr id="100" name="文本框 21"/>
              <p:cNvSpPr txBox="1">
                <a:spLocks noChangeArrowheads="1"/>
              </p:cNvSpPr>
              <p:nvPr/>
            </p:nvSpPr>
            <p:spPr bwMode="auto">
              <a:xfrm>
                <a:off x="5532249" y="3489617"/>
                <a:ext cx="2464400"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2000" dirty="0">
                    <a:solidFill>
                      <a:schemeClr val="bg1"/>
                    </a:solidFill>
                  </a:rPr>
                  <a:t>点击此处添加标题</a:t>
                </a:r>
              </a:p>
            </p:txBody>
          </p:sp>
          <p:sp>
            <p:nvSpPr>
              <p:cNvPr id="101" name="文本框 21"/>
              <p:cNvSpPr txBox="1">
                <a:spLocks noChangeArrowheads="1"/>
              </p:cNvSpPr>
              <p:nvPr/>
            </p:nvSpPr>
            <p:spPr bwMode="auto">
              <a:xfrm>
                <a:off x="5532249" y="3804048"/>
                <a:ext cx="2028645" cy="2616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dirty="0">
                    <a:solidFill>
                      <a:schemeClr val="bg1">
                        <a:lumMod val="50000"/>
                      </a:schemeClr>
                    </a:solidFill>
                  </a:rPr>
                  <a:t>Click here to add the title</a:t>
                </a:r>
                <a:endParaRPr lang="zh-CN" altLang="en-US" dirty="0">
                  <a:solidFill>
                    <a:schemeClr val="bg1">
                      <a:lumMod val="50000"/>
                    </a:schemeClr>
                  </a:solidFill>
                </a:endParaRPr>
              </a:p>
            </p:txBody>
          </p:sp>
        </p:grpSp>
        <p:sp>
          <p:nvSpPr>
            <p:cNvPr id="99" name="文本框 21"/>
            <p:cNvSpPr txBox="1">
              <a:spLocks noChangeArrowheads="1"/>
            </p:cNvSpPr>
            <p:nvPr/>
          </p:nvSpPr>
          <p:spPr bwMode="auto">
            <a:xfrm>
              <a:off x="4619089" y="3454472"/>
              <a:ext cx="1032986"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b="1" spc="-100" dirty="0">
                  <a:solidFill>
                    <a:srgbClr val="9BC742"/>
                  </a:solidFill>
                  <a:latin typeface="Verdana" panose="020B0604030504040204" pitchFamily="34" charset="0"/>
                  <a:ea typeface="Verdana" panose="020B0604030504040204" pitchFamily="34" charset="0"/>
                  <a:cs typeface="Verdana" panose="020B0604030504040204" pitchFamily="34" charset="0"/>
                </a:rPr>
                <a:t>04</a:t>
              </a:r>
              <a:endParaRPr lang="zh-CN" altLang="en-US" sz="3600" b="1" spc="-100" dirty="0">
                <a:solidFill>
                  <a:srgbClr val="9BC742"/>
                </a:solidFill>
                <a:latin typeface="Verdana" panose="020B0604030504040204" pitchFamily="34" charset="0"/>
                <a:cs typeface="Verdana" panose="020B0604030504040204" pitchFamily="34" charset="0"/>
              </a:endParaRPr>
            </a:p>
          </p:txBody>
        </p:sp>
        <p:sp>
          <p:nvSpPr>
            <p:cNvPr id="479" name="文本框 21"/>
            <p:cNvSpPr txBox="1">
              <a:spLocks noChangeArrowheads="1"/>
            </p:cNvSpPr>
            <p:nvPr/>
          </p:nvSpPr>
          <p:spPr bwMode="auto">
            <a:xfrm>
              <a:off x="5274543" y="3454472"/>
              <a:ext cx="379990"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en-US" altLang="zh-CN" sz="3600" dirty="0">
                  <a:solidFill>
                    <a:srgbClr val="6FB5BC"/>
                  </a:solidFill>
                  <a:effectLst/>
                  <a:latin typeface="+mj-ea"/>
                  <a:ea typeface="+mj-ea"/>
                </a:rPr>
                <a:t>/</a:t>
              </a:r>
              <a:endParaRPr lang="zh-CN" altLang="en-US" sz="3600" dirty="0">
                <a:solidFill>
                  <a:srgbClr val="6FB5BC"/>
                </a:solidFill>
                <a:effectLst/>
                <a:latin typeface="+mj-ea"/>
                <a:ea typeface="+mj-ea"/>
              </a:endParaRPr>
            </a:p>
          </p:txBody>
        </p:sp>
      </p:grpSp>
      <p:grpSp>
        <p:nvGrpSpPr>
          <p:cNvPr id="46" name="logo"/>
          <p:cNvGrpSpPr/>
          <p:nvPr/>
        </p:nvGrpSpPr>
        <p:grpSpPr>
          <a:xfrm>
            <a:off x="370800" y="273600"/>
            <a:ext cx="1671232" cy="276999"/>
            <a:chOff x="470822" y="474272"/>
            <a:chExt cx="1671232" cy="276999"/>
          </a:xfrm>
        </p:grpSpPr>
        <p:sp>
          <p:nvSpPr>
            <p:cNvPr id="47" name="Freeform 41"/>
            <p:cNvSpPr>
              <a:spLocks noEditPoints="1" noChangeArrowheads="1"/>
            </p:cNvSpPr>
            <p:nvPr/>
          </p:nvSpPr>
          <p:spPr bwMode="auto">
            <a:xfrm>
              <a:off x="470822" y="507294"/>
              <a:ext cx="297304" cy="210955"/>
            </a:xfrm>
            <a:custGeom>
              <a:avLst/>
              <a:gdLst>
                <a:gd name="T0" fmla="*/ 2147483646 w 105"/>
                <a:gd name="T1" fmla="*/ 2147483646 h 78"/>
                <a:gd name="T2" fmla="*/ 2147483646 w 105"/>
                <a:gd name="T3" fmla="*/ 2147483646 h 78"/>
                <a:gd name="T4" fmla="*/ 2147483646 w 105"/>
                <a:gd name="T5" fmla="*/ 2147483646 h 78"/>
                <a:gd name="T6" fmla="*/ 2147483646 w 105"/>
                <a:gd name="T7" fmla="*/ 2147483646 h 78"/>
                <a:gd name="T8" fmla="*/ 2147483646 w 105"/>
                <a:gd name="T9" fmla="*/ 2147483646 h 78"/>
                <a:gd name="T10" fmla="*/ 2147483646 w 105"/>
                <a:gd name="T11" fmla="*/ 2147483646 h 78"/>
                <a:gd name="T12" fmla="*/ 2147483646 w 105"/>
                <a:gd name="T13" fmla="*/ 2147483646 h 78"/>
                <a:gd name="T14" fmla="*/ 2147483646 w 105"/>
                <a:gd name="T15" fmla="*/ 2147483646 h 78"/>
                <a:gd name="T16" fmla="*/ 2147483646 w 105"/>
                <a:gd name="T17" fmla="*/ 2147483646 h 78"/>
                <a:gd name="T18" fmla="*/ 2147483646 w 105"/>
                <a:gd name="T19" fmla="*/ 2147483646 h 78"/>
                <a:gd name="T20" fmla="*/ 2147483646 w 105"/>
                <a:gd name="T21" fmla="*/ 2147483646 h 78"/>
                <a:gd name="T22" fmla="*/ 2147483646 w 105"/>
                <a:gd name="T23" fmla="*/ 2147483646 h 78"/>
                <a:gd name="T24" fmla="*/ 2147483646 w 105"/>
                <a:gd name="T25" fmla="*/ 2147483646 h 78"/>
                <a:gd name="T26" fmla="*/ 2147483646 w 105"/>
                <a:gd name="T27" fmla="*/ 2147483646 h 78"/>
                <a:gd name="T28" fmla="*/ 2147483646 w 105"/>
                <a:gd name="T29" fmla="*/ 2147483646 h 78"/>
                <a:gd name="T30" fmla="*/ 2147483646 w 105"/>
                <a:gd name="T31" fmla="*/ 2147483646 h 78"/>
                <a:gd name="T32" fmla="*/ 2147483646 w 105"/>
                <a:gd name="T33" fmla="*/ 2147483646 h 78"/>
                <a:gd name="T34" fmla="*/ 2147483646 w 105"/>
                <a:gd name="T35" fmla="*/ 0 h 78"/>
                <a:gd name="T36" fmla="*/ 2147483646 w 105"/>
                <a:gd name="T37" fmla="*/ 2147483646 h 78"/>
                <a:gd name="T38" fmla="*/ 2147483646 w 105"/>
                <a:gd name="T39" fmla="*/ 2147483646 h 78"/>
                <a:gd name="T40" fmla="*/ 2147483646 w 105"/>
                <a:gd name="T41" fmla="*/ 2147483646 h 78"/>
                <a:gd name="T42" fmla="*/ 0 w 105"/>
                <a:gd name="T43" fmla="*/ 2147483646 h 78"/>
                <a:gd name="T44" fmla="*/ 0 w 105"/>
                <a:gd name="T45" fmla="*/ 2147483646 h 78"/>
                <a:gd name="T46" fmla="*/ 2147483646 w 105"/>
                <a:gd name="T47" fmla="*/ 2147483646 h 78"/>
                <a:gd name="T48" fmla="*/ 2147483646 w 105"/>
                <a:gd name="T49" fmla="*/ 2147483646 h 78"/>
                <a:gd name="T50" fmla="*/ 2147483646 w 105"/>
                <a:gd name="T51" fmla="*/ 2147483646 h 78"/>
                <a:gd name="T52" fmla="*/ 2147483646 w 105"/>
                <a:gd name="T53" fmla="*/ 2147483646 h 78"/>
                <a:gd name="T54" fmla="*/ 2147483646 w 105"/>
                <a:gd name="T55" fmla="*/ 2147483646 h 78"/>
                <a:gd name="T56" fmla="*/ 2147483646 w 105"/>
                <a:gd name="T57" fmla="*/ 2147483646 h 78"/>
                <a:gd name="T58" fmla="*/ 2147483646 w 105"/>
                <a:gd name="T59" fmla="*/ 2147483646 h 78"/>
                <a:gd name="T60" fmla="*/ 2147483646 w 105"/>
                <a:gd name="T61" fmla="*/ 2147483646 h 78"/>
                <a:gd name="T62" fmla="*/ 2147483646 w 105"/>
                <a:gd name="T63" fmla="*/ 2147483646 h 78"/>
                <a:gd name="T64" fmla="*/ 2147483646 w 105"/>
                <a:gd name="T65" fmla="*/ 2147483646 h 78"/>
                <a:gd name="T66" fmla="*/ 2147483646 w 105"/>
                <a:gd name="T67" fmla="*/ 2147483646 h 78"/>
                <a:gd name="T68" fmla="*/ 2147483646 w 105"/>
                <a:gd name="T69" fmla="*/ 2147483646 h 78"/>
                <a:gd name="T70" fmla="*/ 2147483646 w 105"/>
                <a:gd name="T71" fmla="*/ 2147483646 h 78"/>
                <a:gd name="T72" fmla="*/ 2147483646 w 105"/>
                <a:gd name="T73" fmla="*/ 2147483646 h 78"/>
                <a:gd name="T74" fmla="*/ 2147483646 w 105"/>
                <a:gd name="T75" fmla="*/ 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78"/>
                <a:gd name="T116" fmla="*/ 105 w 10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8A8A8A"/>
            </a:solidFill>
            <a:ln>
              <a:noFill/>
            </a:ln>
          </p:spPr>
          <p:txBody>
            <a:bodyPr/>
            <a:lstStyle/>
            <a:p>
              <a:endParaRPr lang="zh-CN" altLang="en-US"/>
            </a:p>
          </p:txBody>
        </p:sp>
        <p:sp>
          <p:nvSpPr>
            <p:cNvPr id="48" name="TextBox 12"/>
            <p:cNvSpPr>
              <a:spLocks noChangeArrowheads="1"/>
            </p:cNvSpPr>
            <p:nvPr/>
          </p:nvSpPr>
          <p:spPr bwMode="auto">
            <a:xfrm>
              <a:off x="499950" y="474272"/>
              <a:ext cx="1642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None/>
              </a:pP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Y</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U  L</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2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G</a:t>
              </a:r>
              <a:r>
                <a:rPr lang="en-US" altLang="zh-CN" sz="12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endParaRPr lang="en-US" altLang="zh-CN" sz="18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endParaRPr>
            </a:p>
          </p:txBody>
        </p:sp>
      </p:grpSp>
      <p:grpSp>
        <p:nvGrpSpPr>
          <p:cNvPr id="55" name="目录小"/>
          <p:cNvGrpSpPr>
            <a:grpSpLocks noChangeAspect="1"/>
          </p:cNvGrpSpPr>
          <p:nvPr/>
        </p:nvGrpSpPr>
        <p:grpSpPr>
          <a:xfrm>
            <a:off x="2556000" y="2448000"/>
            <a:ext cx="252000" cy="252000"/>
            <a:chOff x="4200317" y="3652059"/>
            <a:chExt cx="251156" cy="251156"/>
          </a:xfrm>
        </p:grpSpPr>
        <p:sp>
          <p:nvSpPr>
            <p:cNvPr id="56" name="椭圆 55"/>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7" name="椭圆 56"/>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2" name="目录底大"/>
          <p:cNvGrpSpPr>
            <a:grpSpLocks noChangeAspect="1"/>
          </p:cNvGrpSpPr>
          <p:nvPr/>
        </p:nvGrpSpPr>
        <p:grpSpPr>
          <a:xfrm>
            <a:off x="1448823" y="1340823"/>
            <a:ext cx="2466354" cy="2466354"/>
            <a:chOff x="4200317" y="3652059"/>
            <a:chExt cx="251156" cy="251156"/>
          </a:xfrm>
        </p:grpSpPr>
        <p:sp>
          <p:nvSpPr>
            <p:cNvPr id="53" name="椭圆 52"/>
            <p:cNvSpPr/>
            <p:nvPr/>
          </p:nvSpPr>
          <p:spPr bwMode="auto">
            <a:xfrm flipV="1">
              <a:off x="4200317" y="3652059"/>
              <a:ext cx="251156" cy="251156"/>
            </a:xfrm>
            <a:prstGeom prst="ellipse">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椭圆 53"/>
            <p:cNvSpPr/>
            <p:nvPr/>
          </p:nvSpPr>
          <p:spPr bwMode="auto">
            <a:xfrm flipV="1">
              <a:off x="4242433" y="3694175"/>
              <a:ext cx="166924" cy="16692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0" name="目录文字"/>
          <p:cNvSpPr txBox="1"/>
          <p:nvPr/>
        </p:nvSpPr>
        <p:spPr>
          <a:xfrm>
            <a:off x="2065488" y="2185593"/>
            <a:ext cx="1226927" cy="815608"/>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zh-CN" altLang="en-US" dirty="0">
                <a:solidFill>
                  <a:schemeClr val="bg1"/>
                </a:solidFill>
                <a:effectLst>
                  <a:outerShdw blurRad="50800" dist="38100" dir="2700000" algn="tl" rotWithShape="0">
                    <a:prstClr val="black">
                      <a:alpha val="40000"/>
                    </a:prstClr>
                  </a:outerShdw>
                </a:effectLst>
              </a:rPr>
              <a:t>目 录</a:t>
            </a:r>
            <a:r>
              <a:rPr lang="en-US" altLang="zh-CN" sz="1100" dirty="0">
                <a:solidFill>
                  <a:schemeClr val="bg1"/>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rPr>
              <a:t>CATALOG</a:t>
            </a:r>
            <a:endParaRPr lang="zh-CN" altLang="en-US" sz="1100" dirty="0">
              <a:solidFill>
                <a:schemeClr val="bg1"/>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p:cNvSpPr>
            <a:spLocks noChangeShapeType="1"/>
          </p:cNvSpPr>
          <p:nvPr/>
        </p:nvSpPr>
        <p:spPr bwMode="auto">
          <a:xfrm>
            <a:off x="2839947" y="2459841"/>
            <a:ext cx="657238" cy="2250"/>
          </a:xfrm>
          <a:prstGeom prst="line">
            <a:avLst/>
          </a:prstGeom>
          <a:noFill/>
          <a:ln w="9525">
            <a:solidFill>
              <a:srgbClr val="6FB5B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Oval 7"/>
          <p:cNvSpPr>
            <a:spLocks noChangeArrowheads="1"/>
          </p:cNvSpPr>
          <p:nvPr/>
        </p:nvSpPr>
        <p:spPr bwMode="auto">
          <a:xfrm>
            <a:off x="4476287" y="1100349"/>
            <a:ext cx="1253704" cy="1264957"/>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1" dirty="0">
                <a:solidFill>
                  <a:srgbClr val="9BC742"/>
                </a:solidFill>
                <a:latin typeface="微软雅黑" panose="020B0503020204020204" pitchFamily="34" charset="-122"/>
                <a:ea typeface="微软雅黑" panose="020B0503020204020204" pitchFamily="34" charset="-122"/>
              </a:rPr>
              <a:t>添加文字</a:t>
            </a:r>
          </a:p>
        </p:txBody>
      </p:sp>
      <p:sp>
        <p:nvSpPr>
          <p:cNvPr id="6" name="Oval 8"/>
          <p:cNvSpPr>
            <a:spLocks noChangeArrowheads="1"/>
          </p:cNvSpPr>
          <p:nvPr/>
        </p:nvSpPr>
        <p:spPr bwMode="auto">
          <a:xfrm>
            <a:off x="3337376" y="1158870"/>
            <a:ext cx="1082642" cy="1035374"/>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9BC742"/>
                </a:solidFill>
                <a:latin typeface="微软雅黑" panose="020B0503020204020204" pitchFamily="34" charset="-122"/>
                <a:ea typeface="微软雅黑" panose="020B0503020204020204" pitchFamily="34" charset="-122"/>
              </a:rPr>
              <a:t>添加文字</a:t>
            </a:r>
          </a:p>
        </p:txBody>
      </p:sp>
      <p:sp>
        <p:nvSpPr>
          <p:cNvPr id="7" name="Oval 9"/>
          <p:cNvSpPr>
            <a:spLocks noChangeArrowheads="1"/>
          </p:cNvSpPr>
          <p:nvPr/>
        </p:nvSpPr>
        <p:spPr bwMode="auto">
          <a:xfrm>
            <a:off x="3679499" y="1962410"/>
            <a:ext cx="1138912" cy="1150167"/>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9BC742"/>
                </a:solidFill>
                <a:latin typeface="微软雅黑" panose="020B0503020204020204" pitchFamily="34" charset="-122"/>
                <a:ea typeface="微软雅黑" panose="020B0503020204020204" pitchFamily="34" charset="-122"/>
              </a:rPr>
              <a:t>添加文字</a:t>
            </a:r>
          </a:p>
        </p:txBody>
      </p:sp>
      <p:sp>
        <p:nvSpPr>
          <p:cNvPr id="8" name="Oval 10"/>
          <p:cNvSpPr>
            <a:spLocks noChangeArrowheads="1"/>
          </p:cNvSpPr>
          <p:nvPr/>
        </p:nvSpPr>
        <p:spPr bwMode="auto">
          <a:xfrm>
            <a:off x="4420018" y="2882994"/>
            <a:ext cx="1253703" cy="1264957"/>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rgbClr val="9BC742"/>
                </a:solidFill>
                <a:latin typeface="微软雅黑" panose="020B0503020204020204" pitchFamily="34" charset="-122"/>
                <a:ea typeface="微软雅黑" panose="020B0503020204020204" pitchFamily="34" charset="-122"/>
              </a:rPr>
              <a:t>添加文字</a:t>
            </a:r>
          </a:p>
        </p:txBody>
      </p:sp>
      <p:sp>
        <p:nvSpPr>
          <p:cNvPr id="9" name="Oval 11"/>
          <p:cNvSpPr>
            <a:spLocks noChangeArrowheads="1"/>
          </p:cNvSpPr>
          <p:nvPr/>
        </p:nvSpPr>
        <p:spPr bwMode="auto">
          <a:xfrm>
            <a:off x="3566959" y="3573993"/>
            <a:ext cx="1138912" cy="1147915"/>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dirty="0">
                <a:solidFill>
                  <a:srgbClr val="9BC742"/>
                </a:solidFill>
                <a:latin typeface="微软雅黑" panose="020B0503020204020204" pitchFamily="34" charset="-122"/>
                <a:ea typeface="微软雅黑" panose="020B0503020204020204" pitchFamily="34" charset="-122"/>
              </a:rPr>
              <a:t>添加文字</a:t>
            </a:r>
          </a:p>
        </p:txBody>
      </p:sp>
      <p:sp>
        <p:nvSpPr>
          <p:cNvPr id="10" name="Line 12"/>
          <p:cNvSpPr>
            <a:spLocks noChangeShapeType="1"/>
          </p:cNvSpPr>
          <p:nvPr/>
        </p:nvSpPr>
        <p:spPr bwMode="auto">
          <a:xfrm>
            <a:off x="6353466" y="2459841"/>
            <a:ext cx="540195" cy="2250"/>
          </a:xfrm>
          <a:prstGeom prst="line">
            <a:avLst/>
          </a:prstGeom>
          <a:noFill/>
          <a:ln w="9525">
            <a:solidFill>
              <a:srgbClr val="6FB5B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Oval 13"/>
          <p:cNvSpPr>
            <a:spLocks noChangeArrowheads="1"/>
          </p:cNvSpPr>
          <p:nvPr/>
        </p:nvSpPr>
        <p:spPr bwMode="auto">
          <a:xfrm>
            <a:off x="3337376" y="2882994"/>
            <a:ext cx="911580" cy="920582"/>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 b="1" dirty="0">
                <a:solidFill>
                  <a:srgbClr val="9BC742"/>
                </a:solidFill>
                <a:latin typeface="微软雅黑" panose="020B0503020204020204" pitchFamily="34" charset="-122"/>
                <a:ea typeface="微软雅黑" panose="020B0503020204020204" pitchFamily="34" charset="-122"/>
              </a:rPr>
              <a:t>添加文字</a:t>
            </a:r>
          </a:p>
        </p:txBody>
      </p:sp>
      <p:sp>
        <p:nvSpPr>
          <p:cNvPr id="12" name="Oval 14"/>
          <p:cNvSpPr>
            <a:spLocks noChangeArrowheads="1"/>
          </p:cNvSpPr>
          <p:nvPr/>
        </p:nvSpPr>
        <p:spPr bwMode="auto">
          <a:xfrm>
            <a:off x="3965353" y="411600"/>
            <a:ext cx="1024120" cy="976853"/>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800" b="1" dirty="0">
                <a:solidFill>
                  <a:srgbClr val="9BC742"/>
                </a:solidFill>
                <a:latin typeface="微软雅黑" panose="020B0503020204020204" pitchFamily="34" charset="-122"/>
                <a:ea typeface="微软雅黑" panose="020B0503020204020204" pitchFamily="34" charset="-122"/>
              </a:rPr>
              <a:t>添加文字</a:t>
            </a:r>
          </a:p>
        </p:txBody>
      </p:sp>
      <p:sp>
        <p:nvSpPr>
          <p:cNvPr id="13" name="Oval 15"/>
          <p:cNvSpPr>
            <a:spLocks noChangeArrowheads="1"/>
          </p:cNvSpPr>
          <p:nvPr/>
        </p:nvSpPr>
        <p:spPr bwMode="auto">
          <a:xfrm>
            <a:off x="4933203" y="2020931"/>
            <a:ext cx="1195181" cy="1206436"/>
          </a:xfrm>
          <a:prstGeom prst="ellipse">
            <a:avLst/>
          </a:prstGeom>
          <a:noFill/>
          <a:ln w="19050">
            <a:solidFill>
              <a:srgbClr val="6FB5BC"/>
            </a:solidFill>
            <a:prstDash val="sysDot"/>
            <a:round/>
          </a:ln>
          <a:effectLst/>
        </p:spPr>
        <p:txBody>
          <a:bodyPr wrap="none" lIns="86398" tIns="43199" rIns="86398" bIns="43199" anchor="ctr"/>
          <a:lstStyle>
            <a:lvl1pPr defTabSz="904875" eaLnBrk="0" hangingPunct="0">
              <a:defRPr sz="900">
                <a:solidFill>
                  <a:schemeClr val="tx1"/>
                </a:solidFill>
                <a:latin typeface="Arial" panose="020B0604020202020204" pitchFamily="34" charset="0"/>
                <a:ea typeface="宋体" panose="02010600030101010101" pitchFamily="2" charset="-122"/>
              </a:defRPr>
            </a:lvl1pPr>
            <a:lvl2pPr marL="742950" indent="-285750" defTabSz="904875" eaLnBrk="0" hangingPunct="0">
              <a:defRPr sz="900">
                <a:solidFill>
                  <a:schemeClr val="tx1"/>
                </a:solidFill>
                <a:latin typeface="Arial" panose="020B0604020202020204" pitchFamily="34" charset="0"/>
                <a:ea typeface="宋体" panose="02010600030101010101" pitchFamily="2" charset="-122"/>
              </a:defRPr>
            </a:lvl2pPr>
            <a:lvl3pPr marL="1143000" indent="-228600" defTabSz="904875" eaLnBrk="0" hangingPunct="0">
              <a:defRPr sz="900">
                <a:solidFill>
                  <a:schemeClr val="tx1"/>
                </a:solidFill>
                <a:latin typeface="Arial" panose="020B0604020202020204" pitchFamily="34" charset="0"/>
                <a:ea typeface="宋体" panose="02010600030101010101" pitchFamily="2" charset="-122"/>
              </a:defRPr>
            </a:lvl3pPr>
            <a:lvl4pPr marL="1600200" indent="-228600" defTabSz="904875" eaLnBrk="0" hangingPunct="0">
              <a:defRPr sz="900">
                <a:solidFill>
                  <a:schemeClr val="tx1"/>
                </a:solidFill>
                <a:latin typeface="Arial" panose="020B0604020202020204" pitchFamily="34" charset="0"/>
                <a:ea typeface="宋体" panose="02010600030101010101" pitchFamily="2" charset="-122"/>
              </a:defRPr>
            </a:lvl4pPr>
            <a:lvl5pPr marL="2057400" indent="-228600" defTabSz="904875" eaLnBrk="0" hangingPunct="0">
              <a:defRPr sz="9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9BC742"/>
                </a:solidFill>
                <a:latin typeface="微软雅黑" panose="020B0503020204020204" pitchFamily="34" charset="-122"/>
                <a:ea typeface="微软雅黑" panose="020B0503020204020204" pitchFamily="34" charset="-122"/>
              </a:rPr>
              <a:t>添加文字</a:t>
            </a:r>
          </a:p>
        </p:txBody>
      </p:sp>
      <p:sp>
        <p:nvSpPr>
          <p:cNvPr id="14" name="AutoShape 16"/>
          <p:cNvSpPr>
            <a:spLocks noChangeArrowheads="1"/>
          </p:cNvSpPr>
          <p:nvPr/>
        </p:nvSpPr>
        <p:spPr bwMode="auto">
          <a:xfrm>
            <a:off x="7111991" y="1942153"/>
            <a:ext cx="1492289" cy="1037625"/>
          </a:xfrm>
          <a:prstGeom prst="cloudCallout">
            <a:avLst>
              <a:gd name="adj1" fmla="val -43750"/>
              <a:gd name="adj2" fmla="val 70000"/>
            </a:avLst>
          </a:prstGeom>
          <a:solidFill>
            <a:schemeClr val="bg1">
              <a:lumMod val="85000"/>
            </a:schemeClr>
          </a:solidFill>
          <a:ln>
            <a:noFill/>
          </a:ln>
          <a:effectLst/>
        </p:spPr>
        <p:txBody>
          <a:bodyPr wrap="none" anchor="ctr"/>
          <a:lstStyle>
            <a:lvl1pPr eaLnBrk="0" hangingPunct="0">
              <a:defRPr sz="900">
                <a:solidFill>
                  <a:schemeClr val="tx1"/>
                </a:solidFill>
                <a:latin typeface="Arial" panose="020B0604020202020204" pitchFamily="34" charset="0"/>
                <a:ea typeface="宋体" panose="02010600030101010101" pitchFamily="2" charset="-122"/>
              </a:defRPr>
            </a:lvl1pPr>
            <a:lvl2pPr marL="742950" indent="-285750" eaLnBrk="0" hangingPunct="0">
              <a:defRPr sz="900">
                <a:solidFill>
                  <a:schemeClr val="tx1"/>
                </a:solidFill>
                <a:latin typeface="Arial" panose="020B0604020202020204" pitchFamily="34" charset="0"/>
                <a:ea typeface="宋体" panose="02010600030101010101" pitchFamily="2" charset="-122"/>
              </a:defRPr>
            </a:lvl2pPr>
            <a:lvl3pPr marL="1143000" indent="-228600" eaLnBrk="0" hangingPunct="0">
              <a:defRPr sz="900">
                <a:solidFill>
                  <a:schemeClr val="tx1"/>
                </a:solidFill>
                <a:latin typeface="Arial" panose="020B0604020202020204" pitchFamily="34" charset="0"/>
                <a:ea typeface="宋体" panose="02010600030101010101" pitchFamily="2" charset="-122"/>
              </a:defRPr>
            </a:lvl3pPr>
            <a:lvl4pPr marL="1600200" indent="-228600" eaLnBrk="0" hangingPunct="0">
              <a:defRPr sz="900">
                <a:solidFill>
                  <a:schemeClr val="tx1"/>
                </a:solidFill>
                <a:latin typeface="Arial" panose="020B0604020202020204" pitchFamily="34" charset="0"/>
                <a:ea typeface="宋体" panose="02010600030101010101" pitchFamily="2" charset="-122"/>
              </a:defRPr>
            </a:lvl4pPr>
            <a:lvl5pPr marL="2057400" indent="-228600" eaLnBrk="0" hangingPunct="0">
              <a:defRPr sz="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9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nvGrpSpPr>
          <p:cNvPr id="15" name="组合 14"/>
          <p:cNvGrpSpPr/>
          <p:nvPr/>
        </p:nvGrpSpPr>
        <p:grpSpPr>
          <a:xfrm>
            <a:off x="827740" y="1604569"/>
            <a:ext cx="1852736" cy="1852736"/>
            <a:chOff x="827740" y="1604569"/>
            <a:chExt cx="1852736" cy="1852736"/>
          </a:xfrm>
        </p:grpSpPr>
        <p:sp>
          <p:nvSpPr>
            <p:cNvPr id="16" name="椭圆 15"/>
            <p:cNvSpPr/>
            <p:nvPr/>
          </p:nvSpPr>
          <p:spPr bwMode="auto">
            <a:xfrm flipV="1">
              <a:off x="827740" y="1604569"/>
              <a:ext cx="1852736" cy="185273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bwMode="auto">
            <a:xfrm flipV="1">
              <a:off x="923671" y="1700499"/>
              <a:ext cx="1660875" cy="1660875"/>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1" name="文本框 20"/>
          <p:cNvSpPr txBox="1"/>
          <p:nvPr/>
        </p:nvSpPr>
        <p:spPr>
          <a:xfrm>
            <a:off x="1350730" y="2300105"/>
            <a:ext cx="80675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4499995" y="1896781"/>
            <a:ext cx="4018957" cy="1200332"/>
            <a:chOff x="4499995" y="1896781"/>
            <a:chExt cx="4018957" cy="1200332"/>
          </a:xfrm>
        </p:grpSpPr>
        <p:grpSp>
          <p:nvGrpSpPr>
            <p:cNvPr id="77" name="组合 76"/>
            <p:cNvGrpSpPr/>
            <p:nvPr/>
          </p:nvGrpSpPr>
          <p:grpSpPr>
            <a:xfrm>
              <a:off x="4499995" y="1896781"/>
              <a:ext cx="4018957" cy="1200332"/>
              <a:chOff x="4499995" y="1896781"/>
              <a:chExt cx="4018957" cy="1200332"/>
            </a:xfrm>
          </p:grpSpPr>
          <p:sp>
            <p:nvSpPr>
              <p:cNvPr id="75" name="文本框 21"/>
              <p:cNvSpPr txBox="1">
                <a:spLocks noChangeArrowheads="1"/>
              </p:cNvSpPr>
              <p:nvPr/>
            </p:nvSpPr>
            <p:spPr bwMode="auto">
              <a:xfrm>
                <a:off x="4499995" y="1896781"/>
                <a:ext cx="4018957"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3600" dirty="0">
                    <a:solidFill>
                      <a:schemeClr val="bg1"/>
                    </a:solidFill>
                  </a:rPr>
                  <a:t>点击此处添加标题</a:t>
                </a:r>
              </a:p>
            </p:txBody>
          </p:sp>
          <p:sp>
            <p:nvSpPr>
              <p:cNvPr id="76" name="文本框 21"/>
              <p:cNvSpPr txBox="1">
                <a:spLocks noChangeArrowheads="1"/>
              </p:cNvSpPr>
              <p:nvPr/>
            </p:nvSpPr>
            <p:spPr bwMode="auto">
              <a:xfrm>
                <a:off x="4499995" y="2727781"/>
                <a:ext cx="3658932"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sz="1800" dirty="0">
                    <a:solidFill>
                      <a:schemeClr val="bg1">
                        <a:lumMod val="65000"/>
                      </a:schemeClr>
                    </a:solidFill>
                  </a:rPr>
                  <a:t>Click here to add the title</a:t>
                </a:r>
                <a:endParaRPr lang="zh-CN" altLang="en-US" sz="1800" dirty="0">
                  <a:solidFill>
                    <a:schemeClr val="bg1">
                      <a:lumMod val="65000"/>
                    </a:schemeClr>
                  </a:solidFill>
                </a:endParaRPr>
              </a:p>
            </p:txBody>
          </p:sp>
        </p:grpSp>
        <p:cxnSp>
          <p:nvCxnSpPr>
            <p:cNvPr id="79" name="直接连接符 78"/>
            <p:cNvCxnSpPr/>
            <p:nvPr/>
          </p:nvCxnSpPr>
          <p:spPr bwMode="auto">
            <a:xfrm>
              <a:off x="4644005" y="2657743"/>
              <a:ext cx="3528245" cy="0"/>
            </a:xfrm>
            <a:prstGeom prst="line">
              <a:avLst/>
            </a:prstGeom>
            <a:solidFill>
              <a:schemeClr val="accent1"/>
            </a:solidFill>
            <a:ln w="12700"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目录小"/>
          <p:cNvGrpSpPr>
            <a:grpSpLocks noChangeAspect="1"/>
          </p:cNvGrpSpPr>
          <p:nvPr/>
        </p:nvGrpSpPr>
        <p:grpSpPr>
          <a:xfrm>
            <a:off x="2556000" y="2448000"/>
            <a:ext cx="252000" cy="252000"/>
            <a:chOff x="4200317" y="3652059"/>
            <a:chExt cx="251156" cy="251156"/>
          </a:xfrm>
        </p:grpSpPr>
        <p:sp>
          <p:nvSpPr>
            <p:cNvPr id="62" name="椭圆 61"/>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椭圆 62"/>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目录底大"/>
          <p:cNvGrpSpPr>
            <a:grpSpLocks noChangeAspect="1"/>
          </p:cNvGrpSpPr>
          <p:nvPr/>
        </p:nvGrpSpPr>
        <p:grpSpPr>
          <a:xfrm>
            <a:off x="1092791" y="984791"/>
            <a:ext cx="3178418" cy="3178418"/>
            <a:chOff x="4200317" y="3652059"/>
            <a:chExt cx="251156" cy="251156"/>
          </a:xfrm>
        </p:grpSpPr>
        <p:sp>
          <p:nvSpPr>
            <p:cNvPr id="65" name="椭圆 64"/>
            <p:cNvSpPr/>
            <p:nvPr/>
          </p:nvSpPr>
          <p:spPr bwMode="auto">
            <a:xfrm flipV="1">
              <a:off x="4200317" y="3652059"/>
              <a:ext cx="251156" cy="251156"/>
            </a:xfrm>
            <a:prstGeom prst="ellipse">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椭圆 65"/>
            <p:cNvSpPr/>
            <p:nvPr/>
          </p:nvSpPr>
          <p:spPr bwMode="auto">
            <a:xfrm flipV="1">
              <a:off x="4242433" y="3694175"/>
              <a:ext cx="166924" cy="16692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目录文字"/>
          <p:cNvSpPr txBox="1"/>
          <p:nvPr/>
        </p:nvSpPr>
        <p:spPr>
          <a:xfrm>
            <a:off x="1770695" y="1803166"/>
            <a:ext cx="1822611" cy="123367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lnSpc>
                <a:spcPts val="8900"/>
              </a:lnSpc>
            </a:pPr>
            <a:r>
              <a:rPr lang="en-US" altLang="zh-CN" sz="8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04</a:t>
            </a:r>
          </a:p>
        </p:txBody>
      </p:sp>
      <p:sp>
        <p:nvSpPr>
          <p:cNvPr id="87" name="目录文字"/>
          <p:cNvSpPr txBox="1"/>
          <p:nvPr/>
        </p:nvSpPr>
        <p:spPr>
          <a:xfrm>
            <a:off x="1527981" y="2852173"/>
            <a:ext cx="2308040"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600" dirty="0">
                <a:solidFill>
                  <a:schemeClr val="bg1">
                    <a:lumMod val="50000"/>
                  </a:schemeClr>
                </a:solidFill>
                <a:effectLst/>
                <a:latin typeface="方正兰亭黑_GBK" panose="02000000000000000000" pitchFamily="2" charset="-122"/>
                <a:ea typeface="方正兰亭黑_GBK" panose="02000000000000000000" pitchFamily="2" charset="-122"/>
              </a:rPr>
              <a:t>The fourth chapter</a:t>
            </a:r>
            <a:endParaRPr lang="zh-CN" altLang="en-US" sz="3200" dirty="0">
              <a:solidFill>
                <a:schemeClr val="bg1">
                  <a:lumMod val="50000"/>
                </a:schemeClr>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77844" y="1952973"/>
            <a:ext cx="1464660" cy="1319808"/>
            <a:chOff x="2277844" y="1952973"/>
            <a:chExt cx="1464660" cy="1319808"/>
          </a:xfrm>
        </p:grpSpPr>
        <p:sp>
          <p:nvSpPr>
            <p:cNvPr id="14" name="Oval 21"/>
            <p:cNvSpPr>
              <a:spLocks noChangeArrowheads="1"/>
            </p:cNvSpPr>
            <p:nvPr/>
          </p:nvSpPr>
          <p:spPr bwMode="auto">
            <a:xfrm rot="17150482">
              <a:off x="2278346" y="2255456"/>
              <a:ext cx="1016823" cy="1017827"/>
            </a:xfrm>
            <a:prstGeom prst="ellipse">
              <a:avLst/>
            </a:prstGeom>
            <a:solidFill>
              <a:srgbClr val="9BC74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22"/>
            <p:cNvSpPr>
              <a:spLocks noChangeArrowheads="1"/>
            </p:cNvSpPr>
            <p:nvPr/>
          </p:nvSpPr>
          <p:spPr bwMode="auto">
            <a:xfrm rot="17150482">
              <a:off x="3006893" y="1959652"/>
              <a:ext cx="742290" cy="728932"/>
            </a:xfrm>
            <a:custGeom>
              <a:avLst/>
              <a:gdLst>
                <a:gd name="T0" fmla="*/ 514 w 453"/>
                <a:gd name="T1" fmla="*/ 0 h 445"/>
                <a:gd name="T2" fmla="*/ 1329 w 453"/>
                <a:gd name="T3" fmla="*/ 586 h 445"/>
                <a:gd name="T4" fmla="*/ 781 w 453"/>
                <a:gd name="T5" fmla="*/ 1305 h 445"/>
                <a:gd name="T6" fmla="*/ 0 w 453"/>
                <a:gd name="T7" fmla="*/ 675 h 445"/>
                <a:gd name="T8" fmla="*/ 514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9BC742"/>
            </a:solidFill>
            <a:ln>
              <a:noFill/>
            </a:ln>
          </p:spPr>
          <p:txBody>
            <a:bodyPr/>
            <a:lstStyle/>
            <a:p>
              <a:endParaRPr lang="zh-CN" altLang="en-US"/>
            </a:p>
          </p:txBody>
        </p:sp>
        <p:sp>
          <p:nvSpPr>
            <p:cNvPr id="21" name="Oval 28"/>
            <p:cNvSpPr>
              <a:spLocks noChangeArrowheads="1"/>
            </p:cNvSpPr>
            <p:nvPr/>
          </p:nvSpPr>
          <p:spPr bwMode="auto">
            <a:xfrm rot="17150482">
              <a:off x="2350323" y="2328469"/>
              <a:ext cx="871426" cy="873380"/>
            </a:xfrm>
            <a:prstGeom prst="ellipse">
              <a:avLst/>
            </a:prstGeom>
            <a:solidFill>
              <a:schemeClr val="bg1">
                <a:lumMod val="9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44" name="组合 43"/>
            <p:cNvGrpSpPr/>
            <p:nvPr/>
          </p:nvGrpSpPr>
          <p:grpSpPr>
            <a:xfrm>
              <a:off x="2396719" y="2372586"/>
              <a:ext cx="800219" cy="713939"/>
              <a:chOff x="3978795" y="1401005"/>
              <a:chExt cx="800219" cy="713939"/>
            </a:xfrm>
          </p:grpSpPr>
          <p:sp>
            <p:nvSpPr>
              <p:cNvPr id="45" name="TextBox 8"/>
              <p:cNvSpPr>
                <a:spLocks noChangeArrowheads="1"/>
              </p:cNvSpPr>
              <p:nvPr/>
            </p:nvSpPr>
            <p:spPr bwMode="auto">
              <a:xfrm>
                <a:off x="3978795" y="183794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39"/>
              <p:cNvSpPr>
                <a:spLocks noChangeArrowheads="1"/>
              </p:cNvSpPr>
              <p:nvPr/>
            </p:nvSpPr>
            <p:spPr bwMode="auto">
              <a:xfrm>
                <a:off x="4009558" y="1401005"/>
                <a:ext cx="758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方正黑体简体" panose="03000509000000000000" pitchFamily="65" charset="-122"/>
                  </a:rPr>
                  <a:t>01</a:t>
                </a:r>
                <a:endParaRPr lang="zh-CN" altLang="en-US" sz="2800" b="1" dirty="0">
                  <a:solidFill>
                    <a:schemeClr val="tx1">
                      <a:lumMod val="75000"/>
                      <a:lumOff val="25000"/>
                    </a:schemeClr>
                  </a:solidFill>
                  <a:latin typeface="Verdana" panose="020B0604030504040204" pitchFamily="34" charset="0"/>
                  <a:ea typeface="方正黑体简体" panose="03000509000000000000" pitchFamily="65" charset="-122"/>
                  <a:cs typeface="Verdana" panose="020B0604030504040204" pitchFamily="34" charset="0"/>
                  <a:sym typeface="方正黑体简体" panose="03000509000000000000" pitchFamily="65" charset="-122"/>
                </a:endParaRPr>
              </a:p>
            </p:txBody>
          </p:sp>
        </p:grpSp>
      </p:grpSp>
      <p:sp>
        <p:nvSpPr>
          <p:cNvPr id="13" name="AutoShape 19"/>
          <p:cNvSpPr>
            <a:spLocks noChangeAspect="1" noChangeArrowheads="1" noTextEdit="1"/>
          </p:cNvSpPr>
          <p:nvPr/>
        </p:nvSpPr>
        <p:spPr bwMode="auto">
          <a:xfrm rot="17150482">
            <a:off x="3297330" y="574644"/>
            <a:ext cx="2880200" cy="429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5" name="组合 4"/>
          <p:cNvGrpSpPr/>
          <p:nvPr/>
        </p:nvGrpSpPr>
        <p:grpSpPr>
          <a:xfrm>
            <a:off x="3434737" y="1282599"/>
            <a:ext cx="1273846" cy="1756923"/>
            <a:chOff x="3434737" y="1282599"/>
            <a:chExt cx="1273846" cy="1756923"/>
          </a:xfrm>
        </p:grpSpPr>
        <p:sp>
          <p:nvSpPr>
            <p:cNvPr id="17" name="Oval 24"/>
            <p:cNvSpPr>
              <a:spLocks noChangeArrowheads="1"/>
            </p:cNvSpPr>
            <p:nvPr/>
          </p:nvSpPr>
          <p:spPr bwMode="auto">
            <a:xfrm rot="17150482">
              <a:off x="3434285" y="1283051"/>
              <a:ext cx="1141175" cy="1140272"/>
            </a:xfrm>
            <a:prstGeom prst="ellipse">
              <a:avLst/>
            </a:prstGeom>
            <a:solidFill>
              <a:srgbClr val="6FB5B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4" name="组合 3"/>
            <p:cNvGrpSpPr/>
            <p:nvPr/>
          </p:nvGrpSpPr>
          <p:grpSpPr>
            <a:xfrm>
              <a:off x="3515127" y="1363647"/>
              <a:ext cx="1193456" cy="1675875"/>
              <a:chOff x="3515127" y="1363647"/>
              <a:chExt cx="1193456" cy="1675875"/>
            </a:xfrm>
          </p:grpSpPr>
          <p:sp>
            <p:nvSpPr>
              <p:cNvPr id="16" name="Freeform 23"/>
              <p:cNvSpPr>
                <a:spLocks noChangeArrowheads="1"/>
              </p:cNvSpPr>
              <p:nvPr/>
            </p:nvSpPr>
            <p:spPr bwMode="auto">
              <a:xfrm rot="17150482">
                <a:off x="3888314" y="2219254"/>
                <a:ext cx="829337" cy="811200"/>
              </a:xfrm>
              <a:custGeom>
                <a:avLst/>
                <a:gdLst>
                  <a:gd name="T0" fmla="*/ 1486 w 506"/>
                  <a:gd name="T1" fmla="*/ 757 h 495"/>
                  <a:gd name="T2" fmla="*/ 600 w 506"/>
                  <a:gd name="T3" fmla="*/ 1453 h 495"/>
                  <a:gd name="T4" fmla="*/ 0 w 506"/>
                  <a:gd name="T5" fmla="*/ 651 h 495"/>
                  <a:gd name="T6" fmla="*/ 918 w 506"/>
                  <a:gd name="T7" fmla="*/ 0 h 495"/>
                  <a:gd name="T8" fmla="*/ 1486 w 506"/>
                  <a:gd name="T9" fmla="*/ 757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6FB5BC"/>
              </a:solidFill>
              <a:ln>
                <a:noFill/>
              </a:ln>
            </p:spPr>
            <p:txBody>
              <a:bodyPr/>
              <a:lstStyle/>
              <a:p>
                <a:endParaRPr lang="zh-CN" altLang="en-US"/>
              </a:p>
            </p:txBody>
          </p:sp>
          <p:sp>
            <p:nvSpPr>
              <p:cNvPr id="22" name="Oval 29"/>
              <p:cNvSpPr>
                <a:spLocks noChangeArrowheads="1"/>
              </p:cNvSpPr>
              <p:nvPr/>
            </p:nvSpPr>
            <p:spPr bwMode="auto">
              <a:xfrm rot="17150482">
                <a:off x="3514672" y="1364102"/>
                <a:ext cx="978560" cy="97765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2" name="组合 1"/>
              <p:cNvGrpSpPr/>
              <p:nvPr/>
            </p:nvGrpSpPr>
            <p:grpSpPr>
              <a:xfrm>
                <a:off x="3604770" y="1466310"/>
                <a:ext cx="800219" cy="713939"/>
                <a:chOff x="3978795" y="1401005"/>
                <a:chExt cx="800219" cy="713939"/>
              </a:xfrm>
            </p:grpSpPr>
            <p:sp>
              <p:nvSpPr>
                <p:cNvPr id="6" name="TextBox 8"/>
                <p:cNvSpPr>
                  <a:spLocks noChangeArrowheads="1"/>
                </p:cNvSpPr>
                <p:nvPr/>
              </p:nvSpPr>
              <p:spPr bwMode="auto">
                <a:xfrm>
                  <a:off x="3978795" y="183794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39"/>
                <p:cNvSpPr>
                  <a:spLocks noChangeArrowheads="1"/>
                </p:cNvSpPr>
                <p:nvPr/>
              </p:nvSpPr>
              <p:spPr bwMode="auto">
                <a:xfrm>
                  <a:off x="4009558" y="1401005"/>
                  <a:ext cx="758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方正黑体简体" panose="03000509000000000000" pitchFamily="65" charset="-122"/>
                    </a:rPr>
                    <a:t>02</a:t>
                  </a:r>
                  <a:endParaRPr lang="zh-CN" altLang="en-US" sz="2800" b="1" dirty="0">
                    <a:solidFill>
                      <a:schemeClr val="tx1">
                        <a:lumMod val="75000"/>
                        <a:lumOff val="25000"/>
                      </a:schemeClr>
                    </a:solidFill>
                    <a:latin typeface="Verdana" panose="020B0604030504040204" pitchFamily="34" charset="0"/>
                    <a:ea typeface="方正黑体简体" panose="03000509000000000000" pitchFamily="65" charset="-122"/>
                    <a:cs typeface="Verdana" panose="020B0604030504040204" pitchFamily="34" charset="0"/>
                    <a:sym typeface="方正黑体简体" panose="03000509000000000000" pitchFamily="65" charset="-122"/>
                  </a:endParaRPr>
                </a:p>
              </p:txBody>
            </p:sp>
          </p:grpSp>
        </p:grpSp>
      </p:grpSp>
      <p:grpSp>
        <p:nvGrpSpPr>
          <p:cNvPr id="7" name="组合 6"/>
          <p:cNvGrpSpPr/>
          <p:nvPr/>
        </p:nvGrpSpPr>
        <p:grpSpPr>
          <a:xfrm>
            <a:off x="3984182" y="2431854"/>
            <a:ext cx="1786851" cy="1630266"/>
            <a:chOff x="3984182" y="2431854"/>
            <a:chExt cx="1786851" cy="1630266"/>
          </a:xfrm>
        </p:grpSpPr>
        <p:sp>
          <p:nvSpPr>
            <p:cNvPr id="18" name="Freeform 25"/>
            <p:cNvSpPr>
              <a:spLocks noChangeArrowheads="1"/>
            </p:cNvSpPr>
            <p:nvPr/>
          </p:nvSpPr>
          <p:spPr bwMode="auto">
            <a:xfrm rot="17150482">
              <a:off x="4872324" y="2437095"/>
              <a:ext cx="903949" cy="893468"/>
            </a:xfrm>
            <a:custGeom>
              <a:avLst/>
              <a:gdLst>
                <a:gd name="T0" fmla="*/ 618 w 552"/>
                <a:gd name="T1" fmla="*/ 0 h 545"/>
                <a:gd name="T2" fmla="*/ 1618 w 552"/>
                <a:gd name="T3" fmla="*/ 667 h 545"/>
                <a:gd name="T4" fmla="*/ 938 w 552"/>
                <a:gd name="T5" fmla="*/ 1601 h 545"/>
                <a:gd name="T6" fmla="*/ 0 w 552"/>
                <a:gd name="T7" fmla="*/ 848 h 545"/>
                <a:gd name="T8" fmla="*/ 618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9BC742"/>
            </a:solidFill>
            <a:ln>
              <a:noFill/>
            </a:ln>
          </p:spPr>
          <p:txBody>
            <a:bodyPr/>
            <a:lstStyle/>
            <a:p>
              <a:endParaRPr lang="zh-CN" altLang="en-US"/>
            </a:p>
          </p:txBody>
        </p:sp>
        <p:sp>
          <p:nvSpPr>
            <p:cNvPr id="19" name="Oval 26"/>
            <p:cNvSpPr>
              <a:spLocks noChangeArrowheads="1"/>
            </p:cNvSpPr>
            <p:nvPr/>
          </p:nvSpPr>
          <p:spPr bwMode="auto">
            <a:xfrm rot="17150482">
              <a:off x="3984690" y="2809476"/>
              <a:ext cx="1252136" cy="1253152"/>
            </a:xfrm>
            <a:prstGeom prst="ellipse">
              <a:avLst/>
            </a:prstGeom>
            <a:solidFill>
              <a:srgbClr val="9BC74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solidFill>
                  <a:srgbClr val="000000"/>
                </a:solidFill>
                <a:latin typeface="Calibri" panose="020F0502020204030204" pitchFamily="34" charset="0"/>
                <a:sym typeface="宋体" panose="02010600030101010101" pitchFamily="2" charset="-122"/>
              </a:endParaRPr>
            </a:p>
          </p:txBody>
        </p:sp>
        <p:sp>
          <p:nvSpPr>
            <p:cNvPr id="23" name="Oval 30"/>
            <p:cNvSpPr>
              <a:spLocks noChangeArrowheads="1"/>
            </p:cNvSpPr>
            <p:nvPr/>
          </p:nvSpPr>
          <p:spPr bwMode="auto">
            <a:xfrm rot="17150482">
              <a:off x="4073650" y="2899397"/>
              <a:ext cx="1074216" cy="1073310"/>
            </a:xfrm>
            <a:prstGeom prst="ellipse">
              <a:avLst/>
            </a:prstGeom>
            <a:solidFill>
              <a:schemeClr val="bg1">
                <a:lumMod val="9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tx1">
                    <a:lumMod val="75000"/>
                    <a:lumOff val="25000"/>
                  </a:schemeClr>
                </a:solidFill>
                <a:latin typeface="Calibri" panose="020F0502020204030204" pitchFamily="34" charset="0"/>
                <a:sym typeface="宋体" panose="02010600030101010101" pitchFamily="2" charset="-122"/>
              </a:endParaRPr>
            </a:p>
          </p:txBody>
        </p:sp>
        <p:grpSp>
          <p:nvGrpSpPr>
            <p:cNvPr id="47" name="组合 46"/>
            <p:cNvGrpSpPr/>
            <p:nvPr/>
          </p:nvGrpSpPr>
          <p:grpSpPr>
            <a:xfrm>
              <a:off x="4176000" y="3055981"/>
              <a:ext cx="800219" cy="713939"/>
              <a:chOff x="3978795" y="1401005"/>
              <a:chExt cx="800219" cy="713939"/>
            </a:xfrm>
          </p:grpSpPr>
          <p:sp>
            <p:nvSpPr>
              <p:cNvPr id="48" name="TextBox 8"/>
              <p:cNvSpPr>
                <a:spLocks noChangeArrowheads="1"/>
              </p:cNvSpPr>
              <p:nvPr/>
            </p:nvSpPr>
            <p:spPr bwMode="auto">
              <a:xfrm>
                <a:off x="3978795" y="183794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39"/>
              <p:cNvSpPr>
                <a:spLocks noChangeArrowheads="1"/>
              </p:cNvSpPr>
              <p:nvPr/>
            </p:nvSpPr>
            <p:spPr bwMode="auto">
              <a:xfrm>
                <a:off x="4009558" y="1401005"/>
                <a:ext cx="758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方正黑体简体" panose="03000509000000000000" pitchFamily="65" charset="-122"/>
                  </a:rPr>
                  <a:t>03</a:t>
                </a:r>
                <a:endParaRPr lang="zh-CN" altLang="en-US" sz="2800" b="1" dirty="0">
                  <a:solidFill>
                    <a:schemeClr val="tx1">
                      <a:lumMod val="75000"/>
                      <a:lumOff val="25000"/>
                    </a:schemeClr>
                  </a:solidFill>
                  <a:latin typeface="Verdana" panose="020B0604030504040204" pitchFamily="34" charset="0"/>
                  <a:ea typeface="方正黑体简体" panose="03000509000000000000" pitchFamily="65" charset="-122"/>
                  <a:cs typeface="Verdana" panose="020B0604030504040204" pitchFamily="34" charset="0"/>
                  <a:sym typeface="方正黑体简体" panose="03000509000000000000" pitchFamily="65" charset="-122"/>
                </a:endParaRPr>
              </a:p>
            </p:txBody>
          </p:sp>
        </p:grpSp>
      </p:grpSp>
      <p:grpSp>
        <p:nvGrpSpPr>
          <p:cNvPr id="8" name="组合 7"/>
          <p:cNvGrpSpPr/>
          <p:nvPr/>
        </p:nvGrpSpPr>
        <p:grpSpPr>
          <a:xfrm>
            <a:off x="5360054" y="1539344"/>
            <a:ext cx="1471257" cy="1471188"/>
            <a:chOff x="5360054" y="1539344"/>
            <a:chExt cx="1471257" cy="1471188"/>
          </a:xfrm>
        </p:grpSpPr>
        <p:sp>
          <p:nvSpPr>
            <p:cNvPr id="20" name="Oval 27"/>
            <p:cNvSpPr>
              <a:spLocks noChangeArrowheads="1"/>
            </p:cNvSpPr>
            <p:nvPr/>
          </p:nvSpPr>
          <p:spPr bwMode="auto">
            <a:xfrm rot="17150482">
              <a:off x="5360089" y="1539309"/>
              <a:ext cx="1471188" cy="1471257"/>
            </a:xfrm>
            <a:prstGeom prst="ellipse">
              <a:avLst/>
            </a:prstGeom>
            <a:solidFill>
              <a:srgbClr val="6FB5B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 name="Oval 31"/>
            <p:cNvSpPr>
              <a:spLocks noChangeArrowheads="1"/>
            </p:cNvSpPr>
            <p:nvPr/>
          </p:nvSpPr>
          <p:spPr bwMode="auto">
            <a:xfrm rot="17150482">
              <a:off x="5465162" y="1644648"/>
              <a:ext cx="1261702" cy="1261761"/>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50" name="组合 49"/>
            <p:cNvGrpSpPr/>
            <p:nvPr/>
          </p:nvGrpSpPr>
          <p:grpSpPr>
            <a:xfrm>
              <a:off x="5675471" y="1903250"/>
              <a:ext cx="800219" cy="713939"/>
              <a:chOff x="3978795" y="1401005"/>
              <a:chExt cx="800219" cy="713939"/>
            </a:xfrm>
          </p:grpSpPr>
          <p:sp>
            <p:nvSpPr>
              <p:cNvPr id="51" name="TextBox 8"/>
              <p:cNvSpPr>
                <a:spLocks noChangeArrowheads="1"/>
              </p:cNvSpPr>
              <p:nvPr/>
            </p:nvSpPr>
            <p:spPr bwMode="auto">
              <a:xfrm>
                <a:off x="3978795" y="183794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39"/>
              <p:cNvSpPr>
                <a:spLocks noChangeArrowheads="1"/>
              </p:cNvSpPr>
              <p:nvPr/>
            </p:nvSpPr>
            <p:spPr bwMode="auto">
              <a:xfrm>
                <a:off x="4009558" y="1401005"/>
                <a:ext cx="758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方正黑体简体" panose="03000509000000000000" pitchFamily="65" charset="-122"/>
                  </a:rPr>
                  <a:t>04</a:t>
                </a:r>
                <a:endParaRPr lang="zh-CN" altLang="en-US" sz="2800" b="1" dirty="0">
                  <a:solidFill>
                    <a:schemeClr val="tx1">
                      <a:lumMod val="75000"/>
                      <a:lumOff val="25000"/>
                    </a:schemeClr>
                  </a:solidFill>
                  <a:latin typeface="Verdana" panose="020B0604030504040204" pitchFamily="34" charset="0"/>
                  <a:ea typeface="方正黑体简体" panose="03000509000000000000" pitchFamily="65" charset="-122"/>
                  <a:cs typeface="Verdana" panose="020B0604030504040204" pitchFamily="34" charset="0"/>
                  <a:sym typeface="方正黑体简体" panose="03000509000000000000" pitchFamily="65" charset="-122"/>
                </a:endParaRPr>
              </a:p>
            </p:txBody>
          </p:sp>
        </p:grpSp>
      </p:grpSp>
      <p:grpSp>
        <p:nvGrpSpPr>
          <p:cNvPr id="12" name="组合 11"/>
          <p:cNvGrpSpPr/>
          <p:nvPr/>
        </p:nvGrpSpPr>
        <p:grpSpPr>
          <a:xfrm>
            <a:off x="5890578" y="771625"/>
            <a:ext cx="2462996" cy="630777"/>
            <a:chOff x="5890578" y="771625"/>
            <a:chExt cx="2462996" cy="630777"/>
          </a:xfrm>
        </p:grpSpPr>
        <p:sp>
          <p:nvSpPr>
            <p:cNvPr id="54" name="文本框 53"/>
            <p:cNvSpPr txBox="1">
              <a:spLocks noChangeArrowheads="1"/>
            </p:cNvSpPr>
            <p:nvPr/>
          </p:nvSpPr>
          <p:spPr bwMode="auto">
            <a:xfrm>
              <a:off x="5890578" y="771625"/>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6FB5BC"/>
                  </a:solidFill>
                  <a:effectLst/>
                </a:rPr>
                <a:t>点击添加标题</a:t>
              </a:r>
            </a:p>
          </p:txBody>
        </p:sp>
        <p:sp>
          <p:nvSpPr>
            <p:cNvPr id="55" name="矩形 54"/>
            <p:cNvSpPr/>
            <p:nvPr/>
          </p:nvSpPr>
          <p:spPr>
            <a:xfrm>
              <a:off x="5890578" y="1063848"/>
              <a:ext cx="2462996"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grpSp>
      <p:grpSp>
        <p:nvGrpSpPr>
          <p:cNvPr id="25" name="组合 24"/>
          <p:cNvGrpSpPr/>
          <p:nvPr/>
        </p:nvGrpSpPr>
        <p:grpSpPr>
          <a:xfrm>
            <a:off x="5316886" y="3608530"/>
            <a:ext cx="2462996" cy="630777"/>
            <a:chOff x="5316886" y="3608530"/>
            <a:chExt cx="2462996" cy="630777"/>
          </a:xfrm>
        </p:grpSpPr>
        <p:sp>
          <p:nvSpPr>
            <p:cNvPr id="56" name="文本框 55"/>
            <p:cNvSpPr txBox="1">
              <a:spLocks noChangeArrowheads="1"/>
            </p:cNvSpPr>
            <p:nvPr/>
          </p:nvSpPr>
          <p:spPr bwMode="auto">
            <a:xfrm>
              <a:off x="5316886" y="3608530"/>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600" dirty="0">
                  <a:solidFill>
                    <a:srgbClr val="9BC742"/>
                  </a:solidFill>
                  <a:effectLst/>
                </a:rPr>
                <a:t>点击添加标题</a:t>
              </a:r>
            </a:p>
          </p:txBody>
        </p:sp>
        <p:sp>
          <p:nvSpPr>
            <p:cNvPr id="57" name="矩形 56"/>
            <p:cNvSpPr/>
            <p:nvPr/>
          </p:nvSpPr>
          <p:spPr>
            <a:xfrm>
              <a:off x="5316886" y="3900753"/>
              <a:ext cx="2462996" cy="338554"/>
            </a:xfrm>
            <a:prstGeom prst="rect">
              <a:avLst/>
            </a:prstGeom>
          </p:spPr>
          <p:txBody>
            <a:bodyPr wrap="square">
              <a:spAutoFit/>
            </a:bodyPr>
            <a:lstStyle/>
            <a:p>
              <a:pP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grpSp>
      <p:grpSp>
        <p:nvGrpSpPr>
          <p:cNvPr id="9" name="组合 8"/>
          <p:cNvGrpSpPr/>
          <p:nvPr/>
        </p:nvGrpSpPr>
        <p:grpSpPr>
          <a:xfrm>
            <a:off x="611725" y="3439253"/>
            <a:ext cx="2462996" cy="630777"/>
            <a:chOff x="611725" y="3439253"/>
            <a:chExt cx="2462996" cy="630777"/>
          </a:xfrm>
        </p:grpSpPr>
        <p:sp>
          <p:nvSpPr>
            <p:cNvPr id="58" name="文本框 57"/>
            <p:cNvSpPr txBox="1">
              <a:spLocks noChangeArrowheads="1"/>
            </p:cNvSpPr>
            <p:nvPr/>
          </p:nvSpPr>
          <p:spPr bwMode="auto">
            <a:xfrm>
              <a:off x="1369659" y="3439253"/>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600" dirty="0">
                  <a:solidFill>
                    <a:srgbClr val="9BC742"/>
                  </a:solidFill>
                  <a:effectLst/>
                </a:rPr>
                <a:t>点击添加标题</a:t>
              </a:r>
            </a:p>
          </p:txBody>
        </p:sp>
        <p:sp>
          <p:nvSpPr>
            <p:cNvPr id="59" name="矩形 58"/>
            <p:cNvSpPr/>
            <p:nvPr/>
          </p:nvSpPr>
          <p:spPr>
            <a:xfrm>
              <a:off x="611725" y="3731476"/>
              <a:ext cx="2462996" cy="338554"/>
            </a:xfrm>
            <a:prstGeom prst="rect">
              <a:avLst/>
            </a:prstGeom>
          </p:spPr>
          <p:txBody>
            <a:bodyPr wrap="square">
              <a:spAutoFit/>
            </a:bodyPr>
            <a:lstStyle/>
            <a:p>
              <a:pPr algn="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请添加文字请添加文字请添加文字请添加文字请添加文字请添加文字添加文字请添加文字</a:t>
              </a:r>
            </a:p>
          </p:txBody>
        </p:sp>
      </p:grpSp>
      <p:grpSp>
        <p:nvGrpSpPr>
          <p:cNvPr id="11" name="组合 10"/>
          <p:cNvGrpSpPr/>
          <p:nvPr/>
        </p:nvGrpSpPr>
        <p:grpSpPr>
          <a:xfrm>
            <a:off x="764285" y="1182279"/>
            <a:ext cx="2462996" cy="630777"/>
            <a:chOff x="764285" y="1182279"/>
            <a:chExt cx="2462996" cy="630777"/>
          </a:xfrm>
        </p:grpSpPr>
        <p:sp>
          <p:nvSpPr>
            <p:cNvPr id="60" name="文本框 59"/>
            <p:cNvSpPr txBox="1">
              <a:spLocks noChangeArrowheads="1"/>
            </p:cNvSpPr>
            <p:nvPr/>
          </p:nvSpPr>
          <p:spPr bwMode="auto">
            <a:xfrm>
              <a:off x="1522219" y="1182279"/>
              <a:ext cx="1705062"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600" dirty="0">
                  <a:solidFill>
                    <a:srgbClr val="6FB5BC"/>
                  </a:solidFill>
                  <a:effectLst/>
                </a:rPr>
                <a:t>点击添加标题</a:t>
              </a:r>
            </a:p>
          </p:txBody>
        </p:sp>
        <p:sp>
          <p:nvSpPr>
            <p:cNvPr id="61" name="矩形 60"/>
            <p:cNvSpPr/>
            <p:nvPr/>
          </p:nvSpPr>
          <p:spPr>
            <a:xfrm>
              <a:off x="764285" y="1474502"/>
              <a:ext cx="2462996" cy="338554"/>
            </a:xfrm>
            <a:prstGeom prst="rect">
              <a:avLst/>
            </a:prstGeom>
          </p:spPr>
          <p:txBody>
            <a:bodyPr wrap="square">
              <a:spAutoFit/>
            </a:bodyPr>
            <a:lstStyle/>
            <a:p>
              <a:pPr algn="r" eaLnBrk="1" hangingPunct="1"/>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46"/>
          <p:cNvSpPr>
            <a:spLocks noChangeArrowheads="1"/>
          </p:cNvSpPr>
          <p:nvPr/>
        </p:nvSpPr>
        <p:spPr bwMode="auto">
          <a:xfrm>
            <a:off x="1296838" y="555610"/>
            <a:ext cx="36000" cy="3835400"/>
          </a:xfrm>
          <a:custGeom>
            <a:avLst/>
            <a:gdLst>
              <a:gd name="T0" fmla="*/ 0 w 676656"/>
              <a:gd name="T1" fmla="*/ 56489 h 2877764"/>
              <a:gd name="T2" fmla="*/ 0 w 676656"/>
              <a:gd name="T3" fmla="*/ 5060217 h 2877764"/>
              <a:gd name="T4" fmla="*/ 29220 w 676656"/>
              <a:gd name="T5" fmla="*/ 2525862 h 2877764"/>
              <a:gd name="T6" fmla="*/ 0 w 676656"/>
              <a:gd name="T7" fmla="*/ 56489 h 2877764"/>
              <a:gd name="T8" fmla="*/ 0 60000 65536"/>
              <a:gd name="T9" fmla="*/ 0 60000 65536"/>
              <a:gd name="T10" fmla="*/ 0 60000 65536"/>
              <a:gd name="T11" fmla="*/ 0 60000 65536"/>
              <a:gd name="T12" fmla="*/ 0 w 676656"/>
              <a:gd name="T13" fmla="*/ 0 h 2877764"/>
              <a:gd name="T14" fmla="*/ 676656 w 676656"/>
              <a:gd name="T15" fmla="*/ 2877764 h 2877764"/>
            </a:gdLst>
            <a:ahLst/>
            <a:cxnLst>
              <a:cxn ang="T8">
                <a:pos x="T0" y="T1"/>
              </a:cxn>
              <a:cxn ang="T9">
                <a:pos x="T2" y="T3"/>
              </a:cxn>
              <a:cxn ang="T10">
                <a:pos x="T4" y="T5"/>
              </a:cxn>
              <a:cxn ang="T11">
                <a:pos x="T6" y="T7"/>
              </a:cxn>
            </a:cxnLst>
            <a:rect l="T12" t="T13" r="T14" b="T15"/>
            <a:pathLst>
              <a:path w="676656" h="2877764">
                <a:moveTo>
                  <a:pt x="0" y="31795"/>
                </a:moveTo>
                <a:lnTo>
                  <a:pt x="0" y="2848147"/>
                </a:lnTo>
                <a:cubicBezTo>
                  <a:pt x="33528" y="3079795"/>
                  <a:pt x="676656" y="1891075"/>
                  <a:pt x="676656" y="1421683"/>
                </a:cubicBezTo>
                <a:cubicBezTo>
                  <a:pt x="676656" y="952291"/>
                  <a:pt x="33528" y="-205949"/>
                  <a:pt x="0" y="31795"/>
                </a:cubicBezTo>
                <a:close/>
              </a:path>
            </a:pathLst>
          </a:custGeom>
          <a:solidFill>
            <a:srgbClr val="6FB5BC"/>
          </a:solidFill>
          <a:ln>
            <a:noFill/>
          </a:ln>
        </p:spPr>
        <p:txBody>
          <a:bodyPr anchor="ctr"/>
          <a:lstStyle/>
          <a:p>
            <a:endParaRPr lang="zh-CN" altLang="en-US"/>
          </a:p>
        </p:txBody>
      </p:sp>
      <p:grpSp>
        <p:nvGrpSpPr>
          <p:cNvPr id="2" name="组合 1"/>
          <p:cNvGrpSpPr/>
          <p:nvPr/>
        </p:nvGrpSpPr>
        <p:grpSpPr>
          <a:xfrm>
            <a:off x="1077008" y="1072326"/>
            <a:ext cx="1728787" cy="1626871"/>
            <a:chOff x="1077008" y="1072326"/>
            <a:chExt cx="1728787" cy="1626871"/>
          </a:xfrm>
        </p:grpSpPr>
        <p:sp>
          <p:nvSpPr>
            <p:cNvPr id="5" name="平行四边形 15"/>
            <p:cNvSpPr>
              <a:spLocks noChangeArrowheads="1"/>
            </p:cNvSpPr>
            <p:nvPr/>
          </p:nvSpPr>
          <p:spPr bwMode="auto">
            <a:xfrm>
              <a:off x="1077010" y="1531544"/>
              <a:ext cx="1728785" cy="1167653"/>
            </a:xfrm>
            <a:custGeom>
              <a:avLst/>
              <a:gdLst>
                <a:gd name="T0" fmla="*/ 0 w 1872208"/>
                <a:gd name="T1" fmla="*/ 0 h 2088232"/>
                <a:gd name="T2" fmla="*/ 1872208 w 1872208"/>
                <a:gd name="T3" fmla="*/ 2088232 h 2088232"/>
              </a:gdLst>
              <a:ahLst/>
              <a:cxnLst/>
              <a:rect l="T0" t="T1" r="T2" b="T3"/>
              <a:pathLst>
                <a:path w="1872208" h="2088232">
                  <a:moveTo>
                    <a:pt x="0" y="0"/>
                  </a:moveTo>
                  <a:lnTo>
                    <a:pt x="1872208" y="0"/>
                  </a:lnTo>
                  <a:lnTo>
                    <a:pt x="1350150" y="2088232"/>
                  </a:lnTo>
                  <a:lnTo>
                    <a:pt x="0" y="2088232"/>
                  </a:lnTo>
                  <a:lnTo>
                    <a:pt x="0" y="0"/>
                  </a:lnTo>
                  <a:close/>
                </a:path>
              </a:pathLst>
            </a:custGeom>
            <a:solidFill>
              <a:schemeClr val="tx1">
                <a:lumMod val="85000"/>
                <a:lumOff val="15000"/>
              </a:schemeClr>
            </a:solidFill>
            <a:ln>
              <a:noFill/>
            </a:ln>
          </p:spPr>
          <p:txBody>
            <a:bodyPr lIns="0" r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9BC742"/>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01</a:t>
              </a:r>
              <a:endParaRPr lang="zh-CN" altLang="en-US" sz="6000" b="1" dirty="0">
                <a:solidFill>
                  <a:srgbClr val="9BC742"/>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sp>
          <p:nvSpPr>
            <p:cNvPr id="6" name="直角三角形 48"/>
            <p:cNvSpPr>
              <a:spLocks noChangeArrowheads="1"/>
            </p:cNvSpPr>
            <p:nvPr/>
          </p:nvSpPr>
          <p:spPr bwMode="auto">
            <a:xfrm flipH="1">
              <a:off x="1077008" y="1207544"/>
              <a:ext cx="504232" cy="324000"/>
            </a:xfrm>
            <a:prstGeom prst="rtTriangle">
              <a:avLst/>
            </a:prstGeom>
            <a:solidFill>
              <a:schemeClr val="tx1">
                <a:lumMod val="50000"/>
                <a:lumOff val="5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等腰三角形 49"/>
            <p:cNvSpPr>
              <a:spLocks noChangeArrowheads="1"/>
            </p:cNvSpPr>
            <p:nvPr/>
          </p:nvSpPr>
          <p:spPr bwMode="auto">
            <a:xfrm rot="5400000" flipH="1">
              <a:off x="1287144" y="1093977"/>
              <a:ext cx="307377" cy="264075"/>
            </a:xfrm>
            <a:prstGeom prst="triangle">
              <a:avLst>
                <a:gd name="adj" fmla="val 50000"/>
              </a:avLst>
            </a:prstGeom>
            <a:solidFill>
              <a:schemeClr val="bg1">
                <a:lumMod val="6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任意多边形 52"/>
          <p:cNvSpPr>
            <a:spLocks noChangeArrowheads="1"/>
          </p:cNvSpPr>
          <p:nvPr/>
        </p:nvSpPr>
        <p:spPr bwMode="auto">
          <a:xfrm>
            <a:off x="3212800" y="555610"/>
            <a:ext cx="36000" cy="3835400"/>
          </a:xfrm>
          <a:custGeom>
            <a:avLst/>
            <a:gdLst>
              <a:gd name="T0" fmla="*/ 0 w 676656"/>
              <a:gd name="T1" fmla="*/ 56489 h 2877764"/>
              <a:gd name="T2" fmla="*/ 0 w 676656"/>
              <a:gd name="T3" fmla="*/ 5060217 h 2877764"/>
              <a:gd name="T4" fmla="*/ 29220 w 676656"/>
              <a:gd name="T5" fmla="*/ 2525862 h 2877764"/>
              <a:gd name="T6" fmla="*/ 0 w 676656"/>
              <a:gd name="T7" fmla="*/ 56489 h 2877764"/>
              <a:gd name="T8" fmla="*/ 0 60000 65536"/>
              <a:gd name="T9" fmla="*/ 0 60000 65536"/>
              <a:gd name="T10" fmla="*/ 0 60000 65536"/>
              <a:gd name="T11" fmla="*/ 0 60000 65536"/>
              <a:gd name="T12" fmla="*/ 0 w 676656"/>
              <a:gd name="T13" fmla="*/ 0 h 2877764"/>
              <a:gd name="T14" fmla="*/ 676656 w 676656"/>
              <a:gd name="T15" fmla="*/ 2877764 h 2877764"/>
            </a:gdLst>
            <a:ahLst/>
            <a:cxnLst>
              <a:cxn ang="T8">
                <a:pos x="T0" y="T1"/>
              </a:cxn>
              <a:cxn ang="T9">
                <a:pos x="T2" y="T3"/>
              </a:cxn>
              <a:cxn ang="T10">
                <a:pos x="T4" y="T5"/>
              </a:cxn>
              <a:cxn ang="T11">
                <a:pos x="T6" y="T7"/>
              </a:cxn>
            </a:cxnLst>
            <a:rect l="T12" t="T13" r="T14" b="T15"/>
            <a:pathLst>
              <a:path w="676656" h="2877764">
                <a:moveTo>
                  <a:pt x="0" y="31795"/>
                </a:moveTo>
                <a:lnTo>
                  <a:pt x="0" y="2848147"/>
                </a:lnTo>
                <a:cubicBezTo>
                  <a:pt x="33528" y="3079795"/>
                  <a:pt x="676656" y="1891075"/>
                  <a:pt x="676656" y="1421683"/>
                </a:cubicBezTo>
                <a:cubicBezTo>
                  <a:pt x="676656" y="952291"/>
                  <a:pt x="33528" y="-205949"/>
                  <a:pt x="0" y="31795"/>
                </a:cubicBezTo>
                <a:close/>
              </a:path>
            </a:pathLst>
          </a:custGeom>
          <a:solidFill>
            <a:srgbClr val="6FB5BC"/>
          </a:solidFill>
          <a:ln>
            <a:noFill/>
          </a:ln>
        </p:spPr>
        <p:txBody>
          <a:bodyPr anchor="ctr"/>
          <a:lstStyle/>
          <a:p>
            <a:endParaRPr lang="zh-CN" altLang="en-US"/>
          </a:p>
        </p:txBody>
      </p:sp>
      <p:grpSp>
        <p:nvGrpSpPr>
          <p:cNvPr id="3" name="组合 2"/>
          <p:cNvGrpSpPr/>
          <p:nvPr/>
        </p:nvGrpSpPr>
        <p:grpSpPr>
          <a:xfrm>
            <a:off x="2969308" y="1072326"/>
            <a:ext cx="1728787" cy="1626871"/>
            <a:chOff x="2969308" y="1072326"/>
            <a:chExt cx="1728787" cy="1626871"/>
          </a:xfrm>
        </p:grpSpPr>
        <p:sp>
          <p:nvSpPr>
            <p:cNvPr id="11" name="平行四边形 15"/>
            <p:cNvSpPr>
              <a:spLocks noChangeArrowheads="1"/>
            </p:cNvSpPr>
            <p:nvPr/>
          </p:nvSpPr>
          <p:spPr bwMode="auto">
            <a:xfrm>
              <a:off x="2969310" y="1531544"/>
              <a:ext cx="1728785" cy="1167653"/>
            </a:xfrm>
            <a:custGeom>
              <a:avLst/>
              <a:gdLst>
                <a:gd name="T0" fmla="*/ 0 w 1872208"/>
                <a:gd name="T1" fmla="*/ 0 h 2088232"/>
                <a:gd name="T2" fmla="*/ 1872208 w 1872208"/>
                <a:gd name="T3" fmla="*/ 2088232 h 2088232"/>
              </a:gdLst>
              <a:ahLst/>
              <a:cxnLst/>
              <a:rect l="T0" t="T1" r="T2" b="T3"/>
              <a:pathLst>
                <a:path w="1872208" h="2088232">
                  <a:moveTo>
                    <a:pt x="0" y="0"/>
                  </a:moveTo>
                  <a:lnTo>
                    <a:pt x="1872208" y="0"/>
                  </a:lnTo>
                  <a:lnTo>
                    <a:pt x="1350150" y="2088232"/>
                  </a:lnTo>
                  <a:lnTo>
                    <a:pt x="0" y="2088232"/>
                  </a:lnTo>
                  <a:lnTo>
                    <a:pt x="0" y="0"/>
                  </a:lnTo>
                  <a:close/>
                </a:path>
              </a:pathLst>
            </a:custGeom>
            <a:solidFill>
              <a:schemeClr val="tx1">
                <a:lumMod val="85000"/>
                <a:lumOff val="15000"/>
              </a:schemeClr>
            </a:solidFill>
            <a:ln>
              <a:noFill/>
            </a:ln>
          </p:spPr>
          <p:txBody>
            <a:bodyPr lIns="0" r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9BC742"/>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02</a:t>
              </a:r>
              <a:endParaRPr lang="zh-CN" altLang="en-US" sz="6000" b="1" dirty="0">
                <a:solidFill>
                  <a:srgbClr val="9BC742"/>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sp>
          <p:nvSpPr>
            <p:cNvPr id="12" name="直角三角形 54"/>
            <p:cNvSpPr>
              <a:spLocks noChangeArrowheads="1"/>
            </p:cNvSpPr>
            <p:nvPr/>
          </p:nvSpPr>
          <p:spPr bwMode="auto">
            <a:xfrm flipH="1">
              <a:off x="2969308" y="1207544"/>
              <a:ext cx="504232" cy="324000"/>
            </a:xfrm>
            <a:prstGeom prst="rtTriangle">
              <a:avLst/>
            </a:prstGeom>
            <a:solidFill>
              <a:schemeClr val="tx1">
                <a:lumMod val="50000"/>
                <a:lumOff val="5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等腰三角形 55"/>
            <p:cNvSpPr>
              <a:spLocks noChangeArrowheads="1"/>
            </p:cNvSpPr>
            <p:nvPr/>
          </p:nvSpPr>
          <p:spPr bwMode="auto">
            <a:xfrm rot="5400000" flipH="1">
              <a:off x="3199771" y="1093977"/>
              <a:ext cx="307377" cy="264075"/>
            </a:xfrm>
            <a:prstGeom prst="triangle">
              <a:avLst>
                <a:gd name="adj" fmla="val 50000"/>
              </a:avLst>
            </a:prstGeom>
            <a:solidFill>
              <a:schemeClr val="bg1">
                <a:lumMod val="6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任意多边形 58"/>
          <p:cNvSpPr>
            <a:spLocks noChangeArrowheads="1"/>
          </p:cNvSpPr>
          <p:nvPr/>
        </p:nvSpPr>
        <p:spPr bwMode="auto">
          <a:xfrm>
            <a:off x="5075003" y="555610"/>
            <a:ext cx="36000" cy="3835400"/>
          </a:xfrm>
          <a:custGeom>
            <a:avLst/>
            <a:gdLst>
              <a:gd name="T0" fmla="*/ 0 w 676656"/>
              <a:gd name="T1" fmla="*/ 56489 h 2877764"/>
              <a:gd name="T2" fmla="*/ 0 w 676656"/>
              <a:gd name="T3" fmla="*/ 5060217 h 2877764"/>
              <a:gd name="T4" fmla="*/ 29220 w 676656"/>
              <a:gd name="T5" fmla="*/ 2525862 h 2877764"/>
              <a:gd name="T6" fmla="*/ 0 w 676656"/>
              <a:gd name="T7" fmla="*/ 56489 h 2877764"/>
              <a:gd name="T8" fmla="*/ 0 60000 65536"/>
              <a:gd name="T9" fmla="*/ 0 60000 65536"/>
              <a:gd name="T10" fmla="*/ 0 60000 65536"/>
              <a:gd name="T11" fmla="*/ 0 60000 65536"/>
              <a:gd name="T12" fmla="*/ 0 w 676656"/>
              <a:gd name="T13" fmla="*/ 0 h 2877764"/>
              <a:gd name="T14" fmla="*/ 676656 w 676656"/>
              <a:gd name="T15" fmla="*/ 2877764 h 2877764"/>
            </a:gdLst>
            <a:ahLst/>
            <a:cxnLst>
              <a:cxn ang="T8">
                <a:pos x="T0" y="T1"/>
              </a:cxn>
              <a:cxn ang="T9">
                <a:pos x="T2" y="T3"/>
              </a:cxn>
              <a:cxn ang="T10">
                <a:pos x="T4" y="T5"/>
              </a:cxn>
              <a:cxn ang="T11">
                <a:pos x="T6" y="T7"/>
              </a:cxn>
            </a:cxnLst>
            <a:rect l="T12" t="T13" r="T14" b="T15"/>
            <a:pathLst>
              <a:path w="676656" h="2877764">
                <a:moveTo>
                  <a:pt x="0" y="31795"/>
                </a:moveTo>
                <a:lnTo>
                  <a:pt x="0" y="2848147"/>
                </a:lnTo>
                <a:cubicBezTo>
                  <a:pt x="33528" y="3079795"/>
                  <a:pt x="676656" y="1891075"/>
                  <a:pt x="676656" y="1421683"/>
                </a:cubicBezTo>
                <a:cubicBezTo>
                  <a:pt x="676656" y="952291"/>
                  <a:pt x="33528" y="-205949"/>
                  <a:pt x="0" y="31795"/>
                </a:cubicBezTo>
                <a:close/>
              </a:path>
            </a:pathLst>
          </a:custGeom>
          <a:solidFill>
            <a:srgbClr val="6FB5BC"/>
          </a:solidFill>
          <a:ln>
            <a:noFill/>
          </a:ln>
        </p:spPr>
        <p:txBody>
          <a:bodyPr anchor="ctr"/>
          <a:lstStyle/>
          <a:p>
            <a:endParaRPr lang="zh-CN" altLang="en-US"/>
          </a:p>
        </p:txBody>
      </p:sp>
      <p:grpSp>
        <p:nvGrpSpPr>
          <p:cNvPr id="8" name="组合 7"/>
          <p:cNvGrpSpPr/>
          <p:nvPr/>
        </p:nvGrpSpPr>
        <p:grpSpPr>
          <a:xfrm>
            <a:off x="4860020" y="1072443"/>
            <a:ext cx="1728788" cy="1626754"/>
            <a:chOff x="4860020" y="1072443"/>
            <a:chExt cx="1728788" cy="1626754"/>
          </a:xfrm>
        </p:grpSpPr>
        <p:sp>
          <p:nvSpPr>
            <p:cNvPr id="17" name="平行四边形 15"/>
            <p:cNvSpPr>
              <a:spLocks noChangeArrowheads="1"/>
            </p:cNvSpPr>
            <p:nvPr/>
          </p:nvSpPr>
          <p:spPr bwMode="auto">
            <a:xfrm>
              <a:off x="4860022" y="1531544"/>
              <a:ext cx="1728786" cy="1167653"/>
            </a:xfrm>
            <a:custGeom>
              <a:avLst/>
              <a:gdLst>
                <a:gd name="T0" fmla="*/ 0 w 1872208"/>
                <a:gd name="T1" fmla="*/ 0 h 2088232"/>
                <a:gd name="T2" fmla="*/ 1872208 w 1872208"/>
                <a:gd name="T3" fmla="*/ 2088232 h 2088232"/>
              </a:gdLst>
              <a:ahLst/>
              <a:cxnLst/>
              <a:rect l="T0" t="T1" r="T2" b="T3"/>
              <a:pathLst>
                <a:path w="1872208" h="2088232">
                  <a:moveTo>
                    <a:pt x="0" y="0"/>
                  </a:moveTo>
                  <a:lnTo>
                    <a:pt x="1872208" y="0"/>
                  </a:lnTo>
                  <a:lnTo>
                    <a:pt x="1350150" y="2088232"/>
                  </a:lnTo>
                  <a:lnTo>
                    <a:pt x="0" y="2088232"/>
                  </a:lnTo>
                  <a:lnTo>
                    <a:pt x="0" y="0"/>
                  </a:lnTo>
                  <a:close/>
                </a:path>
              </a:pathLst>
            </a:custGeom>
            <a:solidFill>
              <a:schemeClr val="tx1">
                <a:lumMod val="85000"/>
                <a:lumOff val="15000"/>
              </a:schemeClr>
            </a:solidFill>
            <a:ln>
              <a:noFill/>
            </a:ln>
          </p:spPr>
          <p:txBody>
            <a:bodyPr lIns="0" r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9BC742"/>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03</a:t>
              </a:r>
              <a:endParaRPr lang="zh-CN" altLang="en-US" sz="6000" b="1" dirty="0">
                <a:solidFill>
                  <a:srgbClr val="9BC742"/>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sp>
          <p:nvSpPr>
            <p:cNvPr id="18" name="直角三角形 60"/>
            <p:cNvSpPr>
              <a:spLocks noChangeArrowheads="1"/>
            </p:cNvSpPr>
            <p:nvPr/>
          </p:nvSpPr>
          <p:spPr bwMode="auto">
            <a:xfrm flipH="1">
              <a:off x="4860020" y="1207544"/>
              <a:ext cx="504232" cy="324000"/>
            </a:xfrm>
            <a:prstGeom prst="rtTriangle">
              <a:avLst/>
            </a:prstGeom>
            <a:solidFill>
              <a:schemeClr val="tx1">
                <a:lumMod val="50000"/>
                <a:lumOff val="5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等腰三角形 61"/>
            <p:cNvSpPr>
              <a:spLocks noChangeArrowheads="1"/>
            </p:cNvSpPr>
            <p:nvPr/>
          </p:nvSpPr>
          <p:spPr bwMode="auto">
            <a:xfrm rot="5400000" flipH="1">
              <a:off x="5078524" y="1094094"/>
              <a:ext cx="307377" cy="264075"/>
            </a:xfrm>
            <a:prstGeom prst="triangle">
              <a:avLst>
                <a:gd name="adj" fmla="val 55782"/>
              </a:avLst>
            </a:prstGeom>
            <a:solidFill>
              <a:schemeClr val="bg1">
                <a:lumMod val="6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任意多边形 64"/>
          <p:cNvSpPr>
            <a:spLocks noChangeArrowheads="1"/>
          </p:cNvSpPr>
          <p:nvPr/>
        </p:nvSpPr>
        <p:spPr bwMode="auto">
          <a:xfrm>
            <a:off x="6984000" y="555610"/>
            <a:ext cx="36000" cy="3835400"/>
          </a:xfrm>
          <a:custGeom>
            <a:avLst/>
            <a:gdLst>
              <a:gd name="T0" fmla="*/ 0 w 676656"/>
              <a:gd name="T1" fmla="*/ 56489 h 2877764"/>
              <a:gd name="T2" fmla="*/ 0 w 676656"/>
              <a:gd name="T3" fmla="*/ 5060217 h 2877764"/>
              <a:gd name="T4" fmla="*/ 29220 w 676656"/>
              <a:gd name="T5" fmla="*/ 2525862 h 2877764"/>
              <a:gd name="T6" fmla="*/ 0 w 676656"/>
              <a:gd name="T7" fmla="*/ 56489 h 2877764"/>
              <a:gd name="T8" fmla="*/ 0 60000 65536"/>
              <a:gd name="T9" fmla="*/ 0 60000 65536"/>
              <a:gd name="T10" fmla="*/ 0 60000 65536"/>
              <a:gd name="T11" fmla="*/ 0 60000 65536"/>
              <a:gd name="T12" fmla="*/ 0 w 676656"/>
              <a:gd name="T13" fmla="*/ 0 h 2877764"/>
              <a:gd name="T14" fmla="*/ 676656 w 676656"/>
              <a:gd name="T15" fmla="*/ 2877764 h 2877764"/>
            </a:gdLst>
            <a:ahLst/>
            <a:cxnLst>
              <a:cxn ang="T8">
                <a:pos x="T0" y="T1"/>
              </a:cxn>
              <a:cxn ang="T9">
                <a:pos x="T2" y="T3"/>
              </a:cxn>
              <a:cxn ang="T10">
                <a:pos x="T4" y="T5"/>
              </a:cxn>
              <a:cxn ang="T11">
                <a:pos x="T6" y="T7"/>
              </a:cxn>
            </a:cxnLst>
            <a:rect l="T12" t="T13" r="T14" b="T15"/>
            <a:pathLst>
              <a:path w="676656" h="2877764">
                <a:moveTo>
                  <a:pt x="0" y="31795"/>
                </a:moveTo>
                <a:lnTo>
                  <a:pt x="0" y="2848147"/>
                </a:lnTo>
                <a:cubicBezTo>
                  <a:pt x="33528" y="3079795"/>
                  <a:pt x="676656" y="1891075"/>
                  <a:pt x="676656" y="1421683"/>
                </a:cubicBezTo>
                <a:cubicBezTo>
                  <a:pt x="676656" y="952291"/>
                  <a:pt x="33528" y="-205949"/>
                  <a:pt x="0" y="31795"/>
                </a:cubicBezTo>
                <a:close/>
              </a:path>
            </a:pathLst>
          </a:custGeom>
          <a:solidFill>
            <a:srgbClr val="6FB5BC"/>
          </a:solidFill>
          <a:ln>
            <a:noFill/>
          </a:ln>
        </p:spPr>
        <p:txBody>
          <a:bodyPr anchor="ctr"/>
          <a:lstStyle/>
          <a:p>
            <a:endParaRPr lang="zh-CN" altLang="en-US"/>
          </a:p>
        </p:txBody>
      </p:sp>
      <p:grpSp>
        <p:nvGrpSpPr>
          <p:cNvPr id="9" name="组合 8"/>
          <p:cNvGrpSpPr/>
          <p:nvPr/>
        </p:nvGrpSpPr>
        <p:grpSpPr>
          <a:xfrm>
            <a:off x="6752320" y="1062167"/>
            <a:ext cx="1728788" cy="1637030"/>
            <a:chOff x="6752320" y="1062167"/>
            <a:chExt cx="1728788" cy="1637030"/>
          </a:xfrm>
        </p:grpSpPr>
        <p:sp>
          <p:nvSpPr>
            <p:cNvPr id="23" name="平行四边形 15"/>
            <p:cNvSpPr>
              <a:spLocks noChangeArrowheads="1"/>
            </p:cNvSpPr>
            <p:nvPr/>
          </p:nvSpPr>
          <p:spPr bwMode="auto">
            <a:xfrm>
              <a:off x="6752322" y="1531544"/>
              <a:ext cx="1728786" cy="1167653"/>
            </a:xfrm>
            <a:custGeom>
              <a:avLst/>
              <a:gdLst>
                <a:gd name="T0" fmla="*/ 0 w 1872208"/>
                <a:gd name="T1" fmla="*/ 0 h 2088232"/>
                <a:gd name="T2" fmla="*/ 1872208 w 1872208"/>
                <a:gd name="T3" fmla="*/ 2088232 h 2088232"/>
              </a:gdLst>
              <a:ahLst/>
              <a:cxnLst/>
              <a:rect l="T0" t="T1" r="T2" b="T3"/>
              <a:pathLst>
                <a:path w="1872208" h="2088232">
                  <a:moveTo>
                    <a:pt x="0" y="0"/>
                  </a:moveTo>
                  <a:lnTo>
                    <a:pt x="1872208" y="0"/>
                  </a:lnTo>
                  <a:lnTo>
                    <a:pt x="1350150" y="2088232"/>
                  </a:lnTo>
                  <a:lnTo>
                    <a:pt x="0" y="2088232"/>
                  </a:lnTo>
                  <a:lnTo>
                    <a:pt x="0" y="0"/>
                  </a:lnTo>
                  <a:close/>
                </a:path>
              </a:pathLst>
            </a:custGeom>
            <a:solidFill>
              <a:schemeClr val="tx1">
                <a:lumMod val="85000"/>
                <a:lumOff val="15000"/>
              </a:schemeClr>
            </a:solidFill>
            <a:ln>
              <a:noFill/>
            </a:ln>
          </p:spPr>
          <p:txBody>
            <a:bodyPr lIns="0" r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9BC742"/>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04</a:t>
              </a:r>
              <a:endParaRPr lang="zh-CN" altLang="en-US" sz="6000" b="1" dirty="0">
                <a:solidFill>
                  <a:srgbClr val="9BC742"/>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sp>
          <p:nvSpPr>
            <p:cNvPr id="24" name="直角三角形 66"/>
            <p:cNvSpPr>
              <a:spLocks noChangeArrowheads="1"/>
            </p:cNvSpPr>
            <p:nvPr/>
          </p:nvSpPr>
          <p:spPr bwMode="auto">
            <a:xfrm flipH="1">
              <a:off x="6752320" y="1207544"/>
              <a:ext cx="504232" cy="324000"/>
            </a:xfrm>
            <a:prstGeom prst="rtTriangle">
              <a:avLst/>
            </a:prstGeom>
            <a:solidFill>
              <a:schemeClr val="tx1">
                <a:lumMod val="50000"/>
                <a:lumOff val="5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等腰三角形 67"/>
            <p:cNvSpPr>
              <a:spLocks noChangeArrowheads="1"/>
            </p:cNvSpPr>
            <p:nvPr/>
          </p:nvSpPr>
          <p:spPr bwMode="auto">
            <a:xfrm rot="5400000" flipH="1">
              <a:off x="6982783" y="1083818"/>
              <a:ext cx="307377" cy="264075"/>
            </a:xfrm>
            <a:prstGeom prst="triangle">
              <a:avLst>
                <a:gd name="adj" fmla="val 50000"/>
              </a:avLst>
            </a:prstGeom>
            <a:solidFill>
              <a:schemeClr val="bg1">
                <a:lumMod val="6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 name="矩形 26"/>
          <p:cNvSpPr/>
          <p:nvPr/>
        </p:nvSpPr>
        <p:spPr>
          <a:xfrm>
            <a:off x="1444463" y="3291800"/>
            <a:ext cx="1210837" cy="553998"/>
          </a:xfrm>
          <a:prstGeom prst="rect">
            <a:avLst/>
          </a:prstGeom>
        </p:spPr>
        <p:txBody>
          <a:bodyPr wrap="square">
            <a:spAutoFit/>
          </a:bodyPr>
          <a:lstStyle/>
          <a:p>
            <a:pPr eaLnBrk="1" hangingPunct="1"/>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请添加文字加文字请添加文字请添加文字请添加文字</a:t>
            </a:r>
          </a:p>
        </p:txBody>
      </p:sp>
      <p:sp>
        <p:nvSpPr>
          <p:cNvPr id="28" name="矩形 27"/>
          <p:cNvSpPr/>
          <p:nvPr/>
        </p:nvSpPr>
        <p:spPr>
          <a:xfrm>
            <a:off x="3420359" y="3291800"/>
            <a:ext cx="1210837" cy="861774"/>
          </a:xfrm>
          <a:prstGeom prst="rect">
            <a:avLst/>
          </a:prstGeom>
        </p:spPr>
        <p:txBody>
          <a:bodyPr wrap="square">
            <a:spAutoFit/>
          </a:bodyPr>
          <a:lstStyle/>
          <a:p>
            <a:pPr eaLnBrk="1" hangingPunct="1"/>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sp>
        <p:nvSpPr>
          <p:cNvPr id="29" name="矩形 28"/>
          <p:cNvSpPr/>
          <p:nvPr/>
        </p:nvSpPr>
        <p:spPr>
          <a:xfrm>
            <a:off x="5302998" y="3291800"/>
            <a:ext cx="1210837" cy="861774"/>
          </a:xfrm>
          <a:prstGeom prst="rect">
            <a:avLst/>
          </a:prstGeom>
        </p:spPr>
        <p:txBody>
          <a:bodyPr wrap="square">
            <a:spAutoFit/>
          </a:bodyPr>
          <a:lstStyle/>
          <a:p>
            <a:pPr eaLnBrk="1" hangingPunct="1"/>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sp>
        <p:nvSpPr>
          <p:cNvPr id="30" name="矩形 29"/>
          <p:cNvSpPr/>
          <p:nvPr/>
        </p:nvSpPr>
        <p:spPr>
          <a:xfrm>
            <a:off x="7197465" y="3291800"/>
            <a:ext cx="1210837" cy="861774"/>
          </a:xfrm>
          <a:prstGeom prst="rect">
            <a:avLst/>
          </a:prstGeom>
        </p:spPr>
        <p:txBody>
          <a:bodyPr wrap="square">
            <a:spAutoFit/>
          </a:bodyPr>
          <a:lstStyle/>
          <a:p>
            <a:pPr eaLnBrk="1" hangingPunct="1"/>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451619" y="3307426"/>
            <a:ext cx="360363" cy="281850"/>
          </a:xfrm>
          <a:prstGeom prst="triangle">
            <a:avLst/>
          </a:prstGeom>
          <a:solidFill>
            <a:srgbClr val="404040">
              <a:alpha val="50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1" name="组合 70"/>
          <p:cNvGrpSpPr/>
          <p:nvPr/>
        </p:nvGrpSpPr>
        <p:grpSpPr>
          <a:xfrm>
            <a:off x="5417501" y="620640"/>
            <a:ext cx="1348922" cy="686747"/>
            <a:chOff x="5417501" y="620640"/>
            <a:chExt cx="1348922" cy="686747"/>
          </a:xfrm>
        </p:grpSpPr>
        <p:grpSp>
          <p:nvGrpSpPr>
            <p:cNvPr id="70" name="组合 69"/>
            <p:cNvGrpSpPr/>
            <p:nvPr/>
          </p:nvGrpSpPr>
          <p:grpSpPr>
            <a:xfrm>
              <a:off x="5417501" y="620640"/>
              <a:ext cx="1348922" cy="686747"/>
              <a:chOff x="5417501" y="620640"/>
              <a:chExt cx="1348922" cy="686747"/>
            </a:xfrm>
          </p:grpSpPr>
          <p:sp>
            <p:nvSpPr>
              <p:cNvPr id="14" name="等腰三角形 13"/>
              <p:cNvSpPr/>
              <p:nvPr/>
            </p:nvSpPr>
            <p:spPr>
              <a:xfrm rot="5400000">
                <a:off x="5378244" y="852255"/>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任意多边形 14"/>
              <p:cNvSpPr/>
              <p:nvPr/>
            </p:nvSpPr>
            <p:spPr>
              <a:xfrm>
                <a:off x="6079676" y="620640"/>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grpSp>
        <p:sp>
          <p:nvSpPr>
            <p:cNvPr id="20" name="KSO_Shape"/>
            <p:cNvSpPr/>
            <p:nvPr/>
          </p:nvSpPr>
          <p:spPr bwMode="auto">
            <a:xfrm>
              <a:off x="6199517" y="754401"/>
              <a:ext cx="483403" cy="406058"/>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p:spPr>
          <p:txBody>
            <a:bodyPr/>
            <a:lstStyle/>
            <a:p>
              <a:endParaRPr lang="zh-CN" altLang="en-US"/>
            </a:p>
          </p:txBody>
        </p:sp>
      </p:grpSp>
      <p:grpSp>
        <p:nvGrpSpPr>
          <p:cNvPr id="72" name="组合 71"/>
          <p:cNvGrpSpPr/>
          <p:nvPr/>
        </p:nvGrpSpPr>
        <p:grpSpPr>
          <a:xfrm>
            <a:off x="6079676" y="1687858"/>
            <a:ext cx="686747" cy="1819188"/>
            <a:chOff x="6079676" y="1687858"/>
            <a:chExt cx="686747" cy="1819188"/>
          </a:xfrm>
        </p:grpSpPr>
        <p:sp>
          <p:nvSpPr>
            <p:cNvPr id="16" name="等腰三角形 15"/>
            <p:cNvSpPr/>
            <p:nvPr/>
          </p:nvSpPr>
          <p:spPr>
            <a:xfrm rot="10800000">
              <a:off x="6272032" y="1687858"/>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任意多边形 16"/>
            <p:cNvSpPr/>
            <p:nvPr/>
          </p:nvSpPr>
          <p:spPr>
            <a:xfrm>
              <a:off x="6079676" y="2259013"/>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sp>
          <p:nvSpPr>
            <p:cNvPr id="18" name="等腰三角形 17"/>
            <p:cNvSpPr/>
            <p:nvPr/>
          </p:nvSpPr>
          <p:spPr>
            <a:xfrm rot="10800000">
              <a:off x="6272032" y="3225196"/>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KSO_Shape"/>
            <p:cNvSpPr/>
            <p:nvPr/>
          </p:nvSpPr>
          <p:spPr bwMode="auto">
            <a:xfrm>
              <a:off x="6228913" y="2361757"/>
              <a:ext cx="452097" cy="475059"/>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chemeClr val="bg1"/>
            </a:solidFill>
            <a:ln>
              <a:noFill/>
            </a:ln>
          </p:spPr>
          <p:txBody>
            <a:bodyPr/>
            <a:lstStyle/>
            <a:p>
              <a:endParaRPr lang="zh-CN" altLang="en-US"/>
            </a:p>
          </p:txBody>
        </p:sp>
      </p:grpSp>
      <p:grpSp>
        <p:nvGrpSpPr>
          <p:cNvPr id="61" name="组合 60"/>
          <p:cNvGrpSpPr/>
          <p:nvPr/>
        </p:nvGrpSpPr>
        <p:grpSpPr>
          <a:xfrm>
            <a:off x="2318308" y="418575"/>
            <a:ext cx="1029607" cy="1029607"/>
            <a:chOff x="2236784" y="418575"/>
            <a:chExt cx="1029607" cy="1029607"/>
          </a:xfrm>
        </p:grpSpPr>
        <p:sp>
          <p:nvSpPr>
            <p:cNvPr id="3" name="任意多边形 2"/>
            <p:cNvSpPr/>
            <p:nvPr/>
          </p:nvSpPr>
          <p:spPr>
            <a:xfrm>
              <a:off x="2236784" y="418575"/>
              <a:ext cx="1029607" cy="1029607"/>
            </a:xfrm>
            <a:custGeom>
              <a:avLst/>
              <a:gdLst>
                <a:gd name="connsiteX0" fmla="*/ 0 w 1464468"/>
                <a:gd name="connsiteY0" fmla="*/ 732234 h 1464468"/>
                <a:gd name="connsiteX1" fmla="*/ 732234 w 1464468"/>
                <a:gd name="connsiteY1" fmla="*/ 0 h 1464468"/>
                <a:gd name="connsiteX2" fmla="*/ 1464468 w 1464468"/>
                <a:gd name="connsiteY2" fmla="*/ 732234 h 1464468"/>
                <a:gd name="connsiteX3" fmla="*/ 732234 w 1464468"/>
                <a:gd name="connsiteY3" fmla="*/ 1464468 h 1464468"/>
                <a:gd name="connsiteX4" fmla="*/ 0 w 1464468"/>
                <a:gd name="connsiteY4" fmla="*/ 732234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68" h="1464468">
                  <a:moveTo>
                    <a:pt x="0" y="732234"/>
                  </a:moveTo>
                  <a:cubicBezTo>
                    <a:pt x="0" y="327832"/>
                    <a:pt x="327832" y="0"/>
                    <a:pt x="732234" y="0"/>
                  </a:cubicBezTo>
                  <a:cubicBezTo>
                    <a:pt x="1136636" y="0"/>
                    <a:pt x="1464468" y="327832"/>
                    <a:pt x="1464468" y="732234"/>
                  </a:cubicBezTo>
                  <a:cubicBezTo>
                    <a:pt x="1464468" y="1136636"/>
                    <a:pt x="1136636" y="1464468"/>
                    <a:pt x="732234" y="1464468"/>
                  </a:cubicBezTo>
                  <a:cubicBezTo>
                    <a:pt x="327832" y="1464468"/>
                    <a:pt x="0" y="1136636"/>
                    <a:pt x="0" y="732234"/>
                  </a:cubicBezTo>
                  <a:close/>
                </a:path>
              </a:pathLst>
            </a:custGeom>
            <a:solidFill>
              <a:srgbClr val="9BC74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106" tIns="255106" rIns="255106" bIns="255106"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23" name="文本框 22"/>
            <p:cNvSpPr txBox="1"/>
            <p:nvPr/>
          </p:nvSpPr>
          <p:spPr>
            <a:xfrm>
              <a:off x="2348209" y="698794"/>
              <a:ext cx="80675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5940095" y="3695318"/>
            <a:ext cx="1029607" cy="1029607"/>
            <a:chOff x="5877610" y="3695318"/>
            <a:chExt cx="1029607" cy="1029607"/>
          </a:xfrm>
        </p:grpSpPr>
        <p:sp>
          <p:nvSpPr>
            <p:cNvPr id="19" name="任意多边形 18"/>
            <p:cNvSpPr/>
            <p:nvPr/>
          </p:nvSpPr>
          <p:spPr>
            <a:xfrm>
              <a:off x="5877610" y="3695318"/>
              <a:ext cx="1029607" cy="1029607"/>
            </a:xfrm>
            <a:custGeom>
              <a:avLst/>
              <a:gdLst>
                <a:gd name="connsiteX0" fmla="*/ 0 w 1464468"/>
                <a:gd name="connsiteY0" fmla="*/ 732234 h 1464468"/>
                <a:gd name="connsiteX1" fmla="*/ 732234 w 1464468"/>
                <a:gd name="connsiteY1" fmla="*/ 0 h 1464468"/>
                <a:gd name="connsiteX2" fmla="*/ 1464468 w 1464468"/>
                <a:gd name="connsiteY2" fmla="*/ 732234 h 1464468"/>
                <a:gd name="connsiteX3" fmla="*/ 732234 w 1464468"/>
                <a:gd name="connsiteY3" fmla="*/ 1464468 h 1464468"/>
                <a:gd name="connsiteX4" fmla="*/ 0 w 1464468"/>
                <a:gd name="connsiteY4" fmla="*/ 732234 h 146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468" h="1464468">
                  <a:moveTo>
                    <a:pt x="0" y="732234"/>
                  </a:moveTo>
                  <a:cubicBezTo>
                    <a:pt x="0" y="327832"/>
                    <a:pt x="327832" y="0"/>
                    <a:pt x="732234" y="0"/>
                  </a:cubicBezTo>
                  <a:cubicBezTo>
                    <a:pt x="1136636" y="0"/>
                    <a:pt x="1464468" y="327832"/>
                    <a:pt x="1464468" y="732234"/>
                  </a:cubicBezTo>
                  <a:cubicBezTo>
                    <a:pt x="1464468" y="1136636"/>
                    <a:pt x="1136636" y="1464468"/>
                    <a:pt x="732234" y="1464468"/>
                  </a:cubicBezTo>
                  <a:cubicBezTo>
                    <a:pt x="327832" y="1464468"/>
                    <a:pt x="0" y="1136636"/>
                    <a:pt x="0" y="732234"/>
                  </a:cubicBezTo>
                  <a:close/>
                </a:path>
              </a:pathLst>
            </a:custGeom>
            <a:solidFill>
              <a:srgbClr val="6FB5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106" tIns="255106" rIns="255106" bIns="255106"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24" name="文本框 23"/>
            <p:cNvSpPr txBox="1"/>
            <p:nvPr/>
          </p:nvSpPr>
          <p:spPr>
            <a:xfrm>
              <a:off x="5989035" y="3986440"/>
              <a:ext cx="80675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标题</a:t>
              </a:r>
              <a:endParaRPr lang="en-US" altLang="zh-CN"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7" name="组合 66"/>
          <p:cNvGrpSpPr/>
          <p:nvPr/>
        </p:nvGrpSpPr>
        <p:grpSpPr>
          <a:xfrm>
            <a:off x="2438849" y="1788890"/>
            <a:ext cx="686747" cy="2795241"/>
            <a:chOff x="2438849" y="1788890"/>
            <a:chExt cx="686747" cy="2795241"/>
          </a:xfrm>
        </p:grpSpPr>
        <p:sp>
          <p:nvSpPr>
            <p:cNvPr id="4" name="等腰三角形 3"/>
            <p:cNvSpPr/>
            <p:nvPr/>
          </p:nvSpPr>
          <p:spPr>
            <a:xfrm rot="10800000">
              <a:off x="2631205" y="1788890"/>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等腰三角形 5"/>
            <p:cNvSpPr/>
            <p:nvPr/>
          </p:nvSpPr>
          <p:spPr>
            <a:xfrm rot="10800000">
              <a:off x="2631205" y="3326230"/>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3" name="组合 62"/>
            <p:cNvGrpSpPr/>
            <p:nvPr/>
          </p:nvGrpSpPr>
          <p:grpSpPr>
            <a:xfrm>
              <a:off x="2438849" y="3897384"/>
              <a:ext cx="686747" cy="686747"/>
              <a:chOff x="2155258" y="3904359"/>
              <a:chExt cx="686747" cy="686747"/>
            </a:xfrm>
          </p:grpSpPr>
          <p:sp>
            <p:nvSpPr>
              <p:cNvPr id="7" name="任意多边形 6"/>
              <p:cNvSpPr/>
              <p:nvPr/>
            </p:nvSpPr>
            <p:spPr>
              <a:xfrm>
                <a:off x="2155258" y="3904359"/>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grpSp>
            <p:nvGrpSpPr>
              <p:cNvPr id="25" name="Group 30"/>
              <p:cNvGrpSpPr>
                <a:grpSpLocks noChangeAspect="1"/>
              </p:cNvGrpSpPr>
              <p:nvPr/>
            </p:nvGrpSpPr>
            <p:grpSpPr bwMode="auto">
              <a:xfrm>
                <a:off x="2318716" y="3965543"/>
                <a:ext cx="411674" cy="543847"/>
                <a:chOff x="3818" y="459"/>
                <a:chExt cx="978" cy="1292"/>
              </a:xfrm>
            </p:grpSpPr>
            <p:sp>
              <p:nvSpPr>
                <p:cNvPr id="26" name="Freeform 31"/>
                <p:cNvSpPr/>
                <p:nvPr/>
              </p:nvSpPr>
              <p:spPr bwMode="auto">
                <a:xfrm>
                  <a:off x="3818" y="844"/>
                  <a:ext cx="978" cy="907"/>
                </a:xfrm>
                <a:custGeom>
                  <a:avLst/>
                  <a:gdLst>
                    <a:gd name="T0" fmla="*/ 2208 w 411"/>
                    <a:gd name="T1" fmla="*/ 0 h 382"/>
                    <a:gd name="T2" fmla="*/ 119 w 411"/>
                    <a:gd name="T3" fmla="*/ 0 h 382"/>
                    <a:gd name="T4" fmla="*/ 0 w 411"/>
                    <a:gd name="T5" fmla="*/ 119 h 382"/>
                    <a:gd name="T6" fmla="*/ 119 w 411"/>
                    <a:gd name="T7" fmla="*/ 237 h 382"/>
                    <a:gd name="T8" fmla="*/ 148 w 411"/>
                    <a:gd name="T9" fmla="*/ 237 h 382"/>
                    <a:gd name="T10" fmla="*/ 424 w 411"/>
                    <a:gd name="T11" fmla="*/ 1933 h 382"/>
                    <a:gd name="T12" fmla="*/ 333 w 411"/>
                    <a:gd name="T13" fmla="*/ 2047 h 382"/>
                    <a:gd name="T14" fmla="*/ 443 w 411"/>
                    <a:gd name="T15" fmla="*/ 2154 h 382"/>
                    <a:gd name="T16" fmla="*/ 1885 w 411"/>
                    <a:gd name="T17" fmla="*/ 2154 h 382"/>
                    <a:gd name="T18" fmla="*/ 1994 w 411"/>
                    <a:gd name="T19" fmla="*/ 2047 h 382"/>
                    <a:gd name="T20" fmla="*/ 1904 w 411"/>
                    <a:gd name="T21" fmla="*/ 1933 h 382"/>
                    <a:gd name="T22" fmla="*/ 2180 w 411"/>
                    <a:gd name="T23" fmla="*/ 237 h 382"/>
                    <a:gd name="T24" fmla="*/ 2208 w 411"/>
                    <a:gd name="T25" fmla="*/ 237 h 382"/>
                    <a:gd name="T26" fmla="*/ 2327 w 411"/>
                    <a:gd name="T27" fmla="*/ 119 h 382"/>
                    <a:gd name="T28" fmla="*/ 2208 w 411"/>
                    <a:gd name="T29" fmla="*/ 0 h 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1" h="382">
                      <a:moveTo>
                        <a:pt x="390" y="0"/>
                      </a:moveTo>
                      <a:cubicBezTo>
                        <a:pt x="21" y="0"/>
                        <a:pt x="21" y="0"/>
                        <a:pt x="21" y="0"/>
                      </a:cubicBezTo>
                      <a:cubicBezTo>
                        <a:pt x="9" y="0"/>
                        <a:pt x="0" y="9"/>
                        <a:pt x="0" y="21"/>
                      </a:cubicBezTo>
                      <a:cubicBezTo>
                        <a:pt x="0" y="32"/>
                        <a:pt x="9" y="42"/>
                        <a:pt x="21" y="42"/>
                      </a:cubicBezTo>
                      <a:cubicBezTo>
                        <a:pt x="26" y="42"/>
                        <a:pt x="26" y="42"/>
                        <a:pt x="26" y="42"/>
                      </a:cubicBezTo>
                      <a:cubicBezTo>
                        <a:pt x="75" y="343"/>
                        <a:pt x="75" y="343"/>
                        <a:pt x="75" y="343"/>
                      </a:cubicBezTo>
                      <a:cubicBezTo>
                        <a:pt x="66" y="345"/>
                        <a:pt x="59" y="353"/>
                        <a:pt x="59" y="363"/>
                      </a:cubicBezTo>
                      <a:cubicBezTo>
                        <a:pt x="59" y="374"/>
                        <a:pt x="68" y="382"/>
                        <a:pt x="78" y="382"/>
                      </a:cubicBezTo>
                      <a:cubicBezTo>
                        <a:pt x="333" y="382"/>
                        <a:pt x="333" y="382"/>
                        <a:pt x="333" y="382"/>
                      </a:cubicBezTo>
                      <a:cubicBezTo>
                        <a:pt x="343" y="382"/>
                        <a:pt x="352" y="374"/>
                        <a:pt x="352" y="363"/>
                      </a:cubicBezTo>
                      <a:cubicBezTo>
                        <a:pt x="352" y="353"/>
                        <a:pt x="345" y="345"/>
                        <a:pt x="336" y="343"/>
                      </a:cubicBezTo>
                      <a:cubicBezTo>
                        <a:pt x="385" y="42"/>
                        <a:pt x="385" y="42"/>
                        <a:pt x="385" y="42"/>
                      </a:cubicBezTo>
                      <a:cubicBezTo>
                        <a:pt x="390" y="42"/>
                        <a:pt x="390" y="42"/>
                        <a:pt x="390" y="42"/>
                      </a:cubicBezTo>
                      <a:cubicBezTo>
                        <a:pt x="402" y="42"/>
                        <a:pt x="411" y="32"/>
                        <a:pt x="411" y="21"/>
                      </a:cubicBezTo>
                      <a:cubicBezTo>
                        <a:pt x="411" y="9"/>
                        <a:pt x="402" y="0"/>
                        <a:pt x="39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32"/>
                <p:cNvSpPr/>
                <p:nvPr/>
              </p:nvSpPr>
              <p:spPr bwMode="auto">
                <a:xfrm>
                  <a:off x="4151" y="459"/>
                  <a:ext cx="312" cy="344"/>
                </a:xfrm>
                <a:custGeom>
                  <a:avLst/>
                  <a:gdLst>
                    <a:gd name="T0" fmla="*/ 233 w 131"/>
                    <a:gd name="T1" fmla="*/ 0 h 145"/>
                    <a:gd name="T2" fmla="*/ 181 w 131"/>
                    <a:gd name="T3" fmla="*/ 50 h 145"/>
                    <a:gd name="T4" fmla="*/ 181 w 131"/>
                    <a:gd name="T5" fmla="*/ 308 h 145"/>
                    <a:gd name="T6" fmla="*/ 136 w 131"/>
                    <a:gd name="T7" fmla="*/ 361 h 145"/>
                    <a:gd name="T8" fmla="*/ 40 w 131"/>
                    <a:gd name="T9" fmla="*/ 365 h 145"/>
                    <a:gd name="T10" fmla="*/ 17 w 131"/>
                    <a:gd name="T11" fmla="*/ 406 h 145"/>
                    <a:gd name="T12" fmla="*/ 345 w 131"/>
                    <a:gd name="T13" fmla="*/ 788 h 145"/>
                    <a:gd name="T14" fmla="*/ 398 w 131"/>
                    <a:gd name="T15" fmla="*/ 795 h 145"/>
                    <a:gd name="T16" fmla="*/ 726 w 131"/>
                    <a:gd name="T17" fmla="*/ 406 h 145"/>
                    <a:gd name="T18" fmla="*/ 703 w 131"/>
                    <a:gd name="T19" fmla="*/ 365 h 145"/>
                    <a:gd name="T20" fmla="*/ 600 w 131"/>
                    <a:gd name="T21" fmla="*/ 361 h 145"/>
                    <a:gd name="T22" fmla="*/ 550 w 131"/>
                    <a:gd name="T23" fmla="*/ 316 h 145"/>
                    <a:gd name="T24" fmla="*/ 550 w 131"/>
                    <a:gd name="T25" fmla="*/ 50 h 145"/>
                    <a:gd name="T26" fmla="*/ 500 w 131"/>
                    <a:gd name="T27" fmla="*/ 0 h 145"/>
                    <a:gd name="T28" fmla="*/ 233 w 13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45">
                      <a:moveTo>
                        <a:pt x="41" y="0"/>
                      </a:moveTo>
                      <a:cubicBezTo>
                        <a:pt x="36" y="0"/>
                        <a:pt x="33" y="4"/>
                        <a:pt x="32" y="9"/>
                      </a:cubicBezTo>
                      <a:cubicBezTo>
                        <a:pt x="32" y="55"/>
                        <a:pt x="32" y="55"/>
                        <a:pt x="32" y="55"/>
                      </a:cubicBezTo>
                      <a:cubicBezTo>
                        <a:pt x="32" y="60"/>
                        <a:pt x="28" y="64"/>
                        <a:pt x="24" y="64"/>
                      </a:cubicBezTo>
                      <a:cubicBezTo>
                        <a:pt x="7" y="65"/>
                        <a:pt x="7" y="65"/>
                        <a:pt x="7" y="65"/>
                      </a:cubicBezTo>
                      <a:cubicBezTo>
                        <a:pt x="2" y="65"/>
                        <a:pt x="0" y="68"/>
                        <a:pt x="3" y="72"/>
                      </a:cubicBezTo>
                      <a:cubicBezTo>
                        <a:pt x="61" y="140"/>
                        <a:pt x="61" y="140"/>
                        <a:pt x="61" y="140"/>
                      </a:cubicBezTo>
                      <a:cubicBezTo>
                        <a:pt x="63" y="145"/>
                        <a:pt x="68" y="145"/>
                        <a:pt x="70" y="141"/>
                      </a:cubicBezTo>
                      <a:cubicBezTo>
                        <a:pt x="128" y="72"/>
                        <a:pt x="128" y="72"/>
                        <a:pt x="128" y="72"/>
                      </a:cubicBezTo>
                      <a:cubicBezTo>
                        <a:pt x="131" y="68"/>
                        <a:pt x="129" y="65"/>
                        <a:pt x="124" y="65"/>
                      </a:cubicBezTo>
                      <a:cubicBezTo>
                        <a:pt x="106" y="64"/>
                        <a:pt x="106" y="64"/>
                        <a:pt x="106" y="64"/>
                      </a:cubicBezTo>
                      <a:cubicBezTo>
                        <a:pt x="101" y="64"/>
                        <a:pt x="97" y="60"/>
                        <a:pt x="97" y="56"/>
                      </a:cubicBezTo>
                      <a:cubicBezTo>
                        <a:pt x="97" y="9"/>
                        <a:pt x="97" y="9"/>
                        <a:pt x="97" y="9"/>
                      </a:cubicBezTo>
                      <a:cubicBezTo>
                        <a:pt x="97" y="4"/>
                        <a:pt x="93" y="0"/>
                        <a:pt x="88" y="0"/>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33"/>
                <p:cNvSpPr>
                  <a:spLocks noEditPoints="1"/>
                </p:cNvSpPr>
                <p:nvPr/>
              </p:nvSpPr>
              <p:spPr bwMode="auto">
                <a:xfrm>
                  <a:off x="4058" y="988"/>
                  <a:ext cx="464" cy="468"/>
                </a:xfrm>
                <a:custGeom>
                  <a:avLst/>
                  <a:gdLst>
                    <a:gd name="T0" fmla="*/ 952 w 195"/>
                    <a:gd name="T1" fmla="*/ 135 h 197"/>
                    <a:gd name="T2" fmla="*/ 571 w 195"/>
                    <a:gd name="T3" fmla="*/ 0 h 197"/>
                    <a:gd name="T4" fmla="*/ 169 w 195"/>
                    <a:gd name="T5" fmla="*/ 159 h 197"/>
                    <a:gd name="T6" fmla="*/ 0 w 195"/>
                    <a:gd name="T7" fmla="*/ 554 h 197"/>
                    <a:gd name="T8" fmla="*/ 159 w 195"/>
                    <a:gd name="T9" fmla="*/ 948 h 197"/>
                    <a:gd name="T10" fmla="*/ 588 w 195"/>
                    <a:gd name="T11" fmla="*/ 1112 h 197"/>
                    <a:gd name="T12" fmla="*/ 968 w 195"/>
                    <a:gd name="T13" fmla="*/ 1017 h 197"/>
                    <a:gd name="T14" fmla="*/ 916 w 195"/>
                    <a:gd name="T15" fmla="*/ 886 h 197"/>
                    <a:gd name="T16" fmla="*/ 588 w 195"/>
                    <a:gd name="T17" fmla="*/ 976 h 197"/>
                    <a:gd name="T18" fmla="*/ 267 w 195"/>
                    <a:gd name="T19" fmla="*/ 853 h 197"/>
                    <a:gd name="T20" fmla="*/ 152 w 195"/>
                    <a:gd name="T21" fmla="*/ 554 h 197"/>
                    <a:gd name="T22" fmla="*/ 278 w 195"/>
                    <a:gd name="T23" fmla="*/ 249 h 197"/>
                    <a:gd name="T24" fmla="*/ 578 w 195"/>
                    <a:gd name="T25" fmla="*/ 124 h 197"/>
                    <a:gd name="T26" fmla="*/ 849 w 195"/>
                    <a:gd name="T27" fmla="*/ 226 h 197"/>
                    <a:gd name="T28" fmla="*/ 964 w 195"/>
                    <a:gd name="T29" fmla="*/ 480 h 197"/>
                    <a:gd name="T30" fmla="*/ 911 w 195"/>
                    <a:gd name="T31" fmla="*/ 656 h 197"/>
                    <a:gd name="T32" fmla="*/ 804 w 195"/>
                    <a:gd name="T33" fmla="*/ 727 h 197"/>
                    <a:gd name="T34" fmla="*/ 776 w 195"/>
                    <a:gd name="T35" fmla="*/ 694 h 197"/>
                    <a:gd name="T36" fmla="*/ 780 w 195"/>
                    <a:gd name="T37" fmla="*/ 632 h 197"/>
                    <a:gd name="T38" fmla="*/ 821 w 195"/>
                    <a:gd name="T39" fmla="*/ 287 h 197"/>
                    <a:gd name="T40" fmla="*/ 673 w 195"/>
                    <a:gd name="T41" fmla="*/ 287 h 197"/>
                    <a:gd name="T42" fmla="*/ 669 w 195"/>
                    <a:gd name="T43" fmla="*/ 321 h 197"/>
                    <a:gd name="T44" fmla="*/ 543 w 195"/>
                    <a:gd name="T45" fmla="*/ 276 h 197"/>
                    <a:gd name="T46" fmla="*/ 362 w 195"/>
                    <a:gd name="T47" fmla="*/ 361 h 197"/>
                    <a:gd name="T48" fmla="*/ 288 w 195"/>
                    <a:gd name="T49" fmla="*/ 575 h 197"/>
                    <a:gd name="T50" fmla="*/ 357 w 195"/>
                    <a:gd name="T51" fmla="*/ 779 h 197"/>
                    <a:gd name="T52" fmla="*/ 516 w 195"/>
                    <a:gd name="T53" fmla="*/ 858 h 197"/>
                    <a:gd name="T54" fmla="*/ 657 w 195"/>
                    <a:gd name="T55" fmla="*/ 791 h 197"/>
                    <a:gd name="T56" fmla="*/ 792 w 195"/>
                    <a:gd name="T57" fmla="*/ 858 h 197"/>
                    <a:gd name="T58" fmla="*/ 1014 w 195"/>
                    <a:gd name="T59" fmla="*/ 746 h 197"/>
                    <a:gd name="T60" fmla="*/ 1104 w 195"/>
                    <a:gd name="T61" fmla="*/ 480 h 197"/>
                    <a:gd name="T62" fmla="*/ 952 w 195"/>
                    <a:gd name="T63" fmla="*/ 135 h 197"/>
                    <a:gd name="T64" fmla="*/ 616 w 195"/>
                    <a:gd name="T65" fmla="*/ 660 h 197"/>
                    <a:gd name="T66" fmla="*/ 526 w 195"/>
                    <a:gd name="T67" fmla="*/ 710 h 197"/>
                    <a:gd name="T68" fmla="*/ 464 w 195"/>
                    <a:gd name="T69" fmla="*/ 672 h 197"/>
                    <a:gd name="T70" fmla="*/ 443 w 195"/>
                    <a:gd name="T71" fmla="*/ 582 h 197"/>
                    <a:gd name="T72" fmla="*/ 476 w 195"/>
                    <a:gd name="T73" fmla="*/ 468 h 197"/>
                    <a:gd name="T74" fmla="*/ 554 w 195"/>
                    <a:gd name="T75" fmla="*/ 423 h 197"/>
                    <a:gd name="T76" fmla="*/ 623 w 195"/>
                    <a:gd name="T77" fmla="*/ 456 h 197"/>
                    <a:gd name="T78" fmla="*/ 657 w 195"/>
                    <a:gd name="T79" fmla="*/ 542 h 197"/>
                    <a:gd name="T80" fmla="*/ 616 w 195"/>
                    <a:gd name="T81" fmla="*/ 660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197">
                      <a:moveTo>
                        <a:pt x="168" y="24"/>
                      </a:moveTo>
                      <a:cubicBezTo>
                        <a:pt x="150" y="8"/>
                        <a:pt x="128" y="0"/>
                        <a:pt x="101" y="0"/>
                      </a:cubicBezTo>
                      <a:cubicBezTo>
                        <a:pt x="73" y="0"/>
                        <a:pt x="49" y="9"/>
                        <a:pt x="30" y="28"/>
                      </a:cubicBezTo>
                      <a:cubicBezTo>
                        <a:pt x="10" y="47"/>
                        <a:pt x="0" y="70"/>
                        <a:pt x="0" y="98"/>
                      </a:cubicBezTo>
                      <a:cubicBezTo>
                        <a:pt x="0" y="125"/>
                        <a:pt x="9" y="148"/>
                        <a:pt x="28" y="168"/>
                      </a:cubicBezTo>
                      <a:cubicBezTo>
                        <a:pt x="47" y="187"/>
                        <a:pt x="72" y="197"/>
                        <a:pt x="104" y="197"/>
                      </a:cubicBezTo>
                      <a:cubicBezTo>
                        <a:pt x="127" y="197"/>
                        <a:pt x="149" y="191"/>
                        <a:pt x="171" y="180"/>
                      </a:cubicBezTo>
                      <a:cubicBezTo>
                        <a:pt x="162" y="157"/>
                        <a:pt x="162" y="157"/>
                        <a:pt x="162" y="157"/>
                      </a:cubicBezTo>
                      <a:cubicBezTo>
                        <a:pt x="142" y="168"/>
                        <a:pt x="123" y="173"/>
                        <a:pt x="104" y="173"/>
                      </a:cubicBezTo>
                      <a:cubicBezTo>
                        <a:pt x="80" y="173"/>
                        <a:pt x="61" y="166"/>
                        <a:pt x="47" y="151"/>
                      </a:cubicBezTo>
                      <a:cubicBezTo>
                        <a:pt x="34" y="136"/>
                        <a:pt x="27" y="118"/>
                        <a:pt x="27" y="98"/>
                      </a:cubicBezTo>
                      <a:cubicBezTo>
                        <a:pt x="27" y="77"/>
                        <a:pt x="34" y="58"/>
                        <a:pt x="49" y="44"/>
                      </a:cubicBezTo>
                      <a:cubicBezTo>
                        <a:pt x="63" y="29"/>
                        <a:pt x="81" y="22"/>
                        <a:pt x="102" y="22"/>
                      </a:cubicBezTo>
                      <a:cubicBezTo>
                        <a:pt x="121" y="22"/>
                        <a:pt x="137" y="28"/>
                        <a:pt x="150" y="40"/>
                      </a:cubicBezTo>
                      <a:cubicBezTo>
                        <a:pt x="164" y="52"/>
                        <a:pt x="170" y="67"/>
                        <a:pt x="170" y="85"/>
                      </a:cubicBezTo>
                      <a:cubicBezTo>
                        <a:pt x="170" y="98"/>
                        <a:pt x="167" y="108"/>
                        <a:pt x="161" y="116"/>
                      </a:cubicBezTo>
                      <a:cubicBezTo>
                        <a:pt x="155" y="124"/>
                        <a:pt x="149" y="129"/>
                        <a:pt x="142" y="129"/>
                      </a:cubicBezTo>
                      <a:cubicBezTo>
                        <a:pt x="139" y="129"/>
                        <a:pt x="137" y="127"/>
                        <a:pt x="137" y="123"/>
                      </a:cubicBezTo>
                      <a:cubicBezTo>
                        <a:pt x="137" y="120"/>
                        <a:pt x="137" y="116"/>
                        <a:pt x="138" y="112"/>
                      </a:cubicBezTo>
                      <a:cubicBezTo>
                        <a:pt x="145" y="51"/>
                        <a:pt x="145" y="51"/>
                        <a:pt x="145" y="51"/>
                      </a:cubicBezTo>
                      <a:cubicBezTo>
                        <a:pt x="119" y="51"/>
                        <a:pt x="119" y="51"/>
                        <a:pt x="119" y="51"/>
                      </a:cubicBezTo>
                      <a:cubicBezTo>
                        <a:pt x="118" y="57"/>
                        <a:pt x="118" y="57"/>
                        <a:pt x="118" y="57"/>
                      </a:cubicBezTo>
                      <a:cubicBezTo>
                        <a:pt x="111" y="51"/>
                        <a:pt x="104" y="49"/>
                        <a:pt x="96" y="49"/>
                      </a:cubicBezTo>
                      <a:cubicBezTo>
                        <a:pt x="84" y="49"/>
                        <a:pt x="73" y="54"/>
                        <a:pt x="64" y="64"/>
                      </a:cubicBezTo>
                      <a:cubicBezTo>
                        <a:pt x="56" y="73"/>
                        <a:pt x="51" y="86"/>
                        <a:pt x="51" y="102"/>
                      </a:cubicBezTo>
                      <a:cubicBezTo>
                        <a:pt x="51" y="117"/>
                        <a:pt x="55" y="129"/>
                        <a:pt x="63" y="138"/>
                      </a:cubicBezTo>
                      <a:cubicBezTo>
                        <a:pt x="71" y="148"/>
                        <a:pt x="80" y="152"/>
                        <a:pt x="91" y="152"/>
                      </a:cubicBezTo>
                      <a:cubicBezTo>
                        <a:pt x="101" y="152"/>
                        <a:pt x="109" y="148"/>
                        <a:pt x="116" y="140"/>
                      </a:cubicBezTo>
                      <a:cubicBezTo>
                        <a:pt x="122" y="148"/>
                        <a:pt x="129" y="152"/>
                        <a:pt x="140" y="152"/>
                      </a:cubicBezTo>
                      <a:cubicBezTo>
                        <a:pt x="155" y="152"/>
                        <a:pt x="168" y="145"/>
                        <a:pt x="179" y="132"/>
                      </a:cubicBezTo>
                      <a:cubicBezTo>
                        <a:pt x="190" y="119"/>
                        <a:pt x="195" y="103"/>
                        <a:pt x="195" y="85"/>
                      </a:cubicBezTo>
                      <a:cubicBezTo>
                        <a:pt x="195" y="61"/>
                        <a:pt x="186" y="41"/>
                        <a:pt x="168" y="24"/>
                      </a:cubicBezTo>
                      <a:close/>
                      <a:moveTo>
                        <a:pt x="109" y="117"/>
                      </a:moveTo>
                      <a:cubicBezTo>
                        <a:pt x="104" y="123"/>
                        <a:pt x="99" y="126"/>
                        <a:pt x="93" y="126"/>
                      </a:cubicBezTo>
                      <a:cubicBezTo>
                        <a:pt x="88" y="126"/>
                        <a:pt x="85" y="124"/>
                        <a:pt x="82" y="119"/>
                      </a:cubicBezTo>
                      <a:cubicBezTo>
                        <a:pt x="80" y="115"/>
                        <a:pt x="78" y="109"/>
                        <a:pt x="78" y="103"/>
                      </a:cubicBezTo>
                      <a:cubicBezTo>
                        <a:pt x="78" y="94"/>
                        <a:pt x="80" y="88"/>
                        <a:pt x="84" y="83"/>
                      </a:cubicBezTo>
                      <a:cubicBezTo>
                        <a:pt x="88" y="77"/>
                        <a:pt x="92" y="75"/>
                        <a:pt x="98" y="75"/>
                      </a:cubicBezTo>
                      <a:cubicBezTo>
                        <a:pt x="102" y="75"/>
                        <a:pt x="107" y="77"/>
                        <a:pt x="110" y="81"/>
                      </a:cubicBezTo>
                      <a:cubicBezTo>
                        <a:pt x="114" y="84"/>
                        <a:pt x="116" y="90"/>
                        <a:pt x="116" y="96"/>
                      </a:cubicBezTo>
                      <a:cubicBezTo>
                        <a:pt x="116" y="104"/>
                        <a:pt x="113" y="111"/>
                        <a:pt x="109" y="117"/>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62" name="组合 61"/>
            <p:cNvGrpSpPr/>
            <p:nvPr/>
          </p:nvGrpSpPr>
          <p:grpSpPr>
            <a:xfrm>
              <a:off x="2438849" y="2259013"/>
              <a:ext cx="686747" cy="686747"/>
              <a:chOff x="2155258" y="2265988"/>
              <a:chExt cx="686747" cy="686747"/>
            </a:xfrm>
          </p:grpSpPr>
          <p:sp>
            <p:nvSpPr>
              <p:cNvPr id="5" name="任意多边形 4"/>
              <p:cNvSpPr/>
              <p:nvPr/>
            </p:nvSpPr>
            <p:spPr>
              <a:xfrm>
                <a:off x="2155258" y="2265988"/>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grpSp>
            <p:nvGrpSpPr>
              <p:cNvPr id="29" name="Group 70"/>
              <p:cNvGrpSpPr>
                <a:grpSpLocks noChangeAspect="1"/>
              </p:cNvGrpSpPr>
              <p:nvPr/>
            </p:nvGrpSpPr>
            <p:grpSpPr bwMode="auto">
              <a:xfrm>
                <a:off x="2280379" y="2391399"/>
                <a:ext cx="427598" cy="452392"/>
                <a:chOff x="2047" y="3029"/>
                <a:chExt cx="1052" cy="1113"/>
              </a:xfrm>
            </p:grpSpPr>
            <p:sp>
              <p:nvSpPr>
                <p:cNvPr id="30" name="Freeform 71"/>
                <p:cNvSpPr/>
                <p:nvPr/>
              </p:nvSpPr>
              <p:spPr bwMode="auto">
                <a:xfrm>
                  <a:off x="2047" y="3642"/>
                  <a:ext cx="179" cy="98"/>
                </a:xfrm>
                <a:custGeom>
                  <a:avLst/>
                  <a:gdLst>
                    <a:gd name="T0" fmla="*/ 119 w 75"/>
                    <a:gd name="T1" fmla="*/ 234 h 41"/>
                    <a:gd name="T2" fmla="*/ 308 w 75"/>
                    <a:gd name="T3" fmla="*/ 234 h 41"/>
                    <a:gd name="T4" fmla="*/ 427 w 75"/>
                    <a:gd name="T5" fmla="*/ 120 h 41"/>
                    <a:gd name="T6" fmla="*/ 308 w 75"/>
                    <a:gd name="T7" fmla="*/ 0 h 41"/>
                    <a:gd name="T8" fmla="*/ 119 w 75"/>
                    <a:gd name="T9" fmla="*/ 0 h 41"/>
                    <a:gd name="T10" fmla="*/ 0 w 75"/>
                    <a:gd name="T11" fmla="*/ 120 h 41"/>
                    <a:gd name="T12" fmla="*/ 119 w 75"/>
                    <a:gd name="T13" fmla="*/ 23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1">
                      <a:moveTo>
                        <a:pt x="21" y="41"/>
                      </a:moveTo>
                      <a:cubicBezTo>
                        <a:pt x="54" y="41"/>
                        <a:pt x="54" y="41"/>
                        <a:pt x="54" y="41"/>
                      </a:cubicBezTo>
                      <a:cubicBezTo>
                        <a:pt x="66" y="41"/>
                        <a:pt x="75" y="32"/>
                        <a:pt x="75" y="21"/>
                      </a:cubicBezTo>
                      <a:cubicBezTo>
                        <a:pt x="75" y="9"/>
                        <a:pt x="66" y="0"/>
                        <a:pt x="54" y="0"/>
                      </a:cubicBezTo>
                      <a:cubicBezTo>
                        <a:pt x="21" y="0"/>
                        <a:pt x="21" y="0"/>
                        <a:pt x="21" y="0"/>
                      </a:cubicBezTo>
                      <a:cubicBezTo>
                        <a:pt x="10" y="0"/>
                        <a:pt x="0" y="9"/>
                        <a:pt x="0" y="21"/>
                      </a:cubicBezTo>
                      <a:cubicBezTo>
                        <a:pt x="0" y="32"/>
                        <a:pt x="10" y="41"/>
                        <a:pt x="2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72"/>
                <p:cNvSpPr/>
                <p:nvPr/>
              </p:nvSpPr>
              <p:spPr bwMode="auto">
                <a:xfrm>
                  <a:off x="2047" y="3219"/>
                  <a:ext cx="179" cy="97"/>
                </a:xfrm>
                <a:custGeom>
                  <a:avLst/>
                  <a:gdLst>
                    <a:gd name="T0" fmla="*/ 119 w 75"/>
                    <a:gd name="T1" fmla="*/ 229 h 41"/>
                    <a:gd name="T2" fmla="*/ 308 w 75"/>
                    <a:gd name="T3" fmla="*/ 229 h 41"/>
                    <a:gd name="T4" fmla="*/ 427 w 75"/>
                    <a:gd name="T5" fmla="*/ 111 h 41"/>
                    <a:gd name="T6" fmla="*/ 308 w 75"/>
                    <a:gd name="T7" fmla="*/ 0 h 41"/>
                    <a:gd name="T8" fmla="*/ 119 w 75"/>
                    <a:gd name="T9" fmla="*/ 0 h 41"/>
                    <a:gd name="T10" fmla="*/ 0 w 75"/>
                    <a:gd name="T11" fmla="*/ 111 h 41"/>
                    <a:gd name="T12" fmla="*/ 119 w 75"/>
                    <a:gd name="T13" fmla="*/ 22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1">
                      <a:moveTo>
                        <a:pt x="21" y="41"/>
                      </a:moveTo>
                      <a:cubicBezTo>
                        <a:pt x="54" y="41"/>
                        <a:pt x="54" y="41"/>
                        <a:pt x="54" y="41"/>
                      </a:cubicBezTo>
                      <a:cubicBezTo>
                        <a:pt x="66" y="41"/>
                        <a:pt x="75" y="32"/>
                        <a:pt x="75" y="20"/>
                      </a:cubicBezTo>
                      <a:cubicBezTo>
                        <a:pt x="75" y="9"/>
                        <a:pt x="66" y="0"/>
                        <a:pt x="54" y="0"/>
                      </a:cubicBezTo>
                      <a:cubicBezTo>
                        <a:pt x="21" y="0"/>
                        <a:pt x="21" y="0"/>
                        <a:pt x="21" y="0"/>
                      </a:cubicBezTo>
                      <a:cubicBezTo>
                        <a:pt x="10" y="0"/>
                        <a:pt x="0" y="9"/>
                        <a:pt x="0" y="20"/>
                      </a:cubicBezTo>
                      <a:cubicBezTo>
                        <a:pt x="0" y="32"/>
                        <a:pt x="10" y="41"/>
                        <a:pt x="2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73"/>
                <p:cNvSpPr/>
                <p:nvPr/>
              </p:nvSpPr>
              <p:spPr bwMode="auto">
                <a:xfrm>
                  <a:off x="2047" y="3431"/>
                  <a:ext cx="179" cy="97"/>
                </a:xfrm>
                <a:custGeom>
                  <a:avLst/>
                  <a:gdLst>
                    <a:gd name="T0" fmla="*/ 119 w 75"/>
                    <a:gd name="T1" fmla="*/ 229 h 41"/>
                    <a:gd name="T2" fmla="*/ 308 w 75"/>
                    <a:gd name="T3" fmla="*/ 229 h 41"/>
                    <a:gd name="T4" fmla="*/ 427 w 75"/>
                    <a:gd name="T5" fmla="*/ 118 h 41"/>
                    <a:gd name="T6" fmla="*/ 308 w 75"/>
                    <a:gd name="T7" fmla="*/ 0 h 41"/>
                    <a:gd name="T8" fmla="*/ 119 w 75"/>
                    <a:gd name="T9" fmla="*/ 0 h 41"/>
                    <a:gd name="T10" fmla="*/ 0 w 75"/>
                    <a:gd name="T11" fmla="*/ 118 h 41"/>
                    <a:gd name="T12" fmla="*/ 119 w 75"/>
                    <a:gd name="T13" fmla="*/ 22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1">
                      <a:moveTo>
                        <a:pt x="21" y="41"/>
                      </a:moveTo>
                      <a:cubicBezTo>
                        <a:pt x="54" y="41"/>
                        <a:pt x="54" y="41"/>
                        <a:pt x="54" y="41"/>
                      </a:cubicBezTo>
                      <a:cubicBezTo>
                        <a:pt x="66" y="41"/>
                        <a:pt x="75" y="32"/>
                        <a:pt x="75" y="21"/>
                      </a:cubicBezTo>
                      <a:cubicBezTo>
                        <a:pt x="75" y="9"/>
                        <a:pt x="66" y="0"/>
                        <a:pt x="54" y="0"/>
                      </a:cubicBezTo>
                      <a:cubicBezTo>
                        <a:pt x="21" y="0"/>
                        <a:pt x="21" y="0"/>
                        <a:pt x="21" y="0"/>
                      </a:cubicBezTo>
                      <a:cubicBezTo>
                        <a:pt x="10" y="0"/>
                        <a:pt x="0" y="9"/>
                        <a:pt x="0" y="21"/>
                      </a:cubicBezTo>
                      <a:cubicBezTo>
                        <a:pt x="0" y="32"/>
                        <a:pt x="10" y="41"/>
                        <a:pt x="2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4"/>
                <p:cNvSpPr/>
                <p:nvPr/>
              </p:nvSpPr>
              <p:spPr bwMode="auto">
                <a:xfrm>
                  <a:off x="2047" y="3854"/>
                  <a:ext cx="179" cy="97"/>
                </a:xfrm>
                <a:custGeom>
                  <a:avLst/>
                  <a:gdLst>
                    <a:gd name="T0" fmla="*/ 427 w 75"/>
                    <a:gd name="T1" fmla="*/ 118 h 41"/>
                    <a:gd name="T2" fmla="*/ 308 w 75"/>
                    <a:gd name="T3" fmla="*/ 0 h 41"/>
                    <a:gd name="T4" fmla="*/ 119 w 75"/>
                    <a:gd name="T5" fmla="*/ 0 h 41"/>
                    <a:gd name="T6" fmla="*/ 0 w 75"/>
                    <a:gd name="T7" fmla="*/ 118 h 41"/>
                    <a:gd name="T8" fmla="*/ 119 w 75"/>
                    <a:gd name="T9" fmla="*/ 229 h 41"/>
                    <a:gd name="T10" fmla="*/ 308 w 75"/>
                    <a:gd name="T11" fmla="*/ 229 h 41"/>
                    <a:gd name="T12" fmla="*/ 427 w 75"/>
                    <a:gd name="T13" fmla="*/ 118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41">
                      <a:moveTo>
                        <a:pt x="75" y="21"/>
                      </a:moveTo>
                      <a:cubicBezTo>
                        <a:pt x="75" y="9"/>
                        <a:pt x="66" y="0"/>
                        <a:pt x="54" y="0"/>
                      </a:cubicBezTo>
                      <a:cubicBezTo>
                        <a:pt x="21" y="0"/>
                        <a:pt x="21" y="0"/>
                        <a:pt x="21" y="0"/>
                      </a:cubicBezTo>
                      <a:cubicBezTo>
                        <a:pt x="10" y="0"/>
                        <a:pt x="0" y="9"/>
                        <a:pt x="0" y="21"/>
                      </a:cubicBezTo>
                      <a:cubicBezTo>
                        <a:pt x="0" y="32"/>
                        <a:pt x="10" y="41"/>
                        <a:pt x="21" y="41"/>
                      </a:cubicBezTo>
                      <a:cubicBezTo>
                        <a:pt x="54" y="41"/>
                        <a:pt x="54" y="41"/>
                        <a:pt x="54" y="41"/>
                      </a:cubicBezTo>
                      <a:cubicBezTo>
                        <a:pt x="66" y="41"/>
                        <a:pt x="75" y="32"/>
                        <a:pt x="75"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75"/>
                <p:cNvSpPr>
                  <a:spLocks noEditPoints="1"/>
                </p:cNvSpPr>
                <p:nvPr/>
              </p:nvSpPr>
              <p:spPr bwMode="auto">
                <a:xfrm>
                  <a:off x="2121" y="3029"/>
                  <a:ext cx="978" cy="1113"/>
                </a:xfrm>
                <a:custGeom>
                  <a:avLst/>
                  <a:gdLst>
                    <a:gd name="T0" fmla="*/ 2089 w 411"/>
                    <a:gd name="T1" fmla="*/ 0 h 468"/>
                    <a:gd name="T2" fmla="*/ 243 w 411"/>
                    <a:gd name="T3" fmla="*/ 0 h 468"/>
                    <a:gd name="T4" fmla="*/ 0 w 411"/>
                    <a:gd name="T5" fmla="*/ 238 h 468"/>
                    <a:gd name="T6" fmla="*/ 0 w 411"/>
                    <a:gd name="T7" fmla="*/ 378 h 468"/>
                    <a:gd name="T8" fmla="*/ 131 w 411"/>
                    <a:gd name="T9" fmla="*/ 378 h 468"/>
                    <a:gd name="T10" fmla="*/ 316 w 411"/>
                    <a:gd name="T11" fmla="*/ 566 h 468"/>
                    <a:gd name="T12" fmla="*/ 131 w 411"/>
                    <a:gd name="T13" fmla="*/ 759 h 468"/>
                    <a:gd name="T14" fmla="*/ 0 w 411"/>
                    <a:gd name="T15" fmla="*/ 759 h 468"/>
                    <a:gd name="T16" fmla="*/ 0 w 411"/>
                    <a:gd name="T17" fmla="*/ 882 h 468"/>
                    <a:gd name="T18" fmla="*/ 131 w 411"/>
                    <a:gd name="T19" fmla="*/ 882 h 468"/>
                    <a:gd name="T20" fmla="*/ 316 w 411"/>
                    <a:gd name="T21" fmla="*/ 1068 h 468"/>
                    <a:gd name="T22" fmla="*/ 131 w 411"/>
                    <a:gd name="T23" fmla="*/ 1260 h 468"/>
                    <a:gd name="T24" fmla="*/ 0 w 411"/>
                    <a:gd name="T25" fmla="*/ 1260 h 468"/>
                    <a:gd name="T26" fmla="*/ 0 w 411"/>
                    <a:gd name="T27" fmla="*/ 1386 h 468"/>
                    <a:gd name="T28" fmla="*/ 131 w 411"/>
                    <a:gd name="T29" fmla="*/ 1386 h 468"/>
                    <a:gd name="T30" fmla="*/ 316 w 411"/>
                    <a:gd name="T31" fmla="*/ 1579 h 468"/>
                    <a:gd name="T32" fmla="*/ 131 w 411"/>
                    <a:gd name="T33" fmla="*/ 1765 h 468"/>
                    <a:gd name="T34" fmla="*/ 0 w 411"/>
                    <a:gd name="T35" fmla="*/ 1765 h 468"/>
                    <a:gd name="T36" fmla="*/ 0 w 411"/>
                    <a:gd name="T37" fmla="*/ 1895 h 468"/>
                    <a:gd name="T38" fmla="*/ 131 w 411"/>
                    <a:gd name="T39" fmla="*/ 1895 h 468"/>
                    <a:gd name="T40" fmla="*/ 316 w 411"/>
                    <a:gd name="T41" fmla="*/ 2081 h 468"/>
                    <a:gd name="T42" fmla="*/ 131 w 411"/>
                    <a:gd name="T43" fmla="*/ 2269 h 468"/>
                    <a:gd name="T44" fmla="*/ 0 w 411"/>
                    <a:gd name="T45" fmla="*/ 2269 h 468"/>
                    <a:gd name="T46" fmla="*/ 0 w 411"/>
                    <a:gd name="T47" fmla="*/ 2409 h 468"/>
                    <a:gd name="T48" fmla="*/ 243 w 411"/>
                    <a:gd name="T49" fmla="*/ 2647 h 468"/>
                    <a:gd name="T50" fmla="*/ 2089 w 411"/>
                    <a:gd name="T51" fmla="*/ 2647 h 468"/>
                    <a:gd name="T52" fmla="*/ 2327 w 411"/>
                    <a:gd name="T53" fmla="*/ 2409 h 468"/>
                    <a:gd name="T54" fmla="*/ 2327 w 411"/>
                    <a:gd name="T55" fmla="*/ 238 h 468"/>
                    <a:gd name="T56" fmla="*/ 2089 w 411"/>
                    <a:gd name="T57" fmla="*/ 0 h 468"/>
                    <a:gd name="T58" fmla="*/ 1199 w 411"/>
                    <a:gd name="T59" fmla="*/ 488 h 468"/>
                    <a:gd name="T60" fmla="*/ 1540 w 411"/>
                    <a:gd name="T61" fmla="*/ 820 h 468"/>
                    <a:gd name="T62" fmla="*/ 1199 w 411"/>
                    <a:gd name="T63" fmla="*/ 1161 h 468"/>
                    <a:gd name="T64" fmla="*/ 866 w 411"/>
                    <a:gd name="T65" fmla="*/ 820 h 468"/>
                    <a:gd name="T66" fmla="*/ 1199 w 411"/>
                    <a:gd name="T67" fmla="*/ 488 h 468"/>
                    <a:gd name="T68" fmla="*/ 1739 w 411"/>
                    <a:gd name="T69" fmla="*/ 2052 h 468"/>
                    <a:gd name="T70" fmla="*/ 1739 w 411"/>
                    <a:gd name="T71" fmla="*/ 2052 h 468"/>
                    <a:gd name="T72" fmla="*/ 1199 w 411"/>
                    <a:gd name="T73" fmla="*/ 2159 h 468"/>
                    <a:gd name="T74" fmla="*/ 662 w 411"/>
                    <a:gd name="T75" fmla="*/ 2052 h 468"/>
                    <a:gd name="T76" fmla="*/ 662 w 411"/>
                    <a:gd name="T77" fmla="*/ 2052 h 468"/>
                    <a:gd name="T78" fmla="*/ 662 w 411"/>
                    <a:gd name="T79" fmla="*/ 1724 h 468"/>
                    <a:gd name="T80" fmla="*/ 1026 w 411"/>
                    <a:gd name="T81" fmla="*/ 1211 h 468"/>
                    <a:gd name="T82" fmla="*/ 1199 w 411"/>
                    <a:gd name="T83" fmla="*/ 1448 h 468"/>
                    <a:gd name="T84" fmla="*/ 1383 w 411"/>
                    <a:gd name="T85" fmla="*/ 1211 h 468"/>
                    <a:gd name="T86" fmla="*/ 1739 w 411"/>
                    <a:gd name="T87" fmla="*/ 1724 h 468"/>
                    <a:gd name="T88" fmla="*/ 1739 w 411"/>
                    <a:gd name="T89" fmla="*/ 2052 h 4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1" h="468">
                      <a:moveTo>
                        <a:pt x="369" y="0"/>
                      </a:moveTo>
                      <a:cubicBezTo>
                        <a:pt x="43" y="0"/>
                        <a:pt x="43" y="0"/>
                        <a:pt x="43" y="0"/>
                      </a:cubicBezTo>
                      <a:cubicBezTo>
                        <a:pt x="19" y="0"/>
                        <a:pt x="0" y="19"/>
                        <a:pt x="0" y="42"/>
                      </a:cubicBezTo>
                      <a:cubicBezTo>
                        <a:pt x="0" y="67"/>
                        <a:pt x="0" y="67"/>
                        <a:pt x="0" y="67"/>
                      </a:cubicBezTo>
                      <a:cubicBezTo>
                        <a:pt x="23" y="67"/>
                        <a:pt x="23" y="67"/>
                        <a:pt x="23" y="67"/>
                      </a:cubicBezTo>
                      <a:cubicBezTo>
                        <a:pt x="42" y="67"/>
                        <a:pt x="56" y="82"/>
                        <a:pt x="56" y="100"/>
                      </a:cubicBezTo>
                      <a:cubicBezTo>
                        <a:pt x="56" y="119"/>
                        <a:pt x="42" y="134"/>
                        <a:pt x="23" y="134"/>
                      </a:cubicBezTo>
                      <a:cubicBezTo>
                        <a:pt x="0" y="134"/>
                        <a:pt x="0" y="134"/>
                        <a:pt x="0" y="134"/>
                      </a:cubicBezTo>
                      <a:cubicBezTo>
                        <a:pt x="0" y="156"/>
                        <a:pt x="0" y="156"/>
                        <a:pt x="0" y="156"/>
                      </a:cubicBezTo>
                      <a:cubicBezTo>
                        <a:pt x="23" y="156"/>
                        <a:pt x="23" y="156"/>
                        <a:pt x="23" y="156"/>
                      </a:cubicBezTo>
                      <a:cubicBezTo>
                        <a:pt x="42" y="156"/>
                        <a:pt x="56" y="171"/>
                        <a:pt x="56" y="189"/>
                      </a:cubicBezTo>
                      <a:cubicBezTo>
                        <a:pt x="56" y="208"/>
                        <a:pt x="42" y="223"/>
                        <a:pt x="23" y="223"/>
                      </a:cubicBezTo>
                      <a:cubicBezTo>
                        <a:pt x="0" y="223"/>
                        <a:pt x="0" y="223"/>
                        <a:pt x="0" y="223"/>
                      </a:cubicBezTo>
                      <a:cubicBezTo>
                        <a:pt x="0" y="245"/>
                        <a:pt x="0" y="245"/>
                        <a:pt x="0" y="245"/>
                      </a:cubicBezTo>
                      <a:cubicBezTo>
                        <a:pt x="23" y="245"/>
                        <a:pt x="23" y="245"/>
                        <a:pt x="23" y="245"/>
                      </a:cubicBezTo>
                      <a:cubicBezTo>
                        <a:pt x="42" y="245"/>
                        <a:pt x="56" y="260"/>
                        <a:pt x="56" y="279"/>
                      </a:cubicBezTo>
                      <a:cubicBezTo>
                        <a:pt x="56" y="297"/>
                        <a:pt x="42" y="312"/>
                        <a:pt x="23" y="312"/>
                      </a:cubicBezTo>
                      <a:cubicBezTo>
                        <a:pt x="0" y="312"/>
                        <a:pt x="0" y="312"/>
                        <a:pt x="0" y="312"/>
                      </a:cubicBezTo>
                      <a:cubicBezTo>
                        <a:pt x="0" y="335"/>
                        <a:pt x="0" y="335"/>
                        <a:pt x="0" y="335"/>
                      </a:cubicBezTo>
                      <a:cubicBezTo>
                        <a:pt x="23" y="335"/>
                        <a:pt x="23" y="335"/>
                        <a:pt x="23" y="335"/>
                      </a:cubicBezTo>
                      <a:cubicBezTo>
                        <a:pt x="42" y="335"/>
                        <a:pt x="56" y="349"/>
                        <a:pt x="56" y="368"/>
                      </a:cubicBezTo>
                      <a:cubicBezTo>
                        <a:pt x="56" y="386"/>
                        <a:pt x="42" y="401"/>
                        <a:pt x="23" y="401"/>
                      </a:cubicBezTo>
                      <a:cubicBezTo>
                        <a:pt x="0" y="401"/>
                        <a:pt x="0" y="401"/>
                        <a:pt x="0" y="401"/>
                      </a:cubicBezTo>
                      <a:cubicBezTo>
                        <a:pt x="0" y="426"/>
                        <a:pt x="0" y="426"/>
                        <a:pt x="0" y="426"/>
                      </a:cubicBezTo>
                      <a:cubicBezTo>
                        <a:pt x="0" y="449"/>
                        <a:pt x="19" y="468"/>
                        <a:pt x="43" y="468"/>
                      </a:cubicBezTo>
                      <a:cubicBezTo>
                        <a:pt x="369" y="468"/>
                        <a:pt x="369" y="468"/>
                        <a:pt x="369" y="468"/>
                      </a:cubicBezTo>
                      <a:cubicBezTo>
                        <a:pt x="392" y="468"/>
                        <a:pt x="411" y="449"/>
                        <a:pt x="411" y="426"/>
                      </a:cubicBezTo>
                      <a:cubicBezTo>
                        <a:pt x="411" y="42"/>
                        <a:pt x="411" y="42"/>
                        <a:pt x="411" y="42"/>
                      </a:cubicBezTo>
                      <a:cubicBezTo>
                        <a:pt x="411" y="19"/>
                        <a:pt x="392" y="0"/>
                        <a:pt x="369" y="0"/>
                      </a:cubicBezTo>
                      <a:close/>
                      <a:moveTo>
                        <a:pt x="212" y="86"/>
                      </a:moveTo>
                      <a:cubicBezTo>
                        <a:pt x="245" y="86"/>
                        <a:pt x="272" y="113"/>
                        <a:pt x="272" y="145"/>
                      </a:cubicBezTo>
                      <a:cubicBezTo>
                        <a:pt x="272" y="178"/>
                        <a:pt x="245" y="205"/>
                        <a:pt x="212" y="205"/>
                      </a:cubicBezTo>
                      <a:cubicBezTo>
                        <a:pt x="180" y="205"/>
                        <a:pt x="153" y="178"/>
                        <a:pt x="153" y="145"/>
                      </a:cubicBezTo>
                      <a:cubicBezTo>
                        <a:pt x="153" y="113"/>
                        <a:pt x="180" y="86"/>
                        <a:pt x="212" y="86"/>
                      </a:cubicBezTo>
                      <a:close/>
                      <a:moveTo>
                        <a:pt x="307" y="363"/>
                      </a:moveTo>
                      <a:cubicBezTo>
                        <a:pt x="307" y="363"/>
                        <a:pt x="307" y="363"/>
                        <a:pt x="307" y="363"/>
                      </a:cubicBezTo>
                      <a:cubicBezTo>
                        <a:pt x="305" y="373"/>
                        <a:pt x="264" y="382"/>
                        <a:pt x="212" y="382"/>
                      </a:cubicBezTo>
                      <a:cubicBezTo>
                        <a:pt x="161" y="382"/>
                        <a:pt x="119" y="373"/>
                        <a:pt x="117" y="363"/>
                      </a:cubicBezTo>
                      <a:cubicBezTo>
                        <a:pt x="117" y="363"/>
                        <a:pt x="117" y="363"/>
                        <a:pt x="117" y="363"/>
                      </a:cubicBezTo>
                      <a:cubicBezTo>
                        <a:pt x="117" y="305"/>
                        <a:pt x="117" y="305"/>
                        <a:pt x="117" y="305"/>
                      </a:cubicBezTo>
                      <a:cubicBezTo>
                        <a:pt x="117" y="263"/>
                        <a:pt x="144" y="227"/>
                        <a:pt x="181" y="214"/>
                      </a:cubicBezTo>
                      <a:cubicBezTo>
                        <a:pt x="212" y="256"/>
                        <a:pt x="212" y="256"/>
                        <a:pt x="212" y="256"/>
                      </a:cubicBezTo>
                      <a:cubicBezTo>
                        <a:pt x="244" y="214"/>
                        <a:pt x="244" y="214"/>
                        <a:pt x="244" y="214"/>
                      </a:cubicBezTo>
                      <a:cubicBezTo>
                        <a:pt x="281" y="227"/>
                        <a:pt x="307" y="263"/>
                        <a:pt x="307" y="305"/>
                      </a:cubicBezTo>
                      <a:lnTo>
                        <a:pt x="307" y="3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68" name="组合 67"/>
          <p:cNvGrpSpPr/>
          <p:nvPr/>
        </p:nvGrpSpPr>
        <p:grpSpPr>
          <a:xfrm>
            <a:off x="3597088" y="3897384"/>
            <a:ext cx="1348922" cy="686747"/>
            <a:chOff x="3597088" y="3897384"/>
            <a:chExt cx="1348922" cy="686747"/>
          </a:xfrm>
        </p:grpSpPr>
        <p:sp>
          <p:nvSpPr>
            <p:cNvPr id="8" name="等腰三角形 7"/>
            <p:cNvSpPr/>
            <p:nvPr/>
          </p:nvSpPr>
          <p:spPr>
            <a:xfrm rot="5400000">
              <a:off x="3557831" y="4128998"/>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4" name="组合 63"/>
            <p:cNvGrpSpPr/>
            <p:nvPr/>
          </p:nvGrpSpPr>
          <p:grpSpPr>
            <a:xfrm>
              <a:off x="4259263" y="3897384"/>
              <a:ext cx="686747" cy="686747"/>
              <a:chOff x="3975672" y="3904359"/>
              <a:chExt cx="686747" cy="686747"/>
            </a:xfrm>
          </p:grpSpPr>
          <p:sp>
            <p:nvSpPr>
              <p:cNvPr id="9" name="任意多边形 8"/>
              <p:cNvSpPr/>
              <p:nvPr/>
            </p:nvSpPr>
            <p:spPr>
              <a:xfrm>
                <a:off x="3975672" y="3904359"/>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grpSp>
            <p:nvGrpSpPr>
              <p:cNvPr id="35" name="Group 32"/>
              <p:cNvGrpSpPr>
                <a:grpSpLocks noChangeAspect="1"/>
              </p:cNvGrpSpPr>
              <p:nvPr/>
            </p:nvGrpSpPr>
            <p:grpSpPr bwMode="auto">
              <a:xfrm>
                <a:off x="4100921" y="4016900"/>
                <a:ext cx="436248" cy="461665"/>
                <a:chOff x="3355" y="2586"/>
                <a:chExt cx="1150" cy="1217"/>
              </a:xfrm>
            </p:grpSpPr>
            <p:sp>
              <p:nvSpPr>
                <p:cNvPr id="36" name="Freeform 33"/>
                <p:cNvSpPr>
                  <a:spLocks noEditPoints="1"/>
                </p:cNvSpPr>
                <p:nvPr/>
              </p:nvSpPr>
              <p:spPr bwMode="auto">
                <a:xfrm>
                  <a:off x="3588" y="2781"/>
                  <a:ext cx="682" cy="1022"/>
                </a:xfrm>
                <a:custGeom>
                  <a:avLst/>
                  <a:gdLst>
                    <a:gd name="T0" fmla="*/ 813 w 287"/>
                    <a:gd name="T1" fmla="*/ 1485 h 430"/>
                    <a:gd name="T2" fmla="*/ 554 w 287"/>
                    <a:gd name="T3" fmla="*/ 1740 h 430"/>
                    <a:gd name="T4" fmla="*/ 813 w 287"/>
                    <a:gd name="T5" fmla="*/ 1999 h 430"/>
                    <a:gd name="T6" fmla="*/ 1067 w 287"/>
                    <a:gd name="T7" fmla="*/ 1740 h 430"/>
                    <a:gd name="T8" fmla="*/ 813 w 287"/>
                    <a:gd name="T9" fmla="*/ 1485 h 430"/>
                    <a:gd name="T10" fmla="*/ 1395 w 287"/>
                    <a:gd name="T11" fmla="*/ 0 h 430"/>
                    <a:gd name="T12" fmla="*/ 226 w 287"/>
                    <a:gd name="T13" fmla="*/ 0 h 430"/>
                    <a:gd name="T14" fmla="*/ 0 w 287"/>
                    <a:gd name="T15" fmla="*/ 226 h 430"/>
                    <a:gd name="T16" fmla="*/ 0 w 287"/>
                    <a:gd name="T17" fmla="*/ 2203 h 430"/>
                    <a:gd name="T18" fmla="*/ 226 w 287"/>
                    <a:gd name="T19" fmla="*/ 2429 h 430"/>
                    <a:gd name="T20" fmla="*/ 1395 w 287"/>
                    <a:gd name="T21" fmla="*/ 2429 h 430"/>
                    <a:gd name="T22" fmla="*/ 1621 w 287"/>
                    <a:gd name="T23" fmla="*/ 2203 h 430"/>
                    <a:gd name="T24" fmla="*/ 1621 w 287"/>
                    <a:gd name="T25" fmla="*/ 226 h 430"/>
                    <a:gd name="T26" fmla="*/ 1395 w 287"/>
                    <a:gd name="T27" fmla="*/ 0 h 430"/>
                    <a:gd name="T28" fmla="*/ 813 w 287"/>
                    <a:gd name="T29" fmla="*/ 2260 h 430"/>
                    <a:gd name="T30" fmla="*/ 295 w 287"/>
                    <a:gd name="T31" fmla="*/ 1740 h 430"/>
                    <a:gd name="T32" fmla="*/ 813 w 287"/>
                    <a:gd name="T33" fmla="*/ 1219 h 430"/>
                    <a:gd name="T34" fmla="*/ 1333 w 287"/>
                    <a:gd name="T35" fmla="*/ 1740 h 430"/>
                    <a:gd name="T36" fmla="*/ 813 w 287"/>
                    <a:gd name="T37" fmla="*/ 2260 h 430"/>
                    <a:gd name="T38" fmla="*/ 1469 w 287"/>
                    <a:gd name="T39" fmla="*/ 939 h 430"/>
                    <a:gd name="T40" fmla="*/ 1333 w 287"/>
                    <a:gd name="T41" fmla="*/ 1074 h 430"/>
                    <a:gd name="T42" fmla="*/ 295 w 287"/>
                    <a:gd name="T43" fmla="*/ 1074 h 430"/>
                    <a:gd name="T44" fmla="*/ 152 w 287"/>
                    <a:gd name="T45" fmla="*/ 939 h 430"/>
                    <a:gd name="T46" fmla="*/ 152 w 287"/>
                    <a:gd name="T47" fmla="*/ 295 h 430"/>
                    <a:gd name="T48" fmla="*/ 295 w 287"/>
                    <a:gd name="T49" fmla="*/ 159 h 430"/>
                    <a:gd name="T50" fmla="*/ 1333 w 287"/>
                    <a:gd name="T51" fmla="*/ 159 h 430"/>
                    <a:gd name="T52" fmla="*/ 1469 w 287"/>
                    <a:gd name="T53" fmla="*/ 295 h 430"/>
                    <a:gd name="T54" fmla="*/ 1469 w 287"/>
                    <a:gd name="T55" fmla="*/ 939 h 4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7" h="430">
                      <a:moveTo>
                        <a:pt x="144" y="263"/>
                      </a:moveTo>
                      <a:cubicBezTo>
                        <a:pt x="119" y="263"/>
                        <a:pt x="98" y="283"/>
                        <a:pt x="98" y="308"/>
                      </a:cubicBezTo>
                      <a:cubicBezTo>
                        <a:pt x="98" y="333"/>
                        <a:pt x="119" y="354"/>
                        <a:pt x="144" y="354"/>
                      </a:cubicBezTo>
                      <a:cubicBezTo>
                        <a:pt x="169" y="354"/>
                        <a:pt x="189" y="333"/>
                        <a:pt x="189" y="308"/>
                      </a:cubicBezTo>
                      <a:cubicBezTo>
                        <a:pt x="189" y="283"/>
                        <a:pt x="169" y="263"/>
                        <a:pt x="144" y="263"/>
                      </a:cubicBezTo>
                      <a:close/>
                      <a:moveTo>
                        <a:pt x="247" y="0"/>
                      </a:moveTo>
                      <a:cubicBezTo>
                        <a:pt x="40" y="0"/>
                        <a:pt x="40" y="0"/>
                        <a:pt x="40" y="0"/>
                      </a:cubicBezTo>
                      <a:cubicBezTo>
                        <a:pt x="18" y="0"/>
                        <a:pt x="0" y="18"/>
                        <a:pt x="0" y="40"/>
                      </a:cubicBezTo>
                      <a:cubicBezTo>
                        <a:pt x="0" y="390"/>
                        <a:pt x="0" y="390"/>
                        <a:pt x="0" y="390"/>
                      </a:cubicBezTo>
                      <a:cubicBezTo>
                        <a:pt x="0" y="412"/>
                        <a:pt x="18" y="430"/>
                        <a:pt x="40" y="430"/>
                      </a:cubicBezTo>
                      <a:cubicBezTo>
                        <a:pt x="247" y="430"/>
                        <a:pt x="247" y="430"/>
                        <a:pt x="247" y="430"/>
                      </a:cubicBezTo>
                      <a:cubicBezTo>
                        <a:pt x="269" y="430"/>
                        <a:pt x="287" y="412"/>
                        <a:pt x="287" y="390"/>
                      </a:cubicBezTo>
                      <a:cubicBezTo>
                        <a:pt x="287" y="40"/>
                        <a:pt x="287" y="40"/>
                        <a:pt x="287" y="40"/>
                      </a:cubicBezTo>
                      <a:cubicBezTo>
                        <a:pt x="287" y="18"/>
                        <a:pt x="269" y="0"/>
                        <a:pt x="247" y="0"/>
                      </a:cubicBezTo>
                      <a:close/>
                      <a:moveTo>
                        <a:pt x="144" y="400"/>
                      </a:moveTo>
                      <a:cubicBezTo>
                        <a:pt x="93" y="400"/>
                        <a:pt x="52" y="359"/>
                        <a:pt x="52" y="308"/>
                      </a:cubicBezTo>
                      <a:cubicBezTo>
                        <a:pt x="52" y="257"/>
                        <a:pt x="93" y="216"/>
                        <a:pt x="144" y="216"/>
                      </a:cubicBezTo>
                      <a:cubicBezTo>
                        <a:pt x="194" y="216"/>
                        <a:pt x="236" y="257"/>
                        <a:pt x="236" y="308"/>
                      </a:cubicBezTo>
                      <a:cubicBezTo>
                        <a:pt x="236" y="359"/>
                        <a:pt x="194" y="400"/>
                        <a:pt x="144" y="400"/>
                      </a:cubicBezTo>
                      <a:close/>
                      <a:moveTo>
                        <a:pt x="260" y="166"/>
                      </a:moveTo>
                      <a:cubicBezTo>
                        <a:pt x="260" y="179"/>
                        <a:pt x="249" y="190"/>
                        <a:pt x="236" y="190"/>
                      </a:cubicBezTo>
                      <a:cubicBezTo>
                        <a:pt x="52" y="190"/>
                        <a:pt x="52" y="190"/>
                        <a:pt x="52" y="190"/>
                      </a:cubicBezTo>
                      <a:cubicBezTo>
                        <a:pt x="38" y="190"/>
                        <a:pt x="27" y="179"/>
                        <a:pt x="27" y="166"/>
                      </a:cubicBezTo>
                      <a:cubicBezTo>
                        <a:pt x="27" y="52"/>
                        <a:pt x="27" y="52"/>
                        <a:pt x="27" y="52"/>
                      </a:cubicBezTo>
                      <a:cubicBezTo>
                        <a:pt x="27" y="39"/>
                        <a:pt x="38" y="28"/>
                        <a:pt x="52" y="28"/>
                      </a:cubicBezTo>
                      <a:cubicBezTo>
                        <a:pt x="236" y="28"/>
                        <a:pt x="236" y="28"/>
                        <a:pt x="236" y="28"/>
                      </a:cubicBezTo>
                      <a:cubicBezTo>
                        <a:pt x="249" y="28"/>
                        <a:pt x="260" y="39"/>
                        <a:pt x="260" y="52"/>
                      </a:cubicBezTo>
                      <a:lnTo>
                        <a:pt x="260" y="1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4"/>
                <p:cNvSpPr/>
                <p:nvPr/>
              </p:nvSpPr>
              <p:spPr bwMode="auto">
                <a:xfrm>
                  <a:off x="3355" y="3080"/>
                  <a:ext cx="121" cy="250"/>
                </a:xfrm>
                <a:custGeom>
                  <a:avLst/>
                  <a:gdLst>
                    <a:gd name="T0" fmla="*/ 287 w 51"/>
                    <a:gd name="T1" fmla="*/ 0 h 105"/>
                    <a:gd name="T2" fmla="*/ 0 w 51"/>
                    <a:gd name="T3" fmla="*/ 300 h 105"/>
                    <a:gd name="T4" fmla="*/ 287 w 51"/>
                    <a:gd name="T5" fmla="*/ 595 h 105"/>
                    <a:gd name="T6" fmla="*/ 287 w 51"/>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05">
                      <a:moveTo>
                        <a:pt x="51" y="0"/>
                      </a:moveTo>
                      <a:cubicBezTo>
                        <a:pt x="22" y="1"/>
                        <a:pt x="0" y="24"/>
                        <a:pt x="0" y="53"/>
                      </a:cubicBezTo>
                      <a:cubicBezTo>
                        <a:pt x="0" y="81"/>
                        <a:pt x="22" y="105"/>
                        <a:pt x="51" y="105"/>
                      </a:cubicBezTo>
                      <a:lnTo>
                        <a:pt x="5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5"/>
                <p:cNvSpPr/>
                <p:nvPr/>
              </p:nvSpPr>
              <p:spPr bwMode="auto">
                <a:xfrm>
                  <a:off x="3447" y="3049"/>
                  <a:ext cx="114" cy="312"/>
                </a:xfrm>
                <a:custGeom>
                  <a:avLst/>
                  <a:gdLst>
                    <a:gd name="T0" fmla="*/ 271 w 48"/>
                    <a:gd name="T1" fmla="*/ 636 h 131"/>
                    <a:gd name="T2" fmla="*/ 169 w 48"/>
                    <a:gd name="T3" fmla="*/ 743 h 131"/>
                    <a:gd name="T4" fmla="*/ 102 w 48"/>
                    <a:gd name="T5" fmla="*/ 743 h 131"/>
                    <a:gd name="T6" fmla="*/ 0 w 48"/>
                    <a:gd name="T7" fmla="*/ 636 h 131"/>
                    <a:gd name="T8" fmla="*/ 0 w 48"/>
                    <a:gd name="T9" fmla="*/ 107 h 131"/>
                    <a:gd name="T10" fmla="*/ 102 w 48"/>
                    <a:gd name="T11" fmla="*/ 0 h 131"/>
                    <a:gd name="T12" fmla="*/ 169 w 48"/>
                    <a:gd name="T13" fmla="*/ 0 h 131"/>
                    <a:gd name="T14" fmla="*/ 271 w 48"/>
                    <a:gd name="T15" fmla="*/ 107 h 131"/>
                    <a:gd name="T16" fmla="*/ 271 w 48"/>
                    <a:gd name="T17" fmla="*/ 63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31">
                      <a:moveTo>
                        <a:pt x="48" y="112"/>
                      </a:moveTo>
                      <a:cubicBezTo>
                        <a:pt x="48" y="122"/>
                        <a:pt x="40" y="131"/>
                        <a:pt x="30" y="131"/>
                      </a:cubicBezTo>
                      <a:cubicBezTo>
                        <a:pt x="18" y="131"/>
                        <a:pt x="18" y="131"/>
                        <a:pt x="18" y="131"/>
                      </a:cubicBezTo>
                      <a:cubicBezTo>
                        <a:pt x="8" y="131"/>
                        <a:pt x="0" y="122"/>
                        <a:pt x="0" y="112"/>
                      </a:cubicBezTo>
                      <a:cubicBezTo>
                        <a:pt x="0" y="19"/>
                        <a:pt x="0" y="19"/>
                        <a:pt x="0" y="19"/>
                      </a:cubicBezTo>
                      <a:cubicBezTo>
                        <a:pt x="0" y="9"/>
                        <a:pt x="8" y="0"/>
                        <a:pt x="18" y="0"/>
                      </a:cubicBezTo>
                      <a:cubicBezTo>
                        <a:pt x="30" y="0"/>
                        <a:pt x="30" y="0"/>
                        <a:pt x="30" y="0"/>
                      </a:cubicBezTo>
                      <a:cubicBezTo>
                        <a:pt x="40" y="0"/>
                        <a:pt x="48" y="9"/>
                        <a:pt x="48" y="19"/>
                      </a:cubicBezTo>
                      <a:lnTo>
                        <a:pt x="48" y="1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6"/>
                <p:cNvSpPr/>
                <p:nvPr/>
              </p:nvSpPr>
              <p:spPr bwMode="auto">
                <a:xfrm>
                  <a:off x="4384" y="3080"/>
                  <a:ext cx="121" cy="250"/>
                </a:xfrm>
                <a:custGeom>
                  <a:avLst/>
                  <a:gdLst>
                    <a:gd name="T0" fmla="*/ 0 w 51"/>
                    <a:gd name="T1" fmla="*/ 0 h 105"/>
                    <a:gd name="T2" fmla="*/ 287 w 51"/>
                    <a:gd name="T3" fmla="*/ 300 h 105"/>
                    <a:gd name="T4" fmla="*/ 0 w 51"/>
                    <a:gd name="T5" fmla="*/ 595 h 105"/>
                    <a:gd name="T6" fmla="*/ 0 w 51"/>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05">
                      <a:moveTo>
                        <a:pt x="0" y="0"/>
                      </a:moveTo>
                      <a:cubicBezTo>
                        <a:pt x="28" y="1"/>
                        <a:pt x="51" y="24"/>
                        <a:pt x="51" y="53"/>
                      </a:cubicBezTo>
                      <a:cubicBezTo>
                        <a:pt x="51" y="81"/>
                        <a:pt x="28" y="105"/>
                        <a:pt x="0" y="105"/>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7"/>
                <p:cNvSpPr/>
                <p:nvPr/>
              </p:nvSpPr>
              <p:spPr bwMode="auto">
                <a:xfrm>
                  <a:off x="4296" y="3049"/>
                  <a:ext cx="116" cy="312"/>
                </a:xfrm>
                <a:custGeom>
                  <a:avLst/>
                  <a:gdLst>
                    <a:gd name="T0" fmla="*/ 0 w 49"/>
                    <a:gd name="T1" fmla="*/ 636 h 131"/>
                    <a:gd name="T2" fmla="*/ 102 w 49"/>
                    <a:gd name="T3" fmla="*/ 743 h 131"/>
                    <a:gd name="T4" fmla="*/ 168 w 49"/>
                    <a:gd name="T5" fmla="*/ 743 h 131"/>
                    <a:gd name="T6" fmla="*/ 275 w 49"/>
                    <a:gd name="T7" fmla="*/ 636 h 131"/>
                    <a:gd name="T8" fmla="*/ 275 w 49"/>
                    <a:gd name="T9" fmla="*/ 107 h 131"/>
                    <a:gd name="T10" fmla="*/ 168 w 49"/>
                    <a:gd name="T11" fmla="*/ 0 h 131"/>
                    <a:gd name="T12" fmla="*/ 102 w 49"/>
                    <a:gd name="T13" fmla="*/ 0 h 131"/>
                    <a:gd name="T14" fmla="*/ 0 w 49"/>
                    <a:gd name="T15" fmla="*/ 107 h 131"/>
                    <a:gd name="T16" fmla="*/ 0 w 49"/>
                    <a:gd name="T17" fmla="*/ 63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31">
                      <a:moveTo>
                        <a:pt x="0" y="112"/>
                      </a:moveTo>
                      <a:cubicBezTo>
                        <a:pt x="0" y="122"/>
                        <a:pt x="8" y="131"/>
                        <a:pt x="18" y="131"/>
                      </a:cubicBezTo>
                      <a:cubicBezTo>
                        <a:pt x="30" y="131"/>
                        <a:pt x="30" y="131"/>
                        <a:pt x="30" y="131"/>
                      </a:cubicBezTo>
                      <a:cubicBezTo>
                        <a:pt x="40" y="131"/>
                        <a:pt x="49" y="122"/>
                        <a:pt x="49" y="112"/>
                      </a:cubicBezTo>
                      <a:cubicBezTo>
                        <a:pt x="49" y="19"/>
                        <a:pt x="49" y="19"/>
                        <a:pt x="49" y="19"/>
                      </a:cubicBezTo>
                      <a:cubicBezTo>
                        <a:pt x="49" y="9"/>
                        <a:pt x="40" y="0"/>
                        <a:pt x="30" y="0"/>
                      </a:cubicBezTo>
                      <a:cubicBezTo>
                        <a:pt x="18" y="0"/>
                        <a:pt x="18" y="0"/>
                        <a:pt x="18" y="0"/>
                      </a:cubicBezTo>
                      <a:cubicBezTo>
                        <a:pt x="8" y="0"/>
                        <a:pt x="0" y="9"/>
                        <a:pt x="0" y="19"/>
                      </a:cubicBezTo>
                      <a:lnTo>
                        <a:pt x="0" y="1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8"/>
                <p:cNvSpPr/>
                <p:nvPr/>
              </p:nvSpPr>
              <p:spPr bwMode="auto">
                <a:xfrm>
                  <a:off x="3428" y="2586"/>
                  <a:ext cx="1001" cy="461"/>
                </a:xfrm>
                <a:custGeom>
                  <a:avLst/>
                  <a:gdLst>
                    <a:gd name="T0" fmla="*/ 1194 w 421"/>
                    <a:gd name="T1" fmla="*/ 0 h 194"/>
                    <a:gd name="T2" fmla="*/ 0 w 421"/>
                    <a:gd name="T3" fmla="*/ 1095 h 194"/>
                    <a:gd name="T4" fmla="*/ 147 w 421"/>
                    <a:gd name="T5" fmla="*/ 1022 h 194"/>
                    <a:gd name="T6" fmla="*/ 152 w 421"/>
                    <a:gd name="T7" fmla="*/ 1022 h 194"/>
                    <a:gd name="T8" fmla="*/ 447 w 421"/>
                    <a:gd name="T9" fmla="*/ 451 h 194"/>
                    <a:gd name="T10" fmla="*/ 1194 w 421"/>
                    <a:gd name="T11" fmla="*/ 135 h 194"/>
                    <a:gd name="T12" fmla="*/ 1940 w 421"/>
                    <a:gd name="T13" fmla="*/ 451 h 194"/>
                    <a:gd name="T14" fmla="*/ 2233 w 421"/>
                    <a:gd name="T15" fmla="*/ 1022 h 194"/>
                    <a:gd name="T16" fmla="*/ 2233 w 421"/>
                    <a:gd name="T17" fmla="*/ 1022 h 194"/>
                    <a:gd name="T18" fmla="*/ 2380 w 421"/>
                    <a:gd name="T19" fmla="*/ 1095 h 194"/>
                    <a:gd name="T20" fmla="*/ 1194 w 421"/>
                    <a:gd name="T21" fmla="*/ 0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 h="194">
                      <a:moveTo>
                        <a:pt x="211" y="0"/>
                      </a:moveTo>
                      <a:cubicBezTo>
                        <a:pt x="100" y="0"/>
                        <a:pt x="10" y="85"/>
                        <a:pt x="0" y="194"/>
                      </a:cubicBezTo>
                      <a:cubicBezTo>
                        <a:pt x="6" y="186"/>
                        <a:pt x="15" y="181"/>
                        <a:pt x="26" y="181"/>
                      </a:cubicBezTo>
                      <a:cubicBezTo>
                        <a:pt x="27" y="181"/>
                        <a:pt x="27" y="181"/>
                        <a:pt x="27" y="181"/>
                      </a:cubicBezTo>
                      <a:cubicBezTo>
                        <a:pt x="33" y="142"/>
                        <a:pt x="52" y="107"/>
                        <a:pt x="79" y="80"/>
                      </a:cubicBezTo>
                      <a:cubicBezTo>
                        <a:pt x="112" y="46"/>
                        <a:pt x="159" y="24"/>
                        <a:pt x="211" y="24"/>
                      </a:cubicBezTo>
                      <a:cubicBezTo>
                        <a:pt x="262" y="24"/>
                        <a:pt x="309" y="46"/>
                        <a:pt x="343" y="80"/>
                      </a:cubicBezTo>
                      <a:cubicBezTo>
                        <a:pt x="369" y="107"/>
                        <a:pt x="388" y="142"/>
                        <a:pt x="395" y="181"/>
                      </a:cubicBezTo>
                      <a:cubicBezTo>
                        <a:pt x="395" y="181"/>
                        <a:pt x="395" y="181"/>
                        <a:pt x="395" y="181"/>
                      </a:cubicBezTo>
                      <a:cubicBezTo>
                        <a:pt x="406" y="181"/>
                        <a:pt x="415" y="186"/>
                        <a:pt x="421" y="194"/>
                      </a:cubicBezTo>
                      <a:cubicBezTo>
                        <a:pt x="411" y="85"/>
                        <a:pt x="321" y="0"/>
                        <a:pt x="2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39"/>
                <p:cNvSpPr/>
                <p:nvPr/>
              </p:nvSpPr>
              <p:spPr bwMode="auto">
                <a:xfrm>
                  <a:off x="4068" y="3147"/>
                  <a:ext cx="80" cy="31"/>
                </a:xfrm>
                <a:custGeom>
                  <a:avLst/>
                  <a:gdLst>
                    <a:gd name="T0" fmla="*/ 188 w 34"/>
                    <a:gd name="T1" fmla="*/ 69 h 13"/>
                    <a:gd name="T2" fmla="*/ 184 w 34"/>
                    <a:gd name="T3" fmla="*/ 74 h 13"/>
                    <a:gd name="T4" fmla="*/ 5 w 34"/>
                    <a:gd name="T5" fmla="*/ 74 h 13"/>
                    <a:gd name="T6" fmla="*/ 0 w 34"/>
                    <a:gd name="T7" fmla="*/ 69 h 13"/>
                    <a:gd name="T8" fmla="*/ 0 w 34"/>
                    <a:gd name="T9" fmla="*/ 5 h 13"/>
                    <a:gd name="T10" fmla="*/ 5 w 34"/>
                    <a:gd name="T11" fmla="*/ 0 h 13"/>
                    <a:gd name="T12" fmla="*/ 184 w 34"/>
                    <a:gd name="T13" fmla="*/ 0 h 13"/>
                    <a:gd name="T14" fmla="*/ 188 w 34"/>
                    <a:gd name="T15" fmla="*/ 5 h 13"/>
                    <a:gd name="T16" fmla="*/ 188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40"/>
                <p:cNvSpPr/>
                <p:nvPr/>
              </p:nvSpPr>
              <p:spPr bwMode="auto">
                <a:xfrm>
                  <a:off x="4068" y="3104"/>
                  <a:ext cx="80" cy="31"/>
                </a:xfrm>
                <a:custGeom>
                  <a:avLst/>
                  <a:gdLst>
                    <a:gd name="T0" fmla="*/ 188 w 34"/>
                    <a:gd name="T1" fmla="*/ 74 h 13"/>
                    <a:gd name="T2" fmla="*/ 184 w 34"/>
                    <a:gd name="T3" fmla="*/ 74 h 13"/>
                    <a:gd name="T4" fmla="*/ 5 w 34"/>
                    <a:gd name="T5" fmla="*/ 74 h 13"/>
                    <a:gd name="T6" fmla="*/ 0 w 34"/>
                    <a:gd name="T7" fmla="*/ 74 h 13"/>
                    <a:gd name="T8" fmla="*/ 0 w 34"/>
                    <a:gd name="T9" fmla="*/ 5 h 13"/>
                    <a:gd name="T10" fmla="*/ 5 w 34"/>
                    <a:gd name="T11" fmla="*/ 0 h 13"/>
                    <a:gd name="T12" fmla="*/ 184 w 34"/>
                    <a:gd name="T13" fmla="*/ 0 h 13"/>
                    <a:gd name="T14" fmla="*/ 188 w 34"/>
                    <a:gd name="T15" fmla="*/ 5 h 13"/>
                    <a:gd name="T16" fmla="*/ 188 w 34"/>
                    <a:gd name="T17" fmla="*/ 7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3"/>
                      </a:moveTo>
                      <a:cubicBezTo>
                        <a:pt x="34" y="13"/>
                        <a:pt x="34" y="13"/>
                        <a:pt x="33" y="13"/>
                      </a:cubicBezTo>
                      <a:cubicBezTo>
                        <a:pt x="1" y="13"/>
                        <a:pt x="1" y="13"/>
                        <a:pt x="1" y="13"/>
                      </a:cubicBezTo>
                      <a:cubicBezTo>
                        <a:pt x="1" y="13"/>
                        <a:pt x="0" y="13"/>
                        <a:pt x="0" y="13"/>
                      </a:cubicBezTo>
                      <a:cubicBezTo>
                        <a:pt x="0" y="1"/>
                        <a:pt x="0" y="1"/>
                        <a:pt x="0" y="1"/>
                      </a:cubicBezTo>
                      <a:cubicBezTo>
                        <a:pt x="0" y="1"/>
                        <a:pt x="1" y="0"/>
                        <a:pt x="1" y="0"/>
                      </a:cubicBezTo>
                      <a:cubicBezTo>
                        <a:pt x="33" y="0"/>
                        <a:pt x="33" y="0"/>
                        <a:pt x="33" y="0"/>
                      </a:cubicBezTo>
                      <a:cubicBezTo>
                        <a:pt x="34" y="0"/>
                        <a:pt x="34" y="1"/>
                        <a:pt x="34" y="1"/>
                      </a:cubicBezTo>
                      <a:lnTo>
                        <a:pt x="34" y="13"/>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41"/>
                <p:cNvSpPr/>
                <p:nvPr/>
              </p:nvSpPr>
              <p:spPr bwMode="auto">
                <a:xfrm>
                  <a:off x="3949" y="3147"/>
                  <a:ext cx="81" cy="31"/>
                </a:xfrm>
                <a:custGeom>
                  <a:avLst/>
                  <a:gdLst>
                    <a:gd name="T0" fmla="*/ 193 w 34"/>
                    <a:gd name="T1" fmla="*/ 69 h 13"/>
                    <a:gd name="T2" fmla="*/ 188 w 34"/>
                    <a:gd name="T3" fmla="*/ 74 h 13"/>
                    <a:gd name="T4" fmla="*/ 5 w 34"/>
                    <a:gd name="T5" fmla="*/ 74 h 13"/>
                    <a:gd name="T6" fmla="*/ 0 w 34"/>
                    <a:gd name="T7" fmla="*/ 69 h 13"/>
                    <a:gd name="T8" fmla="*/ 0 w 34"/>
                    <a:gd name="T9" fmla="*/ 5 h 13"/>
                    <a:gd name="T10" fmla="*/ 5 w 34"/>
                    <a:gd name="T11" fmla="*/ 0 h 13"/>
                    <a:gd name="T12" fmla="*/ 188 w 34"/>
                    <a:gd name="T13" fmla="*/ 0 h 13"/>
                    <a:gd name="T14" fmla="*/ 193 w 34"/>
                    <a:gd name="T15" fmla="*/ 5 h 13"/>
                    <a:gd name="T16" fmla="*/ 193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2"/>
                <p:cNvSpPr/>
                <p:nvPr/>
              </p:nvSpPr>
              <p:spPr bwMode="auto">
                <a:xfrm>
                  <a:off x="3949" y="3104"/>
                  <a:ext cx="81" cy="31"/>
                </a:xfrm>
                <a:custGeom>
                  <a:avLst/>
                  <a:gdLst>
                    <a:gd name="T0" fmla="*/ 193 w 34"/>
                    <a:gd name="T1" fmla="*/ 74 h 13"/>
                    <a:gd name="T2" fmla="*/ 188 w 34"/>
                    <a:gd name="T3" fmla="*/ 74 h 13"/>
                    <a:gd name="T4" fmla="*/ 5 w 34"/>
                    <a:gd name="T5" fmla="*/ 74 h 13"/>
                    <a:gd name="T6" fmla="*/ 0 w 34"/>
                    <a:gd name="T7" fmla="*/ 74 h 13"/>
                    <a:gd name="T8" fmla="*/ 0 w 34"/>
                    <a:gd name="T9" fmla="*/ 5 h 13"/>
                    <a:gd name="T10" fmla="*/ 5 w 34"/>
                    <a:gd name="T11" fmla="*/ 0 h 13"/>
                    <a:gd name="T12" fmla="*/ 188 w 34"/>
                    <a:gd name="T13" fmla="*/ 0 h 13"/>
                    <a:gd name="T14" fmla="*/ 193 w 34"/>
                    <a:gd name="T15" fmla="*/ 5 h 13"/>
                    <a:gd name="T16" fmla="*/ 193 w 34"/>
                    <a:gd name="T17" fmla="*/ 7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3"/>
                      </a:moveTo>
                      <a:cubicBezTo>
                        <a:pt x="34" y="13"/>
                        <a:pt x="33" y="13"/>
                        <a:pt x="33" y="13"/>
                      </a:cubicBezTo>
                      <a:cubicBezTo>
                        <a:pt x="1" y="13"/>
                        <a:pt x="1" y="13"/>
                        <a:pt x="1" y="13"/>
                      </a:cubicBezTo>
                      <a:cubicBezTo>
                        <a:pt x="0" y="13"/>
                        <a:pt x="0" y="13"/>
                        <a:pt x="0" y="13"/>
                      </a:cubicBezTo>
                      <a:cubicBezTo>
                        <a:pt x="0" y="1"/>
                        <a:pt x="0" y="1"/>
                        <a:pt x="0" y="1"/>
                      </a:cubicBezTo>
                      <a:cubicBezTo>
                        <a:pt x="0" y="1"/>
                        <a:pt x="0" y="0"/>
                        <a:pt x="1" y="0"/>
                      </a:cubicBezTo>
                      <a:cubicBezTo>
                        <a:pt x="33" y="0"/>
                        <a:pt x="33" y="0"/>
                        <a:pt x="33" y="0"/>
                      </a:cubicBezTo>
                      <a:cubicBezTo>
                        <a:pt x="33" y="0"/>
                        <a:pt x="34" y="1"/>
                        <a:pt x="34" y="1"/>
                      </a:cubicBezTo>
                      <a:lnTo>
                        <a:pt x="34" y="13"/>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3"/>
                <p:cNvSpPr/>
                <p:nvPr/>
              </p:nvSpPr>
              <p:spPr bwMode="auto">
                <a:xfrm>
                  <a:off x="3949" y="3064"/>
                  <a:ext cx="81" cy="31"/>
                </a:xfrm>
                <a:custGeom>
                  <a:avLst/>
                  <a:gdLst>
                    <a:gd name="T0" fmla="*/ 193 w 34"/>
                    <a:gd name="T1" fmla="*/ 69 h 13"/>
                    <a:gd name="T2" fmla="*/ 188 w 34"/>
                    <a:gd name="T3" fmla="*/ 74 h 13"/>
                    <a:gd name="T4" fmla="*/ 5 w 34"/>
                    <a:gd name="T5" fmla="*/ 74 h 13"/>
                    <a:gd name="T6" fmla="*/ 0 w 34"/>
                    <a:gd name="T7" fmla="*/ 69 h 13"/>
                    <a:gd name="T8" fmla="*/ 0 w 34"/>
                    <a:gd name="T9" fmla="*/ 0 h 13"/>
                    <a:gd name="T10" fmla="*/ 5 w 34"/>
                    <a:gd name="T11" fmla="*/ 0 h 13"/>
                    <a:gd name="T12" fmla="*/ 188 w 34"/>
                    <a:gd name="T13" fmla="*/ 0 h 13"/>
                    <a:gd name="T14" fmla="*/ 193 w 34"/>
                    <a:gd name="T15" fmla="*/ 0 h 13"/>
                    <a:gd name="T16" fmla="*/ 193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44"/>
                <p:cNvSpPr/>
                <p:nvPr/>
              </p:nvSpPr>
              <p:spPr bwMode="auto">
                <a:xfrm>
                  <a:off x="3949" y="3021"/>
                  <a:ext cx="81" cy="31"/>
                </a:xfrm>
                <a:custGeom>
                  <a:avLst/>
                  <a:gdLst>
                    <a:gd name="T0" fmla="*/ 193 w 34"/>
                    <a:gd name="T1" fmla="*/ 69 h 13"/>
                    <a:gd name="T2" fmla="*/ 188 w 34"/>
                    <a:gd name="T3" fmla="*/ 74 h 13"/>
                    <a:gd name="T4" fmla="*/ 5 w 34"/>
                    <a:gd name="T5" fmla="*/ 74 h 13"/>
                    <a:gd name="T6" fmla="*/ 0 w 34"/>
                    <a:gd name="T7" fmla="*/ 69 h 13"/>
                    <a:gd name="T8" fmla="*/ 0 w 34"/>
                    <a:gd name="T9" fmla="*/ 5 h 13"/>
                    <a:gd name="T10" fmla="*/ 5 w 34"/>
                    <a:gd name="T11" fmla="*/ 0 h 13"/>
                    <a:gd name="T12" fmla="*/ 188 w 34"/>
                    <a:gd name="T13" fmla="*/ 0 h 13"/>
                    <a:gd name="T14" fmla="*/ 193 w 34"/>
                    <a:gd name="T15" fmla="*/ 5 h 13"/>
                    <a:gd name="T16" fmla="*/ 193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2"/>
                        <a:pt x="33" y="13"/>
                        <a:pt x="33" y="13"/>
                      </a:cubicBezTo>
                      <a:cubicBezTo>
                        <a:pt x="1" y="13"/>
                        <a:pt x="1" y="13"/>
                        <a:pt x="1" y="13"/>
                      </a:cubicBezTo>
                      <a:cubicBezTo>
                        <a:pt x="0" y="13"/>
                        <a:pt x="0" y="12"/>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45"/>
                <p:cNvSpPr/>
                <p:nvPr/>
              </p:nvSpPr>
              <p:spPr bwMode="auto">
                <a:xfrm>
                  <a:off x="3709" y="3147"/>
                  <a:ext cx="81" cy="31"/>
                </a:xfrm>
                <a:custGeom>
                  <a:avLst/>
                  <a:gdLst>
                    <a:gd name="T0" fmla="*/ 193 w 34"/>
                    <a:gd name="T1" fmla="*/ 69 h 13"/>
                    <a:gd name="T2" fmla="*/ 188 w 34"/>
                    <a:gd name="T3" fmla="*/ 74 h 13"/>
                    <a:gd name="T4" fmla="*/ 5 w 34"/>
                    <a:gd name="T5" fmla="*/ 74 h 13"/>
                    <a:gd name="T6" fmla="*/ 0 w 34"/>
                    <a:gd name="T7" fmla="*/ 69 h 13"/>
                    <a:gd name="T8" fmla="*/ 0 w 34"/>
                    <a:gd name="T9" fmla="*/ 5 h 13"/>
                    <a:gd name="T10" fmla="*/ 5 w 34"/>
                    <a:gd name="T11" fmla="*/ 0 h 13"/>
                    <a:gd name="T12" fmla="*/ 188 w 34"/>
                    <a:gd name="T13" fmla="*/ 0 h 13"/>
                    <a:gd name="T14" fmla="*/ 193 w 34"/>
                    <a:gd name="T15" fmla="*/ 5 h 13"/>
                    <a:gd name="T16" fmla="*/ 193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3"/>
                        <a:pt x="34" y="13"/>
                        <a:pt x="33" y="13"/>
                      </a:cubicBezTo>
                      <a:cubicBezTo>
                        <a:pt x="1" y="13"/>
                        <a:pt x="1" y="13"/>
                        <a:pt x="1" y="13"/>
                      </a:cubicBezTo>
                      <a:cubicBezTo>
                        <a:pt x="1" y="13"/>
                        <a:pt x="0" y="13"/>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46"/>
                <p:cNvSpPr/>
                <p:nvPr/>
              </p:nvSpPr>
              <p:spPr bwMode="auto">
                <a:xfrm>
                  <a:off x="3709" y="3104"/>
                  <a:ext cx="81" cy="31"/>
                </a:xfrm>
                <a:custGeom>
                  <a:avLst/>
                  <a:gdLst>
                    <a:gd name="T0" fmla="*/ 193 w 34"/>
                    <a:gd name="T1" fmla="*/ 74 h 13"/>
                    <a:gd name="T2" fmla="*/ 188 w 34"/>
                    <a:gd name="T3" fmla="*/ 74 h 13"/>
                    <a:gd name="T4" fmla="*/ 5 w 34"/>
                    <a:gd name="T5" fmla="*/ 74 h 13"/>
                    <a:gd name="T6" fmla="*/ 0 w 34"/>
                    <a:gd name="T7" fmla="*/ 74 h 13"/>
                    <a:gd name="T8" fmla="*/ 0 w 34"/>
                    <a:gd name="T9" fmla="*/ 5 h 13"/>
                    <a:gd name="T10" fmla="*/ 5 w 34"/>
                    <a:gd name="T11" fmla="*/ 0 h 13"/>
                    <a:gd name="T12" fmla="*/ 188 w 34"/>
                    <a:gd name="T13" fmla="*/ 0 h 13"/>
                    <a:gd name="T14" fmla="*/ 193 w 34"/>
                    <a:gd name="T15" fmla="*/ 5 h 13"/>
                    <a:gd name="T16" fmla="*/ 193 w 34"/>
                    <a:gd name="T17" fmla="*/ 7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3"/>
                      </a:moveTo>
                      <a:cubicBezTo>
                        <a:pt x="34" y="13"/>
                        <a:pt x="34" y="13"/>
                        <a:pt x="33" y="13"/>
                      </a:cubicBezTo>
                      <a:cubicBezTo>
                        <a:pt x="1" y="13"/>
                        <a:pt x="1" y="13"/>
                        <a:pt x="1" y="13"/>
                      </a:cubicBezTo>
                      <a:cubicBezTo>
                        <a:pt x="1" y="13"/>
                        <a:pt x="0" y="13"/>
                        <a:pt x="0" y="13"/>
                      </a:cubicBezTo>
                      <a:cubicBezTo>
                        <a:pt x="0" y="1"/>
                        <a:pt x="0" y="1"/>
                        <a:pt x="0" y="1"/>
                      </a:cubicBezTo>
                      <a:cubicBezTo>
                        <a:pt x="0" y="1"/>
                        <a:pt x="1" y="0"/>
                        <a:pt x="1" y="0"/>
                      </a:cubicBezTo>
                      <a:cubicBezTo>
                        <a:pt x="33" y="0"/>
                        <a:pt x="33" y="0"/>
                        <a:pt x="33" y="0"/>
                      </a:cubicBezTo>
                      <a:cubicBezTo>
                        <a:pt x="34" y="0"/>
                        <a:pt x="34" y="1"/>
                        <a:pt x="34" y="1"/>
                      </a:cubicBezTo>
                      <a:lnTo>
                        <a:pt x="34" y="13"/>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47"/>
                <p:cNvSpPr/>
                <p:nvPr/>
              </p:nvSpPr>
              <p:spPr bwMode="auto">
                <a:xfrm>
                  <a:off x="3709" y="3064"/>
                  <a:ext cx="81" cy="31"/>
                </a:xfrm>
                <a:custGeom>
                  <a:avLst/>
                  <a:gdLst>
                    <a:gd name="T0" fmla="*/ 193 w 34"/>
                    <a:gd name="T1" fmla="*/ 69 h 13"/>
                    <a:gd name="T2" fmla="*/ 188 w 34"/>
                    <a:gd name="T3" fmla="*/ 74 h 13"/>
                    <a:gd name="T4" fmla="*/ 5 w 34"/>
                    <a:gd name="T5" fmla="*/ 74 h 13"/>
                    <a:gd name="T6" fmla="*/ 0 w 34"/>
                    <a:gd name="T7" fmla="*/ 69 h 13"/>
                    <a:gd name="T8" fmla="*/ 0 w 34"/>
                    <a:gd name="T9" fmla="*/ 0 h 13"/>
                    <a:gd name="T10" fmla="*/ 5 w 34"/>
                    <a:gd name="T11" fmla="*/ 0 h 13"/>
                    <a:gd name="T12" fmla="*/ 188 w 34"/>
                    <a:gd name="T13" fmla="*/ 0 h 13"/>
                    <a:gd name="T14" fmla="*/ 193 w 34"/>
                    <a:gd name="T15" fmla="*/ 0 h 13"/>
                    <a:gd name="T16" fmla="*/ 193 w 34"/>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48"/>
                <p:cNvSpPr/>
                <p:nvPr/>
              </p:nvSpPr>
              <p:spPr bwMode="auto">
                <a:xfrm>
                  <a:off x="3830" y="3147"/>
                  <a:ext cx="78" cy="31"/>
                </a:xfrm>
                <a:custGeom>
                  <a:avLst/>
                  <a:gdLst>
                    <a:gd name="T0" fmla="*/ 184 w 33"/>
                    <a:gd name="T1" fmla="*/ 69 h 13"/>
                    <a:gd name="T2" fmla="*/ 180 w 33"/>
                    <a:gd name="T3" fmla="*/ 74 h 13"/>
                    <a:gd name="T4" fmla="*/ 0 w 33"/>
                    <a:gd name="T5" fmla="*/ 74 h 13"/>
                    <a:gd name="T6" fmla="*/ 0 w 33"/>
                    <a:gd name="T7" fmla="*/ 69 h 13"/>
                    <a:gd name="T8" fmla="*/ 0 w 33"/>
                    <a:gd name="T9" fmla="*/ 5 h 13"/>
                    <a:gd name="T10" fmla="*/ 0 w 33"/>
                    <a:gd name="T11" fmla="*/ 0 h 13"/>
                    <a:gd name="T12" fmla="*/ 180 w 33"/>
                    <a:gd name="T13" fmla="*/ 0 h 13"/>
                    <a:gd name="T14" fmla="*/ 184 w 33"/>
                    <a:gd name="T15" fmla="*/ 5 h 13"/>
                    <a:gd name="T16" fmla="*/ 184 w 33"/>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2"/>
                      </a:moveTo>
                      <a:cubicBezTo>
                        <a:pt x="33" y="13"/>
                        <a:pt x="33" y="13"/>
                        <a:pt x="32" y="13"/>
                      </a:cubicBezTo>
                      <a:cubicBezTo>
                        <a:pt x="0" y="13"/>
                        <a:pt x="0" y="13"/>
                        <a:pt x="0" y="13"/>
                      </a:cubicBezTo>
                      <a:cubicBezTo>
                        <a:pt x="0" y="13"/>
                        <a:pt x="0" y="13"/>
                        <a:pt x="0" y="12"/>
                      </a:cubicBezTo>
                      <a:cubicBezTo>
                        <a:pt x="0" y="1"/>
                        <a:pt x="0" y="1"/>
                        <a:pt x="0" y="1"/>
                      </a:cubicBezTo>
                      <a:cubicBezTo>
                        <a:pt x="0" y="0"/>
                        <a:pt x="0" y="0"/>
                        <a:pt x="0" y="0"/>
                      </a:cubicBezTo>
                      <a:cubicBezTo>
                        <a:pt x="32" y="0"/>
                        <a:pt x="32" y="0"/>
                        <a:pt x="32" y="0"/>
                      </a:cubicBezTo>
                      <a:cubicBezTo>
                        <a:pt x="33" y="0"/>
                        <a:pt x="33" y="0"/>
                        <a:pt x="33" y="1"/>
                      </a:cubicBezTo>
                      <a:lnTo>
                        <a:pt x="33"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49"/>
                <p:cNvSpPr/>
                <p:nvPr/>
              </p:nvSpPr>
              <p:spPr bwMode="auto">
                <a:xfrm>
                  <a:off x="3830" y="3104"/>
                  <a:ext cx="78" cy="31"/>
                </a:xfrm>
                <a:custGeom>
                  <a:avLst/>
                  <a:gdLst>
                    <a:gd name="T0" fmla="*/ 184 w 33"/>
                    <a:gd name="T1" fmla="*/ 74 h 13"/>
                    <a:gd name="T2" fmla="*/ 180 w 33"/>
                    <a:gd name="T3" fmla="*/ 74 h 13"/>
                    <a:gd name="T4" fmla="*/ 0 w 33"/>
                    <a:gd name="T5" fmla="*/ 74 h 13"/>
                    <a:gd name="T6" fmla="*/ 0 w 33"/>
                    <a:gd name="T7" fmla="*/ 74 h 13"/>
                    <a:gd name="T8" fmla="*/ 0 w 33"/>
                    <a:gd name="T9" fmla="*/ 5 h 13"/>
                    <a:gd name="T10" fmla="*/ 0 w 33"/>
                    <a:gd name="T11" fmla="*/ 0 h 13"/>
                    <a:gd name="T12" fmla="*/ 180 w 33"/>
                    <a:gd name="T13" fmla="*/ 0 h 13"/>
                    <a:gd name="T14" fmla="*/ 184 w 33"/>
                    <a:gd name="T15" fmla="*/ 5 h 13"/>
                    <a:gd name="T16" fmla="*/ 184 w 33"/>
                    <a:gd name="T17" fmla="*/ 7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3"/>
                      </a:moveTo>
                      <a:cubicBezTo>
                        <a:pt x="33" y="13"/>
                        <a:pt x="33" y="13"/>
                        <a:pt x="32" y="13"/>
                      </a:cubicBezTo>
                      <a:cubicBezTo>
                        <a:pt x="0" y="13"/>
                        <a:pt x="0" y="13"/>
                        <a:pt x="0" y="13"/>
                      </a:cubicBezTo>
                      <a:cubicBezTo>
                        <a:pt x="0" y="13"/>
                        <a:pt x="0" y="13"/>
                        <a:pt x="0" y="13"/>
                      </a:cubicBezTo>
                      <a:cubicBezTo>
                        <a:pt x="0" y="1"/>
                        <a:pt x="0" y="1"/>
                        <a:pt x="0" y="1"/>
                      </a:cubicBezTo>
                      <a:cubicBezTo>
                        <a:pt x="0" y="1"/>
                        <a:pt x="0" y="0"/>
                        <a:pt x="0" y="0"/>
                      </a:cubicBezTo>
                      <a:cubicBezTo>
                        <a:pt x="32" y="0"/>
                        <a:pt x="32" y="0"/>
                        <a:pt x="32" y="0"/>
                      </a:cubicBezTo>
                      <a:cubicBezTo>
                        <a:pt x="33" y="0"/>
                        <a:pt x="33" y="1"/>
                        <a:pt x="33" y="1"/>
                      </a:cubicBezTo>
                      <a:lnTo>
                        <a:pt x="33" y="13"/>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50"/>
                <p:cNvSpPr/>
                <p:nvPr/>
              </p:nvSpPr>
              <p:spPr bwMode="auto">
                <a:xfrm>
                  <a:off x="3830" y="3064"/>
                  <a:ext cx="78" cy="31"/>
                </a:xfrm>
                <a:custGeom>
                  <a:avLst/>
                  <a:gdLst>
                    <a:gd name="T0" fmla="*/ 184 w 33"/>
                    <a:gd name="T1" fmla="*/ 69 h 13"/>
                    <a:gd name="T2" fmla="*/ 180 w 33"/>
                    <a:gd name="T3" fmla="*/ 74 h 13"/>
                    <a:gd name="T4" fmla="*/ 0 w 33"/>
                    <a:gd name="T5" fmla="*/ 74 h 13"/>
                    <a:gd name="T6" fmla="*/ 0 w 33"/>
                    <a:gd name="T7" fmla="*/ 69 h 13"/>
                    <a:gd name="T8" fmla="*/ 0 w 33"/>
                    <a:gd name="T9" fmla="*/ 0 h 13"/>
                    <a:gd name="T10" fmla="*/ 0 w 33"/>
                    <a:gd name="T11" fmla="*/ 0 h 13"/>
                    <a:gd name="T12" fmla="*/ 180 w 33"/>
                    <a:gd name="T13" fmla="*/ 0 h 13"/>
                    <a:gd name="T14" fmla="*/ 184 w 33"/>
                    <a:gd name="T15" fmla="*/ 0 h 13"/>
                    <a:gd name="T16" fmla="*/ 184 w 33"/>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2"/>
                      </a:moveTo>
                      <a:cubicBezTo>
                        <a:pt x="33" y="12"/>
                        <a:pt x="33" y="13"/>
                        <a:pt x="32" y="13"/>
                      </a:cubicBezTo>
                      <a:cubicBezTo>
                        <a:pt x="0" y="13"/>
                        <a:pt x="0" y="13"/>
                        <a:pt x="0" y="13"/>
                      </a:cubicBezTo>
                      <a:cubicBezTo>
                        <a:pt x="0" y="13"/>
                        <a:pt x="0" y="12"/>
                        <a:pt x="0" y="12"/>
                      </a:cubicBezTo>
                      <a:cubicBezTo>
                        <a:pt x="0" y="0"/>
                        <a:pt x="0" y="0"/>
                        <a:pt x="0" y="0"/>
                      </a:cubicBezTo>
                      <a:cubicBezTo>
                        <a:pt x="0" y="0"/>
                        <a:pt x="0" y="0"/>
                        <a:pt x="0" y="0"/>
                      </a:cubicBezTo>
                      <a:cubicBezTo>
                        <a:pt x="32" y="0"/>
                        <a:pt x="32" y="0"/>
                        <a:pt x="32" y="0"/>
                      </a:cubicBezTo>
                      <a:cubicBezTo>
                        <a:pt x="33" y="0"/>
                        <a:pt x="33" y="0"/>
                        <a:pt x="33" y="0"/>
                      </a:cubicBezTo>
                      <a:lnTo>
                        <a:pt x="33"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51"/>
                <p:cNvSpPr/>
                <p:nvPr/>
              </p:nvSpPr>
              <p:spPr bwMode="auto">
                <a:xfrm>
                  <a:off x="3830" y="3021"/>
                  <a:ext cx="78" cy="31"/>
                </a:xfrm>
                <a:custGeom>
                  <a:avLst/>
                  <a:gdLst>
                    <a:gd name="T0" fmla="*/ 184 w 33"/>
                    <a:gd name="T1" fmla="*/ 69 h 13"/>
                    <a:gd name="T2" fmla="*/ 180 w 33"/>
                    <a:gd name="T3" fmla="*/ 74 h 13"/>
                    <a:gd name="T4" fmla="*/ 0 w 33"/>
                    <a:gd name="T5" fmla="*/ 74 h 13"/>
                    <a:gd name="T6" fmla="*/ 0 w 33"/>
                    <a:gd name="T7" fmla="*/ 69 h 13"/>
                    <a:gd name="T8" fmla="*/ 0 w 33"/>
                    <a:gd name="T9" fmla="*/ 5 h 13"/>
                    <a:gd name="T10" fmla="*/ 0 w 33"/>
                    <a:gd name="T11" fmla="*/ 0 h 13"/>
                    <a:gd name="T12" fmla="*/ 180 w 33"/>
                    <a:gd name="T13" fmla="*/ 0 h 13"/>
                    <a:gd name="T14" fmla="*/ 184 w 33"/>
                    <a:gd name="T15" fmla="*/ 5 h 13"/>
                    <a:gd name="T16" fmla="*/ 184 w 33"/>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2"/>
                      </a:moveTo>
                      <a:cubicBezTo>
                        <a:pt x="33" y="12"/>
                        <a:pt x="33" y="13"/>
                        <a:pt x="32" y="13"/>
                      </a:cubicBezTo>
                      <a:cubicBezTo>
                        <a:pt x="0" y="13"/>
                        <a:pt x="0" y="13"/>
                        <a:pt x="0" y="13"/>
                      </a:cubicBezTo>
                      <a:cubicBezTo>
                        <a:pt x="0" y="13"/>
                        <a:pt x="0" y="12"/>
                        <a:pt x="0" y="12"/>
                      </a:cubicBezTo>
                      <a:cubicBezTo>
                        <a:pt x="0" y="1"/>
                        <a:pt x="0" y="1"/>
                        <a:pt x="0" y="1"/>
                      </a:cubicBezTo>
                      <a:cubicBezTo>
                        <a:pt x="0" y="0"/>
                        <a:pt x="0" y="0"/>
                        <a:pt x="0" y="0"/>
                      </a:cubicBezTo>
                      <a:cubicBezTo>
                        <a:pt x="32" y="0"/>
                        <a:pt x="32" y="0"/>
                        <a:pt x="32" y="0"/>
                      </a:cubicBezTo>
                      <a:cubicBezTo>
                        <a:pt x="33" y="0"/>
                        <a:pt x="33" y="0"/>
                        <a:pt x="33" y="1"/>
                      </a:cubicBezTo>
                      <a:lnTo>
                        <a:pt x="33"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52"/>
                <p:cNvSpPr/>
                <p:nvPr/>
              </p:nvSpPr>
              <p:spPr bwMode="auto">
                <a:xfrm>
                  <a:off x="3830" y="2978"/>
                  <a:ext cx="78" cy="31"/>
                </a:xfrm>
                <a:custGeom>
                  <a:avLst/>
                  <a:gdLst>
                    <a:gd name="T0" fmla="*/ 184 w 33"/>
                    <a:gd name="T1" fmla="*/ 69 h 13"/>
                    <a:gd name="T2" fmla="*/ 180 w 33"/>
                    <a:gd name="T3" fmla="*/ 74 h 13"/>
                    <a:gd name="T4" fmla="*/ 0 w 33"/>
                    <a:gd name="T5" fmla="*/ 74 h 13"/>
                    <a:gd name="T6" fmla="*/ 0 w 33"/>
                    <a:gd name="T7" fmla="*/ 69 h 13"/>
                    <a:gd name="T8" fmla="*/ 0 w 33"/>
                    <a:gd name="T9" fmla="*/ 5 h 13"/>
                    <a:gd name="T10" fmla="*/ 0 w 33"/>
                    <a:gd name="T11" fmla="*/ 0 h 13"/>
                    <a:gd name="T12" fmla="*/ 180 w 33"/>
                    <a:gd name="T13" fmla="*/ 0 h 13"/>
                    <a:gd name="T14" fmla="*/ 184 w 33"/>
                    <a:gd name="T15" fmla="*/ 5 h 13"/>
                    <a:gd name="T16" fmla="*/ 184 w 33"/>
                    <a:gd name="T17" fmla="*/ 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2"/>
                      </a:moveTo>
                      <a:cubicBezTo>
                        <a:pt x="33" y="13"/>
                        <a:pt x="33" y="13"/>
                        <a:pt x="32" y="13"/>
                      </a:cubicBezTo>
                      <a:cubicBezTo>
                        <a:pt x="0" y="13"/>
                        <a:pt x="0" y="13"/>
                        <a:pt x="0" y="13"/>
                      </a:cubicBezTo>
                      <a:cubicBezTo>
                        <a:pt x="0" y="13"/>
                        <a:pt x="0" y="13"/>
                        <a:pt x="0" y="12"/>
                      </a:cubicBezTo>
                      <a:cubicBezTo>
                        <a:pt x="0" y="1"/>
                        <a:pt x="0" y="1"/>
                        <a:pt x="0" y="1"/>
                      </a:cubicBezTo>
                      <a:cubicBezTo>
                        <a:pt x="0" y="0"/>
                        <a:pt x="0" y="0"/>
                        <a:pt x="0" y="0"/>
                      </a:cubicBezTo>
                      <a:cubicBezTo>
                        <a:pt x="32" y="0"/>
                        <a:pt x="32" y="0"/>
                        <a:pt x="32" y="0"/>
                      </a:cubicBezTo>
                      <a:cubicBezTo>
                        <a:pt x="33" y="0"/>
                        <a:pt x="33" y="0"/>
                        <a:pt x="33" y="1"/>
                      </a:cubicBezTo>
                      <a:lnTo>
                        <a:pt x="33" y="12"/>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53"/>
                <p:cNvSpPr/>
                <p:nvPr/>
              </p:nvSpPr>
              <p:spPr bwMode="auto">
                <a:xfrm>
                  <a:off x="3830" y="2935"/>
                  <a:ext cx="78" cy="31"/>
                </a:xfrm>
                <a:custGeom>
                  <a:avLst/>
                  <a:gdLst>
                    <a:gd name="T0" fmla="*/ 184 w 33"/>
                    <a:gd name="T1" fmla="*/ 74 h 13"/>
                    <a:gd name="T2" fmla="*/ 180 w 33"/>
                    <a:gd name="T3" fmla="*/ 74 h 13"/>
                    <a:gd name="T4" fmla="*/ 0 w 33"/>
                    <a:gd name="T5" fmla="*/ 74 h 13"/>
                    <a:gd name="T6" fmla="*/ 0 w 33"/>
                    <a:gd name="T7" fmla="*/ 74 h 13"/>
                    <a:gd name="T8" fmla="*/ 0 w 33"/>
                    <a:gd name="T9" fmla="*/ 5 h 13"/>
                    <a:gd name="T10" fmla="*/ 0 w 33"/>
                    <a:gd name="T11" fmla="*/ 0 h 13"/>
                    <a:gd name="T12" fmla="*/ 180 w 33"/>
                    <a:gd name="T13" fmla="*/ 0 h 13"/>
                    <a:gd name="T14" fmla="*/ 184 w 33"/>
                    <a:gd name="T15" fmla="*/ 5 h 13"/>
                    <a:gd name="T16" fmla="*/ 184 w 33"/>
                    <a:gd name="T17" fmla="*/ 74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3">
                      <a:moveTo>
                        <a:pt x="33" y="13"/>
                      </a:moveTo>
                      <a:cubicBezTo>
                        <a:pt x="33" y="13"/>
                        <a:pt x="33" y="13"/>
                        <a:pt x="32" y="13"/>
                      </a:cubicBezTo>
                      <a:cubicBezTo>
                        <a:pt x="0" y="13"/>
                        <a:pt x="0" y="13"/>
                        <a:pt x="0" y="13"/>
                      </a:cubicBezTo>
                      <a:cubicBezTo>
                        <a:pt x="0" y="13"/>
                        <a:pt x="0" y="13"/>
                        <a:pt x="0" y="13"/>
                      </a:cubicBezTo>
                      <a:cubicBezTo>
                        <a:pt x="0" y="1"/>
                        <a:pt x="0" y="1"/>
                        <a:pt x="0" y="1"/>
                      </a:cubicBezTo>
                      <a:cubicBezTo>
                        <a:pt x="0" y="1"/>
                        <a:pt x="0" y="0"/>
                        <a:pt x="0" y="0"/>
                      </a:cubicBezTo>
                      <a:cubicBezTo>
                        <a:pt x="32" y="0"/>
                        <a:pt x="32" y="0"/>
                        <a:pt x="32" y="0"/>
                      </a:cubicBezTo>
                      <a:cubicBezTo>
                        <a:pt x="33" y="0"/>
                        <a:pt x="33" y="1"/>
                        <a:pt x="33" y="1"/>
                      </a:cubicBezTo>
                      <a:lnTo>
                        <a:pt x="33" y="13"/>
                      </a:lnTo>
                      <a:close/>
                    </a:path>
                  </a:pathLst>
                </a:custGeom>
                <a:solidFill>
                  <a:srgbClr val="ACD1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69" name="组合 68"/>
          <p:cNvGrpSpPr/>
          <p:nvPr/>
        </p:nvGrpSpPr>
        <p:grpSpPr>
          <a:xfrm>
            <a:off x="4259263" y="620640"/>
            <a:ext cx="686747" cy="2325120"/>
            <a:chOff x="4259263" y="620640"/>
            <a:chExt cx="686747" cy="2325120"/>
          </a:xfrm>
        </p:grpSpPr>
        <p:sp>
          <p:nvSpPr>
            <p:cNvPr id="12" name="等腰三角形 11"/>
            <p:cNvSpPr/>
            <p:nvPr/>
          </p:nvSpPr>
          <p:spPr>
            <a:xfrm>
              <a:off x="4451619" y="1669053"/>
              <a:ext cx="360363" cy="281850"/>
            </a:xfrm>
            <a:prstGeom prst="triangle">
              <a:avLst/>
            </a:prstGeom>
            <a:solidFill>
              <a:schemeClr val="tx1">
                <a:lumMod val="50000"/>
                <a:lumOff val="50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0" name="组合 59"/>
            <p:cNvGrpSpPr/>
            <p:nvPr/>
          </p:nvGrpSpPr>
          <p:grpSpPr>
            <a:xfrm>
              <a:off x="4259263" y="620640"/>
              <a:ext cx="686747" cy="686747"/>
              <a:chOff x="3975672" y="627615"/>
              <a:chExt cx="686747" cy="686747"/>
            </a:xfrm>
          </p:grpSpPr>
          <p:sp>
            <p:nvSpPr>
              <p:cNvPr id="13" name="任意多边形 12"/>
              <p:cNvSpPr/>
              <p:nvPr/>
            </p:nvSpPr>
            <p:spPr>
              <a:xfrm>
                <a:off x="3975672" y="627615"/>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sp>
            <p:nvSpPr>
              <p:cNvPr id="22" name="KSO_Shape"/>
              <p:cNvSpPr/>
              <p:nvPr/>
            </p:nvSpPr>
            <p:spPr>
              <a:xfrm>
                <a:off x="4084113" y="792321"/>
                <a:ext cx="444278" cy="341354"/>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 name="组合 1"/>
            <p:cNvGrpSpPr/>
            <p:nvPr/>
          </p:nvGrpSpPr>
          <p:grpSpPr>
            <a:xfrm>
              <a:off x="4259263" y="2259013"/>
              <a:ext cx="686747" cy="686747"/>
              <a:chOff x="3975672" y="2265988"/>
              <a:chExt cx="686747" cy="686747"/>
            </a:xfrm>
          </p:grpSpPr>
          <p:sp>
            <p:nvSpPr>
              <p:cNvPr id="11" name="任意多边形 10"/>
              <p:cNvSpPr/>
              <p:nvPr/>
            </p:nvSpPr>
            <p:spPr>
              <a:xfrm>
                <a:off x="3975672" y="2265988"/>
                <a:ext cx="686747" cy="686747"/>
              </a:xfrm>
              <a:custGeom>
                <a:avLst/>
                <a:gdLst>
                  <a:gd name="connsiteX0" fmla="*/ 0 w 976800"/>
                  <a:gd name="connsiteY0" fmla="*/ 488400 h 976800"/>
                  <a:gd name="connsiteX1" fmla="*/ 488400 w 976800"/>
                  <a:gd name="connsiteY1" fmla="*/ 0 h 976800"/>
                  <a:gd name="connsiteX2" fmla="*/ 976800 w 976800"/>
                  <a:gd name="connsiteY2" fmla="*/ 488400 h 976800"/>
                  <a:gd name="connsiteX3" fmla="*/ 488400 w 976800"/>
                  <a:gd name="connsiteY3" fmla="*/ 976800 h 976800"/>
                  <a:gd name="connsiteX4" fmla="*/ 0 w 976800"/>
                  <a:gd name="connsiteY4" fmla="*/ 488400 h 9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800" h="976800">
                    <a:moveTo>
                      <a:pt x="0" y="488400"/>
                    </a:moveTo>
                    <a:cubicBezTo>
                      <a:pt x="0" y="218664"/>
                      <a:pt x="218664" y="0"/>
                      <a:pt x="488400" y="0"/>
                    </a:cubicBezTo>
                    <a:cubicBezTo>
                      <a:pt x="758136" y="0"/>
                      <a:pt x="976800" y="218664"/>
                      <a:pt x="976800" y="488400"/>
                    </a:cubicBezTo>
                    <a:cubicBezTo>
                      <a:pt x="976800" y="758136"/>
                      <a:pt x="758136" y="976800"/>
                      <a:pt x="488400" y="976800"/>
                    </a:cubicBezTo>
                    <a:cubicBezTo>
                      <a:pt x="218664" y="976800"/>
                      <a:pt x="0" y="758136"/>
                      <a:pt x="0" y="488400"/>
                    </a:cubicBezTo>
                    <a:close/>
                  </a:path>
                </a:pathLst>
              </a:custGeom>
              <a:solidFill>
                <a:srgbClr val="404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9719" tIns="169719" rIns="169719" bIns="169719" numCol="1" spcCol="1270" anchor="ctr" anchorCtr="0">
                <a:noAutofit/>
              </a:bodyPr>
              <a:lstStyle/>
              <a:p>
                <a:pPr lvl="0" algn="ctr" defTabSz="933450">
                  <a:lnSpc>
                    <a:spcPct val="90000"/>
                  </a:lnSpc>
                  <a:spcBef>
                    <a:spcPct val="0"/>
                  </a:spcBef>
                  <a:spcAft>
                    <a:spcPct val="35000"/>
                  </a:spcAft>
                </a:pPr>
                <a:endParaRPr lang="zh-CN" altLang="en-US" sz="2100" kern="1200"/>
              </a:p>
            </p:txBody>
          </p:sp>
          <p:grpSp>
            <p:nvGrpSpPr>
              <p:cNvPr id="57" name="组合 56"/>
              <p:cNvGrpSpPr/>
              <p:nvPr/>
            </p:nvGrpSpPr>
            <p:grpSpPr>
              <a:xfrm>
                <a:off x="4059417" y="2349733"/>
                <a:ext cx="519256" cy="519256"/>
                <a:chOff x="7401258" y="3046899"/>
                <a:chExt cx="798465" cy="798465"/>
              </a:xfrm>
            </p:grpSpPr>
            <p:sp>
              <p:nvSpPr>
                <p:cNvPr id="58" name="任意多边形 57"/>
                <p:cNvSpPr/>
                <p:nvPr/>
              </p:nvSpPr>
              <p:spPr>
                <a:xfrm>
                  <a:off x="7401258" y="3046899"/>
                  <a:ext cx="798465" cy="798465"/>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9016" tIns="767963" rIns="669016" bIns="820085" numCol="1" spcCol="1270" anchor="ctr" anchorCtr="0">
                  <a:noAutofit/>
                </a:bodyPr>
                <a:lstStyle/>
                <a:p>
                  <a:pPr lvl="0" algn="ctr" defTabSz="2444750">
                    <a:lnSpc>
                      <a:spcPct val="90000"/>
                    </a:lnSpc>
                    <a:spcBef>
                      <a:spcPct val="0"/>
                    </a:spcBef>
                    <a:spcAft>
                      <a:spcPct val="35000"/>
                    </a:spcAft>
                  </a:pPr>
                  <a:endParaRPr lang="zh-CN" altLang="en-US" sz="5500" kern="1200"/>
                </a:p>
              </p:txBody>
            </p:sp>
            <p:sp>
              <p:nvSpPr>
                <p:cNvPr id="59" name="流程图: 联系 58"/>
                <p:cNvSpPr/>
                <p:nvPr/>
              </p:nvSpPr>
              <p:spPr>
                <a:xfrm>
                  <a:off x="7619384" y="3257182"/>
                  <a:ext cx="379494" cy="379494"/>
                </a:xfrm>
                <a:prstGeom prst="flowChartConnector">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91800" y="948646"/>
            <a:ext cx="5163398" cy="3713450"/>
            <a:chOff x="1691800" y="948646"/>
            <a:chExt cx="5163398" cy="3713450"/>
          </a:xfrm>
        </p:grpSpPr>
        <p:sp>
          <p:nvSpPr>
            <p:cNvPr id="6" name="Freeform 8"/>
            <p:cNvSpPr/>
            <p:nvPr/>
          </p:nvSpPr>
          <p:spPr bwMode="auto">
            <a:xfrm>
              <a:off x="3038812" y="2521310"/>
              <a:ext cx="1302261" cy="803979"/>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solidFill>
              <a:schemeClr val="bg1">
                <a:lumMod val="50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7" name="Freeform 9"/>
            <p:cNvSpPr/>
            <p:nvPr/>
          </p:nvSpPr>
          <p:spPr bwMode="auto">
            <a:xfrm>
              <a:off x="5653180" y="948646"/>
              <a:ext cx="1202018" cy="915881"/>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solidFill>
              <a:schemeClr val="tx1">
                <a:lumMod val="50000"/>
                <a:lumOff val="50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0" name="Freeform 12"/>
            <p:cNvSpPr/>
            <p:nvPr/>
          </p:nvSpPr>
          <p:spPr bwMode="auto">
            <a:xfrm>
              <a:off x="3825539" y="1002876"/>
              <a:ext cx="2269783" cy="1747405"/>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solidFill>
              <a:schemeClr val="tx1">
                <a:lumMod val="65000"/>
                <a:lumOff val="3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grpSp>
          <p:nvGrpSpPr>
            <p:cNvPr id="39" name="组合 38"/>
            <p:cNvGrpSpPr/>
            <p:nvPr/>
          </p:nvGrpSpPr>
          <p:grpSpPr>
            <a:xfrm>
              <a:off x="1691800" y="1489222"/>
              <a:ext cx="5056890" cy="3172874"/>
              <a:chOff x="1691800" y="1489222"/>
              <a:chExt cx="5056890" cy="3172874"/>
            </a:xfrm>
          </p:grpSpPr>
          <p:sp>
            <p:nvSpPr>
              <p:cNvPr id="24" name="Freeform 26"/>
              <p:cNvSpPr/>
              <p:nvPr/>
            </p:nvSpPr>
            <p:spPr bwMode="auto">
              <a:xfrm>
                <a:off x="5038298" y="2785573"/>
                <a:ext cx="625622" cy="484625"/>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 name="Freeform 5"/>
              <p:cNvSpPr/>
              <p:nvPr/>
            </p:nvSpPr>
            <p:spPr bwMode="auto">
              <a:xfrm>
                <a:off x="4992651" y="4442594"/>
                <a:ext cx="279248" cy="219502"/>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4" name="Freeform 6"/>
              <p:cNvSpPr/>
              <p:nvPr/>
            </p:nvSpPr>
            <p:spPr bwMode="auto">
              <a:xfrm>
                <a:off x="1691800" y="1489222"/>
                <a:ext cx="2064822" cy="1371239"/>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5" name="Freeform 7"/>
              <p:cNvSpPr/>
              <p:nvPr/>
            </p:nvSpPr>
            <p:spPr bwMode="auto">
              <a:xfrm>
                <a:off x="1942407" y="2746837"/>
                <a:ext cx="2012911" cy="94428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8" name="Freeform 10"/>
              <p:cNvSpPr/>
              <p:nvPr/>
            </p:nvSpPr>
            <p:spPr bwMode="auto">
              <a:xfrm>
                <a:off x="5719412" y="1954910"/>
                <a:ext cx="605932" cy="521639"/>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9" name="Freeform 11"/>
              <p:cNvSpPr/>
              <p:nvPr/>
            </p:nvSpPr>
            <p:spPr bwMode="auto">
              <a:xfrm>
                <a:off x="5850085" y="1681178"/>
                <a:ext cx="881599" cy="524221"/>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1" name="Freeform 13"/>
              <p:cNvSpPr/>
              <p:nvPr/>
            </p:nvSpPr>
            <p:spPr bwMode="auto">
              <a:xfrm>
                <a:off x="5097369" y="3877055"/>
                <a:ext cx="783147" cy="567261"/>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2" name="Freeform 14"/>
              <p:cNvSpPr/>
              <p:nvPr/>
            </p:nvSpPr>
            <p:spPr bwMode="auto">
              <a:xfrm>
                <a:off x="4944320" y="3443217"/>
                <a:ext cx="595191" cy="551767"/>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3" name="Freeform 15"/>
              <p:cNvSpPr/>
              <p:nvPr/>
            </p:nvSpPr>
            <p:spPr bwMode="auto">
              <a:xfrm>
                <a:off x="3760202" y="3555980"/>
                <a:ext cx="938881" cy="832385"/>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4" name="Freeform 16"/>
              <p:cNvSpPr/>
              <p:nvPr/>
            </p:nvSpPr>
            <p:spPr bwMode="auto">
              <a:xfrm>
                <a:off x="4510233" y="3810774"/>
                <a:ext cx="819843" cy="517335"/>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5" name="Freeform 17"/>
              <p:cNvSpPr/>
              <p:nvPr/>
            </p:nvSpPr>
            <p:spPr bwMode="auto">
              <a:xfrm>
                <a:off x="4597946" y="2498069"/>
                <a:ext cx="528065" cy="793649"/>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6" name="Freeform 18"/>
              <p:cNvSpPr/>
              <p:nvPr/>
            </p:nvSpPr>
            <p:spPr bwMode="auto">
              <a:xfrm>
                <a:off x="4411780" y="3550815"/>
                <a:ext cx="626517" cy="474295"/>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7" name="Freeform 19"/>
              <p:cNvSpPr/>
              <p:nvPr/>
            </p:nvSpPr>
            <p:spPr bwMode="auto">
              <a:xfrm>
                <a:off x="3785263" y="3064469"/>
                <a:ext cx="1274515" cy="82119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8" name="Freeform 20"/>
              <p:cNvSpPr/>
              <p:nvPr/>
            </p:nvSpPr>
            <p:spPr bwMode="auto">
              <a:xfrm>
                <a:off x="3480954" y="2195931"/>
                <a:ext cx="1398924" cy="1036392"/>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9" name="Freeform 21"/>
              <p:cNvSpPr/>
              <p:nvPr/>
            </p:nvSpPr>
            <p:spPr bwMode="auto">
              <a:xfrm>
                <a:off x="4483382" y="2538526"/>
                <a:ext cx="271193" cy="4131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0" name="Freeform 22"/>
              <p:cNvSpPr/>
              <p:nvPr/>
            </p:nvSpPr>
            <p:spPr bwMode="auto">
              <a:xfrm>
                <a:off x="5438374" y="3381239"/>
                <a:ext cx="508374" cy="593945"/>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1" name="Freeform 23"/>
              <p:cNvSpPr/>
              <p:nvPr/>
            </p:nvSpPr>
            <p:spPr bwMode="auto">
              <a:xfrm>
                <a:off x="4876298" y="3124724"/>
                <a:ext cx="801942" cy="425231"/>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2" name="Freeform 24"/>
              <p:cNvSpPr/>
              <p:nvPr/>
            </p:nvSpPr>
            <p:spPr bwMode="auto">
              <a:xfrm>
                <a:off x="5718516" y="3524131"/>
                <a:ext cx="451093" cy="49409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3" name="Freeform 25"/>
              <p:cNvSpPr/>
              <p:nvPr/>
            </p:nvSpPr>
            <p:spPr bwMode="auto">
              <a:xfrm>
                <a:off x="5007867" y="2360342"/>
                <a:ext cx="366960" cy="641289"/>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5" name="Freeform 27"/>
              <p:cNvSpPr/>
              <p:nvPr/>
            </p:nvSpPr>
            <p:spPr bwMode="auto">
              <a:xfrm>
                <a:off x="5501025" y="2935350"/>
                <a:ext cx="503899" cy="507006"/>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6" name="Freeform 28"/>
              <p:cNvSpPr/>
              <p:nvPr/>
            </p:nvSpPr>
            <p:spPr bwMode="auto">
              <a:xfrm>
                <a:off x="5618274" y="2853575"/>
                <a:ext cx="600562" cy="403711"/>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7" name="Freeform 29"/>
              <p:cNvSpPr/>
              <p:nvPr/>
            </p:nvSpPr>
            <p:spPr bwMode="auto">
              <a:xfrm>
                <a:off x="5871566" y="3226297"/>
                <a:ext cx="407236" cy="388217"/>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8" name="Freeform 30"/>
              <p:cNvSpPr/>
              <p:nvPr/>
            </p:nvSpPr>
            <p:spPr bwMode="auto">
              <a:xfrm>
                <a:off x="6120382" y="3145383"/>
                <a:ext cx="114563" cy="115346"/>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9" name="Freeform 31"/>
              <p:cNvSpPr/>
              <p:nvPr/>
            </p:nvSpPr>
            <p:spPr bwMode="auto">
              <a:xfrm>
                <a:off x="5463434" y="2548855"/>
                <a:ext cx="699014" cy="408876"/>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0" name="Freeform 32"/>
              <p:cNvSpPr/>
              <p:nvPr/>
            </p:nvSpPr>
            <p:spPr bwMode="auto">
              <a:xfrm>
                <a:off x="5282639" y="2120182"/>
                <a:ext cx="558496" cy="693797"/>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1" name="Freeform 33"/>
              <p:cNvSpPr/>
              <p:nvPr/>
            </p:nvSpPr>
            <p:spPr bwMode="auto">
              <a:xfrm>
                <a:off x="5443744" y="2303530"/>
                <a:ext cx="183480" cy="16613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2" name="Freeform 34"/>
              <p:cNvSpPr/>
              <p:nvPr/>
            </p:nvSpPr>
            <p:spPr bwMode="auto">
              <a:xfrm>
                <a:off x="5569047" y="2376697"/>
                <a:ext cx="126199" cy="168715"/>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3" name="Freeform 35"/>
              <p:cNvSpPr/>
              <p:nvPr/>
            </p:nvSpPr>
            <p:spPr bwMode="auto">
              <a:xfrm>
                <a:off x="6195565" y="3780647"/>
                <a:ext cx="179900" cy="354646"/>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4" name="Freeform 36"/>
              <p:cNvSpPr/>
              <p:nvPr/>
            </p:nvSpPr>
            <p:spPr bwMode="auto">
              <a:xfrm>
                <a:off x="6567000" y="3827129"/>
                <a:ext cx="34011" cy="18937"/>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5" name="Freeform 37"/>
              <p:cNvSpPr/>
              <p:nvPr/>
            </p:nvSpPr>
            <p:spPr bwMode="auto">
              <a:xfrm>
                <a:off x="6612646" y="3806470"/>
                <a:ext cx="22376" cy="27545"/>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6" name="Freeform 38"/>
              <p:cNvSpPr/>
              <p:nvPr/>
            </p:nvSpPr>
            <p:spPr bwMode="auto">
              <a:xfrm>
                <a:off x="6716469" y="3753962"/>
                <a:ext cx="32221" cy="22380"/>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solidFill>
                <a:schemeClr val="bg1">
                  <a:lumMod val="8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grpSp>
      </p:grpSp>
      <p:grpSp>
        <p:nvGrpSpPr>
          <p:cNvPr id="43" name="组合 42"/>
          <p:cNvGrpSpPr/>
          <p:nvPr/>
        </p:nvGrpSpPr>
        <p:grpSpPr>
          <a:xfrm>
            <a:off x="3038812" y="948524"/>
            <a:ext cx="3816386" cy="2376643"/>
            <a:chOff x="3038812" y="948524"/>
            <a:chExt cx="3816386" cy="2376643"/>
          </a:xfrm>
        </p:grpSpPr>
        <p:sp>
          <p:nvSpPr>
            <p:cNvPr id="53" name="Freeform 8"/>
            <p:cNvSpPr/>
            <p:nvPr/>
          </p:nvSpPr>
          <p:spPr bwMode="auto">
            <a:xfrm>
              <a:off x="3038812" y="2521188"/>
              <a:ext cx="1302261" cy="803979"/>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solidFill>
              <a:schemeClr val="bg1">
                <a:lumMod val="50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57" name="Freeform 9"/>
            <p:cNvSpPr/>
            <p:nvPr/>
          </p:nvSpPr>
          <p:spPr bwMode="auto">
            <a:xfrm>
              <a:off x="5653180" y="948524"/>
              <a:ext cx="1202018" cy="915881"/>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solidFill>
              <a:schemeClr val="tx1">
                <a:lumMod val="50000"/>
                <a:lumOff val="50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sp>
          <p:nvSpPr>
            <p:cNvPr id="58" name="Freeform 12"/>
            <p:cNvSpPr/>
            <p:nvPr/>
          </p:nvSpPr>
          <p:spPr bwMode="auto">
            <a:xfrm>
              <a:off x="3825539" y="1002754"/>
              <a:ext cx="2269783" cy="1747405"/>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solidFill>
              <a:schemeClr val="tx1">
                <a:lumMod val="65000"/>
                <a:lumOff val="35000"/>
              </a:schemeClr>
            </a:solidFill>
            <a:ln w="9525" cap="rnd" cmpd="sng">
              <a:solidFill>
                <a:srgbClr val="6FB5BC"/>
              </a:solidFill>
              <a:prstDash val="solid"/>
              <a:round/>
            </a:ln>
          </p:spPr>
          <p:txBody>
            <a:bodyPr vert="horz" wrap="square" lIns="91440" tIns="45720" rIns="91440" bIns="45720" numCol="1" anchor="t" anchorCtr="0" compatLnSpc="1"/>
            <a:lstStyle/>
            <a:p>
              <a:endParaRPr lang="en-US" dirty="0">
                <a:latin typeface="Lato Light"/>
              </a:endParaRPr>
            </a:p>
          </p:txBody>
        </p:sp>
      </p:grpSp>
      <p:grpSp>
        <p:nvGrpSpPr>
          <p:cNvPr id="2" name="组合 1"/>
          <p:cNvGrpSpPr/>
          <p:nvPr/>
        </p:nvGrpSpPr>
        <p:grpSpPr>
          <a:xfrm>
            <a:off x="3022108" y="619880"/>
            <a:ext cx="770967" cy="2011611"/>
            <a:chOff x="3022108" y="619880"/>
            <a:chExt cx="770967" cy="2011611"/>
          </a:xfrm>
        </p:grpSpPr>
        <p:grpSp>
          <p:nvGrpSpPr>
            <p:cNvPr id="50" name="组合 49"/>
            <p:cNvGrpSpPr/>
            <p:nvPr/>
          </p:nvGrpSpPr>
          <p:grpSpPr>
            <a:xfrm>
              <a:off x="3046242" y="619880"/>
              <a:ext cx="717702" cy="2011611"/>
              <a:chOff x="7452200" y="-1729"/>
              <a:chExt cx="717702" cy="2011611"/>
            </a:xfrm>
          </p:grpSpPr>
          <p:sp>
            <p:nvSpPr>
              <p:cNvPr id="51" name="AutoShape 15"/>
              <p:cNvSpPr/>
              <p:nvPr/>
            </p:nvSpPr>
            <p:spPr bwMode="auto">
              <a:xfrm>
                <a:off x="7452200" y="-1729"/>
                <a:ext cx="717702" cy="821685"/>
              </a:xfrm>
              <a:custGeom>
                <a:avLst/>
                <a:gdLst>
                  <a:gd name="T0" fmla="*/ 2147483647 w 21600"/>
                  <a:gd name="T1" fmla="*/ 2033175307 h 21600"/>
                  <a:gd name="T2" fmla="*/ 1353391700 w 21600"/>
                  <a:gd name="T3" fmla="*/ 0 h 21600"/>
                  <a:gd name="T4" fmla="*/ 0 w 21600"/>
                  <a:gd name="T5" fmla="*/ 2033175307 h 21600"/>
                  <a:gd name="T6" fmla="*/ 1140106225 w 21600"/>
                  <a:gd name="T7" fmla="*/ 2147483647 h 21600"/>
                  <a:gd name="T8" fmla="*/ 1353391700 w 21600"/>
                  <a:gd name="T9" fmla="*/ 2147483647 h 21600"/>
                  <a:gd name="T10" fmla="*/ 1566677513 w 21600"/>
                  <a:gd name="T11" fmla="*/ 2147483647 h 21600"/>
                  <a:gd name="T12" fmla="*/ 2147483647 w 21600"/>
                  <a:gd name="T13" fmla="*/ 2033175307 h 21600"/>
                  <a:gd name="T14" fmla="*/ 2147483647 w 21600"/>
                  <a:gd name="T15" fmla="*/ 203317530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9455"/>
                    </a:moveTo>
                    <a:cubicBezTo>
                      <a:pt x="21600" y="4233"/>
                      <a:pt x="16765" y="0"/>
                      <a:pt x="10800" y="0"/>
                    </a:cubicBezTo>
                    <a:cubicBezTo>
                      <a:pt x="4835" y="0"/>
                      <a:pt x="0" y="4233"/>
                      <a:pt x="0" y="9455"/>
                    </a:cubicBezTo>
                    <a:cubicBezTo>
                      <a:pt x="0" y="14168"/>
                      <a:pt x="3944" y="18065"/>
                      <a:pt x="9098" y="18781"/>
                    </a:cubicBezTo>
                    <a:cubicBezTo>
                      <a:pt x="10099" y="19261"/>
                      <a:pt x="10800" y="20340"/>
                      <a:pt x="10800" y="21600"/>
                    </a:cubicBezTo>
                    <a:cubicBezTo>
                      <a:pt x="10800" y="20340"/>
                      <a:pt x="11501" y="19261"/>
                      <a:pt x="12502" y="18781"/>
                    </a:cubicBezTo>
                    <a:cubicBezTo>
                      <a:pt x="17657" y="18065"/>
                      <a:pt x="21600" y="14169"/>
                      <a:pt x="21600" y="9455"/>
                    </a:cubicBezTo>
                    <a:close/>
                    <a:moveTo>
                      <a:pt x="21600" y="9455"/>
                    </a:moveTo>
                  </a:path>
                </a:pathLst>
              </a:custGeom>
              <a:solidFill>
                <a:srgbClr val="9BC742"/>
              </a:solidFill>
              <a:ln>
                <a:noFill/>
              </a:ln>
            </p:spPr>
            <p:txBody>
              <a:bodyPr lIns="0" tIns="0" rIns="0" bIns="0"/>
              <a:lstStyle/>
              <a:p>
                <a:endParaRPr lang="en-US">
                  <a:latin typeface="Roboto condensed"/>
                  <a:cs typeface="Roboto condensed"/>
                </a:endParaRPr>
              </a:p>
            </p:txBody>
          </p:sp>
          <p:cxnSp>
            <p:nvCxnSpPr>
              <p:cNvPr id="52" name="Straight Connector 119"/>
              <p:cNvCxnSpPr/>
              <p:nvPr/>
            </p:nvCxnSpPr>
            <p:spPr>
              <a:xfrm flipV="1">
                <a:off x="7805307" y="867613"/>
                <a:ext cx="0" cy="1142269"/>
              </a:xfrm>
              <a:prstGeom prst="line">
                <a:avLst/>
              </a:prstGeom>
              <a:ln w="6350">
                <a:solidFill>
                  <a:srgbClr val="9BC742"/>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grpSp>
        <p:sp>
          <p:nvSpPr>
            <p:cNvPr id="54" name="文本框 21"/>
            <p:cNvSpPr txBox="1">
              <a:spLocks noChangeArrowheads="1"/>
            </p:cNvSpPr>
            <p:nvPr/>
          </p:nvSpPr>
          <p:spPr bwMode="auto">
            <a:xfrm>
              <a:off x="3022108" y="807952"/>
              <a:ext cx="770967"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sz="105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a:t>
              </a:r>
              <a:r>
                <a:rPr lang="en-US" altLang="zh-CN" sz="16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3</a:t>
              </a:r>
              <a:endParaRPr lang="zh-CN" altLang="en-US" sz="1600" b="1" dirty="0">
                <a:solidFill>
                  <a:schemeClr val="tx1">
                    <a:lumMod val="85000"/>
                    <a:lumOff val="15000"/>
                  </a:schemeClr>
                </a:solidFill>
                <a:effectLst/>
                <a:latin typeface="Verdana" panose="020B0604030504040204" pitchFamily="34" charset="0"/>
                <a:cs typeface="Verdana" panose="020B0604030504040204" pitchFamily="34" charset="0"/>
              </a:endParaRPr>
            </a:p>
          </p:txBody>
        </p:sp>
      </p:grpSp>
      <p:grpSp>
        <p:nvGrpSpPr>
          <p:cNvPr id="37" name="组合 36"/>
          <p:cNvGrpSpPr/>
          <p:nvPr/>
        </p:nvGrpSpPr>
        <p:grpSpPr>
          <a:xfrm>
            <a:off x="4491329" y="894719"/>
            <a:ext cx="770967" cy="1472079"/>
            <a:chOff x="4491329" y="894719"/>
            <a:chExt cx="770967" cy="1472079"/>
          </a:xfrm>
        </p:grpSpPr>
        <p:grpSp>
          <p:nvGrpSpPr>
            <p:cNvPr id="47" name="组合 46"/>
            <p:cNvGrpSpPr/>
            <p:nvPr/>
          </p:nvGrpSpPr>
          <p:grpSpPr>
            <a:xfrm>
              <a:off x="4531577" y="894719"/>
              <a:ext cx="717702" cy="1472079"/>
              <a:chOff x="7452200" y="537803"/>
              <a:chExt cx="717702" cy="1472079"/>
            </a:xfrm>
          </p:grpSpPr>
          <p:sp>
            <p:nvSpPr>
              <p:cNvPr id="48" name="AutoShape 15"/>
              <p:cNvSpPr/>
              <p:nvPr/>
            </p:nvSpPr>
            <p:spPr bwMode="auto">
              <a:xfrm>
                <a:off x="7452200" y="537803"/>
                <a:ext cx="717702" cy="821685"/>
              </a:xfrm>
              <a:custGeom>
                <a:avLst/>
                <a:gdLst>
                  <a:gd name="T0" fmla="*/ 2147483647 w 21600"/>
                  <a:gd name="T1" fmla="*/ 2033175307 h 21600"/>
                  <a:gd name="T2" fmla="*/ 1353391700 w 21600"/>
                  <a:gd name="T3" fmla="*/ 0 h 21600"/>
                  <a:gd name="T4" fmla="*/ 0 w 21600"/>
                  <a:gd name="T5" fmla="*/ 2033175307 h 21600"/>
                  <a:gd name="T6" fmla="*/ 1140106225 w 21600"/>
                  <a:gd name="T7" fmla="*/ 2147483647 h 21600"/>
                  <a:gd name="T8" fmla="*/ 1353391700 w 21600"/>
                  <a:gd name="T9" fmla="*/ 2147483647 h 21600"/>
                  <a:gd name="T10" fmla="*/ 1566677513 w 21600"/>
                  <a:gd name="T11" fmla="*/ 2147483647 h 21600"/>
                  <a:gd name="T12" fmla="*/ 2147483647 w 21600"/>
                  <a:gd name="T13" fmla="*/ 2033175307 h 21600"/>
                  <a:gd name="T14" fmla="*/ 2147483647 w 21600"/>
                  <a:gd name="T15" fmla="*/ 203317530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9455"/>
                    </a:moveTo>
                    <a:cubicBezTo>
                      <a:pt x="21600" y="4233"/>
                      <a:pt x="16765" y="0"/>
                      <a:pt x="10800" y="0"/>
                    </a:cubicBezTo>
                    <a:cubicBezTo>
                      <a:pt x="4835" y="0"/>
                      <a:pt x="0" y="4233"/>
                      <a:pt x="0" y="9455"/>
                    </a:cubicBezTo>
                    <a:cubicBezTo>
                      <a:pt x="0" y="14168"/>
                      <a:pt x="3944" y="18065"/>
                      <a:pt x="9098" y="18781"/>
                    </a:cubicBezTo>
                    <a:cubicBezTo>
                      <a:pt x="10099" y="19261"/>
                      <a:pt x="10800" y="20340"/>
                      <a:pt x="10800" y="21600"/>
                    </a:cubicBezTo>
                    <a:cubicBezTo>
                      <a:pt x="10800" y="20340"/>
                      <a:pt x="11501" y="19261"/>
                      <a:pt x="12502" y="18781"/>
                    </a:cubicBezTo>
                    <a:cubicBezTo>
                      <a:pt x="17657" y="18065"/>
                      <a:pt x="21600" y="14169"/>
                      <a:pt x="21600" y="9455"/>
                    </a:cubicBezTo>
                    <a:close/>
                    <a:moveTo>
                      <a:pt x="21600" y="9455"/>
                    </a:moveTo>
                  </a:path>
                </a:pathLst>
              </a:custGeom>
              <a:solidFill>
                <a:srgbClr val="9BC742"/>
              </a:solidFill>
              <a:ln>
                <a:noFill/>
              </a:ln>
            </p:spPr>
            <p:txBody>
              <a:bodyPr lIns="0" tIns="0" rIns="0" bIns="0"/>
              <a:lstStyle/>
              <a:p>
                <a:endParaRPr lang="en-US">
                  <a:latin typeface="Roboto condensed"/>
                  <a:cs typeface="Roboto condensed"/>
                </a:endParaRPr>
              </a:p>
            </p:txBody>
          </p:sp>
          <p:cxnSp>
            <p:nvCxnSpPr>
              <p:cNvPr id="49" name="Straight Connector 119"/>
              <p:cNvCxnSpPr/>
              <p:nvPr/>
            </p:nvCxnSpPr>
            <p:spPr>
              <a:xfrm flipV="1">
                <a:off x="7805307" y="1416484"/>
                <a:ext cx="0" cy="593398"/>
              </a:xfrm>
              <a:prstGeom prst="line">
                <a:avLst/>
              </a:prstGeom>
              <a:ln w="6350">
                <a:solidFill>
                  <a:srgbClr val="9BC742"/>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grpSp>
        <p:sp>
          <p:nvSpPr>
            <p:cNvPr id="55" name="文本框 21"/>
            <p:cNvSpPr txBox="1">
              <a:spLocks noChangeArrowheads="1"/>
            </p:cNvSpPr>
            <p:nvPr/>
          </p:nvSpPr>
          <p:spPr bwMode="auto">
            <a:xfrm>
              <a:off x="4491329" y="1079634"/>
              <a:ext cx="770967"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sz="105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a:t>
              </a:r>
              <a:r>
                <a:rPr lang="en-US" altLang="zh-CN" sz="16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2</a:t>
              </a:r>
              <a:endParaRPr lang="zh-CN" altLang="en-US" sz="1600" b="1" dirty="0">
                <a:solidFill>
                  <a:schemeClr val="tx1">
                    <a:lumMod val="85000"/>
                    <a:lumOff val="15000"/>
                  </a:schemeClr>
                </a:solidFill>
                <a:effectLst/>
                <a:latin typeface="Verdana" panose="020B0604030504040204" pitchFamily="34" charset="0"/>
                <a:cs typeface="Verdana" panose="020B0604030504040204" pitchFamily="34" charset="0"/>
              </a:endParaRPr>
            </a:p>
          </p:txBody>
        </p:sp>
      </p:grpSp>
      <p:grpSp>
        <p:nvGrpSpPr>
          <p:cNvPr id="38" name="组合 37"/>
          <p:cNvGrpSpPr/>
          <p:nvPr/>
        </p:nvGrpSpPr>
        <p:grpSpPr>
          <a:xfrm>
            <a:off x="5971340" y="156343"/>
            <a:ext cx="770967" cy="1472079"/>
            <a:chOff x="5971340" y="156343"/>
            <a:chExt cx="770967" cy="1472079"/>
          </a:xfrm>
        </p:grpSpPr>
        <p:grpSp>
          <p:nvGrpSpPr>
            <p:cNvPr id="46" name="组合 45"/>
            <p:cNvGrpSpPr/>
            <p:nvPr/>
          </p:nvGrpSpPr>
          <p:grpSpPr>
            <a:xfrm>
              <a:off x="5995565" y="156343"/>
              <a:ext cx="717702" cy="1472079"/>
              <a:chOff x="7452200" y="537803"/>
              <a:chExt cx="717702" cy="1472079"/>
            </a:xfrm>
          </p:grpSpPr>
          <p:sp>
            <p:nvSpPr>
              <p:cNvPr id="40" name="AutoShape 15"/>
              <p:cNvSpPr/>
              <p:nvPr/>
            </p:nvSpPr>
            <p:spPr bwMode="auto">
              <a:xfrm>
                <a:off x="7452200" y="537803"/>
                <a:ext cx="717702" cy="821685"/>
              </a:xfrm>
              <a:custGeom>
                <a:avLst/>
                <a:gdLst>
                  <a:gd name="T0" fmla="*/ 2147483647 w 21600"/>
                  <a:gd name="T1" fmla="*/ 2033175307 h 21600"/>
                  <a:gd name="T2" fmla="*/ 1353391700 w 21600"/>
                  <a:gd name="T3" fmla="*/ 0 h 21600"/>
                  <a:gd name="T4" fmla="*/ 0 w 21600"/>
                  <a:gd name="T5" fmla="*/ 2033175307 h 21600"/>
                  <a:gd name="T6" fmla="*/ 1140106225 w 21600"/>
                  <a:gd name="T7" fmla="*/ 2147483647 h 21600"/>
                  <a:gd name="T8" fmla="*/ 1353391700 w 21600"/>
                  <a:gd name="T9" fmla="*/ 2147483647 h 21600"/>
                  <a:gd name="T10" fmla="*/ 1566677513 w 21600"/>
                  <a:gd name="T11" fmla="*/ 2147483647 h 21600"/>
                  <a:gd name="T12" fmla="*/ 2147483647 w 21600"/>
                  <a:gd name="T13" fmla="*/ 2033175307 h 21600"/>
                  <a:gd name="T14" fmla="*/ 2147483647 w 21600"/>
                  <a:gd name="T15" fmla="*/ 203317530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9455"/>
                    </a:moveTo>
                    <a:cubicBezTo>
                      <a:pt x="21600" y="4233"/>
                      <a:pt x="16765" y="0"/>
                      <a:pt x="10800" y="0"/>
                    </a:cubicBezTo>
                    <a:cubicBezTo>
                      <a:pt x="4835" y="0"/>
                      <a:pt x="0" y="4233"/>
                      <a:pt x="0" y="9455"/>
                    </a:cubicBezTo>
                    <a:cubicBezTo>
                      <a:pt x="0" y="14168"/>
                      <a:pt x="3944" y="18065"/>
                      <a:pt x="9098" y="18781"/>
                    </a:cubicBezTo>
                    <a:cubicBezTo>
                      <a:pt x="10099" y="19261"/>
                      <a:pt x="10800" y="20340"/>
                      <a:pt x="10800" y="21600"/>
                    </a:cubicBezTo>
                    <a:cubicBezTo>
                      <a:pt x="10800" y="20340"/>
                      <a:pt x="11501" y="19261"/>
                      <a:pt x="12502" y="18781"/>
                    </a:cubicBezTo>
                    <a:cubicBezTo>
                      <a:pt x="17657" y="18065"/>
                      <a:pt x="21600" y="14169"/>
                      <a:pt x="21600" y="9455"/>
                    </a:cubicBezTo>
                    <a:close/>
                    <a:moveTo>
                      <a:pt x="21600" y="9455"/>
                    </a:moveTo>
                  </a:path>
                </a:pathLst>
              </a:custGeom>
              <a:solidFill>
                <a:srgbClr val="9BC742"/>
              </a:solidFill>
              <a:ln>
                <a:noFill/>
              </a:ln>
            </p:spPr>
            <p:txBody>
              <a:bodyPr lIns="0" tIns="0" rIns="0" bIns="0"/>
              <a:lstStyle/>
              <a:p>
                <a:endParaRPr lang="en-US">
                  <a:latin typeface="Roboto condensed"/>
                  <a:cs typeface="Roboto condensed"/>
                </a:endParaRPr>
              </a:p>
            </p:txBody>
          </p:sp>
          <p:cxnSp>
            <p:nvCxnSpPr>
              <p:cNvPr id="41" name="Straight Connector 119"/>
              <p:cNvCxnSpPr/>
              <p:nvPr/>
            </p:nvCxnSpPr>
            <p:spPr>
              <a:xfrm flipV="1">
                <a:off x="7805307" y="1416484"/>
                <a:ext cx="0" cy="593398"/>
              </a:xfrm>
              <a:prstGeom prst="line">
                <a:avLst/>
              </a:prstGeom>
              <a:ln w="6350">
                <a:solidFill>
                  <a:srgbClr val="9BC742"/>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grpSp>
        <p:sp>
          <p:nvSpPr>
            <p:cNvPr id="56" name="文本框 21"/>
            <p:cNvSpPr txBox="1">
              <a:spLocks noChangeArrowheads="1"/>
            </p:cNvSpPr>
            <p:nvPr/>
          </p:nvSpPr>
          <p:spPr bwMode="auto">
            <a:xfrm>
              <a:off x="5971340" y="342685"/>
              <a:ext cx="770967"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sz="105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a:t>
              </a:r>
              <a:r>
                <a:rPr lang="en-US" altLang="zh-CN" sz="16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1</a:t>
              </a:r>
              <a:endParaRPr lang="zh-CN" altLang="en-US" sz="1600" b="1" dirty="0">
                <a:solidFill>
                  <a:schemeClr val="tx1">
                    <a:lumMod val="85000"/>
                    <a:lumOff val="15000"/>
                  </a:schemeClr>
                </a:solidFill>
                <a:effectLst/>
                <a:latin typeface="Verdana" panose="020B0604030504040204" pitchFamily="34" charset="0"/>
                <a:cs typeface="Verdana" panose="020B060403050404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
          <p:cNvSpPr>
            <a:spLocks noChangeArrowheads="1"/>
          </p:cNvSpPr>
          <p:nvPr/>
        </p:nvSpPr>
        <p:spPr bwMode="auto">
          <a:xfrm>
            <a:off x="2279428" y="421013"/>
            <a:ext cx="4895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a:solidFill>
                  <a:srgbClr val="9BC742"/>
                </a:solidFill>
                <a:latin typeface="方正兰亭粗黑_GBK" panose="02000000000000000000" pitchFamily="2" charset="-122"/>
                <a:ea typeface="方正兰亭粗黑_GBK" panose="02000000000000000000" pitchFamily="2" charset="-122"/>
                <a:sym typeface="宋体" panose="02010600030101010101" pitchFamily="2" charset="-122"/>
              </a:rPr>
              <a:t>请在此处添加标题名称</a:t>
            </a:r>
            <a:endParaRPr lang="en-US" altLang="zh-CN" sz="2800" dirty="0">
              <a:solidFill>
                <a:srgbClr val="9BC742"/>
              </a:solidFill>
              <a:latin typeface="方正兰亭粗黑_GBK" panose="02000000000000000000" pitchFamily="2" charset="-122"/>
              <a:ea typeface="方正兰亭粗黑_GBK" panose="02000000000000000000" pitchFamily="2" charset="-122"/>
              <a:cs typeface="Calibri" panose="020F0502020204030204" pitchFamily="34" charset="0"/>
              <a:sym typeface="Calibri" panose="020F0502020204030204" pitchFamily="34" charset="0"/>
            </a:endParaRPr>
          </a:p>
          <a:p>
            <a:pPr algn="ctr" eaLnBrk="1" hangingPunct="1"/>
            <a:r>
              <a:rPr lang="en-US" altLang="zh-CN" sz="1400" dirty="0">
                <a:solidFill>
                  <a:schemeClr val="bg1">
                    <a:lumMod val="65000"/>
                  </a:schemeClr>
                </a:solidFill>
                <a:latin typeface="方正兰亭粗黑_GBK" panose="02000000000000000000" pitchFamily="2" charset="-122"/>
                <a:ea typeface="方正兰亭粗黑_GBK" panose="02000000000000000000" pitchFamily="2" charset="-122"/>
                <a:sym typeface="宋体" panose="02010600030101010101" pitchFamily="2" charset="-122"/>
              </a:rPr>
              <a:t>Please add title name here</a:t>
            </a:r>
            <a:endParaRPr lang="zh-CN" altLang="en-US" dirty="0">
              <a:solidFill>
                <a:schemeClr val="bg1">
                  <a:lumMod val="65000"/>
                </a:schemeClr>
              </a:solidFill>
              <a:latin typeface="方正兰亭粗黑_GBK" panose="02000000000000000000" pitchFamily="2" charset="-122"/>
              <a:ea typeface="方正兰亭粗黑_GBK" panose="02000000000000000000" pitchFamily="2" charset="-122"/>
            </a:endParaRPr>
          </a:p>
        </p:txBody>
      </p:sp>
      <p:grpSp>
        <p:nvGrpSpPr>
          <p:cNvPr id="6" name="Group 5"/>
          <p:cNvGrpSpPr/>
          <p:nvPr/>
        </p:nvGrpSpPr>
        <p:grpSpPr bwMode="auto">
          <a:xfrm>
            <a:off x="4554188" y="1463440"/>
            <a:ext cx="1571865" cy="2973407"/>
            <a:chOff x="0" y="0"/>
            <a:chExt cx="957262" cy="1811338"/>
          </a:xfrm>
          <a:solidFill>
            <a:schemeClr val="bg1">
              <a:lumMod val="65000"/>
            </a:schemeClr>
          </a:solidFill>
        </p:grpSpPr>
        <p:sp>
          <p:nvSpPr>
            <p:cNvPr id="7" name="Freeform 5"/>
            <p:cNvSpPr>
              <a:spLocks noChangeArrowheads="1"/>
            </p:cNvSpPr>
            <p:nvPr/>
          </p:nvSpPr>
          <p:spPr bwMode="auto">
            <a:xfrm>
              <a:off x="0" y="320675"/>
              <a:ext cx="957262" cy="1490663"/>
            </a:xfrm>
            <a:custGeom>
              <a:avLst/>
              <a:gdLst>
                <a:gd name="T0" fmla="*/ 2147483647 w 254"/>
                <a:gd name="T1" fmla="*/ 0 h 395"/>
                <a:gd name="T2" fmla="*/ 2147483647 w 254"/>
                <a:gd name="T3" fmla="*/ 498462612 h 395"/>
                <a:gd name="T4" fmla="*/ 2147483647 w 254"/>
                <a:gd name="T5" fmla="*/ 2050820191 h 395"/>
                <a:gd name="T6" fmla="*/ 2147483647 w 254"/>
                <a:gd name="T7" fmla="*/ 2147483647 h 395"/>
                <a:gd name="T8" fmla="*/ 2147483647 w 254"/>
                <a:gd name="T9" fmla="*/ 769057572 h 395"/>
                <a:gd name="T10" fmla="*/ 2147483647 w 254"/>
                <a:gd name="T11" fmla="*/ 769057572 h 395"/>
                <a:gd name="T12" fmla="*/ 2147483647 w 254"/>
                <a:gd name="T13" fmla="*/ 2147483647 h 395"/>
                <a:gd name="T14" fmla="*/ 2147483647 w 254"/>
                <a:gd name="T15" fmla="*/ 2147483647 h 395"/>
                <a:gd name="T16" fmla="*/ 2147483647 w 254"/>
                <a:gd name="T17" fmla="*/ 2147483647 h 395"/>
                <a:gd name="T18" fmla="*/ 1931671804 w 254"/>
                <a:gd name="T19" fmla="*/ 2147483647 h 395"/>
                <a:gd name="T20" fmla="*/ 1931671804 w 254"/>
                <a:gd name="T21" fmla="*/ 2147483647 h 395"/>
                <a:gd name="T22" fmla="*/ 1676007475 w 254"/>
                <a:gd name="T23" fmla="*/ 2147483647 h 395"/>
                <a:gd name="T24" fmla="*/ 1676007475 w 254"/>
                <a:gd name="T25" fmla="*/ 2147483647 h 395"/>
                <a:gd name="T26" fmla="*/ 1164682585 w 254"/>
                <a:gd name="T27" fmla="*/ 2147483647 h 395"/>
                <a:gd name="T28" fmla="*/ 1164682585 w 254"/>
                <a:gd name="T29" fmla="*/ 2147483647 h 395"/>
                <a:gd name="T30" fmla="*/ 497120478 w 254"/>
                <a:gd name="T31" fmla="*/ 2147483647 h 395"/>
                <a:gd name="T32" fmla="*/ 1193091408 w 254"/>
                <a:gd name="T33" fmla="*/ 769057572 h 395"/>
                <a:gd name="T34" fmla="*/ 965835902 w 254"/>
                <a:gd name="T35" fmla="*/ 769057572 h 395"/>
                <a:gd name="T36" fmla="*/ 539729943 w 254"/>
                <a:gd name="T37" fmla="*/ 2147483647 h 395"/>
                <a:gd name="T38" fmla="*/ 99423342 w 254"/>
                <a:gd name="T39" fmla="*/ 2050820191 h 395"/>
                <a:gd name="T40" fmla="*/ 582343177 w 254"/>
                <a:gd name="T41" fmla="*/ 498462612 h 395"/>
                <a:gd name="T42" fmla="*/ 1235700873 w 254"/>
                <a:gd name="T43" fmla="*/ 0 h 395"/>
                <a:gd name="T44" fmla="*/ 2147483647 w 254"/>
                <a:gd name="T45" fmla="*/ 0 h 3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
                <a:gd name="T70" fmla="*/ 0 h 395"/>
                <a:gd name="T71" fmla="*/ 254 w 254"/>
                <a:gd name="T72" fmla="*/ 395 h 3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 h="395">
                  <a:moveTo>
                    <a:pt x="163" y="0"/>
                  </a:moveTo>
                  <a:cubicBezTo>
                    <a:pt x="190" y="0"/>
                    <a:pt x="210" y="23"/>
                    <a:pt x="214" y="35"/>
                  </a:cubicBezTo>
                  <a:cubicBezTo>
                    <a:pt x="247" y="144"/>
                    <a:pt x="247" y="144"/>
                    <a:pt x="247" y="144"/>
                  </a:cubicBezTo>
                  <a:cubicBezTo>
                    <a:pt x="254" y="167"/>
                    <a:pt x="224" y="177"/>
                    <a:pt x="217" y="154"/>
                  </a:cubicBezTo>
                  <a:cubicBezTo>
                    <a:pt x="187" y="54"/>
                    <a:pt x="187" y="54"/>
                    <a:pt x="187" y="54"/>
                  </a:cubicBezTo>
                  <a:cubicBezTo>
                    <a:pt x="170" y="54"/>
                    <a:pt x="170" y="54"/>
                    <a:pt x="170" y="54"/>
                  </a:cubicBezTo>
                  <a:cubicBezTo>
                    <a:pt x="220" y="232"/>
                    <a:pt x="220" y="232"/>
                    <a:pt x="220" y="232"/>
                  </a:cubicBezTo>
                  <a:cubicBezTo>
                    <a:pt x="172" y="232"/>
                    <a:pt x="172" y="232"/>
                    <a:pt x="172" y="232"/>
                  </a:cubicBezTo>
                  <a:cubicBezTo>
                    <a:pt x="172" y="371"/>
                    <a:pt x="172" y="371"/>
                    <a:pt x="172" y="371"/>
                  </a:cubicBezTo>
                  <a:cubicBezTo>
                    <a:pt x="172" y="395"/>
                    <a:pt x="136" y="395"/>
                    <a:pt x="136" y="371"/>
                  </a:cubicBezTo>
                  <a:cubicBezTo>
                    <a:pt x="136" y="231"/>
                    <a:pt x="136" y="231"/>
                    <a:pt x="136" y="231"/>
                  </a:cubicBezTo>
                  <a:cubicBezTo>
                    <a:pt x="118" y="231"/>
                    <a:pt x="118" y="231"/>
                    <a:pt x="118" y="231"/>
                  </a:cubicBezTo>
                  <a:cubicBezTo>
                    <a:pt x="118" y="371"/>
                    <a:pt x="118" y="371"/>
                    <a:pt x="118" y="371"/>
                  </a:cubicBezTo>
                  <a:cubicBezTo>
                    <a:pt x="118" y="395"/>
                    <a:pt x="82" y="395"/>
                    <a:pt x="82" y="371"/>
                  </a:cubicBezTo>
                  <a:cubicBezTo>
                    <a:pt x="82" y="232"/>
                    <a:pt x="82" y="232"/>
                    <a:pt x="82" y="232"/>
                  </a:cubicBezTo>
                  <a:cubicBezTo>
                    <a:pt x="35" y="232"/>
                    <a:pt x="35" y="232"/>
                    <a:pt x="35" y="232"/>
                  </a:cubicBezTo>
                  <a:cubicBezTo>
                    <a:pt x="84" y="54"/>
                    <a:pt x="84" y="54"/>
                    <a:pt x="84" y="54"/>
                  </a:cubicBezTo>
                  <a:cubicBezTo>
                    <a:pt x="68" y="54"/>
                    <a:pt x="68" y="54"/>
                    <a:pt x="68" y="54"/>
                  </a:cubicBezTo>
                  <a:cubicBezTo>
                    <a:pt x="38" y="155"/>
                    <a:pt x="38" y="155"/>
                    <a:pt x="38" y="155"/>
                  </a:cubicBezTo>
                  <a:cubicBezTo>
                    <a:pt x="31" y="176"/>
                    <a:pt x="0" y="168"/>
                    <a:pt x="7" y="144"/>
                  </a:cubicBezTo>
                  <a:cubicBezTo>
                    <a:pt x="41" y="35"/>
                    <a:pt x="41" y="35"/>
                    <a:pt x="41" y="35"/>
                  </a:cubicBezTo>
                  <a:cubicBezTo>
                    <a:pt x="44" y="22"/>
                    <a:pt x="60" y="0"/>
                    <a:pt x="87" y="0"/>
                  </a:cubicBezTo>
                  <a:lnTo>
                    <a:pt x="163"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Oval 6"/>
            <p:cNvSpPr>
              <a:spLocks noChangeArrowheads="1"/>
            </p:cNvSpPr>
            <p:nvPr/>
          </p:nvSpPr>
          <p:spPr bwMode="auto">
            <a:xfrm>
              <a:off x="336550" y="0"/>
              <a:ext cx="288925" cy="290513"/>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 name="Group 12"/>
          <p:cNvGrpSpPr/>
          <p:nvPr/>
        </p:nvGrpSpPr>
        <p:grpSpPr bwMode="auto">
          <a:xfrm>
            <a:off x="3251723" y="1463440"/>
            <a:ext cx="1255710" cy="2945576"/>
            <a:chOff x="0" y="0"/>
            <a:chExt cx="765175" cy="1793876"/>
          </a:xfrm>
          <a:solidFill>
            <a:schemeClr val="bg1">
              <a:lumMod val="85000"/>
            </a:schemeClr>
          </a:solidFill>
        </p:grpSpPr>
        <p:sp>
          <p:nvSpPr>
            <p:cNvPr id="14" name="Oval 7"/>
            <p:cNvSpPr>
              <a:spLocks noChangeArrowheads="1"/>
            </p:cNvSpPr>
            <p:nvPr/>
          </p:nvSpPr>
          <p:spPr bwMode="auto">
            <a:xfrm>
              <a:off x="238125" y="0"/>
              <a:ext cx="288925" cy="290513"/>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8"/>
            <p:cNvSpPr>
              <a:spLocks noChangeArrowheads="1"/>
            </p:cNvSpPr>
            <p:nvPr/>
          </p:nvSpPr>
          <p:spPr bwMode="auto">
            <a:xfrm>
              <a:off x="0" y="322263"/>
              <a:ext cx="765175" cy="1471613"/>
            </a:xfrm>
            <a:custGeom>
              <a:avLst/>
              <a:gdLst>
                <a:gd name="T0" fmla="*/ 696184862 w 203"/>
                <a:gd name="T1" fmla="*/ 2147483647 h 390"/>
                <a:gd name="T2" fmla="*/ 1008760734 w 203"/>
                <a:gd name="T3" fmla="*/ 2147483647 h 390"/>
                <a:gd name="T4" fmla="*/ 1307126213 w 203"/>
                <a:gd name="T5" fmla="*/ 2147483647 h 390"/>
                <a:gd name="T6" fmla="*/ 1307126213 w 203"/>
                <a:gd name="T7" fmla="*/ 2147483647 h 390"/>
                <a:gd name="T8" fmla="*/ 1577074676 w 203"/>
                <a:gd name="T9" fmla="*/ 2147483647 h 390"/>
                <a:gd name="T10" fmla="*/ 1577074676 w 203"/>
                <a:gd name="T11" fmla="*/ 2147483647 h 390"/>
                <a:gd name="T12" fmla="*/ 1875440156 w 203"/>
                <a:gd name="T13" fmla="*/ 2147483647 h 390"/>
                <a:gd name="T14" fmla="*/ 2147483647 w 203"/>
                <a:gd name="T15" fmla="*/ 2147483647 h 390"/>
                <a:gd name="T16" fmla="*/ 2147483647 w 203"/>
                <a:gd name="T17" fmla="*/ 768868739 h 390"/>
                <a:gd name="T18" fmla="*/ 2147483647 w 203"/>
                <a:gd name="T19" fmla="*/ 768868739 h 390"/>
                <a:gd name="T20" fmla="*/ 2147483647 w 203"/>
                <a:gd name="T21" fmla="*/ 2147483647 h 390"/>
                <a:gd name="T22" fmla="*/ 2147483647 w 203"/>
                <a:gd name="T23" fmla="*/ 2147483647 h 390"/>
                <a:gd name="T24" fmla="*/ 2147483647 w 203"/>
                <a:gd name="T25" fmla="*/ 726154228 h 390"/>
                <a:gd name="T26" fmla="*/ 2147483647 w 203"/>
                <a:gd name="T27" fmla="*/ 14236912 h 390"/>
                <a:gd name="T28" fmla="*/ 710395255 w 203"/>
                <a:gd name="T29" fmla="*/ 0 h 390"/>
                <a:gd name="T30" fmla="*/ 0 w 203"/>
                <a:gd name="T31" fmla="*/ 726154228 h 390"/>
                <a:gd name="T32" fmla="*/ 0 w 203"/>
                <a:gd name="T33" fmla="*/ 2147483647 h 390"/>
                <a:gd name="T34" fmla="*/ 440443023 w 203"/>
                <a:gd name="T35" fmla="*/ 2147483647 h 390"/>
                <a:gd name="T36" fmla="*/ 440443023 w 203"/>
                <a:gd name="T37" fmla="*/ 768868739 h 390"/>
                <a:gd name="T38" fmla="*/ 696184862 w 203"/>
                <a:gd name="T39" fmla="*/ 768868739 h 390"/>
                <a:gd name="T40" fmla="*/ 696184862 w 203"/>
                <a:gd name="T41" fmla="*/ 2147483647 h 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390"/>
                <a:gd name="T65" fmla="*/ 203 w 203"/>
                <a:gd name="T66" fmla="*/ 390 h 3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390">
                  <a:moveTo>
                    <a:pt x="49" y="368"/>
                  </a:moveTo>
                  <a:cubicBezTo>
                    <a:pt x="49" y="380"/>
                    <a:pt x="59" y="390"/>
                    <a:pt x="71" y="390"/>
                  </a:cubicBezTo>
                  <a:cubicBezTo>
                    <a:pt x="83" y="390"/>
                    <a:pt x="92" y="380"/>
                    <a:pt x="92" y="368"/>
                  </a:cubicBezTo>
                  <a:cubicBezTo>
                    <a:pt x="92" y="186"/>
                    <a:pt x="92" y="186"/>
                    <a:pt x="92" y="186"/>
                  </a:cubicBezTo>
                  <a:cubicBezTo>
                    <a:pt x="111" y="186"/>
                    <a:pt x="111" y="186"/>
                    <a:pt x="111" y="186"/>
                  </a:cubicBezTo>
                  <a:cubicBezTo>
                    <a:pt x="111" y="368"/>
                    <a:pt x="111" y="368"/>
                    <a:pt x="111" y="368"/>
                  </a:cubicBezTo>
                  <a:cubicBezTo>
                    <a:pt x="111" y="380"/>
                    <a:pt x="120" y="390"/>
                    <a:pt x="132" y="390"/>
                  </a:cubicBezTo>
                  <a:cubicBezTo>
                    <a:pt x="144" y="390"/>
                    <a:pt x="154" y="380"/>
                    <a:pt x="154" y="368"/>
                  </a:cubicBezTo>
                  <a:cubicBezTo>
                    <a:pt x="154" y="54"/>
                    <a:pt x="154" y="54"/>
                    <a:pt x="154" y="54"/>
                  </a:cubicBezTo>
                  <a:cubicBezTo>
                    <a:pt x="172" y="54"/>
                    <a:pt x="172" y="54"/>
                    <a:pt x="172" y="54"/>
                  </a:cubicBezTo>
                  <a:cubicBezTo>
                    <a:pt x="172" y="170"/>
                    <a:pt x="172" y="170"/>
                    <a:pt x="172" y="170"/>
                  </a:cubicBezTo>
                  <a:cubicBezTo>
                    <a:pt x="172" y="193"/>
                    <a:pt x="203" y="193"/>
                    <a:pt x="202" y="170"/>
                  </a:cubicBezTo>
                  <a:cubicBezTo>
                    <a:pt x="202" y="51"/>
                    <a:pt x="202" y="51"/>
                    <a:pt x="202" y="51"/>
                  </a:cubicBezTo>
                  <a:cubicBezTo>
                    <a:pt x="202" y="26"/>
                    <a:pt x="183" y="1"/>
                    <a:pt x="152" y="1"/>
                  </a:cubicBezTo>
                  <a:cubicBezTo>
                    <a:pt x="50" y="0"/>
                    <a:pt x="50" y="0"/>
                    <a:pt x="50" y="0"/>
                  </a:cubicBezTo>
                  <a:cubicBezTo>
                    <a:pt x="22" y="0"/>
                    <a:pt x="0" y="23"/>
                    <a:pt x="0" y="51"/>
                  </a:cubicBezTo>
                  <a:cubicBezTo>
                    <a:pt x="0" y="170"/>
                    <a:pt x="0" y="170"/>
                    <a:pt x="0" y="170"/>
                  </a:cubicBezTo>
                  <a:cubicBezTo>
                    <a:pt x="0" y="193"/>
                    <a:pt x="31" y="193"/>
                    <a:pt x="31" y="170"/>
                  </a:cubicBezTo>
                  <a:cubicBezTo>
                    <a:pt x="31" y="54"/>
                    <a:pt x="31" y="54"/>
                    <a:pt x="31" y="54"/>
                  </a:cubicBezTo>
                  <a:cubicBezTo>
                    <a:pt x="49" y="54"/>
                    <a:pt x="49" y="54"/>
                    <a:pt x="49" y="54"/>
                  </a:cubicBezTo>
                  <a:lnTo>
                    <a:pt x="49" y="36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 name="组合 1"/>
          <p:cNvGrpSpPr/>
          <p:nvPr/>
        </p:nvGrpSpPr>
        <p:grpSpPr>
          <a:xfrm>
            <a:off x="1291501" y="1219646"/>
            <a:ext cx="2053731" cy="1074255"/>
            <a:chOff x="1291501" y="1219646"/>
            <a:chExt cx="2053731" cy="1074255"/>
          </a:xfrm>
        </p:grpSpPr>
        <p:sp>
          <p:nvSpPr>
            <p:cNvPr id="16" name="直接连接符 30"/>
            <p:cNvSpPr>
              <a:spLocks noChangeShapeType="1"/>
            </p:cNvSpPr>
            <p:nvPr/>
          </p:nvSpPr>
          <p:spPr bwMode="auto">
            <a:xfrm flipH="1" flipV="1">
              <a:off x="2334430" y="1941011"/>
              <a:ext cx="1010802" cy="352890"/>
            </a:xfrm>
            <a:prstGeom prst="line">
              <a:avLst/>
            </a:prstGeom>
            <a:noFill/>
            <a:ln w="25400">
              <a:solidFill>
                <a:srgbClr val="21AFE6"/>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grpSp>
          <p:nvGrpSpPr>
            <p:cNvPr id="43" name="组合 42"/>
            <p:cNvGrpSpPr/>
            <p:nvPr/>
          </p:nvGrpSpPr>
          <p:grpSpPr>
            <a:xfrm>
              <a:off x="1358825" y="1219646"/>
              <a:ext cx="1072455" cy="1072455"/>
              <a:chOff x="3458352" y="3668920"/>
              <a:chExt cx="1072455" cy="1072455"/>
            </a:xfrm>
          </p:grpSpPr>
          <p:sp>
            <p:nvSpPr>
              <p:cNvPr id="44" name="椭圆 43"/>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椭圆 44"/>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 name="矩形 2"/>
            <p:cNvSpPr/>
            <p:nvPr/>
          </p:nvSpPr>
          <p:spPr>
            <a:xfrm>
              <a:off x="1291501" y="1474780"/>
              <a:ext cx="1300529" cy="523220"/>
            </a:xfrm>
            <a:prstGeom prst="rect">
              <a:avLst/>
            </a:prstGeom>
          </p:spPr>
          <p:txBody>
            <a:bodyPr wrap="square">
              <a:spAutoFit/>
            </a:body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59</a:t>
              </a:r>
              <a:r>
                <a:rPr lang="en-US" altLang="zh-CN"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a:t>
              </a:r>
              <a:endParaRPr lang="zh-CN" altLang="en-US" sz="2800" b="1" dirty="0">
                <a:solidFill>
                  <a:schemeClr val="tx1">
                    <a:lumMod val="75000"/>
                    <a:lumOff val="25000"/>
                  </a:schemeClr>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grpSp>
      <p:grpSp>
        <p:nvGrpSpPr>
          <p:cNvPr id="21" name="组合 20"/>
          <p:cNvGrpSpPr/>
          <p:nvPr/>
        </p:nvGrpSpPr>
        <p:grpSpPr>
          <a:xfrm>
            <a:off x="5832758" y="1219646"/>
            <a:ext cx="2110818" cy="1074669"/>
            <a:chOff x="5832758" y="1219646"/>
            <a:chExt cx="2110818" cy="1074669"/>
          </a:xfrm>
        </p:grpSpPr>
        <p:sp>
          <p:nvSpPr>
            <p:cNvPr id="10" name="直接连接符 38"/>
            <p:cNvSpPr>
              <a:spLocks noChangeShapeType="1"/>
            </p:cNvSpPr>
            <p:nvPr/>
          </p:nvSpPr>
          <p:spPr bwMode="auto">
            <a:xfrm flipV="1">
              <a:off x="5832758" y="1941011"/>
              <a:ext cx="1010747" cy="353304"/>
            </a:xfrm>
            <a:prstGeom prst="line">
              <a:avLst/>
            </a:prstGeom>
            <a:noFill/>
            <a:ln w="25400">
              <a:solidFill>
                <a:srgbClr val="21AFE6"/>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grpSp>
          <p:nvGrpSpPr>
            <p:cNvPr id="56" name="组合 55"/>
            <p:cNvGrpSpPr/>
            <p:nvPr/>
          </p:nvGrpSpPr>
          <p:grpSpPr>
            <a:xfrm>
              <a:off x="6726192" y="1219646"/>
              <a:ext cx="1072455" cy="1072455"/>
              <a:chOff x="3458352" y="3668920"/>
              <a:chExt cx="1072455" cy="1072455"/>
            </a:xfrm>
          </p:grpSpPr>
          <p:sp>
            <p:nvSpPr>
              <p:cNvPr id="57" name="椭圆 56"/>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8" name="椭圆 57"/>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5" name="矩形 64"/>
            <p:cNvSpPr/>
            <p:nvPr/>
          </p:nvSpPr>
          <p:spPr>
            <a:xfrm>
              <a:off x="6643047" y="1482501"/>
              <a:ext cx="1300529" cy="523220"/>
            </a:xfrm>
            <a:prstGeom prst="rect">
              <a:avLst/>
            </a:prstGeom>
          </p:spPr>
          <p:txBody>
            <a:bodyPr wrap="square">
              <a:spAutoFit/>
            </a:bodyPr>
            <a:lstStyle/>
            <a:p>
              <a:pPr algn="ctr" eaLnBrk="1" hangingPunct="1"/>
              <a:r>
                <a:rPr lang="en-US" altLang="zh-CN"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41</a:t>
              </a:r>
              <a:r>
                <a:rPr lang="en-US" altLang="zh-CN"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sym typeface="微软雅黑" panose="020B0503020204020204" pitchFamily="34" charset="-122"/>
                </a:rPr>
                <a:t>%</a:t>
              </a:r>
              <a:endParaRPr lang="zh-CN" altLang="en-US" sz="2800" b="1" dirty="0">
                <a:solidFill>
                  <a:schemeClr val="tx1">
                    <a:lumMod val="75000"/>
                    <a:lumOff val="25000"/>
                  </a:schemeClr>
                </a:solidFill>
                <a:latin typeface="Verdana" panose="020B0604030504040204" pitchFamily="34" charset="0"/>
                <a:ea typeface="微软雅黑" panose="020B0503020204020204" pitchFamily="34" charset="-122"/>
                <a:cs typeface="Verdana" panose="020B0604030504040204" pitchFamily="34" charset="0"/>
                <a:sym typeface="微软雅黑" panose="020B0503020204020204" pitchFamily="34" charset="-122"/>
              </a:endParaRPr>
            </a:p>
          </p:txBody>
        </p:sp>
      </p:grpSp>
      <p:grpSp>
        <p:nvGrpSpPr>
          <p:cNvPr id="4" name="组合 3"/>
          <p:cNvGrpSpPr/>
          <p:nvPr/>
        </p:nvGrpSpPr>
        <p:grpSpPr>
          <a:xfrm>
            <a:off x="716085" y="2479033"/>
            <a:ext cx="2953094" cy="1072455"/>
            <a:chOff x="716085" y="2479033"/>
            <a:chExt cx="2953094" cy="1072455"/>
          </a:xfrm>
        </p:grpSpPr>
        <p:sp>
          <p:nvSpPr>
            <p:cNvPr id="17" name="直接连接符 32"/>
            <p:cNvSpPr>
              <a:spLocks noChangeShapeType="1"/>
            </p:cNvSpPr>
            <p:nvPr/>
          </p:nvSpPr>
          <p:spPr bwMode="auto">
            <a:xfrm flipH="1">
              <a:off x="1610838" y="3015266"/>
              <a:ext cx="2058341" cy="0"/>
            </a:xfrm>
            <a:prstGeom prst="line">
              <a:avLst/>
            </a:prstGeom>
            <a:noFill/>
            <a:ln w="25400">
              <a:solidFill>
                <a:srgbClr val="AEDC46"/>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grpSp>
          <p:nvGrpSpPr>
            <p:cNvPr id="50" name="组合 49"/>
            <p:cNvGrpSpPr/>
            <p:nvPr/>
          </p:nvGrpSpPr>
          <p:grpSpPr>
            <a:xfrm>
              <a:off x="716085" y="2479033"/>
              <a:ext cx="1072455" cy="1072455"/>
              <a:chOff x="3458352" y="3668920"/>
              <a:chExt cx="1072455" cy="1072455"/>
            </a:xfrm>
          </p:grpSpPr>
          <p:sp>
            <p:nvSpPr>
              <p:cNvPr id="51" name="椭圆 50"/>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椭圆 51"/>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6" name="矩形 65"/>
            <p:cNvSpPr/>
            <p:nvPr/>
          </p:nvSpPr>
          <p:spPr>
            <a:xfrm>
              <a:off x="820430" y="2807511"/>
              <a:ext cx="886380" cy="415498"/>
            </a:xfrm>
            <a:prstGeom prst="rect">
              <a:avLst/>
            </a:prstGeom>
            <a:noFill/>
          </p:spPr>
          <p:txBody>
            <a:bodyPr wrap="square">
              <a:spAutoFit/>
            </a:bodyPr>
            <a:lstStyle/>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endParaRPr lang="en-US" altLang="zh-CN" sz="105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p>
          </p:txBody>
        </p:sp>
      </p:grpSp>
      <p:grpSp>
        <p:nvGrpSpPr>
          <p:cNvPr id="5" name="组合 4"/>
          <p:cNvGrpSpPr/>
          <p:nvPr/>
        </p:nvGrpSpPr>
        <p:grpSpPr>
          <a:xfrm>
            <a:off x="1346050" y="3592456"/>
            <a:ext cx="2322016" cy="1072455"/>
            <a:chOff x="1346050" y="3592456"/>
            <a:chExt cx="2322016" cy="1072455"/>
          </a:xfrm>
        </p:grpSpPr>
        <p:sp>
          <p:nvSpPr>
            <p:cNvPr id="18" name="直接连接符 35"/>
            <p:cNvSpPr>
              <a:spLocks noChangeShapeType="1"/>
            </p:cNvSpPr>
            <p:nvPr/>
          </p:nvSpPr>
          <p:spPr bwMode="auto">
            <a:xfrm flipH="1">
              <a:off x="2334430" y="3625310"/>
              <a:ext cx="1333636" cy="338418"/>
            </a:xfrm>
            <a:prstGeom prst="line">
              <a:avLst/>
            </a:prstGeom>
            <a:noFill/>
            <a:ln w="25400">
              <a:solidFill>
                <a:schemeClr val="bg1"/>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grpSp>
          <p:nvGrpSpPr>
            <p:cNvPr id="53" name="组合 52"/>
            <p:cNvGrpSpPr/>
            <p:nvPr/>
          </p:nvGrpSpPr>
          <p:grpSpPr>
            <a:xfrm>
              <a:off x="1346050" y="3592456"/>
              <a:ext cx="1072455" cy="1072455"/>
              <a:chOff x="3458352" y="3668920"/>
              <a:chExt cx="1072455" cy="1072455"/>
            </a:xfrm>
          </p:grpSpPr>
          <p:sp>
            <p:nvSpPr>
              <p:cNvPr id="54" name="椭圆 53"/>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椭圆 54"/>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矩形 66"/>
            <p:cNvSpPr/>
            <p:nvPr/>
          </p:nvSpPr>
          <p:spPr>
            <a:xfrm>
              <a:off x="1463507" y="3938734"/>
              <a:ext cx="886380" cy="415498"/>
            </a:xfrm>
            <a:prstGeom prst="rect">
              <a:avLst/>
            </a:prstGeom>
            <a:noFill/>
          </p:spPr>
          <p:txBody>
            <a:bodyPr wrap="square">
              <a:spAutoFit/>
            </a:bodyPr>
            <a:lstStyle/>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endParaRPr lang="en-US" altLang="zh-CN" sz="105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p>
          </p:txBody>
        </p:sp>
      </p:grpSp>
      <p:grpSp>
        <p:nvGrpSpPr>
          <p:cNvPr id="23" name="组合 22"/>
          <p:cNvGrpSpPr/>
          <p:nvPr/>
        </p:nvGrpSpPr>
        <p:grpSpPr>
          <a:xfrm>
            <a:off x="5509330" y="3592456"/>
            <a:ext cx="2276542" cy="1072455"/>
            <a:chOff x="5509330" y="3592456"/>
            <a:chExt cx="2276542" cy="1072455"/>
          </a:xfrm>
        </p:grpSpPr>
        <p:grpSp>
          <p:nvGrpSpPr>
            <p:cNvPr id="62" name="组合 61"/>
            <p:cNvGrpSpPr/>
            <p:nvPr/>
          </p:nvGrpSpPr>
          <p:grpSpPr>
            <a:xfrm>
              <a:off x="6713417" y="3592456"/>
              <a:ext cx="1072455" cy="1072455"/>
              <a:chOff x="3458352" y="3668920"/>
              <a:chExt cx="1072455" cy="1072455"/>
            </a:xfrm>
          </p:grpSpPr>
          <p:sp>
            <p:nvSpPr>
              <p:cNvPr id="63" name="椭圆 62"/>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4" name="椭圆 63"/>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2" name="直接连接符 40"/>
            <p:cNvSpPr>
              <a:spLocks noChangeShapeType="1"/>
            </p:cNvSpPr>
            <p:nvPr/>
          </p:nvSpPr>
          <p:spPr bwMode="auto">
            <a:xfrm>
              <a:off x="5509330" y="3625322"/>
              <a:ext cx="1334175" cy="338407"/>
            </a:xfrm>
            <a:prstGeom prst="line">
              <a:avLst/>
            </a:prstGeom>
            <a:noFill/>
            <a:ln w="25400">
              <a:solidFill>
                <a:schemeClr val="bg1"/>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68" name="矩形 67"/>
            <p:cNvSpPr/>
            <p:nvPr/>
          </p:nvSpPr>
          <p:spPr>
            <a:xfrm>
              <a:off x="6843505" y="3920933"/>
              <a:ext cx="886380" cy="415498"/>
            </a:xfrm>
            <a:prstGeom prst="rect">
              <a:avLst/>
            </a:prstGeom>
            <a:noFill/>
          </p:spPr>
          <p:txBody>
            <a:bodyPr wrap="square">
              <a:spAutoFit/>
            </a:bodyPr>
            <a:lstStyle/>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endParaRPr lang="en-US" altLang="zh-CN" sz="105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p>
          </p:txBody>
        </p:sp>
      </p:grpSp>
      <p:grpSp>
        <p:nvGrpSpPr>
          <p:cNvPr id="22" name="组合 21"/>
          <p:cNvGrpSpPr/>
          <p:nvPr/>
        </p:nvGrpSpPr>
        <p:grpSpPr>
          <a:xfrm>
            <a:off x="5509330" y="2479033"/>
            <a:ext cx="2770015" cy="1072455"/>
            <a:chOff x="5509330" y="2479033"/>
            <a:chExt cx="2770015" cy="1072455"/>
          </a:xfrm>
        </p:grpSpPr>
        <p:grpSp>
          <p:nvGrpSpPr>
            <p:cNvPr id="59" name="组合 58"/>
            <p:cNvGrpSpPr/>
            <p:nvPr/>
          </p:nvGrpSpPr>
          <p:grpSpPr>
            <a:xfrm>
              <a:off x="7206890" y="2479033"/>
              <a:ext cx="1072455" cy="1072455"/>
              <a:chOff x="3458352" y="3668920"/>
              <a:chExt cx="1072455" cy="1072455"/>
            </a:xfrm>
          </p:grpSpPr>
          <p:sp>
            <p:nvSpPr>
              <p:cNvPr id="60" name="椭圆 59"/>
              <p:cNvSpPr/>
              <p:nvPr/>
            </p:nvSpPr>
            <p:spPr bwMode="auto">
              <a:xfrm flipV="1">
                <a:off x="3458352" y="3668920"/>
                <a:ext cx="1072455" cy="1072455"/>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1" name="椭圆 60"/>
              <p:cNvSpPr/>
              <p:nvPr/>
            </p:nvSpPr>
            <p:spPr bwMode="auto">
              <a:xfrm flipV="1">
                <a:off x="3513882" y="3724449"/>
                <a:ext cx="961396" cy="961396"/>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1" name="直接连接符 39"/>
            <p:cNvSpPr>
              <a:spLocks noChangeShapeType="1"/>
            </p:cNvSpPr>
            <p:nvPr/>
          </p:nvSpPr>
          <p:spPr bwMode="auto">
            <a:xfrm>
              <a:off x="5509330" y="3015261"/>
              <a:ext cx="2058341" cy="1"/>
            </a:xfrm>
            <a:prstGeom prst="line">
              <a:avLst/>
            </a:prstGeom>
            <a:noFill/>
            <a:ln w="25400">
              <a:solidFill>
                <a:srgbClr val="AEDC46"/>
              </a:solidFill>
              <a:bevel/>
              <a:head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69" name="矩形 68"/>
            <p:cNvSpPr/>
            <p:nvPr/>
          </p:nvSpPr>
          <p:spPr>
            <a:xfrm>
              <a:off x="7299927" y="2832735"/>
              <a:ext cx="886380" cy="415498"/>
            </a:xfrm>
            <a:prstGeom prst="rect">
              <a:avLst/>
            </a:prstGeom>
            <a:noFill/>
          </p:spPr>
          <p:txBody>
            <a:bodyPr wrap="square">
              <a:spAutoFit/>
            </a:bodyPr>
            <a:lstStyle/>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endParaRPr lang="en-US" altLang="zh-CN" sz="1050" dirty="0">
                <a:solidFill>
                  <a:schemeClr val="tx1">
                    <a:lumMod val="75000"/>
                    <a:lumOff val="25000"/>
                  </a:schemeClr>
                </a:solidFill>
                <a:latin typeface="方正兰亭黑_GBK" panose="02000000000000000000" pitchFamily="2" charset="-122"/>
                <a:ea typeface="方正兰亭黑_GBK" panose="02000000000000000000" pitchFamily="2" charset="-122"/>
              </a:endParaRPr>
            </a:p>
            <a:p>
              <a:pPr algn="ctr" eaLnBrk="1" hangingPunct="1"/>
              <a:r>
                <a:rPr lang="zh-CN" altLang="en-US" sz="1050" dirty="0">
                  <a:solidFill>
                    <a:schemeClr val="tx1">
                      <a:lumMod val="75000"/>
                      <a:lumOff val="25000"/>
                    </a:schemeClr>
                  </a:solidFill>
                  <a:latin typeface="方正兰亭黑_GBK" panose="02000000000000000000" pitchFamily="2" charset="-122"/>
                  <a:ea typeface="方正兰亭黑_GBK" panose="02000000000000000000" pitchFamily="2" charset="-122"/>
                </a:rPr>
                <a:t>请添加文字</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4471" y="-8824"/>
            <a:ext cx="9144000" cy="5143500"/>
          </a:xfrm>
          <a:prstGeom prst="rect">
            <a:avLst/>
          </a:prstGeom>
        </p:spPr>
      </p:pic>
      <p:sp>
        <p:nvSpPr>
          <p:cNvPr id="4" name="椭圆 3"/>
          <p:cNvSpPr/>
          <p:nvPr/>
        </p:nvSpPr>
        <p:spPr>
          <a:xfrm>
            <a:off x="-1244503" y="-3244753"/>
            <a:ext cx="11633006" cy="11633006"/>
          </a:xfrm>
          <a:prstGeom prst="ellipse">
            <a:avLst/>
          </a:prstGeom>
          <a:solidFill>
            <a:srgbClr val="252525">
              <a:alpha val="4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5" name="椭圆 4"/>
          <p:cNvSpPr/>
          <p:nvPr/>
        </p:nvSpPr>
        <p:spPr>
          <a:xfrm>
            <a:off x="1135198" y="-863137"/>
            <a:ext cx="6873606" cy="6873606"/>
          </a:xfrm>
          <a:prstGeom prst="ellipse">
            <a:avLst/>
          </a:prstGeom>
          <a:solidFill>
            <a:srgbClr val="252525">
              <a:alpha val="4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dirty="0"/>
          </a:p>
        </p:txBody>
      </p:sp>
      <p:sp>
        <p:nvSpPr>
          <p:cNvPr id="9" name="任意多边形 8"/>
          <p:cNvSpPr/>
          <p:nvPr/>
        </p:nvSpPr>
        <p:spPr>
          <a:xfrm rot="10800000">
            <a:off x="1135196" y="2498102"/>
            <a:ext cx="6827704" cy="9045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0" name="任意多边形 9"/>
          <p:cNvSpPr/>
          <p:nvPr/>
        </p:nvSpPr>
        <p:spPr>
          <a:xfrm>
            <a:off x="1135196" y="2593571"/>
            <a:ext cx="6765792" cy="9045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椭圆 10"/>
          <p:cNvSpPr/>
          <p:nvPr/>
        </p:nvSpPr>
        <p:spPr>
          <a:xfrm>
            <a:off x="2395328" y="2998615"/>
            <a:ext cx="406285" cy="406285"/>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2" name="椭圆 11"/>
          <p:cNvSpPr/>
          <p:nvPr/>
        </p:nvSpPr>
        <p:spPr>
          <a:xfrm>
            <a:off x="4859923" y="2465464"/>
            <a:ext cx="106286" cy="106286"/>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3" name="椭圆 12"/>
          <p:cNvSpPr/>
          <p:nvPr/>
        </p:nvSpPr>
        <p:spPr>
          <a:xfrm>
            <a:off x="6793092" y="3272155"/>
            <a:ext cx="225917" cy="225917"/>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4" name="椭圆 13"/>
          <p:cNvSpPr/>
          <p:nvPr/>
        </p:nvSpPr>
        <p:spPr>
          <a:xfrm>
            <a:off x="4236707" y="3102294"/>
            <a:ext cx="102507" cy="102507"/>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5" name="椭圆 14"/>
          <p:cNvSpPr/>
          <p:nvPr/>
        </p:nvSpPr>
        <p:spPr>
          <a:xfrm>
            <a:off x="4746965" y="3082941"/>
            <a:ext cx="296523" cy="296523"/>
          </a:xfrm>
          <a:prstGeom prst="ellipse">
            <a:avLst/>
          </a:prstGeom>
          <a:solidFill>
            <a:srgbClr val="9BC74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224" name="通用PPT 12"/>
          <p:cNvSpPr>
            <a:spLocks noChangeArrowheads="1"/>
          </p:cNvSpPr>
          <p:nvPr/>
        </p:nvSpPr>
        <p:spPr bwMode="auto">
          <a:xfrm>
            <a:off x="2110730" y="1779316"/>
            <a:ext cx="4923540" cy="92202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5400" dirty="0">
                <a:solidFill>
                  <a:schemeClr val="bg1"/>
                </a:soli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sym typeface="时尚中黑简体" panose="01010104010101010101" pitchFamily="2" charset="-122"/>
              </a:rPr>
              <a:t>谢谢观看</a:t>
            </a:r>
          </a:p>
        </p:txBody>
      </p:sp>
      <p:sp>
        <p:nvSpPr>
          <p:cNvPr id="639" name="商务灰 12"/>
          <p:cNvSpPr>
            <a:spLocks noChangeArrowheads="1"/>
          </p:cNvSpPr>
          <p:nvPr/>
        </p:nvSpPr>
        <p:spPr bwMode="auto">
          <a:xfrm>
            <a:off x="3441533" y="1179620"/>
            <a:ext cx="2656672" cy="70675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4000" dirty="0">
                <a:solidFill>
                  <a:schemeClr val="bg1"/>
                </a:solidFill>
                <a:effectLst>
                  <a:outerShdw blurRad="50800" dist="76200" dir="6000000" sx="98000" sy="98000" algn="tl" rotWithShape="0">
                    <a:prstClr val="black">
                      <a:alpha val="23000"/>
                    </a:prstClr>
                  </a:outerShdw>
                </a:effectLst>
                <a:latin typeface="方正兰亭黑_GBK" panose="02000000000000000000" pitchFamily="2" charset="-122"/>
                <a:ea typeface="方正兰亭黑_GBK" panose="02000000000000000000" pitchFamily="2" charset="-122"/>
                <a:sym typeface="时尚中黑简体" panose="01010104010101010101" pitchFamily="2" charset="-122"/>
              </a:rPr>
              <a:t>THE END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grpId="0" nodeType="withEffect">
                                  <p:stCondLst>
                                    <p:cond delay="17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3" name="组合 82"/>
          <p:cNvGrpSpPr/>
          <p:nvPr/>
        </p:nvGrpSpPr>
        <p:grpSpPr>
          <a:xfrm>
            <a:off x="4499995" y="1896781"/>
            <a:ext cx="4018957" cy="1200332"/>
            <a:chOff x="4499995" y="1896781"/>
            <a:chExt cx="4018957" cy="1200332"/>
          </a:xfrm>
        </p:grpSpPr>
        <p:grpSp>
          <p:nvGrpSpPr>
            <p:cNvPr id="77" name="组合 76"/>
            <p:cNvGrpSpPr/>
            <p:nvPr/>
          </p:nvGrpSpPr>
          <p:grpSpPr>
            <a:xfrm>
              <a:off x="4499995" y="1896781"/>
              <a:ext cx="4018957" cy="1200332"/>
              <a:chOff x="4499995" y="1896781"/>
              <a:chExt cx="4018957" cy="1200332"/>
            </a:xfrm>
          </p:grpSpPr>
          <p:sp>
            <p:nvSpPr>
              <p:cNvPr id="75" name="文本框 21"/>
              <p:cNvSpPr txBox="1">
                <a:spLocks noChangeArrowheads="1"/>
              </p:cNvSpPr>
              <p:nvPr/>
            </p:nvSpPr>
            <p:spPr bwMode="auto">
              <a:xfrm>
                <a:off x="4499995" y="1896781"/>
                <a:ext cx="4018957"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3600" dirty="0">
                    <a:solidFill>
                      <a:schemeClr val="bg1"/>
                    </a:solidFill>
                  </a:rPr>
                  <a:t>点击此处添加标题</a:t>
                </a:r>
              </a:p>
            </p:txBody>
          </p:sp>
          <p:sp>
            <p:nvSpPr>
              <p:cNvPr id="76" name="文本框 21"/>
              <p:cNvSpPr txBox="1">
                <a:spLocks noChangeArrowheads="1"/>
              </p:cNvSpPr>
              <p:nvPr/>
            </p:nvSpPr>
            <p:spPr bwMode="auto">
              <a:xfrm>
                <a:off x="4499995" y="2727781"/>
                <a:ext cx="3658932"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endParaRPr lang="zh-CN" altLang="en-US" sz="1800" dirty="0">
                  <a:solidFill>
                    <a:schemeClr val="bg1">
                      <a:lumMod val="65000"/>
                    </a:schemeClr>
                  </a:solidFill>
                </a:endParaRPr>
              </a:p>
            </p:txBody>
          </p:sp>
        </p:grpSp>
        <p:cxnSp>
          <p:nvCxnSpPr>
            <p:cNvPr id="79" name="直接连接符 78"/>
            <p:cNvCxnSpPr/>
            <p:nvPr/>
          </p:nvCxnSpPr>
          <p:spPr bwMode="auto">
            <a:xfrm>
              <a:off x="4644005" y="2657743"/>
              <a:ext cx="3528245" cy="0"/>
            </a:xfrm>
            <a:prstGeom prst="line">
              <a:avLst/>
            </a:prstGeom>
            <a:solidFill>
              <a:schemeClr val="accent1"/>
            </a:solidFill>
            <a:ln w="12700"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目录小"/>
          <p:cNvGrpSpPr>
            <a:grpSpLocks noChangeAspect="1"/>
          </p:cNvGrpSpPr>
          <p:nvPr/>
        </p:nvGrpSpPr>
        <p:grpSpPr>
          <a:xfrm>
            <a:off x="2556000" y="2448000"/>
            <a:ext cx="252000" cy="252000"/>
            <a:chOff x="4200317" y="3652059"/>
            <a:chExt cx="251156" cy="251156"/>
          </a:xfrm>
        </p:grpSpPr>
        <p:sp>
          <p:nvSpPr>
            <p:cNvPr id="62" name="椭圆 61"/>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椭圆 62"/>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目录底大"/>
          <p:cNvGrpSpPr>
            <a:grpSpLocks noChangeAspect="1"/>
          </p:cNvGrpSpPr>
          <p:nvPr/>
        </p:nvGrpSpPr>
        <p:grpSpPr>
          <a:xfrm>
            <a:off x="1092791" y="984791"/>
            <a:ext cx="3178418" cy="3178418"/>
            <a:chOff x="4200317" y="3652059"/>
            <a:chExt cx="251156" cy="251156"/>
          </a:xfrm>
        </p:grpSpPr>
        <p:sp>
          <p:nvSpPr>
            <p:cNvPr id="65" name="椭圆 64"/>
            <p:cNvSpPr/>
            <p:nvPr/>
          </p:nvSpPr>
          <p:spPr bwMode="auto">
            <a:xfrm flipV="1">
              <a:off x="4200317" y="3652059"/>
              <a:ext cx="251156" cy="251156"/>
            </a:xfrm>
            <a:prstGeom prst="ellipse">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椭圆 65"/>
            <p:cNvSpPr/>
            <p:nvPr/>
          </p:nvSpPr>
          <p:spPr bwMode="auto">
            <a:xfrm flipV="1">
              <a:off x="4242433" y="3694175"/>
              <a:ext cx="166924" cy="16692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目录文字"/>
          <p:cNvSpPr txBox="1"/>
          <p:nvPr/>
        </p:nvSpPr>
        <p:spPr>
          <a:xfrm>
            <a:off x="1770695" y="1803166"/>
            <a:ext cx="1822611" cy="123367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lnSpc>
                <a:spcPts val="8900"/>
              </a:lnSpc>
            </a:pPr>
            <a:r>
              <a:rPr lang="en-US" altLang="zh-CN" sz="8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01</a:t>
            </a:r>
          </a:p>
        </p:txBody>
      </p:sp>
      <p:sp>
        <p:nvSpPr>
          <p:cNvPr id="87" name="目录文字"/>
          <p:cNvSpPr txBox="1"/>
          <p:nvPr/>
        </p:nvSpPr>
        <p:spPr>
          <a:xfrm>
            <a:off x="1770695" y="2852173"/>
            <a:ext cx="1822611"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600" dirty="0">
                <a:solidFill>
                  <a:schemeClr val="bg1">
                    <a:lumMod val="50000"/>
                  </a:schemeClr>
                </a:solidFill>
                <a:effectLst/>
                <a:latin typeface="方正兰亭黑_GBK" panose="02000000000000000000" pitchFamily="2" charset="-122"/>
                <a:ea typeface="方正兰亭黑_GBK" panose="02000000000000000000" pitchFamily="2" charset="-122"/>
              </a:rPr>
              <a:t>The first chapter</a:t>
            </a:r>
            <a:endParaRPr lang="zh-CN" altLang="en-US" sz="3200" dirty="0">
              <a:solidFill>
                <a:schemeClr val="bg1">
                  <a:lumMod val="50000"/>
                </a:schemeClr>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6938142" y="1131650"/>
            <a:ext cx="1429053" cy="1429053"/>
            <a:chOff x="6456491" y="998687"/>
            <a:chExt cx="1690193" cy="1690193"/>
          </a:xfrm>
        </p:grpSpPr>
        <p:sp>
          <p:nvSpPr>
            <p:cNvPr id="47" name="椭圆 46"/>
            <p:cNvSpPr/>
            <p:nvPr/>
          </p:nvSpPr>
          <p:spPr bwMode="auto">
            <a:xfrm flipV="1">
              <a:off x="6456491"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椭圆 47"/>
            <p:cNvSpPr/>
            <p:nvPr/>
          </p:nvSpPr>
          <p:spPr bwMode="auto">
            <a:xfrm flipV="1">
              <a:off x="6544006" y="1086201"/>
              <a:ext cx="1515164" cy="1515164"/>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239" name="Freeform 13"/>
            <p:cNvSpPr>
              <a:spLocks noEditPoints="1" noChangeArrowheads="1"/>
            </p:cNvSpPr>
            <p:nvPr/>
          </p:nvSpPr>
          <p:spPr bwMode="auto">
            <a:xfrm>
              <a:off x="6896775" y="1436589"/>
              <a:ext cx="809625" cy="814388"/>
            </a:xfrm>
            <a:custGeom>
              <a:avLst/>
              <a:gdLst>
                <a:gd name="T0" fmla="*/ 2147483646 w 104"/>
                <a:gd name="T1" fmla="*/ 2147483646 h 107"/>
                <a:gd name="T2" fmla="*/ 2147483646 w 104"/>
                <a:gd name="T3" fmla="*/ 2147483646 h 107"/>
                <a:gd name="T4" fmla="*/ 2147483646 w 104"/>
                <a:gd name="T5" fmla="*/ 2147483646 h 107"/>
                <a:gd name="T6" fmla="*/ 2147483646 w 104"/>
                <a:gd name="T7" fmla="*/ 2147483646 h 107"/>
                <a:gd name="T8" fmla="*/ 2147483646 w 104"/>
                <a:gd name="T9" fmla="*/ 2147483646 h 107"/>
                <a:gd name="T10" fmla="*/ 2147483646 w 104"/>
                <a:gd name="T11" fmla="*/ 2147483646 h 107"/>
                <a:gd name="T12" fmla="*/ 2147483646 w 104"/>
                <a:gd name="T13" fmla="*/ 2147483646 h 107"/>
                <a:gd name="T14" fmla="*/ 2147483646 w 104"/>
                <a:gd name="T15" fmla="*/ 2147483646 h 107"/>
                <a:gd name="T16" fmla="*/ 2147483646 w 104"/>
                <a:gd name="T17" fmla="*/ 0 h 107"/>
                <a:gd name="T18" fmla="*/ 2147483646 w 104"/>
                <a:gd name="T19" fmla="*/ 2147483646 h 107"/>
                <a:gd name="T20" fmla="*/ 2147483646 w 104"/>
                <a:gd name="T21" fmla="*/ 2147483646 h 107"/>
                <a:gd name="T22" fmla="*/ 2147483646 w 104"/>
                <a:gd name="T23" fmla="*/ 2147483646 h 107"/>
                <a:gd name="T24" fmla="*/ 2147483646 w 104"/>
                <a:gd name="T25" fmla="*/ 2147483646 h 107"/>
                <a:gd name="T26" fmla="*/ 2147483646 w 104"/>
                <a:gd name="T27" fmla="*/ 2147483646 h 107"/>
                <a:gd name="T28" fmla="*/ 2147483646 w 104"/>
                <a:gd name="T29" fmla="*/ 2147483646 h 107"/>
                <a:gd name="T30" fmla="*/ 2147483646 w 104"/>
                <a:gd name="T31" fmla="*/ 2147483646 h 107"/>
                <a:gd name="T32" fmla="*/ 2147483646 w 104"/>
                <a:gd name="T33" fmla="*/ 2147483646 h 107"/>
                <a:gd name="T34" fmla="*/ 2147483646 w 104"/>
                <a:gd name="T35" fmla="*/ 2147483646 h 107"/>
                <a:gd name="T36" fmla="*/ 2147483646 w 104"/>
                <a:gd name="T37" fmla="*/ 2147483646 h 107"/>
                <a:gd name="T38" fmla="*/ 2147483646 w 104"/>
                <a:gd name="T39" fmla="*/ 2147483646 h 107"/>
                <a:gd name="T40" fmla="*/ 2147483646 w 104"/>
                <a:gd name="T41" fmla="*/ 2147483646 h 107"/>
                <a:gd name="T42" fmla="*/ 2147483646 w 104"/>
                <a:gd name="T43" fmla="*/ 2147483646 h 107"/>
                <a:gd name="T44" fmla="*/ 2147483646 w 104"/>
                <a:gd name="T45" fmla="*/ 2147483646 h 107"/>
                <a:gd name="T46" fmla="*/ 2147483646 w 104"/>
                <a:gd name="T47" fmla="*/ 2147483646 h 107"/>
                <a:gd name="T48" fmla="*/ 2147483646 w 104"/>
                <a:gd name="T49" fmla="*/ 2147483646 h 107"/>
                <a:gd name="T50" fmla="*/ 2147483646 w 104"/>
                <a:gd name="T51" fmla="*/ 2147483646 h 107"/>
                <a:gd name="T52" fmla="*/ 2147483646 w 104"/>
                <a:gd name="T53" fmla="*/ 2147483646 h 107"/>
                <a:gd name="T54" fmla="*/ 2147483646 w 104"/>
                <a:gd name="T55" fmla="*/ 2147483646 h 107"/>
                <a:gd name="T56" fmla="*/ 2147483646 w 104"/>
                <a:gd name="T57" fmla="*/ 2147483646 h 107"/>
                <a:gd name="T58" fmla="*/ 2147483646 w 104"/>
                <a:gd name="T59" fmla="*/ 2147483646 h 107"/>
                <a:gd name="T60" fmla="*/ 2147483646 w 104"/>
                <a:gd name="T61" fmla="*/ 2147483646 h 107"/>
                <a:gd name="T62" fmla="*/ 2147483646 w 104"/>
                <a:gd name="T63" fmla="*/ 2147483646 h 107"/>
                <a:gd name="T64" fmla="*/ 2147483646 w 104"/>
                <a:gd name="T65" fmla="*/ 2147483646 h 107"/>
                <a:gd name="T66" fmla="*/ 2147483646 w 104"/>
                <a:gd name="T67" fmla="*/ 2147483646 h 107"/>
                <a:gd name="T68" fmla="*/ 2147483646 w 104"/>
                <a:gd name="T69" fmla="*/ 2147483646 h 107"/>
                <a:gd name="T70" fmla="*/ 2147483646 w 104"/>
                <a:gd name="T71" fmla="*/ 2147483646 h 107"/>
                <a:gd name="T72" fmla="*/ 2147483646 w 104"/>
                <a:gd name="T73" fmla="*/ 2147483646 h 107"/>
                <a:gd name="T74" fmla="*/ 2147483646 w 104"/>
                <a:gd name="T75" fmla="*/ 2147483646 h 107"/>
                <a:gd name="T76" fmla="*/ 2147483646 w 104"/>
                <a:gd name="T77" fmla="*/ 2147483646 h 107"/>
                <a:gd name="T78" fmla="*/ 2147483646 w 104"/>
                <a:gd name="T79" fmla="*/ 2147483646 h 107"/>
                <a:gd name="T80" fmla="*/ 2147483646 w 104"/>
                <a:gd name="T81" fmla="*/ 2147483646 h 107"/>
                <a:gd name="T82" fmla="*/ 2147483646 w 104"/>
                <a:gd name="T83" fmla="*/ 2147483646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07"/>
                <a:gd name="T128" fmla="*/ 104 w 104"/>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07">
                  <a:moveTo>
                    <a:pt x="16" y="42"/>
                  </a:moveTo>
                  <a:cubicBezTo>
                    <a:pt x="19" y="40"/>
                    <a:pt x="19" y="40"/>
                    <a:pt x="19" y="40"/>
                  </a:cubicBezTo>
                  <a:cubicBezTo>
                    <a:pt x="19" y="34"/>
                    <a:pt x="19" y="34"/>
                    <a:pt x="19" y="34"/>
                  </a:cubicBezTo>
                  <a:cubicBezTo>
                    <a:pt x="25" y="36"/>
                    <a:pt x="25" y="36"/>
                    <a:pt x="25" y="36"/>
                  </a:cubicBezTo>
                  <a:cubicBezTo>
                    <a:pt x="28" y="33"/>
                    <a:pt x="28" y="33"/>
                    <a:pt x="28" y="33"/>
                  </a:cubicBezTo>
                  <a:cubicBezTo>
                    <a:pt x="27" y="27"/>
                    <a:pt x="27" y="27"/>
                    <a:pt x="27" y="27"/>
                  </a:cubicBezTo>
                  <a:cubicBezTo>
                    <a:pt x="34" y="29"/>
                    <a:pt x="34" y="29"/>
                    <a:pt x="34" y="29"/>
                  </a:cubicBezTo>
                  <a:cubicBezTo>
                    <a:pt x="37" y="27"/>
                    <a:pt x="37" y="27"/>
                    <a:pt x="37" y="27"/>
                  </a:cubicBezTo>
                  <a:cubicBezTo>
                    <a:pt x="36" y="20"/>
                    <a:pt x="36" y="20"/>
                    <a:pt x="36" y="20"/>
                  </a:cubicBezTo>
                  <a:cubicBezTo>
                    <a:pt x="42" y="22"/>
                    <a:pt x="42" y="22"/>
                    <a:pt x="42" y="22"/>
                  </a:cubicBezTo>
                  <a:cubicBezTo>
                    <a:pt x="45" y="20"/>
                    <a:pt x="45" y="20"/>
                    <a:pt x="45" y="20"/>
                  </a:cubicBezTo>
                  <a:cubicBezTo>
                    <a:pt x="45" y="14"/>
                    <a:pt x="45" y="14"/>
                    <a:pt x="45" y="14"/>
                  </a:cubicBezTo>
                  <a:cubicBezTo>
                    <a:pt x="51" y="16"/>
                    <a:pt x="51" y="16"/>
                    <a:pt x="51" y="16"/>
                  </a:cubicBezTo>
                  <a:cubicBezTo>
                    <a:pt x="54" y="13"/>
                    <a:pt x="54" y="13"/>
                    <a:pt x="54" y="13"/>
                  </a:cubicBezTo>
                  <a:cubicBezTo>
                    <a:pt x="53" y="7"/>
                    <a:pt x="53" y="7"/>
                    <a:pt x="53" y="7"/>
                  </a:cubicBezTo>
                  <a:cubicBezTo>
                    <a:pt x="60" y="9"/>
                    <a:pt x="60" y="9"/>
                    <a:pt x="60" y="9"/>
                  </a:cubicBezTo>
                  <a:cubicBezTo>
                    <a:pt x="63" y="7"/>
                    <a:pt x="63" y="7"/>
                    <a:pt x="63" y="7"/>
                  </a:cubicBezTo>
                  <a:cubicBezTo>
                    <a:pt x="62" y="0"/>
                    <a:pt x="62" y="0"/>
                    <a:pt x="62" y="0"/>
                  </a:cubicBezTo>
                  <a:cubicBezTo>
                    <a:pt x="72" y="4"/>
                    <a:pt x="72" y="4"/>
                    <a:pt x="72" y="4"/>
                  </a:cubicBezTo>
                  <a:cubicBezTo>
                    <a:pt x="99" y="39"/>
                    <a:pt x="99" y="39"/>
                    <a:pt x="99" y="39"/>
                  </a:cubicBezTo>
                  <a:cubicBezTo>
                    <a:pt x="99" y="39"/>
                    <a:pt x="99" y="39"/>
                    <a:pt x="99" y="39"/>
                  </a:cubicBezTo>
                  <a:cubicBezTo>
                    <a:pt x="102" y="42"/>
                    <a:pt x="103" y="45"/>
                    <a:pt x="103" y="48"/>
                  </a:cubicBezTo>
                  <a:cubicBezTo>
                    <a:pt x="104" y="51"/>
                    <a:pt x="103" y="55"/>
                    <a:pt x="101" y="59"/>
                  </a:cubicBezTo>
                  <a:cubicBezTo>
                    <a:pt x="100" y="60"/>
                    <a:pt x="100" y="60"/>
                    <a:pt x="100" y="60"/>
                  </a:cubicBezTo>
                  <a:cubicBezTo>
                    <a:pt x="44" y="103"/>
                    <a:pt x="44" y="103"/>
                    <a:pt x="44" y="103"/>
                  </a:cubicBezTo>
                  <a:cubicBezTo>
                    <a:pt x="42" y="105"/>
                    <a:pt x="40" y="106"/>
                    <a:pt x="37" y="107"/>
                  </a:cubicBezTo>
                  <a:cubicBezTo>
                    <a:pt x="34" y="107"/>
                    <a:pt x="31" y="107"/>
                    <a:pt x="28" y="105"/>
                  </a:cubicBezTo>
                  <a:cubicBezTo>
                    <a:pt x="28" y="105"/>
                    <a:pt x="28" y="105"/>
                    <a:pt x="28" y="105"/>
                  </a:cubicBezTo>
                  <a:cubicBezTo>
                    <a:pt x="27" y="104"/>
                    <a:pt x="27" y="104"/>
                    <a:pt x="27" y="104"/>
                  </a:cubicBezTo>
                  <a:cubicBezTo>
                    <a:pt x="1" y="71"/>
                    <a:pt x="1" y="71"/>
                    <a:pt x="1" y="71"/>
                  </a:cubicBezTo>
                  <a:cubicBezTo>
                    <a:pt x="0" y="69"/>
                    <a:pt x="0" y="69"/>
                    <a:pt x="0" y="69"/>
                  </a:cubicBezTo>
                  <a:cubicBezTo>
                    <a:pt x="1" y="67"/>
                    <a:pt x="1" y="67"/>
                    <a:pt x="1" y="67"/>
                  </a:cubicBezTo>
                  <a:cubicBezTo>
                    <a:pt x="6" y="57"/>
                    <a:pt x="6" y="57"/>
                    <a:pt x="6" y="57"/>
                  </a:cubicBezTo>
                  <a:cubicBezTo>
                    <a:pt x="8" y="52"/>
                    <a:pt x="8" y="52"/>
                    <a:pt x="8" y="52"/>
                  </a:cubicBezTo>
                  <a:cubicBezTo>
                    <a:pt x="12" y="56"/>
                    <a:pt x="12" y="56"/>
                    <a:pt x="12" y="56"/>
                  </a:cubicBezTo>
                  <a:cubicBezTo>
                    <a:pt x="33" y="84"/>
                    <a:pt x="33" y="84"/>
                    <a:pt x="33" y="84"/>
                  </a:cubicBezTo>
                  <a:cubicBezTo>
                    <a:pt x="27" y="88"/>
                    <a:pt x="27" y="88"/>
                    <a:pt x="27" y="88"/>
                  </a:cubicBezTo>
                  <a:cubicBezTo>
                    <a:pt x="10" y="65"/>
                    <a:pt x="10" y="65"/>
                    <a:pt x="10" y="65"/>
                  </a:cubicBezTo>
                  <a:cubicBezTo>
                    <a:pt x="8" y="68"/>
                    <a:pt x="8" y="68"/>
                    <a:pt x="8" y="68"/>
                  </a:cubicBezTo>
                  <a:cubicBezTo>
                    <a:pt x="32" y="100"/>
                    <a:pt x="32" y="100"/>
                    <a:pt x="32" y="100"/>
                  </a:cubicBezTo>
                  <a:cubicBezTo>
                    <a:pt x="33" y="100"/>
                    <a:pt x="34" y="100"/>
                    <a:pt x="36" y="100"/>
                  </a:cubicBezTo>
                  <a:cubicBezTo>
                    <a:pt x="37" y="100"/>
                    <a:pt x="38" y="99"/>
                    <a:pt x="39" y="98"/>
                  </a:cubicBezTo>
                  <a:cubicBezTo>
                    <a:pt x="40" y="96"/>
                    <a:pt x="40" y="93"/>
                    <a:pt x="40" y="91"/>
                  </a:cubicBezTo>
                  <a:cubicBezTo>
                    <a:pt x="40" y="89"/>
                    <a:pt x="39" y="87"/>
                    <a:pt x="37" y="84"/>
                  </a:cubicBezTo>
                  <a:cubicBezTo>
                    <a:pt x="37" y="84"/>
                    <a:pt x="37" y="84"/>
                    <a:pt x="37" y="84"/>
                  </a:cubicBezTo>
                  <a:cubicBezTo>
                    <a:pt x="11" y="51"/>
                    <a:pt x="11" y="51"/>
                    <a:pt x="11" y="51"/>
                  </a:cubicBezTo>
                  <a:cubicBezTo>
                    <a:pt x="10" y="40"/>
                    <a:pt x="10" y="40"/>
                    <a:pt x="10" y="40"/>
                  </a:cubicBezTo>
                  <a:cubicBezTo>
                    <a:pt x="16" y="42"/>
                    <a:pt x="16" y="42"/>
                    <a:pt x="16" y="42"/>
                  </a:cubicBezTo>
                  <a:close/>
                  <a:moveTo>
                    <a:pt x="28" y="49"/>
                  </a:moveTo>
                  <a:cubicBezTo>
                    <a:pt x="40" y="65"/>
                    <a:pt x="40" y="65"/>
                    <a:pt x="40" y="65"/>
                  </a:cubicBezTo>
                  <a:cubicBezTo>
                    <a:pt x="79" y="35"/>
                    <a:pt x="79" y="35"/>
                    <a:pt x="79" y="35"/>
                  </a:cubicBezTo>
                  <a:cubicBezTo>
                    <a:pt x="66" y="19"/>
                    <a:pt x="66" y="19"/>
                    <a:pt x="66" y="19"/>
                  </a:cubicBezTo>
                  <a:cubicBezTo>
                    <a:pt x="28" y="49"/>
                    <a:pt x="28" y="49"/>
                    <a:pt x="28" y="49"/>
                  </a:cubicBezTo>
                  <a:close/>
                  <a:moveTo>
                    <a:pt x="67" y="59"/>
                  </a:moveTo>
                  <a:cubicBezTo>
                    <a:pt x="70" y="63"/>
                    <a:pt x="70" y="63"/>
                    <a:pt x="70" y="63"/>
                  </a:cubicBezTo>
                  <a:cubicBezTo>
                    <a:pt x="88" y="49"/>
                    <a:pt x="88" y="49"/>
                    <a:pt x="88" y="49"/>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9"/>
                  </a:moveTo>
                  <a:cubicBezTo>
                    <a:pt x="45" y="72"/>
                    <a:pt x="45" y="72"/>
                    <a:pt x="45" y="72"/>
                  </a:cubicBezTo>
                  <a:cubicBezTo>
                    <a:pt x="63" y="58"/>
                    <a:pt x="63" y="58"/>
                    <a:pt x="63" y="58"/>
                  </a:cubicBezTo>
                  <a:cubicBezTo>
                    <a:pt x="60" y="55"/>
                    <a:pt x="60" y="55"/>
                    <a:pt x="60" y="55"/>
                  </a:cubicBezTo>
                  <a:cubicBezTo>
                    <a:pt x="42" y="69"/>
                    <a:pt x="42" y="69"/>
                    <a:pt x="42" y="69"/>
                  </a:cubicBezTo>
                  <a:close/>
                  <a:moveTo>
                    <a:pt x="69" y="11"/>
                  </a:moveTo>
                  <a:cubicBezTo>
                    <a:pt x="19" y="49"/>
                    <a:pt x="19" y="49"/>
                    <a:pt x="19" y="49"/>
                  </a:cubicBezTo>
                  <a:cubicBezTo>
                    <a:pt x="42" y="80"/>
                    <a:pt x="42" y="80"/>
                    <a:pt x="42" y="80"/>
                  </a:cubicBezTo>
                  <a:cubicBezTo>
                    <a:pt x="42" y="80"/>
                    <a:pt x="42" y="80"/>
                    <a:pt x="42" y="80"/>
                  </a:cubicBezTo>
                  <a:cubicBezTo>
                    <a:pt x="45" y="83"/>
                    <a:pt x="46" y="87"/>
                    <a:pt x="47" y="90"/>
                  </a:cubicBezTo>
                  <a:cubicBezTo>
                    <a:pt x="47" y="91"/>
                    <a:pt x="47" y="91"/>
                    <a:pt x="47" y="92"/>
                  </a:cubicBezTo>
                  <a:cubicBezTo>
                    <a:pt x="95" y="55"/>
                    <a:pt x="95" y="55"/>
                    <a:pt x="95" y="55"/>
                  </a:cubicBezTo>
                  <a:cubicBezTo>
                    <a:pt x="96" y="52"/>
                    <a:pt x="97" y="50"/>
                    <a:pt x="96" y="49"/>
                  </a:cubicBezTo>
                  <a:cubicBezTo>
                    <a:pt x="96" y="47"/>
                    <a:pt x="95" y="45"/>
                    <a:pt x="94" y="43"/>
                  </a:cubicBezTo>
                  <a:cubicBezTo>
                    <a:pt x="94" y="43"/>
                    <a:pt x="94" y="43"/>
                    <a:pt x="94" y="43"/>
                  </a:cubicBezTo>
                  <a:lnTo>
                    <a:pt x="69" y="11"/>
                  </a:lnTo>
                  <a:close/>
                </a:path>
              </a:pathLst>
            </a:custGeom>
            <a:solidFill>
              <a:schemeClr val="tx1">
                <a:lumMod val="85000"/>
                <a:lumOff val="15000"/>
              </a:schemeClr>
            </a:solidFill>
            <a:ln>
              <a:noFill/>
            </a:ln>
          </p:spPr>
          <p:txBody>
            <a:bodyPr/>
            <a:lstStyle/>
            <a:p>
              <a:endParaRPr lang="zh-CN" altLang="en-US"/>
            </a:p>
          </p:txBody>
        </p:sp>
      </p:grpSp>
      <p:grpSp>
        <p:nvGrpSpPr>
          <p:cNvPr id="13" name="组合 12"/>
          <p:cNvGrpSpPr/>
          <p:nvPr/>
        </p:nvGrpSpPr>
        <p:grpSpPr>
          <a:xfrm>
            <a:off x="2830583" y="1131650"/>
            <a:ext cx="1429053" cy="1429053"/>
            <a:chOff x="2817042" y="998687"/>
            <a:chExt cx="1690193" cy="1690193"/>
          </a:xfrm>
        </p:grpSpPr>
        <p:sp>
          <p:nvSpPr>
            <p:cNvPr id="41" name="椭圆 40"/>
            <p:cNvSpPr/>
            <p:nvPr/>
          </p:nvSpPr>
          <p:spPr bwMode="auto">
            <a:xfrm flipV="1">
              <a:off x="2817042"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椭圆 41"/>
            <p:cNvSpPr/>
            <p:nvPr/>
          </p:nvSpPr>
          <p:spPr bwMode="auto">
            <a:xfrm flipV="1">
              <a:off x="2904557" y="1086201"/>
              <a:ext cx="1515164" cy="1515164"/>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240" name="Freeform 17"/>
            <p:cNvSpPr>
              <a:spLocks noEditPoints="1" noChangeArrowheads="1"/>
            </p:cNvSpPr>
            <p:nvPr/>
          </p:nvSpPr>
          <p:spPr bwMode="auto">
            <a:xfrm>
              <a:off x="3300188" y="1514377"/>
              <a:ext cx="723900" cy="658812"/>
            </a:xfrm>
            <a:custGeom>
              <a:avLst/>
              <a:gdLst>
                <a:gd name="T0" fmla="*/ 2147483646 w 93"/>
                <a:gd name="T1" fmla="*/ 0 h 87"/>
                <a:gd name="T2" fmla="*/ 2147483646 w 93"/>
                <a:gd name="T3" fmla="*/ 2147483646 h 87"/>
                <a:gd name="T4" fmla="*/ 2147483646 w 93"/>
                <a:gd name="T5" fmla="*/ 2147483646 h 87"/>
                <a:gd name="T6" fmla="*/ 2147483646 w 93"/>
                <a:gd name="T7" fmla="*/ 2147483646 h 87"/>
                <a:gd name="T8" fmla="*/ 2147483646 w 93"/>
                <a:gd name="T9" fmla="*/ 2147483646 h 87"/>
                <a:gd name="T10" fmla="*/ 2147483646 w 93"/>
                <a:gd name="T11" fmla="*/ 2147483646 h 87"/>
                <a:gd name="T12" fmla="*/ 2147483646 w 93"/>
                <a:gd name="T13" fmla="*/ 2147483646 h 87"/>
                <a:gd name="T14" fmla="*/ 2147483646 w 93"/>
                <a:gd name="T15" fmla="*/ 2147483646 h 87"/>
                <a:gd name="T16" fmla="*/ 2147483646 w 93"/>
                <a:gd name="T17" fmla="*/ 2147483646 h 87"/>
                <a:gd name="T18" fmla="*/ 0 w 93"/>
                <a:gd name="T19" fmla="*/ 2147483646 h 87"/>
                <a:gd name="T20" fmla="*/ 0 w 93"/>
                <a:gd name="T21" fmla="*/ 0 h 87"/>
                <a:gd name="T22" fmla="*/ 2147483646 w 93"/>
                <a:gd name="T23" fmla="*/ 2147483646 h 87"/>
                <a:gd name="T24" fmla="*/ 2147483646 w 93"/>
                <a:gd name="T25" fmla="*/ 2147483646 h 87"/>
                <a:gd name="T26" fmla="*/ 2147483646 w 93"/>
                <a:gd name="T27" fmla="*/ 2147483646 h 87"/>
                <a:gd name="T28" fmla="*/ 2147483646 w 93"/>
                <a:gd name="T29" fmla="*/ 2147483646 h 87"/>
                <a:gd name="T30" fmla="*/ 2147483646 w 93"/>
                <a:gd name="T31" fmla="*/ 2147483646 h 87"/>
                <a:gd name="T32" fmla="*/ 2147483646 w 93"/>
                <a:gd name="T33" fmla="*/ 2147483646 h 87"/>
                <a:gd name="T34" fmla="*/ 2147483646 w 93"/>
                <a:gd name="T35" fmla="*/ 2147483646 h 87"/>
                <a:gd name="T36" fmla="*/ 2147483646 w 93"/>
                <a:gd name="T37" fmla="*/ 2147483646 h 87"/>
                <a:gd name="T38" fmla="*/ 2147483646 w 93"/>
                <a:gd name="T39" fmla="*/ 2147483646 h 87"/>
                <a:gd name="T40" fmla="*/ 2147483646 w 93"/>
                <a:gd name="T41" fmla="*/ 2147483646 h 87"/>
                <a:gd name="T42" fmla="*/ 2147483646 w 93"/>
                <a:gd name="T43" fmla="*/ 2147483646 h 87"/>
                <a:gd name="T44" fmla="*/ 2147483646 w 93"/>
                <a:gd name="T45" fmla="*/ 2147483646 h 87"/>
                <a:gd name="T46" fmla="*/ 2147483646 w 93"/>
                <a:gd name="T47" fmla="*/ 2147483646 h 87"/>
                <a:gd name="T48" fmla="*/ 2147483646 w 93"/>
                <a:gd name="T49" fmla="*/ 2147483646 h 87"/>
                <a:gd name="T50" fmla="*/ 2147483646 w 93"/>
                <a:gd name="T51" fmla="*/ 2147483646 h 87"/>
                <a:gd name="T52" fmla="*/ 2147483646 w 93"/>
                <a:gd name="T53" fmla="*/ 2147483646 h 87"/>
                <a:gd name="T54" fmla="*/ 2147483646 w 93"/>
                <a:gd name="T55" fmla="*/ 2147483646 h 87"/>
                <a:gd name="T56" fmla="*/ 2147483646 w 93"/>
                <a:gd name="T57" fmla="*/ 2147483646 h 87"/>
                <a:gd name="T58" fmla="*/ 2147483646 w 93"/>
                <a:gd name="T59" fmla="*/ 2147483646 h 87"/>
                <a:gd name="T60" fmla="*/ 2147483646 w 93"/>
                <a:gd name="T61" fmla="*/ 2147483646 h 87"/>
                <a:gd name="T62" fmla="*/ 2147483646 w 93"/>
                <a:gd name="T63" fmla="*/ 2147483646 h 87"/>
                <a:gd name="T64" fmla="*/ 2147483646 w 93"/>
                <a:gd name="T65" fmla="*/ 2147483646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7"/>
                <a:gd name="T101" fmla="*/ 93 w 9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7">
                  <a:moveTo>
                    <a:pt x="4" y="0"/>
                  </a:moveTo>
                  <a:cubicBezTo>
                    <a:pt x="88" y="0"/>
                    <a:pt x="88" y="0"/>
                    <a:pt x="88" y="0"/>
                  </a:cubicBezTo>
                  <a:cubicBezTo>
                    <a:pt x="93" y="0"/>
                    <a:pt x="93" y="0"/>
                    <a:pt x="93" y="0"/>
                  </a:cubicBezTo>
                  <a:cubicBezTo>
                    <a:pt x="93" y="4"/>
                    <a:pt x="93" y="4"/>
                    <a:pt x="93" y="4"/>
                  </a:cubicBezTo>
                  <a:cubicBezTo>
                    <a:pt x="93" y="69"/>
                    <a:pt x="93" y="69"/>
                    <a:pt x="93" y="69"/>
                  </a:cubicBezTo>
                  <a:cubicBezTo>
                    <a:pt x="93" y="73"/>
                    <a:pt x="93" y="73"/>
                    <a:pt x="93" y="73"/>
                  </a:cubicBezTo>
                  <a:cubicBezTo>
                    <a:pt x="88" y="73"/>
                    <a:pt x="88" y="73"/>
                    <a:pt x="88" y="73"/>
                  </a:cubicBezTo>
                  <a:cubicBezTo>
                    <a:pt x="80" y="73"/>
                    <a:pt x="80" y="73"/>
                    <a:pt x="80" y="73"/>
                  </a:cubicBezTo>
                  <a:cubicBezTo>
                    <a:pt x="79" y="71"/>
                    <a:pt x="79" y="71"/>
                    <a:pt x="79" y="71"/>
                  </a:cubicBezTo>
                  <a:cubicBezTo>
                    <a:pt x="81" y="69"/>
                    <a:pt x="81" y="66"/>
                    <a:pt x="82" y="64"/>
                  </a:cubicBezTo>
                  <a:cubicBezTo>
                    <a:pt x="83" y="64"/>
                    <a:pt x="83" y="64"/>
                    <a:pt x="83" y="64"/>
                  </a:cubicBezTo>
                  <a:cubicBezTo>
                    <a:pt x="83" y="9"/>
                    <a:pt x="83" y="9"/>
                    <a:pt x="83" y="9"/>
                  </a:cubicBezTo>
                  <a:cubicBezTo>
                    <a:pt x="9" y="9"/>
                    <a:pt x="9" y="9"/>
                    <a:pt x="9" y="9"/>
                  </a:cubicBezTo>
                  <a:cubicBezTo>
                    <a:pt x="9" y="64"/>
                    <a:pt x="9" y="64"/>
                    <a:pt x="9" y="64"/>
                  </a:cubicBezTo>
                  <a:cubicBezTo>
                    <a:pt x="45" y="64"/>
                    <a:pt x="45" y="64"/>
                    <a:pt x="45" y="64"/>
                  </a:cubicBezTo>
                  <a:cubicBezTo>
                    <a:pt x="46" y="66"/>
                    <a:pt x="46" y="69"/>
                    <a:pt x="48" y="71"/>
                  </a:cubicBezTo>
                  <a:cubicBezTo>
                    <a:pt x="47" y="73"/>
                    <a:pt x="47" y="73"/>
                    <a:pt x="47" y="73"/>
                  </a:cubicBezTo>
                  <a:cubicBezTo>
                    <a:pt x="4" y="73"/>
                    <a:pt x="4" y="73"/>
                    <a:pt x="4" y="73"/>
                  </a:cubicBezTo>
                  <a:cubicBezTo>
                    <a:pt x="0" y="73"/>
                    <a:pt x="0" y="73"/>
                    <a:pt x="0" y="73"/>
                  </a:cubicBezTo>
                  <a:cubicBezTo>
                    <a:pt x="0" y="69"/>
                    <a:pt x="0" y="69"/>
                    <a:pt x="0" y="69"/>
                  </a:cubicBezTo>
                  <a:cubicBezTo>
                    <a:pt x="0" y="4"/>
                    <a:pt x="0" y="4"/>
                    <a:pt x="0" y="4"/>
                  </a:cubicBezTo>
                  <a:cubicBezTo>
                    <a:pt x="0" y="0"/>
                    <a:pt x="0" y="0"/>
                    <a:pt x="0" y="0"/>
                  </a:cubicBezTo>
                  <a:cubicBezTo>
                    <a:pt x="4" y="0"/>
                    <a:pt x="4" y="0"/>
                    <a:pt x="4" y="0"/>
                  </a:cubicBezTo>
                  <a:close/>
                  <a:moveTo>
                    <a:pt x="64" y="50"/>
                  </a:moveTo>
                  <a:cubicBezTo>
                    <a:pt x="57" y="50"/>
                    <a:pt x="51" y="55"/>
                    <a:pt x="51" y="62"/>
                  </a:cubicBezTo>
                  <a:cubicBezTo>
                    <a:pt x="51" y="65"/>
                    <a:pt x="52" y="68"/>
                    <a:pt x="54" y="70"/>
                  </a:cubicBezTo>
                  <a:cubicBezTo>
                    <a:pt x="50" y="81"/>
                    <a:pt x="50" y="81"/>
                    <a:pt x="50" y="81"/>
                  </a:cubicBezTo>
                  <a:cubicBezTo>
                    <a:pt x="56" y="81"/>
                    <a:pt x="56" y="81"/>
                    <a:pt x="56" y="81"/>
                  </a:cubicBezTo>
                  <a:cubicBezTo>
                    <a:pt x="60" y="86"/>
                    <a:pt x="60" y="86"/>
                    <a:pt x="60" y="86"/>
                  </a:cubicBezTo>
                  <a:cubicBezTo>
                    <a:pt x="64" y="77"/>
                    <a:pt x="64" y="77"/>
                    <a:pt x="64" y="77"/>
                  </a:cubicBezTo>
                  <a:cubicBezTo>
                    <a:pt x="67" y="87"/>
                    <a:pt x="67" y="87"/>
                    <a:pt x="67" y="87"/>
                  </a:cubicBezTo>
                  <a:cubicBezTo>
                    <a:pt x="72" y="83"/>
                    <a:pt x="72" y="83"/>
                    <a:pt x="72" y="83"/>
                  </a:cubicBezTo>
                  <a:cubicBezTo>
                    <a:pt x="78" y="83"/>
                    <a:pt x="78" y="83"/>
                    <a:pt x="78" y="83"/>
                  </a:cubicBezTo>
                  <a:cubicBezTo>
                    <a:pt x="73" y="70"/>
                    <a:pt x="73" y="70"/>
                    <a:pt x="73" y="70"/>
                  </a:cubicBezTo>
                  <a:cubicBezTo>
                    <a:pt x="75" y="68"/>
                    <a:pt x="76" y="65"/>
                    <a:pt x="76" y="62"/>
                  </a:cubicBezTo>
                  <a:cubicBezTo>
                    <a:pt x="76" y="55"/>
                    <a:pt x="70" y="50"/>
                    <a:pt x="64" y="50"/>
                  </a:cubicBezTo>
                  <a:close/>
                  <a:moveTo>
                    <a:pt x="71" y="66"/>
                  </a:moveTo>
                  <a:cubicBezTo>
                    <a:pt x="69" y="67"/>
                    <a:pt x="66" y="68"/>
                    <a:pt x="64" y="68"/>
                  </a:cubicBezTo>
                  <a:cubicBezTo>
                    <a:pt x="61" y="68"/>
                    <a:pt x="58" y="67"/>
                    <a:pt x="56" y="66"/>
                  </a:cubicBezTo>
                  <a:cubicBezTo>
                    <a:pt x="57" y="69"/>
                    <a:pt x="60" y="71"/>
                    <a:pt x="64" y="71"/>
                  </a:cubicBezTo>
                  <a:cubicBezTo>
                    <a:pt x="67" y="71"/>
                    <a:pt x="69" y="69"/>
                    <a:pt x="71" y="66"/>
                  </a:cubicBezTo>
                  <a:close/>
                  <a:moveTo>
                    <a:pt x="62" y="54"/>
                  </a:moveTo>
                  <a:cubicBezTo>
                    <a:pt x="64" y="54"/>
                    <a:pt x="66" y="55"/>
                    <a:pt x="67" y="57"/>
                  </a:cubicBezTo>
                  <a:cubicBezTo>
                    <a:pt x="69" y="59"/>
                    <a:pt x="70" y="61"/>
                    <a:pt x="71" y="64"/>
                  </a:cubicBezTo>
                  <a:cubicBezTo>
                    <a:pt x="72" y="61"/>
                    <a:pt x="72" y="58"/>
                    <a:pt x="69" y="55"/>
                  </a:cubicBezTo>
                  <a:cubicBezTo>
                    <a:pt x="67" y="53"/>
                    <a:pt x="64" y="53"/>
                    <a:pt x="62" y="54"/>
                  </a:cubicBezTo>
                  <a:close/>
                  <a:moveTo>
                    <a:pt x="17" y="40"/>
                  </a:moveTo>
                  <a:cubicBezTo>
                    <a:pt x="17" y="45"/>
                    <a:pt x="17" y="45"/>
                    <a:pt x="17" y="45"/>
                  </a:cubicBezTo>
                  <a:cubicBezTo>
                    <a:pt x="76" y="45"/>
                    <a:pt x="76" y="45"/>
                    <a:pt x="76" y="45"/>
                  </a:cubicBezTo>
                  <a:cubicBezTo>
                    <a:pt x="76" y="40"/>
                    <a:pt x="76" y="40"/>
                    <a:pt x="76" y="40"/>
                  </a:cubicBezTo>
                  <a:cubicBezTo>
                    <a:pt x="17" y="40"/>
                    <a:pt x="17" y="40"/>
                    <a:pt x="17" y="40"/>
                  </a:cubicBezTo>
                  <a:close/>
                  <a:moveTo>
                    <a:pt x="46" y="28"/>
                  </a:moveTo>
                  <a:cubicBezTo>
                    <a:pt x="46" y="33"/>
                    <a:pt x="46" y="33"/>
                    <a:pt x="46" y="33"/>
                  </a:cubicBezTo>
                  <a:cubicBezTo>
                    <a:pt x="76" y="33"/>
                    <a:pt x="76" y="33"/>
                    <a:pt x="76" y="33"/>
                  </a:cubicBezTo>
                  <a:cubicBezTo>
                    <a:pt x="76" y="28"/>
                    <a:pt x="76" y="28"/>
                    <a:pt x="76" y="28"/>
                  </a:cubicBezTo>
                  <a:cubicBezTo>
                    <a:pt x="46" y="28"/>
                    <a:pt x="46" y="28"/>
                    <a:pt x="46" y="28"/>
                  </a:cubicBezTo>
                  <a:close/>
                  <a:moveTo>
                    <a:pt x="46" y="16"/>
                  </a:moveTo>
                  <a:cubicBezTo>
                    <a:pt x="46" y="21"/>
                    <a:pt x="46" y="21"/>
                    <a:pt x="46" y="21"/>
                  </a:cubicBezTo>
                  <a:cubicBezTo>
                    <a:pt x="76" y="21"/>
                    <a:pt x="76" y="21"/>
                    <a:pt x="76" y="21"/>
                  </a:cubicBezTo>
                  <a:cubicBezTo>
                    <a:pt x="76" y="16"/>
                    <a:pt x="76" y="16"/>
                    <a:pt x="76" y="16"/>
                  </a:cubicBezTo>
                  <a:cubicBezTo>
                    <a:pt x="46" y="16"/>
                    <a:pt x="46" y="16"/>
                    <a:pt x="46" y="16"/>
                  </a:cubicBezTo>
                  <a:close/>
                  <a:moveTo>
                    <a:pt x="17" y="16"/>
                  </a:moveTo>
                  <a:cubicBezTo>
                    <a:pt x="17" y="34"/>
                    <a:pt x="17" y="34"/>
                    <a:pt x="17" y="34"/>
                  </a:cubicBezTo>
                  <a:cubicBezTo>
                    <a:pt x="39" y="34"/>
                    <a:pt x="39" y="34"/>
                    <a:pt x="39" y="34"/>
                  </a:cubicBezTo>
                  <a:cubicBezTo>
                    <a:pt x="39" y="16"/>
                    <a:pt x="39" y="16"/>
                    <a:pt x="39" y="16"/>
                  </a:cubicBezTo>
                  <a:lnTo>
                    <a:pt x="17" y="16"/>
                  </a:lnTo>
                  <a:close/>
                </a:path>
              </a:pathLst>
            </a:custGeom>
            <a:solidFill>
              <a:schemeClr val="tx1">
                <a:lumMod val="85000"/>
                <a:lumOff val="15000"/>
              </a:schemeClr>
            </a:solidFill>
            <a:ln>
              <a:noFill/>
            </a:ln>
          </p:spPr>
          <p:txBody>
            <a:bodyPr/>
            <a:lstStyle/>
            <a:p>
              <a:endParaRPr lang="zh-CN" altLang="en-US"/>
            </a:p>
          </p:txBody>
        </p:sp>
      </p:grpSp>
      <p:grpSp>
        <p:nvGrpSpPr>
          <p:cNvPr id="14" name="组合 13"/>
          <p:cNvGrpSpPr/>
          <p:nvPr/>
        </p:nvGrpSpPr>
        <p:grpSpPr>
          <a:xfrm>
            <a:off x="776803" y="1131650"/>
            <a:ext cx="1429053" cy="1429053"/>
            <a:chOff x="997317" y="998687"/>
            <a:chExt cx="1690193" cy="1690193"/>
          </a:xfrm>
        </p:grpSpPr>
        <p:sp>
          <p:nvSpPr>
            <p:cNvPr id="37" name="椭圆 36"/>
            <p:cNvSpPr/>
            <p:nvPr/>
          </p:nvSpPr>
          <p:spPr bwMode="auto">
            <a:xfrm flipV="1">
              <a:off x="997317"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椭圆 37"/>
            <p:cNvSpPr/>
            <p:nvPr/>
          </p:nvSpPr>
          <p:spPr bwMode="auto">
            <a:xfrm flipV="1">
              <a:off x="1084832" y="1086201"/>
              <a:ext cx="1515164" cy="1515164"/>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241" name="Freeform 31"/>
            <p:cNvSpPr>
              <a:spLocks noEditPoints="1" noChangeArrowheads="1"/>
            </p:cNvSpPr>
            <p:nvPr/>
          </p:nvSpPr>
          <p:spPr bwMode="auto">
            <a:xfrm>
              <a:off x="1488401" y="1491358"/>
              <a:ext cx="708025" cy="704850"/>
            </a:xfrm>
            <a:custGeom>
              <a:avLst/>
              <a:gdLst>
                <a:gd name="T0" fmla="*/ 2147483646 w 91"/>
                <a:gd name="T1" fmla="*/ 2147483646 h 93"/>
                <a:gd name="T2" fmla="*/ 2147483646 w 91"/>
                <a:gd name="T3" fmla="*/ 2147483646 h 93"/>
                <a:gd name="T4" fmla="*/ 2147483646 w 91"/>
                <a:gd name="T5" fmla="*/ 2147483646 h 93"/>
                <a:gd name="T6" fmla="*/ 2147483646 w 91"/>
                <a:gd name="T7" fmla="*/ 2147483646 h 93"/>
                <a:gd name="T8" fmla="*/ 2147483646 w 91"/>
                <a:gd name="T9" fmla="*/ 2147483646 h 93"/>
                <a:gd name="T10" fmla="*/ 2147483646 w 91"/>
                <a:gd name="T11" fmla="*/ 2147483646 h 93"/>
                <a:gd name="T12" fmla="*/ 2147483646 w 91"/>
                <a:gd name="T13" fmla="*/ 2147483646 h 93"/>
                <a:gd name="T14" fmla="*/ 2147483646 w 91"/>
                <a:gd name="T15" fmla="*/ 2147483646 h 93"/>
                <a:gd name="T16" fmla="*/ 2147483646 w 91"/>
                <a:gd name="T17" fmla="*/ 2147483646 h 93"/>
                <a:gd name="T18" fmla="*/ 2147483646 w 91"/>
                <a:gd name="T19" fmla="*/ 2147483646 h 93"/>
                <a:gd name="T20" fmla="*/ 2147483646 w 91"/>
                <a:gd name="T21" fmla="*/ 2147483646 h 93"/>
                <a:gd name="T22" fmla="*/ 2147483646 w 91"/>
                <a:gd name="T23" fmla="*/ 2147483646 h 93"/>
                <a:gd name="T24" fmla="*/ 2147483646 w 91"/>
                <a:gd name="T25" fmla="*/ 2147483646 h 93"/>
                <a:gd name="T26" fmla="*/ 2147483646 w 91"/>
                <a:gd name="T27" fmla="*/ 2147483646 h 93"/>
                <a:gd name="T28" fmla="*/ 2147483646 w 91"/>
                <a:gd name="T29" fmla="*/ 2147483646 h 93"/>
                <a:gd name="T30" fmla="*/ 2147483646 w 91"/>
                <a:gd name="T31" fmla="*/ 2147483646 h 93"/>
                <a:gd name="T32" fmla="*/ 2147483646 w 91"/>
                <a:gd name="T33" fmla="*/ 2147483646 h 93"/>
                <a:gd name="T34" fmla="*/ 2147483646 w 91"/>
                <a:gd name="T35" fmla="*/ 2147483646 h 93"/>
                <a:gd name="T36" fmla="*/ 2147483646 w 91"/>
                <a:gd name="T37" fmla="*/ 2147483646 h 93"/>
                <a:gd name="T38" fmla="*/ 2147483646 w 91"/>
                <a:gd name="T39" fmla="*/ 2147483646 h 93"/>
                <a:gd name="T40" fmla="*/ 0 w 91"/>
                <a:gd name="T41" fmla="*/ 2147483646 h 93"/>
                <a:gd name="T42" fmla="*/ 2147483646 w 91"/>
                <a:gd name="T43" fmla="*/ 2147483646 h 93"/>
                <a:gd name="T44" fmla="*/ 2147483646 w 91"/>
                <a:gd name="T45" fmla="*/ 2147483646 h 93"/>
                <a:gd name="T46" fmla="*/ 2147483646 w 91"/>
                <a:gd name="T47" fmla="*/ 2147483646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93"/>
                <a:gd name="T74" fmla="*/ 91 w 91"/>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chemeClr val="tx1">
                <a:lumMod val="85000"/>
                <a:lumOff val="15000"/>
              </a:schemeClr>
            </a:solidFill>
            <a:ln>
              <a:noFill/>
            </a:ln>
          </p:spPr>
          <p:txBody>
            <a:bodyPr/>
            <a:lstStyle/>
            <a:p>
              <a:endParaRPr lang="zh-CN" altLang="en-US"/>
            </a:p>
          </p:txBody>
        </p:sp>
      </p:grpSp>
      <p:grpSp>
        <p:nvGrpSpPr>
          <p:cNvPr id="12" name="组合 11"/>
          <p:cNvGrpSpPr/>
          <p:nvPr/>
        </p:nvGrpSpPr>
        <p:grpSpPr>
          <a:xfrm>
            <a:off x="4884363" y="1131650"/>
            <a:ext cx="1429053" cy="1429053"/>
            <a:chOff x="4636767" y="998687"/>
            <a:chExt cx="1690193" cy="1690193"/>
          </a:xfrm>
        </p:grpSpPr>
        <p:sp>
          <p:nvSpPr>
            <p:cNvPr id="44" name="椭圆 43"/>
            <p:cNvSpPr/>
            <p:nvPr/>
          </p:nvSpPr>
          <p:spPr bwMode="auto">
            <a:xfrm flipV="1">
              <a:off x="4636767" y="998687"/>
              <a:ext cx="1690193" cy="1690193"/>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椭圆 44"/>
            <p:cNvSpPr/>
            <p:nvPr/>
          </p:nvSpPr>
          <p:spPr bwMode="auto">
            <a:xfrm flipV="1">
              <a:off x="4724282" y="1086201"/>
              <a:ext cx="1515164" cy="1515164"/>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242" name="Freeform 67"/>
            <p:cNvSpPr>
              <a:spLocks noEditPoints="1" noChangeArrowheads="1"/>
            </p:cNvSpPr>
            <p:nvPr/>
          </p:nvSpPr>
          <p:spPr bwMode="auto">
            <a:xfrm>
              <a:off x="5182619" y="1516758"/>
              <a:ext cx="598488" cy="654050"/>
            </a:xfrm>
            <a:custGeom>
              <a:avLst/>
              <a:gdLst>
                <a:gd name="T0" fmla="*/ 0 w 77"/>
                <a:gd name="T1" fmla="*/ 2147483646 h 98"/>
                <a:gd name="T2" fmla="*/ 2147483646 w 77"/>
                <a:gd name="T3" fmla="*/ 2147483646 h 98"/>
                <a:gd name="T4" fmla="*/ 2147483646 w 77"/>
                <a:gd name="T5" fmla="*/ 2147483646 h 98"/>
                <a:gd name="T6" fmla="*/ 2147483646 w 77"/>
                <a:gd name="T7" fmla="*/ 2147483646 h 98"/>
                <a:gd name="T8" fmla="*/ 2147483646 w 77"/>
                <a:gd name="T9" fmla="*/ 2147483646 h 98"/>
                <a:gd name="T10" fmla="*/ 2147483646 w 77"/>
                <a:gd name="T11" fmla="*/ 2147483646 h 98"/>
                <a:gd name="T12" fmla="*/ 2147483646 w 77"/>
                <a:gd name="T13" fmla="*/ 2147483646 h 98"/>
                <a:gd name="T14" fmla="*/ 2147483646 w 77"/>
                <a:gd name="T15" fmla="*/ 2147483646 h 98"/>
                <a:gd name="T16" fmla="*/ 2147483646 w 77"/>
                <a:gd name="T17" fmla="*/ 2147483646 h 98"/>
                <a:gd name="T18" fmla="*/ 2147483646 w 77"/>
                <a:gd name="T19" fmla="*/ 2147483646 h 98"/>
                <a:gd name="T20" fmla="*/ 2147483646 w 77"/>
                <a:gd name="T21" fmla="*/ 2147483646 h 98"/>
                <a:gd name="T22" fmla="*/ 2147483646 w 77"/>
                <a:gd name="T23" fmla="*/ 2147483646 h 98"/>
                <a:gd name="T24" fmla="*/ 2147483646 w 77"/>
                <a:gd name="T25" fmla="*/ 2147483646 h 98"/>
                <a:gd name="T26" fmla="*/ 2147483646 w 77"/>
                <a:gd name="T27" fmla="*/ 2147483646 h 98"/>
                <a:gd name="T28" fmla="*/ 2147483646 w 77"/>
                <a:gd name="T29" fmla="*/ 2147483646 h 98"/>
                <a:gd name="T30" fmla="*/ 2147483646 w 77"/>
                <a:gd name="T31" fmla="*/ 2147483646 h 98"/>
                <a:gd name="T32" fmla="*/ 2147483646 w 77"/>
                <a:gd name="T33" fmla="*/ 2147483646 h 98"/>
                <a:gd name="T34" fmla="*/ 2147483646 w 77"/>
                <a:gd name="T35" fmla="*/ 2147483646 h 98"/>
                <a:gd name="T36" fmla="*/ 2147483646 w 77"/>
                <a:gd name="T37" fmla="*/ 2147483646 h 98"/>
                <a:gd name="T38" fmla="*/ 2147483646 w 77"/>
                <a:gd name="T39" fmla="*/ 2147483646 h 98"/>
                <a:gd name="T40" fmla="*/ 2147483646 w 77"/>
                <a:gd name="T41" fmla="*/ 2147483646 h 98"/>
                <a:gd name="T42" fmla="*/ 2147483646 w 77"/>
                <a:gd name="T43" fmla="*/ 2147483646 h 98"/>
                <a:gd name="T44" fmla="*/ 2147483646 w 77"/>
                <a:gd name="T45" fmla="*/ 2147483646 h 98"/>
                <a:gd name="T46" fmla="*/ 2147483646 w 77"/>
                <a:gd name="T47" fmla="*/ 2147483646 h 98"/>
                <a:gd name="T48" fmla="*/ 2147483646 w 77"/>
                <a:gd name="T49" fmla="*/ 2147483646 h 98"/>
                <a:gd name="T50" fmla="*/ 2147483646 w 77"/>
                <a:gd name="T51" fmla="*/ 2147483646 h 98"/>
                <a:gd name="T52" fmla="*/ 2147483646 w 77"/>
                <a:gd name="T53" fmla="*/ 0 h 98"/>
                <a:gd name="T54" fmla="*/ 2147483646 w 77"/>
                <a:gd name="T55" fmla="*/ 2147483646 h 98"/>
                <a:gd name="T56" fmla="*/ 2147483646 w 77"/>
                <a:gd name="T57" fmla="*/ 0 h 98"/>
                <a:gd name="T58" fmla="*/ 2147483646 w 77"/>
                <a:gd name="T59" fmla="*/ 2147483646 h 98"/>
                <a:gd name="T60" fmla="*/ 2147483646 w 77"/>
                <a:gd name="T61" fmla="*/ 0 h 98"/>
                <a:gd name="T62" fmla="*/ 2147483646 w 77"/>
                <a:gd name="T63" fmla="*/ 2147483646 h 98"/>
                <a:gd name="T64" fmla="*/ 2147483646 w 77"/>
                <a:gd name="T65" fmla="*/ 2147483646 h 98"/>
                <a:gd name="T66" fmla="*/ 2147483646 w 77"/>
                <a:gd name="T67" fmla="*/ 2147483646 h 98"/>
                <a:gd name="T68" fmla="*/ 2147483646 w 77"/>
                <a:gd name="T69" fmla="*/ 2147483646 h 98"/>
                <a:gd name="T70" fmla="*/ 2147483646 w 77"/>
                <a:gd name="T71" fmla="*/ 2147483646 h 98"/>
                <a:gd name="T72" fmla="*/ 2147483646 w 77"/>
                <a:gd name="T73" fmla="*/ 2147483646 h 98"/>
                <a:gd name="T74" fmla="*/ 2147483646 w 77"/>
                <a:gd name="T75" fmla="*/ 2147483646 h 98"/>
                <a:gd name="T76" fmla="*/ 2147483646 w 77"/>
                <a:gd name="T77" fmla="*/ 2147483646 h 98"/>
                <a:gd name="T78" fmla="*/ 2147483646 w 77"/>
                <a:gd name="T79" fmla="*/ 2147483646 h 98"/>
                <a:gd name="T80" fmla="*/ 2147483646 w 77"/>
                <a:gd name="T81" fmla="*/ 2147483646 h 98"/>
                <a:gd name="T82" fmla="*/ 2147483646 w 77"/>
                <a:gd name="T83" fmla="*/ 2147483646 h 98"/>
                <a:gd name="T84" fmla="*/ 2147483646 w 77"/>
                <a:gd name="T85" fmla="*/ 2147483646 h 98"/>
                <a:gd name="T86" fmla="*/ 2147483646 w 77"/>
                <a:gd name="T87" fmla="*/ 2147483646 h 98"/>
                <a:gd name="T88" fmla="*/ 2147483646 w 77"/>
                <a:gd name="T89" fmla="*/ 2147483646 h 98"/>
                <a:gd name="T90" fmla="*/ 2147483646 w 77"/>
                <a:gd name="T91" fmla="*/ 2147483646 h 98"/>
                <a:gd name="T92" fmla="*/ 2147483646 w 77"/>
                <a:gd name="T93" fmla="*/ 2147483646 h 98"/>
                <a:gd name="T94" fmla="*/ 2147483646 w 77"/>
                <a:gd name="T95" fmla="*/ 2147483646 h 98"/>
                <a:gd name="T96" fmla="*/ 2147483646 w 77"/>
                <a:gd name="T97" fmla="*/ 2147483646 h 98"/>
                <a:gd name="T98" fmla="*/ 2147483646 w 77"/>
                <a:gd name="T99" fmla="*/ 2147483646 h 98"/>
                <a:gd name="T100" fmla="*/ 2147483646 w 77"/>
                <a:gd name="T101" fmla="*/ 2147483646 h 98"/>
                <a:gd name="T102" fmla="*/ 2147483646 w 77"/>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98"/>
                <a:gd name="T158" fmla="*/ 77 w 77"/>
                <a:gd name="T159" fmla="*/ 98 h 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tx1">
                <a:lumMod val="85000"/>
                <a:lumOff val="15000"/>
              </a:schemeClr>
            </a:solidFill>
            <a:ln>
              <a:noFill/>
            </a:ln>
          </p:spPr>
          <p:txBody>
            <a:bodyPr/>
            <a:lstStyle/>
            <a:p>
              <a:endParaRPr lang="zh-CN" altLang="en-US"/>
            </a:p>
          </p:txBody>
        </p:sp>
      </p:grpSp>
      <p:grpSp>
        <p:nvGrpSpPr>
          <p:cNvPr id="2" name="组合 1"/>
          <p:cNvGrpSpPr/>
          <p:nvPr/>
        </p:nvGrpSpPr>
        <p:grpSpPr>
          <a:xfrm>
            <a:off x="581468" y="3568368"/>
            <a:ext cx="1819725" cy="692827"/>
            <a:chOff x="581468" y="3568368"/>
            <a:chExt cx="1819725" cy="692827"/>
          </a:xfrm>
        </p:grpSpPr>
        <p:sp>
          <p:nvSpPr>
            <p:cNvPr id="9" name="圆角矩形 8"/>
            <p:cNvSpPr/>
            <p:nvPr/>
          </p:nvSpPr>
          <p:spPr bwMode="auto">
            <a:xfrm>
              <a:off x="623573" y="3568368"/>
              <a:ext cx="1735515" cy="381948"/>
            </a:xfrm>
            <a:prstGeom prst="roundRect">
              <a:avLst/>
            </a:prstGeom>
            <a:solidFill>
              <a:schemeClr val="tx1">
                <a:lumMod val="85000"/>
                <a:lumOff val="15000"/>
              </a:schemeClr>
            </a:solid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6" name="文本框 21"/>
            <p:cNvSpPr txBox="1">
              <a:spLocks noChangeArrowheads="1"/>
            </p:cNvSpPr>
            <p:nvPr/>
          </p:nvSpPr>
          <p:spPr bwMode="auto">
            <a:xfrm>
              <a:off x="638799" y="36054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b="1" dirty="0">
                  <a:solidFill>
                    <a:schemeClr val="bg1">
                      <a:lumMod val="9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57" name="文本框 21"/>
            <p:cNvSpPr txBox="1">
              <a:spLocks noChangeArrowheads="1"/>
            </p:cNvSpPr>
            <p:nvPr/>
          </p:nvSpPr>
          <p:spPr bwMode="auto">
            <a:xfrm>
              <a:off x="581468" y="4007279"/>
              <a:ext cx="1819725"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tx1">
                      <a:lumMod val="50000"/>
                      <a:lumOff val="50000"/>
                    </a:schemeClr>
                  </a:solidFill>
                  <a:latin typeface="Arial" panose="020B0604020202020204" pitchFamily="34" charset="0"/>
                  <a:cs typeface="Arial" panose="020B0604020202020204" pitchFamily="34" charset="0"/>
                </a:rPr>
                <a:t>Click here to add the title</a:t>
              </a:r>
              <a:endParaRPr lang="zh-CN" altLang="en-US" sz="1050" dirty="0">
                <a:solidFill>
                  <a:schemeClr val="tx1">
                    <a:lumMod val="50000"/>
                    <a:lumOff val="50000"/>
                  </a:schemeClr>
                </a:solidFill>
                <a:latin typeface="Arial" panose="020B0604020202020204" pitchFamily="34" charset="0"/>
                <a:cs typeface="Arial" panose="020B0604020202020204" pitchFamily="34" charset="0"/>
              </a:endParaRPr>
            </a:p>
          </p:txBody>
        </p:sp>
      </p:grpSp>
      <p:sp>
        <p:nvSpPr>
          <p:cNvPr id="60" name="目录文字"/>
          <p:cNvSpPr txBox="1"/>
          <p:nvPr/>
        </p:nvSpPr>
        <p:spPr>
          <a:xfrm>
            <a:off x="1035678" y="2848723"/>
            <a:ext cx="911305" cy="59462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01</a:t>
            </a:r>
          </a:p>
        </p:txBody>
      </p:sp>
      <p:grpSp>
        <p:nvGrpSpPr>
          <p:cNvPr id="3" name="组合 2"/>
          <p:cNvGrpSpPr/>
          <p:nvPr/>
        </p:nvGrpSpPr>
        <p:grpSpPr>
          <a:xfrm>
            <a:off x="2662282" y="3568368"/>
            <a:ext cx="1819725" cy="692827"/>
            <a:chOff x="2662282" y="3568368"/>
            <a:chExt cx="1819725" cy="692827"/>
          </a:xfrm>
        </p:grpSpPr>
        <p:sp>
          <p:nvSpPr>
            <p:cNvPr id="75" name="圆角矩形 74"/>
            <p:cNvSpPr/>
            <p:nvPr/>
          </p:nvSpPr>
          <p:spPr bwMode="auto">
            <a:xfrm>
              <a:off x="2704387" y="3568368"/>
              <a:ext cx="1735515" cy="381948"/>
            </a:xfrm>
            <a:prstGeom prst="roundRect">
              <a:avLst/>
            </a:prstGeom>
            <a:solidFill>
              <a:schemeClr val="tx1">
                <a:lumMod val="85000"/>
                <a:lumOff val="15000"/>
              </a:schemeClr>
            </a:solid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6" name="文本框 21"/>
            <p:cNvSpPr txBox="1">
              <a:spLocks noChangeArrowheads="1"/>
            </p:cNvSpPr>
            <p:nvPr/>
          </p:nvSpPr>
          <p:spPr bwMode="auto">
            <a:xfrm>
              <a:off x="2719613" y="36054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bg1">
                      <a:lumMod val="9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77" name="文本框 21"/>
            <p:cNvSpPr txBox="1">
              <a:spLocks noChangeArrowheads="1"/>
            </p:cNvSpPr>
            <p:nvPr/>
          </p:nvSpPr>
          <p:spPr bwMode="auto">
            <a:xfrm>
              <a:off x="2662282" y="4007279"/>
              <a:ext cx="1819725"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50000"/>
                    </a:schemeClr>
                  </a:solidFill>
                  <a:latin typeface="Arial" panose="020B0604020202020204" pitchFamily="34" charset="0"/>
                  <a:cs typeface="Arial" panose="020B0604020202020204" pitchFamily="34" charset="0"/>
                </a:rPr>
                <a:t>Click here to add the title</a:t>
              </a:r>
              <a:endParaRPr lang="zh-CN" altLang="en-US" sz="1050" dirty="0">
                <a:solidFill>
                  <a:schemeClr val="bg1">
                    <a:lumMod val="50000"/>
                  </a:schemeClr>
                </a:solidFill>
                <a:latin typeface="Arial" panose="020B0604020202020204" pitchFamily="34" charset="0"/>
                <a:cs typeface="Arial" panose="020B0604020202020204" pitchFamily="34" charset="0"/>
              </a:endParaRPr>
            </a:p>
          </p:txBody>
        </p:sp>
      </p:grpSp>
      <p:sp>
        <p:nvSpPr>
          <p:cNvPr id="78" name="目录文字"/>
          <p:cNvSpPr txBox="1"/>
          <p:nvPr/>
        </p:nvSpPr>
        <p:spPr>
          <a:xfrm>
            <a:off x="3116492" y="2848723"/>
            <a:ext cx="911305" cy="59462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02</a:t>
            </a:r>
          </a:p>
        </p:txBody>
      </p:sp>
      <p:grpSp>
        <p:nvGrpSpPr>
          <p:cNvPr id="4" name="组合 3"/>
          <p:cNvGrpSpPr/>
          <p:nvPr/>
        </p:nvGrpSpPr>
        <p:grpSpPr>
          <a:xfrm>
            <a:off x="4716010" y="3568368"/>
            <a:ext cx="1819725" cy="692827"/>
            <a:chOff x="4794630" y="3568368"/>
            <a:chExt cx="1819725" cy="692827"/>
          </a:xfrm>
        </p:grpSpPr>
        <p:sp>
          <p:nvSpPr>
            <p:cNvPr id="80" name="圆角矩形 79"/>
            <p:cNvSpPr/>
            <p:nvPr/>
          </p:nvSpPr>
          <p:spPr bwMode="auto">
            <a:xfrm>
              <a:off x="4836735" y="3568368"/>
              <a:ext cx="1735515" cy="381948"/>
            </a:xfrm>
            <a:prstGeom prst="roundRect">
              <a:avLst/>
            </a:prstGeom>
            <a:solidFill>
              <a:schemeClr val="tx1">
                <a:lumMod val="85000"/>
                <a:lumOff val="15000"/>
              </a:schemeClr>
            </a:solid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1" name="文本框 21"/>
            <p:cNvSpPr txBox="1">
              <a:spLocks noChangeArrowheads="1"/>
            </p:cNvSpPr>
            <p:nvPr/>
          </p:nvSpPr>
          <p:spPr bwMode="auto">
            <a:xfrm>
              <a:off x="4851961" y="36054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bg1">
                      <a:lumMod val="9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2" name="文本框 21"/>
            <p:cNvSpPr txBox="1">
              <a:spLocks noChangeArrowheads="1"/>
            </p:cNvSpPr>
            <p:nvPr/>
          </p:nvSpPr>
          <p:spPr bwMode="auto">
            <a:xfrm>
              <a:off x="4794630" y="4007279"/>
              <a:ext cx="1819725"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65000"/>
                    </a:schemeClr>
                  </a:solidFill>
                  <a:latin typeface="Arial" panose="020B0604020202020204" pitchFamily="34" charset="0"/>
                  <a:cs typeface="Arial" panose="020B0604020202020204" pitchFamily="34" charset="0"/>
                </a:rPr>
                <a:t>Click here to add the title</a:t>
              </a:r>
              <a:endParaRPr lang="zh-CN" altLang="en-US" sz="1050" dirty="0">
                <a:solidFill>
                  <a:schemeClr val="bg1">
                    <a:lumMod val="65000"/>
                  </a:schemeClr>
                </a:solidFill>
                <a:latin typeface="Arial" panose="020B0604020202020204" pitchFamily="34" charset="0"/>
                <a:cs typeface="Arial" panose="020B0604020202020204" pitchFamily="34" charset="0"/>
              </a:endParaRPr>
            </a:p>
          </p:txBody>
        </p:sp>
      </p:grpSp>
      <p:sp>
        <p:nvSpPr>
          <p:cNvPr id="83" name="目录文字"/>
          <p:cNvSpPr txBox="1"/>
          <p:nvPr/>
        </p:nvSpPr>
        <p:spPr>
          <a:xfrm>
            <a:off x="5170220" y="2848723"/>
            <a:ext cx="911305" cy="59462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03</a:t>
            </a:r>
          </a:p>
        </p:txBody>
      </p:sp>
      <p:grpSp>
        <p:nvGrpSpPr>
          <p:cNvPr id="5" name="组合 4"/>
          <p:cNvGrpSpPr/>
          <p:nvPr/>
        </p:nvGrpSpPr>
        <p:grpSpPr>
          <a:xfrm>
            <a:off x="6742807" y="3568368"/>
            <a:ext cx="1819725" cy="692827"/>
            <a:chOff x="6742807" y="3568368"/>
            <a:chExt cx="1819725" cy="692827"/>
          </a:xfrm>
        </p:grpSpPr>
        <p:sp>
          <p:nvSpPr>
            <p:cNvPr id="85" name="圆角矩形 84"/>
            <p:cNvSpPr/>
            <p:nvPr/>
          </p:nvSpPr>
          <p:spPr bwMode="auto">
            <a:xfrm>
              <a:off x="6784912" y="3568368"/>
              <a:ext cx="1735515" cy="381948"/>
            </a:xfrm>
            <a:prstGeom prst="roundRect">
              <a:avLst/>
            </a:prstGeom>
            <a:solidFill>
              <a:schemeClr val="tx1">
                <a:lumMod val="85000"/>
                <a:lumOff val="15000"/>
              </a:schemeClr>
            </a:solid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6" name="文本框 21"/>
            <p:cNvSpPr txBox="1">
              <a:spLocks noChangeArrowheads="1"/>
            </p:cNvSpPr>
            <p:nvPr/>
          </p:nvSpPr>
          <p:spPr bwMode="auto">
            <a:xfrm>
              <a:off x="6800138" y="360545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chemeClr val="bg1">
                      <a:lumMod val="95000"/>
                    </a:schemeClr>
                  </a:solidFill>
                  <a:effectLst/>
                  <a:latin typeface="方正兰亭黑_GBK" panose="02000000000000000000" pitchFamily="2" charset="-122"/>
                  <a:ea typeface="方正兰亭黑_GBK" panose="02000000000000000000" pitchFamily="2" charset="-122"/>
                </a:rPr>
                <a:t>点击此处添加标题</a:t>
              </a:r>
            </a:p>
          </p:txBody>
        </p:sp>
        <p:sp>
          <p:nvSpPr>
            <p:cNvPr id="87" name="文本框 21"/>
            <p:cNvSpPr txBox="1">
              <a:spLocks noChangeArrowheads="1"/>
            </p:cNvSpPr>
            <p:nvPr/>
          </p:nvSpPr>
          <p:spPr bwMode="auto">
            <a:xfrm>
              <a:off x="6742807" y="4007279"/>
              <a:ext cx="1819725" cy="253916"/>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050" dirty="0">
                  <a:solidFill>
                    <a:schemeClr val="bg1">
                      <a:lumMod val="75000"/>
                    </a:schemeClr>
                  </a:solidFill>
                  <a:latin typeface="Arial" panose="020B0604020202020204" pitchFamily="34" charset="0"/>
                  <a:cs typeface="Arial" panose="020B0604020202020204" pitchFamily="34" charset="0"/>
                </a:rPr>
                <a:t>Click here to add the title</a:t>
              </a:r>
              <a:endParaRPr lang="zh-CN" altLang="en-US" sz="1050" dirty="0">
                <a:solidFill>
                  <a:schemeClr val="bg1">
                    <a:lumMod val="75000"/>
                  </a:schemeClr>
                </a:solidFill>
                <a:latin typeface="Arial" panose="020B0604020202020204" pitchFamily="34" charset="0"/>
                <a:cs typeface="Arial" panose="020B0604020202020204" pitchFamily="34" charset="0"/>
              </a:endParaRPr>
            </a:p>
          </p:txBody>
        </p:sp>
      </p:grpSp>
      <p:sp>
        <p:nvSpPr>
          <p:cNvPr id="88" name="目录文字"/>
          <p:cNvSpPr txBox="1"/>
          <p:nvPr/>
        </p:nvSpPr>
        <p:spPr>
          <a:xfrm>
            <a:off x="7197017" y="2848723"/>
            <a:ext cx="911305" cy="59462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1"/>
          <p:cNvGrpSpPr/>
          <p:nvPr/>
        </p:nvGrpSpPr>
        <p:grpSpPr>
          <a:xfrm>
            <a:off x="3368350" y="1379585"/>
            <a:ext cx="580155" cy="564992"/>
            <a:chOff x="3368350" y="1379585"/>
            <a:chExt cx="580155" cy="564992"/>
          </a:xfrm>
        </p:grpSpPr>
        <p:grpSp>
          <p:nvGrpSpPr>
            <p:cNvPr id="23" name="组合 22"/>
            <p:cNvGrpSpPr/>
            <p:nvPr/>
          </p:nvGrpSpPr>
          <p:grpSpPr>
            <a:xfrm>
              <a:off x="3368350" y="1379585"/>
              <a:ext cx="564992" cy="564992"/>
              <a:chOff x="3368350" y="1379585"/>
              <a:chExt cx="564992" cy="564992"/>
            </a:xfrm>
          </p:grpSpPr>
          <p:sp>
            <p:nvSpPr>
              <p:cNvPr id="95" name="椭圆 94"/>
              <p:cNvSpPr/>
              <p:nvPr/>
            </p:nvSpPr>
            <p:spPr bwMode="auto">
              <a:xfrm flipV="1">
                <a:off x="3368350" y="1379585"/>
                <a:ext cx="564992" cy="564992"/>
              </a:xfrm>
              <a:prstGeom prst="ellipse">
                <a:avLst/>
              </a:prstGeom>
              <a:solidFill>
                <a:schemeClr val="tx1">
                  <a:lumMod val="50000"/>
                  <a:lumOff val="50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6" name="椭圆 95"/>
              <p:cNvSpPr/>
              <p:nvPr/>
            </p:nvSpPr>
            <p:spPr bwMode="auto">
              <a:xfrm flipV="1">
                <a:off x="3397604" y="1408839"/>
                <a:ext cx="506484" cy="50648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9" name="目录文字"/>
            <p:cNvSpPr txBox="1"/>
            <p:nvPr/>
          </p:nvSpPr>
          <p:spPr>
            <a:xfrm>
              <a:off x="3368350" y="1462026"/>
              <a:ext cx="580155"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2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01</a:t>
              </a:r>
            </a:p>
          </p:txBody>
        </p:sp>
      </p:grpSp>
      <p:grpSp>
        <p:nvGrpSpPr>
          <p:cNvPr id="6" name="组合 5"/>
          <p:cNvGrpSpPr/>
          <p:nvPr/>
        </p:nvGrpSpPr>
        <p:grpSpPr>
          <a:xfrm>
            <a:off x="1097444" y="1274437"/>
            <a:ext cx="1705062" cy="829084"/>
            <a:chOff x="1097444" y="1274437"/>
            <a:chExt cx="1705062" cy="829084"/>
          </a:xfrm>
        </p:grpSpPr>
        <p:sp>
          <p:nvSpPr>
            <p:cNvPr id="32" name="文本框 21"/>
            <p:cNvSpPr txBox="1">
              <a:spLocks noChangeArrowheads="1"/>
            </p:cNvSpPr>
            <p:nvPr/>
          </p:nvSpPr>
          <p:spPr bwMode="auto">
            <a:xfrm>
              <a:off x="1097444" y="127443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400" dirty="0">
                  <a:solidFill>
                    <a:schemeClr val="tx1">
                      <a:lumMod val="50000"/>
                      <a:lumOff val="50000"/>
                    </a:schemeClr>
                  </a:solidFill>
                  <a:effectLst/>
                  <a:latin typeface="方正兰亭黑_GBK" panose="02000000000000000000" pitchFamily="2" charset="-122"/>
                  <a:ea typeface="方正兰亭黑_GBK" panose="02000000000000000000" pitchFamily="2" charset="-122"/>
                </a:rPr>
                <a:t>点击添加标题</a:t>
              </a:r>
            </a:p>
          </p:txBody>
        </p:sp>
        <p:sp>
          <p:nvSpPr>
            <p:cNvPr id="2" name="矩形 1"/>
            <p:cNvSpPr/>
            <p:nvPr/>
          </p:nvSpPr>
          <p:spPr>
            <a:xfrm>
              <a:off x="1139702" y="1688023"/>
              <a:ext cx="1662804" cy="415498"/>
            </a:xfrm>
            <a:prstGeom prst="rect">
              <a:avLst/>
            </a:prstGeom>
          </p:spPr>
          <p:txBody>
            <a:bodyPr wrap="square">
              <a:spAutoFit/>
            </a:bodyPr>
            <a:lstStyle/>
            <a:p>
              <a:pPr algn="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a:t>
              </a:r>
            </a:p>
          </p:txBody>
        </p:sp>
        <p:cxnSp>
          <p:nvCxnSpPr>
            <p:cNvPr id="4" name="直接连接符 3"/>
            <p:cNvCxnSpPr/>
            <p:nvPr/>
          </p:nvCxnSpPr>
          <p:spPr bwMode="auto">
            <a:xfrm>
              <a:off x="1278000" y="1591588"/>
              <a:ext cx="1427785" cy="0"/>
            </a:xfrm>
            <a:prstGeom prst="line">
              <a:avLst/>
            </a:prstGeom>
            <a:solidFill>
              <a:schemeClr val="accent1"/>
            </a:solidFill>
            <a:ln w="9525"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组合 13"/>
          <p:cNvGrpSpPr/>
          <p:nvPr/>
        </p:nvGrpSpPr>
        <p:grpSpPr>
          <a:xfrm>
            <a:off x="2987890" y="987640"/>
            <a:ext cx="3168220" cy="3168220"/>
            <a:chOff x="2987890" y="987640"/>
            <a:chExt cx="3168220" cy="3168220"/>
          </a:xfrm>
        </p:grpSpPr>
        <p:sp>
          <p:nvSpPr>
            <p:cNvPr id="61" name="任意多边形 60"/>
            <p:cNvSpPr/>
            <p:nvPr/>
          </p:nvSpPr>
          <p:spPr bwMode="auto">
            <a:xfrm>
              <a:off x="2987890" y="987640"/>
              <a:ext cx="1332093" cy="1332093"/>
            </a:xfrm>
            <a:custGeom>
              <a:avLst/>
              <a:gdLst>
                <a:gd name="connsiteX0" fmla="*/ 0 w 1332093"/>
                <a:gd name="connsiteY0" fmla="*/ 0 h 1332093"/>
                <a:gd name="connsiteX1" fmla="*/ 1332093 w 1332093"/>
                <a:gd name="connsiteY1" fmla="*/ 0 h 1332093"/>
                <a:gd name="connsiteX2" fmla="*/ 1044073 w 1332093"/>
                <a:gd name="connsiteY2" fmla="*/ 288020 h 1332093"/>
                <a:gd name="connsiteX3" fmla="*/ 288020 w 1332093"/>
                <a:gd name="connsiteY3" fmla="*/ 288020 h 1332093"/>
                <a:gd name="connsiteX4" fmla="*/ 288020 w 1332093"/>
                <a:gd name="connsiteY4" fmla="*/ 1044073 h 1332093"/>
                <a:gd name="connsiteX5" fmla="*/ 0 w 1332093"/>
                <a:gd name="connsiteY5" fmla="*/ 1332093 h 133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093" h="1332093">
                  <a:moveTo>
                    <a:pt x="0" y="0"/>
                  </a:moveTo>
                  <a:lnTo>
                    <a:pt x="1332093" y="0"/>
                  </a:lnTo>
                  <a:lnTo>
                    <a:pt x="1044073" y="288020"/>
                  </a:lnTo>
                  <a:lnTo>
                    <a:pt x="288020" y="288020"/>
                  </a:lnTo>
                  <a:lnTo>
                    <a:pt x="288020" y="1044073"/>
                  </a:lnTo>
                  <a:lnTo>
                    <a:pt x="0" y="1332093"/>
                  </a:lnTo>
                  <a:close/>
                </a:path>
              </a:pathLst>
            </a:cu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2" name="任意多边形 61"/>
            <p:cNvSpPr/>
            <p:nvPr/>
          </p:nvSpPr>
          <p:spPr bwMode="auto">
            <a:xfrm flipH="1">
              <a:off x="4824017" y="987640"/>
              <a:ext cx="1332093" cy="1332093"/>
            </a:xfrm>
            <a:custGeom>
              <a:avLst/>
              <a:gdLst>
                <a:gd name="connsiteX0" fmla="*/ 0 w 1332093"/>
                <a:gd name="connsiteY0" fmla="*/ 0 h 1332093"/>
                <a:gd name="connsiteX1" fmla="*/ 1332093 w 1332093"/>
                <a:gd name="connsiteY1" fmla="*/ 0 h 1332093"/>
                <a:gd name="connsiteX2" fmla="*/ 1044073 w 1332093"/>
                <a:gd name="connsiteY2" fmla="*/ 288020 h 1332093"/>
                <a:gd name="connsiteX3" fmla="*/ 288020 w 1332093"/>
                <a:gd name="connsiteY3" fmla="*/ 288020 h 1332093"/>
                <a:gd name="connsiteX4" fmla="*/ 288020 w 1332093"/>
                <a:gd name="connsiteY4" fmla="*/ 1044073 h 1332093"/>
                <a:gd name="connsiteX5" fmla="*/ 0 w 1332093"/>
                <a:gd name="connsiteY5" fmla="*/ 1332093 h 133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093" h="1332093">
                  <a:moveTo>
                    <a:pt x="0" y="0"/>
                  </a:moveTo>
                  <a:lnTo>
                    <a:pt x="1332093" y="0"/>
                  </a:lnTo>
                  <a:lnTo>
                    <a:pt x="1044073" y="288020"/>
                  </a:lnTo>
                  <a:lnTo>
                    <a:pt x="288020" y="288020"/>
                  </a:lnTo>
                  <a:lnTo>
                    <a:pt x="288020" y="1044073"/>
                  </a:lnTo>
                  <a:lnTo>
                    <a:pt x="0" y="1332093"/>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3" name="任意多边形 62"/>
            <p:cNvSpPr/>
            <p:nvPr/>
          </p:nvSpPr>
          <p:spPr bwMode="auto">
            <a:xfrm flipV="1">
              <a:off x="2987890" y="2823767"/>
              <a:ext cx="1332093" cy="1332093"/>
            </a:xfrm>
            <a:custGeom>
              <a:avLst/>
              <a:gdLst>
                <a:gd name="connsiteX0" fmla="*/ 0 w 1332093"/>
                <a:gd name="connsiteY0" fmla="*/ 0 h 1332093"/>
                <a:gd name="connsiteX1" fmla="*/ 1332093 w 1332093"/>
                <a:gd name="connsiteY1" fmla="*/ 0 h 1332093"/>
                <a:gd name="connsiteX2" fmla="*/ 1044073 w 1332093"/>
                <a:gd name="connsiteY2" fmla="*/ 288020 h 1332093"/>
                <a:gd name="connsiteX3" fmla="*/ 288020 w 1332093"/>
                <a:gd name="connsiteY3" fmla="*/ 288020 h 1332093"/>
                <a:gd name="connsiteX4" fmla="*/ 288020 w 1332093"/>
                <a:gd name="connsiteY4" fmla="*/ 1044073 h 1332093"/>
                <a:gd name="connsiteX5" fmla="*/ 0 w 1332093"/>
                <a:gd name="connsiteY5" fmla="*/ 1332093 h 133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093" h="1332093">
                  <a:moveTo>
                    <a:pt x="0" y="0"/>
                  </a:moveTo>
                  <a:lnTo>
                    <a:pt x="1332093" y="0"/>
                  </a:lnTo>
                  <a:lnTo>
                    <a:pt x="1044073" y="288020"/>
                  </a:lnTo>
                  <a:lnTo>
                    <a:pt x="288020" y="288020"/>
                  </a:lnTo>
                  <a:lnTo>
                    <a:pt x="288020" y="1044073"/>
                  </a:lnTo>
                  <a:lnTo>
                    <a:pt x="0" y="1332093"/>
                  </a:lnTo>
                  <a:close/>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4" name="任意多边形 63"/>
            <p:cNvSpPr/>
            <p:nvPr/>
          </p:nvSpPr>
          <p:spPr bwMode="auto">
            <a:xfrm flipH="1" flipV="1">
              <a:off x="4824017" y="2823767"/>
              <a:ext cx="1332093" cy="1332093"/>
            </a:xfrm>
            <a:custGeom>
              <a:avLst/>
              <a:gdLst>
                <a:gd name="connsiteX0" fmla="*/ 0 w 1332093"/>
                <a:gd name="connsiteY0" fmla="*/ 0 h 1332093"/>
                <a:gd name="connsiteX1" fmla="*/ 1332093 w 1332093"/>
                <a:gd name="connsiteY1" fmla="*/ 0 h 1332093"/>
                <a:gd name="connsiteX2" fmla="*/ 1044073 w 1332093"/>
                <a:gd name="connsiteY2" fmla="*/ 288020 h 1332093"/>
                <a:gd name="connsiteX3" fmla="*/ 288020 w 1332093"/>
                <a:gd name="connsiteY3" fmla="*/ 288020 h 1332093"/>
                <a:gd name="connsiteX4" fmla="*/ 288020 w 1332093"/>
                <a:gd name="connsiteY4" fmla="*/ 1044073 h 1332093"/>
                <a:gd name="connsiteX5" fmla="*/ 0 w 1332093"/>
                <a:gd name="connsiteY5" fmla="*/ 1332093 h 133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093" h="1332093">
                  <a:moveTo>
                    <a:pt x="0" y="0"/>
                  </a:moveTo>
                  <a:lnTo>
                    <a:pt x="1332093" y="0"/>
                  </a:lnTo>
                  <a:lnTo>
                    <a:pt x="1044073" y="288020"/>
                  </a:lnTo>
                  <a:lnTo>
                    <a:pt x="288020" y="288020"/>
                  </a:lnTo>
                  <a:lnTo>
                    <a:pt x="288020" y="1044073"/>
                  </a:lnTo>
                  <a:lnTo>
                    <a:pt x="0" y="1332093"/>
                  </a:lnTo>
                  <a:close/>
                </a:path>
              </a:pathLst>
            </a:cu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grpSp>
      <p:grpSp>
        <p:nvGrpSpPr>
          <p:cNvPr id="13" name="组合 12"/>
          <p:cNvGrpSpPr/>
          <p:nvPr/>
        </p:nvGrpSpPr>
        <p:grpSpPr>
          <a:xfrm>
            <a:off x="3750948" y="2067715"/>
            <a:ext cx="1642104" cy="909054"/>
            <a:chOff x="3653936" y="1976268"/>
            <a:chExt cx="1642104" cy="909054"/>
          </a:xfrm>
        </p:grpSpPr>
        <p:sp>
          <p:nvSpPr>
            <p:cNvPr id="66" name="Freeform 41"/>
            <p:cNvSpPr>
              <a:spLocks noEditPoints="1" noChangeArrowheads="1"/>
            </p:cNvSpPr>
            <p:nvPr/>
          </p:nvSpPr>
          <p:spPr bwMode="auto">
            <a:xfrm>
              <a:off x="4121597" y="1976268"/>
              <a:ext cx="706783" cy="501505"/>
            </a:xfrm>
            <a:custGeom>
              <a:avLst/>
              <a:gdLst>
                <a:gd name="T0" fmla="*/ 2147483646 w 105"/>
                <a:gd name="T1" fmla="*/ 2147483646 h 78"/>
                <a:gd name="T2" fmla="*/ 2147483646 w 105"/>
                <a:gd name="T3" fmla="*/ 2147483646 h 78"/>
                <a:gd name="T4" fmla="*/ 2147483646 w 105"/>
                <a:gd name="T5" fmla="*/ 2147483646 h 78"/>
                <a:gd name="T6" fmla="*/ 2147483646 w 105"/>
                <a:gd name="T7" fmla="*/ 2147483646 h 78"/>
                <a:gd name="T8" fmla="*/ 2147483646 w 105"/>
                <a:gd name="T9" fmla="*/ 2147483646 h 78"/>
                <a:gd name="T10" fmla="*/ 2147483646 w 105"/>
                <a:gd name="T11" fmla="*/ 2147483646 h 78"/>
                <a:gd name="T12" fmla="*/ 2147483646 w 105"/>
                <a:gd name="T13" fmla="*/ 2147483646 h 78"/>
                <a:gd name="T14" fmla="*/ 2147483646 w 105"/>
                <a:gd name="T15" fmla="*/ 2147483646 h 78"/>
                <a:gd name="T16" fmla="*/ 2147483646 w 105"/>
                <a:gd name="T17" fmla="*/ 2147483646 h 78"/>
                <a:gd name="T18" fmla="*/ 2147483646 w 105"/>
                <a:gd name="T19" fmla="*/ 2147483646 h 78"/>
                <a:gd name="T20" fmla="*/ 2147483646 w 105"/>
                <a:gd name="T21" fmla="*/ 2147483646 h 78"/>
                <a:gd name="T22" fmla="*/ 2147483646 w 105"/>
                <a:gd name="T23" fmla="*/ 2147483646 h 78"/>
                <a:gd name="T24" fmla="*/ 2147483646 w 105"/>
                <a:gd name="T25" fmla="*/ 2147483646 h 78"/>
                <a:gd name="T26" fmla="*/ 2147483646 w 105"/>
                <a:gd name="T27" fmla="*/ 2147483646 h 78"/>
                <a:gd name="T28" fmla="*/ 2147483646 w 105"/>
                <a:gd name="T29" fmla="*/ 2147483646 h 78"/>
                <a:gd name="T30" fmla="*/ 2147483646 w 105"/>
                <a:gd name="T31" fmla="*/ 2147483646 h 78"/>
                <a:gd name="T32" fmla="*/ 2147483646 w 105"/>
                <a:gd name="T33" fmla="*/ 2147483646 h 78"/>
                <a:gd name="T34" fmla="*/ 2147483646 w 105"/>
                <a:gd name="T35" fmla="*/ 0 h 78"/>
                <a:gd name="T36" fmla="*/ 2147483646 w 105"/>
                <a:gd name="T37" fmla="*/ 2147483646 h 78"/>
                <a:gd name="T38" fmla="*/ 2147483646 w 105"/>
                <a:gd name="T39" fmla="*/ 2147483646 h 78"/>
                <a:gd name="T40" fmla="*/ 2147483646 w 105"/>
                <a:gd name="T41" fmla="*/ 2147483646 h 78"/>
                <a:gd name="T42" fmla="*/ 0 w 105"/>
                <a:gd name="T43" fmla="*/ 2147483646 h 78"/>
                <a:gd name="T44" fmla="*/ 0 w 105"/>
                <a:gd name="T45" fmla="*/ 2147483646 h 78"/>
                <a:gd name="T46" fmla="*/ 2147483646 w 105"/>
                <a:gd name="T47" fmla="*/ 2147483646 h 78"/>
                <a:gd name="T48" fmla="*/ 2147483646 w 105"/>
                <a:gd name="T49" fmla="*/ 2147483646 h 78"/>
                <a:gd name="T50" fmla="*/ 2147483646 w 105"/>
                <a:gd name="T51" fmla="*/ 2147483646 h 78"/>
                <a:gd name="T52" fmla="*/ 2147483646 w 105"/>
                <a:gd name="T53" fmla="*/ 2147483646 h 78"/>
                <a:gd name="T54" fmla="*/ 2147483646 w 105"/>
                <a:gd name="T55" fmla="*/ 2147483646 h 78"/>
                <a:gd name="T56" fmla="*/ 2147483646 w 105"/>
                <a:gd name="T57" fmla="*/ 2147483646 h 78"/>
                <a:gd name="T58" fmla="*/ 2147483646 w 105"/>
                <a:gd name="T59" fmla="*/ 2147483646 h 78"/>
                <a:gd name="T60" fmla="*/ 2147483646 w 105"/>
                <a:gd name="T61" fmla="*/ 2147483646 h 78"/>
                <a:gd name="T62" fmla="*/ 2147483646 w 105"/>
                <a:gd name="T63" fmla="*/ 2147483646 h 78"/>
                <a:gd name="T64" fmla="*/ 2147483646 w 105"/>
                <a:gd name="T65" fmla="*/ 2147483646 h 78"/>
                <a:gd name="T66" fmla="*/ 2147483646 w 105"/>
                <a:gd name="T67" fmla="*/ 2147483646 h 78"/>
                <a:gd name="T68" fmla="*/ 2147483646 w 105"/>
                <a:gd name="T69" fmla="*/ 2147483646 h 78"/>
                <a:gd name="T70" fmla="*/ 2147483646 w 105"/>
                <a:gd name="T71" fmla="*/ 2147483646 h 78"/>
                <a:gd name="T72" fmla="*/ 2147483646 w 105"/>
                <a:gd name="T73" fmla="*/ 2147483646 h 78"/>
                <a:gd name="T74" fmla="*/ 2147483646 w 105"/>
                <a:gd name="T75" fmla="*/ 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78"/>
                <a:gd name="T116" fmla="*/ 105 w 10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chemeClr val="bg1">
                <a:lumMod val="95000"/>
              </a:schemeClr>
            </a:solidFill>
            <a:ln>
              <a:noFill/>
            </a:ln>
          </p:spPr>
          <p:txBody>
            <a:bodyPr/>
            <a:lstStyle/>
            <a:p>
              <a:endParaRPr lang="zh-CN" altLang="en-US"/>
            </a:p>
          </p:txBody>
        </p:sp>
        <p:sp>
          <p:nvSpPr>
            <p:cNvPr id="67" name="TextBox 12"/>
            <p:cNvSpPr>
              <a:spLocks noChangeArrowheads="1"/>
            </p:cNvSpPr>
            <p:nvPr/>
          </p:nvSpPr>
          <p:spPr bwMode="auto">
            <a:xfrm>
              <a:off x="3653936" y="2546768"/>
              <a:ext cx="16421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None/>
              </a:pPr>
              <a:r>
                <a:rPr lang="en-US" altLang="zh-CN" sz="16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Y</a:t>
              </a:r>
              <a:r>
                <a:rPr lang="en-US" altLang="zh-CN" sz="16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6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U  L</a:t>
              </a:r>
              <a:r>
                <a:rPr lang="en-US" altLang="zh-CN" sz="16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r>
                <a:rPr lang="en-US" altLang="zh-CN" sz="16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G</a:t>
              </a:r>
              <a:r>
                <a:rPr lang="en-US" altLang="zh-CN" sz="1600" dirty="0">
                  <a:solidFill>
                    <a:schemeClr val="bg1">
                      <a:lumMod val="75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rPr>
                <a:t>O</a:t>
              </a:r>
              <a:endParaRPr lang="en-US" altLang="zh-CN" sz="2400" dirty="0">
                <a:solidFill>
                  <a:schemeClr val="bg1">
                    <a:lumMod val="50000"/>
                  </a:schemeClr>
                </a:solidFill>
                <a:latin typeface="方正兰亭粗黑_GBK" panose="02000000000000000000" pitchFamily="2" charset="-122"/>
                <a:ea typeface="方正兰亭粗黑_GBK" panose="02000000000000000000" pitchFamily="2" charset="-122"/>
                <a:sym typeface="时尚中黑简体" panose="01010104010101010101" pitchFamily="2" charset="-122"/>
              </a:endParaRPr>
            </a:p>
          </p:txBody>
        </p:sp>
      </p:grpSp>
      <p:grpSp>
        <p:nvGrpSpPr>
          <p:cNvPr id="5" name="02"/>
          <p:cNvGrpSpPr/>
          <p:nvPr/>
        </p:nvGrpSpPr>
        <p:grpSpPr>
          <a:xfrm>
            <a:off x="5199985" y="1379585"/>
            <a:ext cx="580155" cy="564992"/>
            <a:chOff x="5199985" y="1379585"/>
            <a:chExt cx="580155" cy="564992"/>
          </a:xfrm>
        </p:grpSpPr>
        <p:grpSp>
          <p:nvGrpSpPr>
            <p:cNvPr id="98" name="组合 97"/>
            <p:cNvGrpSpPr/>
            <p:nvPr/>
          </p:nvGrpSpPr>
          <p:grpSpPr>
            <a:xfrm>
              <a:off x="5207566" y="1379585"/>
              <a:ext cx="564992" cy="564992"/>
              <a:chOff x="3368350" y="1379585"/>
              <a:chExt cx="564992" cy="564992"/>
            </a:xfrm>
          </p:grpSpPr>
          <p:sp>
            <p:nvSpPr>
              <p:cNvPr id="99" name="椭圆 98"/>
              <p:cNvSpPr/>
              <p:nvPr/>
            </p:nvSpPr>
            <p:spPr bwMode="auto">
              <a:xfrm flipV="1">
                <a:off x="3368350" y="1379585"/>
                <a:ext cx="564992" cy="564992"/>
              </a:xfrm>
              <a:prstGeom prst="ellipse">
                <a:avLst/>
              </a:prstGeom>
              <a:solidFill>
                <a:schemeClr val="tx1">
                  <a:lumMod val="50000"/>
                  <a:lumOff val="50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0" name="椭圆 99"/>
              <p:cNvSpPr/>
              <p:nvPr/>
            </p:nvSpPr>
            <p:spPr bwMode="auto">
              <a:xfrm flipV="1">
                <a:off x="3397604" y="1408839"/>
                <a:ext cx="506484" cy="50648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0" name="目录文字"/>
            <p:cNvSpPr txBox="1"/>
            <p:nvPr/>
          </p:nvSpPr>
          <p:spPr>
            <a:xfrm>
              <a:off x="5199985" y="1446063"/>
              <a:ext cx="580155"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2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02</a:t>
              </a:r>
            </a:p>
          </p:txBody>
        </p:sp>
      </p:grpSp>
      <p:grpSp>
        <p:nvGrpSpPr>
          <p:cNvPr id="8" name="03"/>
          <p:cNvGrpSpPr/>
          <p:nvPr/>
        </p:nvGrpSpPr>
        <p:grpSpPr>
          <a:xfrm>
            <a:off x="3353187" y="3203201"/>
            <a:ext cx="580155" cy="564992"/>
            <a:chOff x="3353187" y="3203201"/>
            <a:chExt cx="580155" cy="564992"/>
          </a:xfrm>
        </p:grpSpPr>
        <p:grpSp>
          <p:nvGrpSpPr>
            <p:cNvPr id="101" name="组合 100"/>
            <p:cNvGrpSpPr/>
            <p:nvPr/>
          </p:nvGrpSpPr>
          <p:grpSpPr>
            <a:xfrm>
              <a:off x="3368350" y="3203201"/>
              <a:ext cx="564992" cy="564992"/>
              <a:chOff x="3368350" y="1379585"/>
              <a:chExt cx="564992" cy="564992"/>
            </a:xfrm>
          </p:grpSpPr>
          <p:sp>
            <p:nvSpPr>
              <p:cNvPr id="116" name="椭圆 115"/>
              <p:cNvSpPr/>
              <p:nvPr/>
            </p:nvSpPr>
            <p:spPr bwMode="auto">
              <a:xfrm flipV="1">
                <a:off x="3368350" y="1379585"/>
                <a:ext cx="564992" cy="564992"/>
              </a:xfrm>
              <a:prstGeom prst="ellipse">
                <a:avLst/>
              </a:prstGeom>
              <a:solidFill>
                <a:schemeClr val="tx1">
                  <a:lumMod val="50000"/>
                  <a:lumOff val="50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7" name="椭圆 116"/>
              <p:cNvSpPr/>
              <p:nvPr/>
            </p:nvSpPr>
            <p:spPr bwMode="auto">
              <a:xfrm flipV="1">
                <a:off x="3397604" y="1408839"/>
                <a:ext cx="506484" cy="50648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1" name="目录文字"/>
            <p:cNvSpPr txBox="1"/>
            <p:nvPr/>
          </p:nvSpPr>
          <p:spPr>
            <a:xfrm>
              <a:off x="3353187" y="3302686"/>
              <a:ext cx="580155"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2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03</a:t>
              </a:r>
            </a:p>
          </p:txBody>
        </p:sp>
      </p:grpSp>
      <p:grpSp>
        <p:nvGrpSpPr>
          <p:cNvPr id="7" name="04"/>
          <p:cNvGrpSpPr/>
          <p:nvPr/>
        </p:nvGrpSpPr>
        <p:grpSpPr>
          <a:xfrm>
            <a:off x="5199985" y="3203201"/>
            <a:ext cx="580155" cy="564992"/>
            <a:chOff x="5199985" y="3203201"/>
            <a:chExt cx="580155" cy="564992"/>
          </a:xfrm>
        </p:grpSpPr>
        <p:grpSp>
          <p:nvGrpSpPr>
            <p:cNvPr id="118" name="组合 117"/>
            <p:cNvGrpSpPr/>
            <p:nvPr/>
          </p:nvGrpSpPr>
          <p:grpSpPr>
            <a:xfrm>
              <a:off x="5207566" y="3203201"/>
              <a:ext cx="564992" cy="564992"/>
              <a:chOff x="3368350" y="1379585"/>
              <a:chExt cx="564992" cy="564992"/>
            </a:xfrm>
          </p:grpSpPr>
          <p:sp>
            <p:nvSpPr>
              <p:cNvPr id="119" name="椭圆 118"/>
              <p:cNvSpPr/>
              <p:nvPr/>
            </p:nvSpPr>
            <p:spPr bwMode="auto">
              <a:xfrm flipV="1">
                <a:off x="3368350" y="1379585"/>
                <a:ext cx="564992" cy="564992"/>
              </a:xfrm>
              <a:prstGeom prst="ellipse">
                <a:avLst/>
              </a:prstGeom>
              <a:solidFill>
                <a:schemeClr val="tx1">
                  <a:lumMod val="50000"/>
                  <a:lumOff val="50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0" name="椭圆 119"/>
              <p:cNvSpPr/>
              <p:nvPr/>
            </p:nvSpPr>
            <p:spPr bwMode="auto">
              <a:xfrm flipV="1">
                <a:off x="3397604" y="1408839"/>
                <a:ext cx="506484" cy="50648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2" name="目录文字"/>
            <p:cNvSpPr txBox="1"/>
            <p:nvPr/>
          </p:nvSpPr>
          <p:spPr>
            <a:xfrm>
              <a:off x="5199985" y="3289758"/>
              <a:ext cx="580155" cy="400110"/>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2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04</a:t>
              </a:r>
            </a:p>
          </p:txBody>
        </p:sp>
      </p:grpSp>
      <p:grpSp>
        <p:nvGrpSpPr>
          <p:cNvPr id="38" name="组合 37"/>
          <p:cNvGrpSpPr/>
          <p:nvPr/>
        </p:nvGrpSpPr>
        <p:grpSpPr>
          <a:xfrm>
            <a:off x="1097444" y="3071155"/>
            <a:ext cx="1705062" cy="829084"/>
            <a:chOff x="1097444" y="1274437"/>
            <a:chExt cx="1705062" cy="829084"/>
          </a:xfrm>
        </p:grpSpPr>
        <p:sp>
          <p:nvSpPr>
            <p:cNvPr id="39" name="文本框 21"/>
            <p:cNvSpPr txBox="1">
              <a:spLocks noChangeArrowheads="1"/>
            </p:cNvSpPr>
            <p:nvPr/>
          </p:nvSpPr>
          <p:spPr bwMode="auto">
            <a:xfrm>
              <a:off x="1097444" y="127443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r"/>
              <a:r>
                <a:rPr lang="zh-CN" altLang="en-US" sz="1400" dirty="0">
                  <a:solidFill>
                    <a:schemeClr val="tx1">
                      <a:lumMod val="50000"/>
                      <a:lumOff val="50000"/>
                    </a:schemeClr>
                  </a:solidFill>
                  <a:effectLst/>
                  <a:latin typeface="方正兰亭黑_GBK" panose="02000000000000000000" pitchFamily="2" charset="-122"/>
                  <a:ea typeface="方正兰亭黑_GBK" panose="02000000000000000000" pitchFamily="2" charset="-122"/>
                </a:rPr>
                <a:t>点击添加标题</a:t>
              </a:r>
            </a:p>
          </p:txBody>
        </p:sp>
        <p:sp>
          <p:nvSpPr>
            <p:cNvPr id="40" name="矩形 39"/>
            <p:cNvSpPr/>
            <p:nvPr/>
          </p:nvSpPr>
          <p:spPr>
            <a:xfrm>
              <a:off x="1139702" y="1688023"/>
              <a:ext cx="1662804" cy="415498"/>
            </a:xfrm>
            <a:prstGeom prst="rect">
              <a:avLst/>
            </a:prstGeom>
          </p:spPr>
          <p:txBody>
            <a:bodyPr wrap="square">
              <a:spAutoFit/>
            </a:bodyPr>
            <a:lstStyle/>
            <a:p>
              <a:pPr algn="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a:t>
              </a:r>
            </a:p>
          </p:txBody>
        </p:sp>
        <p:cxnSp>
          <p:nvCxnSpPr>
            <p:cNvPr id="41" name="直接连接符 40"/>
            <p:cNvCxnSpPr/>
            <p:nvPr/>
          </p:nvCxnSpPr>
          <p:spPr bwMode="auto">
            <a:xfrm>
              <a:off x="1278000" y="1591588"/>
              <a:ext cx="1427785" cy="0"/>
            </a:xfrm>
            <a:prstGeom prst="line">
              <a:avLst/>
            </a:prstGeom>
            <a:solidFill>
              <a:schemeClr val="accent1"/>
            </a:solidFill>
            <a:ln w="9525"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 name="组合 43"/>
          <p:cNvGrpSpPr/>
          <p:nvPr/>
        </p:nvGrpSpPr>
        <p:grpSpPr>
          <a:xfrm>
            <a:off x="6300120" y="1274437"/>
            <a:ext cx="1705062" cy="829084"/>
            <a:chOff x="1097444" y="1274437"/>
            <a:chExt cx="1705062" cy="829084"/>
          </a:xfrm>
        </p:grpSpPr>
        <p:sp>
          <p:nvSpPr>
            <p:cNvPr id="45" name="文本框 21"/>
            <p:cNvSpPr txBox="1">
              <a:spLocks noChangeArrowheads="1"/>
            </p:cNvSpPr>
            <p:nvPr/>
          </p:nvSpPr>
          <p:spPr bwMode="auto">
            <a:xfrm>
              <a:off x="1097444" y="127443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50000"/>
                      <a:lumOff val="50000"/>
                    </a:schemeClr>
                  </a:solidFill>
                  <a:effectLst/>
                  <a:latin typeface="方正兰亭黑_GBK" panose="02000000000000000000" pitchFamily="2" charset="-122"/>
                  <a:ea typeface="方正兰亭黑_GBK" panose="02000000000000000000" pitchFamily="2" charset="-122"/>
                </a:rPr>
                <a:t>点击添加标题</a:t>
              </a:r>
            </a:p>
          </p:txBody>
        </p:sp>
        <p:sp>
          <p:nvSpPr>
            <p:cNvPr id="46" name="矩形 45"/>
            <p:cNvSpPr/>
            <p:nvPr/>
          </p:nvSpPr>
          <p:spPr>
            <a:xfrm>
              <a:off x="1097444" y="1688023"/>
              <a:ext cx="1662804" cy="415498"/>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a:t>
              </a:r>
            </a:p>
          </p:txBody>
        </p:sp>
        <p:cxnSp>
          <p:nvCxnSpPr>
            <p:cNvPr id="47" name="直接连接符 46"/>
            <p:cNvCxnSpPr/>
            <p:nvPr/>
          </p:nvCxnSpPr>
          <p:spPr bwMode="auto">
            <a:xfrm>
              <a:off x="1187324" y="1591588"/>
              <a:ext cx="1427785" cy="0"/>
            </a:xfrm>
            <a:prstGeom prst="line">
              <a:avLst/>
            </a:prstGeom>
            <a:solidFill>
              <a:schemeClr val="accent1"/>
            </a:solidFill>
            <a:ln w="9525"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组合 47"/>
          <p:cNvGrpSpPr/>
          <p:nvPr/>
        </p:nvGrpSpPr>
        <p:grpSpPr>
          <a:xfrm>
            <a:off x="6300120" y="3070199"/>
            <a:ext cx="1705062" cy="829084"/>
            <a:chOff x="1097444" y="1274437"/>
            <a:chExt cx="1705062" cy="829084"/>
          </a:xfrm>
        </p:grpSpPr>
        <p:sp>
          <p:nvSpPr>
            <p:cNvPr id="49" name="文本框 21"/>
            <p:cNvSpPr txBox="1">
              <a:spLocks noChangeArrowheads="1"/>
            </p:cNvSpPr>
            <p:nvPr/>
          </p:nvSpPr>
          <p:spPr bwMode="auto">
            <a:xfrm>
              <a:off x="1097444" y="127443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50000"/>
                      <a:lumOff val="50000"/>
                    </a:schemeClr>
                  </a:solidFill>
                  <a:effectLst/>
                  <a:latin typeface="方正兰亭黑_GBK" panose="02000000000000000000" pitchFamily="2" charset="-122"/>
                  <a:ea typeface="方正兰亭黑_GBK" panose="02000000000000000000" pitchFamily="2" charset="-122"/>
                </a:rPr>
                <a:t>点击添加标题</a:t>
              </a:r>
            </a:p>
          </p:txBody>
        </p:sp>
        <p:sp>
          <p:nvSpPr>
            <p:cNvPr id="50" name="矩形 49"/>
            <p:cNvSpPr/>
            <p:nvPr/>
          </p:nvSpPr>
          <p:spPr>
            <a:xfrm>
              <a:off x="1097444" y="1688023"/>
              <a:ext cx="1662804" cy="415498"/>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a:t>
              </a:r>
            </a:p>
          </p:txBody>
        </p:sp>
        <p:cxnSp>
          <p:nvCxnSpPr>
            <p:cNvPr id="51" name="直接连接符 50"/>
            <p:cNvCxnSpPr/>
            <p:nvPr/>
          </p:nvCxnSpPr>
          <p:spPr bwMode="auto">
            <a:xfrm>
              <a:off x="1187324" y="1591588"/>
              <a:ext cx="1427785" cy="0"/>
            </a:xfrm>
            <a:prstGeom prst="line">
              <a:avLst/>
            </a:prstGeom>
            <a:solidFill>
              <a:schemeClr val="accent1"/>
            </a:solidFill>
            <a:ln w="9525"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16"/>
          <p:cNvSpPr txBox="1">
            <a:spLocks noChangeArrowheads="1"/>
          </p:cNvSpPr>
          <p:nvPr/>
        </p:nvSpPr>
        <p:spPr bwMode="auto">
          <a:xfrm>
            <a:off x="7492227" y="1805434"/>
            <a:ext cx="728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9BC742"/>
                </a:solidFill>
              </a:rPr>
              <a:t>63%</a:t>
            </a:r>
            <a:endParaRPr lang="zh-CN" altLang="en-US" b="1" dirty="0">
              <a:solidFill>
                <a:srgbClr val="9BC742"/>
              </a:solidFill>
            </a:endParaRPr>
          </a:p>
        </p:txBody>
      </p:sp>
      <p:grpSp>
        <p:nvGrpSpPr>
          <p:cNvPr id="20" name="组合 19"/>
          <p:cNvGrpSpPr/>
          <p:nvPr/>
        </p:nvGrpSpPr>
        <p:grpSpPr>
          <a:xfrm>
            <a:off x="441875" y="3022224"/>
            <a:ext cx="1705062" cy="1152250"/>
            <a:chOff x="441875" y="3022224"/>
            <a:chExt cx="1705062" cy="1152250"/>
          </a:xfrm>
        </p:grpSpPr>
        <p:sp>
          <p:nvSpPr>
            <p:cNvPr id="43" name="文本框 21"/>
            <p:cNvSpPr txBox="1">
              <a:spLocks noChangeArrowheads="1"/>
            </p:cNvSpPr>
            <p:nvPr/>
          </p:nvSpPr>
          <p:spPr bwMode="auto">
            <a:xfrm>
              <a:off x="441875" y="302222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rgbClr val="9BC742"/>
                  </a:solidFill>
                  <a:effectLst/>
                </a:rPr>
                <a:t>点击添加标题</a:t>
              </a:r>
            </a:p>
          </p:txBody>
        </p:sp>
        <p:sp>
          <p:nvSpPr>
            <p:cNvPr id="44" name="矩形 43"/>
            <p:cNvSpPr/>
            <p:nvPr/>
          </p:nvSpPr>
          <p:spPr>
            <a:xfrm>
              <a:off x="463004" y="3435810"/>
              <a:ext cx="1662804" cy="738664"/>
            </a:xfrm>
            <a:prstGeom prst="rect">
              <a:avLst/>
            </a:prstGeom>
          </p:spPr>
          <p:txBody>
            <a:bodyPr wrap="square">
              <a:spAutoFit/>
            </a:bodyPr>
            <a:lstStyle/>
            <a:p>
              <a:pPr algn="ct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请添加文字请添加文字请添加文字请添加文字请添加文字请添加文字请添加文字请添加文字请添加文字请添加文字请添加文字请添加文字请添加文字请添加文字</a:t>
              </a:r>
            </a:p>
            <a:p>
              <a:pPr algn="ctr" eaLnBrk="1" hangingPunct="1"/>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27359" y="671767"/>
            <a:ext cx="4289282" cy="3799968"/>
            <a:chOff x="2427359" y="671767"/>
            <a:chExt cx="4289282" cy="3799968"/>
          </a:xfrm>
        </p:grpSpPr>
        <p:cxnSp>
          <p:nvCxnSpPr>
            <p:cNvPr id="69" name="直接连接符 19"/>
            <p:cNvCxnSpPr>
              <a:cxnSpLocks noChangeShapeType="1"/>
            </p:cNvCxnSpPr>
            <p:nvPr/>
          </p:nvCxnSpPr>
          <p:spPr bwMode="auto">
            <a:xfrm flipH="1">
              <a:off x="2427359" y="671767"/>
              <a:ext cx="6428" cy="3799968"/>
            </a:xfrm>
            <a:prstGeom prst="line">
              <a:avLst/>
            </a:prstGeom>
            <a:solidFill>
              <a:srgbClr val="6FB5BC"/>
            </a:solidFill>
            <a:ln w="6350">
              <a:solidFill>
                <a:srgbClr val="6FB5BC"/>
              </a:solidFill>
              <a:round/>
            </a:ln>
          </p:spPr>
        </p:cxnSp>
        <p:cxnSp>
          <p:nvCxnSpPr>
            <p:cNvPr id="36" name="直接连接符 19"/>
            <p:cNvCxnSpPr>
              <a:cxnSpLocks noChangeShapeType="1"/>
            </p:cNvCxnSpPr>
            <p:nvPr/>
          </p:nvCxnSpPr>
          <p:spPr bwMode="auto">
            <a:xfrm flipH="1">
              <a:off x="4568786" y="671767"/>
              <a:ext cx="6428" cy="3799968"/>
            </a:xfrm>
            <a:prstGeom prst="line">
              <a:avLst/>
            </a:prstGeom>
            <a:solidFill>
              <a:srgbClr val="6FB5BC"/>
            </a:solidFill>
            <a:ln w="6350">
              <a:solidFill>
                <a:srgbClr val="6FB5BC"/>
              </a:solidFill>
              <a:round/>
            </a:ln>
          </p:spPr>
        </p:cxnSp>
        <p:cxnSp>
          <p:nvCxnSpPr>
            <p:cNvPr id="40" name="直接连接符 19"/>
            <p:cNvCxnSpPr>
              <a:cxnSpLocks noChangeShapeType="1"/>
            </p:cNvCxnSpPr>
            <p:nvPr/>
          </p:nvCxnSpPr>
          <p:spPr bwMode="auto">
            <a:xfrm flipH="1">
              <a:off x="6710213" y="671767"/>
              <a:ext cx="6428" cy="3799968"/>
            </a:xfrm>
            <a:prstGeom prst="line">
              <a:avLst/>
            </a:prstGeom>
            <a:solidFill>
              <a:srgbClr val="6FB5BC"/>
            </a:solidFill>
            <a:ln w="6350">
              <a:solidFill>
                <a:srgbClr val="6FB5BC"/>
              </a:solidFill>
              <a:round/>
            </a:ln>
          </p:spPr>
        </p:cxnSp>
      </p:grpSp>
      <p:grpSp>
        <p:nvGrpSpPr>
          <p:cNvPr id="21" name="组合 20"/>
          <p:cNvGrpSpPr/>
          <p:nvPr/>
        </p:nvGrpSpPr>
        <p:grpSpPr>
          <a:xfrm>
            <a:off x="2660975" y="3022224"/>
            <a:ext cx="1705062" cy="1152250"/>
            <a:chOff x="2660975" y="3022224"/>
            <a:chExt cx="1705062" cy="1152250"/>
          </a:xfrm>
        </p:grpSpPr>
        <p:sp>
          <p:nvSpPr>
            <p:cNvPr id="58" name="文本框 21"/>
            <p:cNvSpPr txBox="1">
              <a:spLocks noChangeArrowheads="1"/>
            </p:cNvSpPr>
            <p:nvPr/>
          </p:nvSpPr>
          <p:spPr bwMode="auto">
            <a:xfrm>
              <a:off x="2660975" y="302222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rgbClr val="9BC742"/>
                  </a:solidFill>
                  <a:effectLst/>
                </a:rPr>
                <a:t>点击添加标题</a:t>
              </a:r>
            </a:p>
          </p:txBody>
        </p:sp>
        <p:sp>
          <p:nvSpPr>
            <p:cNvPr id="67" name="矩形 66"/>
            <p:cNvSpPr/>
            <p:nvPr/>
          </p:nvSpPr>
          <p:spPr>
            <a:xfrm>
              <a:off x="2682104" y="3435810"/>
              <a:ext cx="1662804" cy="738664"/>
            </a:xfrm>
            <a:prstGeom prst="rect">
              <a:avLst/>
            </a:prstGeom>
          </p:spPr>
          <p:txBody>
            <a:bodyPr wrap="square">
              <a:spAutoFit/>
            </a:bodyPr>
            <a:lstStyle/>
            <a:p>
              <a:pPr algn="ct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请添加文字请添加文字请添加文字请添加文字请添加文字请添加文字请添加文字请添加文字请添加文字请添加文字请添加文字请添加文字请添加文字请添加文字</a:t>
              </a:r>
            </a:p>
            <a:p>
              <a:pPr algn="ctr" eaLnBrk="1" hangingPunct="1"/>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793768" y="3022224"/>
            <a:ext cx="1705062" cy="1152250"/>
            <a:chOff x="4793768" y="3022224"/>
            <a:chExt cx="1705062" cy="1152250"/>
          </a:xfrm>
        </p:grpSpPr>
        <p:sp>
          <p:nvSpPr>
            <p:cNvPr id="71" name="文本框 21"/>
            <p:cNvSpPr txBox="1">
              <a:spLocks noChangeArrowheads="1"/>
            </p:cNvSpPr>
            <p:nvPr/>
          </p:nvSpPr>
          <p:spPr bwMode="auto">
            <a:xfrm>
              <a:off x="4793768" y="302222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rgbClr val="9BC742"/>
                  </a:solidFill>
                  <a:effectLst/>
                </a:rPr>
                <a:t>点击添加标题</a:t>
              </a:r>
            </a:p>
          </p:txBody>
        </p:sp>
        <p:sp>
          <p:nvSpPr>
            <p:cNvPr id="75" name="矩形 74"/>
            <p:cNvSpPr/>
            <p:nvPr/>
          </p:nvSpPr>
          <p:spPr>
            <a:xfrm>
              <a:off x="4814897" y="3435810"/>
              <a:ext cx="1662804" cy="738664"/>
            </a:xfrm>
            <a:prstGeom prst="rect">
              <a:avLst/>
            </a:prstGeom>
          </p:spPr>
          <p:txBody>
            <a:bodyPr wrap="square">
              <a:spAutoFit/>
            </a:bodyPr>
            <a:lstStyle/>
            <a:p>
              <a:pPr algn="ct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请添加文字请添加文字请添加文字请添加文字请添加文字请添加文字请添加文字请添加文字请添加文字请添加文字请添加文字请添加文字请添加文字请添加文字</a:t>
              </a:r>
            </a:p>
            <a:p>
              <a:pPr algn="ctr" eaLnBrk="1" hangingPunct="1"/>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949153" y="3022224"/>
            <a:ext cx="1705062" cy="1152250"/>
            <a:chOff x="6949153" y="3022224"/>
            <a:chExt cx="1705062" cy="1152250"/>
          </a:xfrm>
        </p:grpSpPr>
        <p:sp>
          <p:nvSpPr>
            <p:cNvPr id="79" name="文本框 21"/>
            <p:cNvSpPr txBox="1">
              <a:spLocks noChangeArrowheads="1"/>
            </p:cNvSpPr>
            <p:nvPr/>
          </p:nvSpPr>
          <p:spPr bwMode="auto">
            <a:xfrm>
              <a:off x="6949153" y="3022224"/>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400" dirty="0">
                  <a:solidFill>
                    <a:srgbClr val="9BC742"/>
                  </a:solidFill>
                  <a:effectLst/>
                </a:rPr>
                <a:t>点击添加标题</a:t>
              </a:r>
            </a:p>
          </p:txBody>
        </p:sp>
        <p:sp>
          <p:nvSpPr>
            <p:cNvPr id="80" name="矩形 79"/>
            <p:cNvSpPr/>
            <p:nvPr/>
          </p:nvSpPr>
          <p:spPr>
            <a:xfrm>
              <a:off x="6970282" y="3435810"/>
              <a:ext cx="1662804" cy="738664"/>
            </a:xfrm>
            <a:prstGeom prst="rect">
              <a:avLst/>
            </a:prstGeom>
          </p:spPr>
          <p:txBody>
            <a:bodyPr wrap="square">
              <a:spAutoFit/>
            </a:bodyPr>
            <a:lstStyle/>
            <a:p>
              <a:pPr algn="ct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请添加文字请添加文字请添加文字请添加文字请添加文字请添加文字请添加文字请添加文字请添加文字请添加文字请添加文字请添加文字请添加文字请添加文字</a:t>
              </a:r>
            </a:p>
            <a:p>
              <a:pPr algn="ctr" eaLnBrk="1" hangingPunct="1"/>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3" name="文本框 9"/>
          <p:cNvSpPr txBox="1">
            <a:spLocks noChangeArrowheads="1"/>
          </p:cNvSpPr>
          <p:nvPr/>
        </p:nvSpPr>
        <p:spPr bwMode="auto">
          <a:xfrm>
            <a:off x="900835" y="1805434"/>
            <a:ext cx="779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9BC742"/>
                </a:solidFill>
              </a:rPr>
              <a:t>85%</a:t>
            </a:r>
            <a:endParaRPr lang="zh-CN" altLang="en-US" b="1" dirty="0">
              <a:solidFill>
                <a:srgbClr val="9BC742"/>
              </a:solidFill>
            </a:endParaRPr>
          </a:p>
        </p:txBody>
      </p:sp>
      <p:grpSp>
        <p:nvGrpSpPr>
          <p:cNvPr id="16" name="组合 15"/>
          <p:cNvGrpSpPr/>
          <p:nvPr/>
        </p:nvGrpSpPr>
        <p:grpSpPr>
          <a:xfrm>
            <a:off x="572390" y="1279705"/>
            <a:ext cx="1436033" cy="1436033"/>
            <a:chOff x="572390" y="1279705"/>
            <a:chExt cx="1436033" cy="1436033"/>
          </a:xfrm>
        </p:grpSpPr>
        <p:sp>
          <p:nvSpPr>
            <p:cNvPr id="59" name="空心弧 5"/>
            <p:cNvSpPr/>
            <p:nvPr/>
          </p:nvSpPr>
          <p:spPr bwMode="auto">
            <a:xfrm rot="10800000">
              <a:off x="716378" y="1423694"/>
              <a:ext cx="1148057" cy="1148057"/>
            </a:xfrm>
            <a:custGeom>
              <a:avLst/>
              <a:gdLst>
                <a:gd name="T0" fmla="*/ 1186675 w 1606572"/>
                <a:gd name="T1" fmla="*/ 1509087 h 1606572"/>
                <a:gd name="T2" fmla="*/ 224309 w 1606572"/>
                <a:gd name="T3" fmla="*/ 1360064 h 1606572"/>
                <a:gd name="T4" fmla="*/ 112889 w 1606572"/>
                <a:gd name="T5" fmla="*/ 392626 h 1606572"/>
                <a:gd name="T6" fmla="*/ 1016184 w 1606572"/>
                <a:gd name="T7" fmla="*/ 28738 h 1606572"/>
                <a:gd name="T8" fmla="*/ 1606505 w 1606572"/>
                <a:gd name="T9" fmla="*/ 803253 h 1606572"/>
                <a:gd name="T10" fmla="*/ 1390158 w 1606572"/>
                <a:gd name="T11" fmla="*/ 803253 h 1606572"/>
                <a:gd name="T12" fmla="*/ 958834 w 1606572"/>
                <a:gd name="T13" fmla="*/ 237345 h 1606572"/>
                <a:gd name="T14" fmla="*/ 298833 w 1606572"/>
                <a:gd name="T15" fmla="*/ 503222 h 1606572"/>
                <a:gd name="T16" fmla="*/ 380242 w 1606572"/>
                <a:gd name="T17" fmla="*/ 1210091 h 1606572"/>
                <a:gd name="T18" fmla="*/ 1083403 w 1606572"/>
                <a:gd name="T19" fmla="*/ 1318978 h 1606572"/>
                <a:gd name="T20" fmla="*/ 1186675 w 1606572"/>
                <a:gd name="T21" fmla="*/ 1509087 h 16065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06572" h="1606572">
                  <a:moveTo>
                    <a:pt x="1186723" y="1509150"/>
                  </a:moveTo>
                  <a:cubicBezTo>
                    <a:pt x="868948" y="1681771"/>
                    <a:pt x="475001" y="1620768"/>
                    <a:pt x="224318" y="1360121"/>
                  </a:cubicBezTo>
                  <a:cubicBezTo>
                    <a:pt x="-26365" y="1099474"/>
                    <a:pt x="-71974" y="703450"/>
                    <a:pt x="112895" y="392641"/>
                  </a:cubicBezTo>
                  <a:cubicBezTo>
                    <a:pt x="297765" y="81832"/>
                    <a:pt x="667531" y="-67126"/>
                    <a:pt x="1016226" y="28738"/>
                  </a:cubicBezTo>
                  <a:cubicBezTo>
                    <a:pt x="1364922" y="124602"/>
                    <a:pt x="1606571" y="441653"/>
                    <a:pt x="1606571" y="803286"/>
                  </a:cubicBezTo>
                  <a:lnTo>
                    <a:pt x="1390215" y="803286"/>
                  </a:lnTo>
                  <a:cubicBezTo>
                    <a:pt x="1390215" y="539055"/>
                    <a:pt x="1213652" y="307399"/>
                    <a:pt x="958873" y="237354"/>
                  </a:cubicBezTo>
                  <a:cubicBezTo>
                    <a:pt x="704095" y="167310"/>
                    <a:pt x="433922" y="276148"/>
                    <a:pt x="298845" y="503243"/>
                  </a:cubicBezTo>
                  <a:cubicBezTo>
                    <a:pt x="163768" y="730339"/>
                    <a:pt x="197093" y="1019698"/>
                    <a:pt x="380257" y="1210142"/>
                  </a:cubicBezTo>
                  <a:cubicBezTo>
                    <a:pt x="563421" y="1400586"/>
                    <a:pt x="851262" y="1445159"/>
                    <a:pt x="1083448" y="1319032"/>
                  </a:cubicBezTo>
                  <a:lnTo>
                    <a:pt x="1186723" y="1509150"/>
                  </a:lnTo>
                  <a:close/>
                </a:path>
              </a:pathLst>
            </a:custGeom>
            <a:solidFill>
              <a:schemeClr val="bg1">
                <a:lumMod val="75000"/>
              </a:schemeClr>
            </a:solidFill>
            <a:ln>
              <a:noFill/>
            </a:ln>
          </p:spPr>
          <p:txBody>
            <a:bodyPr anchor="ctr"/>
            <a:lstStyle/>
            <a:p>
              <a:endParaRPr lang="zh-CN" altLang="en-US"/>
            </a:p>
          </p:txBody>
        </p:sp>
        <p:sp>
          <p:nvSpPr>
            <p:cNvPr id="11" name="椭圆 10"/>
            <p:cNvSpPr/>
            <p:nvPr/>
          </p:nvSpPr>
          <p:spPr bwMode="auto">
            <a:xfrm>
              <a:off x="572390" y="1279705"/>
              <a:ext cx="1436033" cy="1436033"/>
            </a:xfrm>
            <a:prstGeom prst="ellipse">
              <a:avLst/>
            </a:prstGeom>
            <a:noFill/>
            <a:ln w="9525" cap="flat" cmpd="sng" algn="ctr">
              <a:solidFill>
                <a:srgbClr val="52525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4" name="文本框 14"/>
          <p:cNvSpPr txBox="1">
            <a:spLocks noChangeArrowheads="1"/>
          </p:cNvSpPr>
          <p:nvPr/>
        </p:nvSpPr>
        <p:spPr bwMode="auto">
          <a:xfrm>
            <a:off x="3161687" y="1805434"/>
            <a:ext cx="634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9BC742"/>
                </a:solidFill>
              </a:rPr>
              <a:t>73%</a:t>
            </a:r>
            <a:endParaRPr lang="zh-CN" altLang="en-US" b="1" dirty="0">
              <a:solidFill>
                <a:srgbClr val="9BC742"/>
              </a:solidFill>
            </a:endParaRPr>
          </a:p>
        </p:txBody>
      </p:sp>
      <p:grpSp>
        <p:nvGrpSpPr>
          <p:cNvPr id="17" name="组合 16"/>
          <p:cNvGrpSpPr/>
          <p:nvPr/>
        </p:nvGrpSpPr>
        <p:grpSpPr>
          <a:xfrm>
            <a:off x="2761161" y="1279705"/>
            <a:ext cx="1436033" cy="1436033"/>
            <a:chOff x="2761161" y="1279705"/>
            <a:chExt cx="1436033" cy="1436033"/>
          </a:xfrm>
        </p:grpSpPr>
        <p:sp>
          <p:nvSpPr>
            <p:cNvPr id="60" name="空心弧 6"/>
            <p:cNvSpPr/>
            <p:nvPr/>
          </p:nvSpPr>
          <p:spPr bwMode="auto">
            <a:xfrm rot="10451757">
              <a:off x="2905149" y="1423694"/>
              <a:ext cx="1148057" cy="1148057"/>
            </a:xfrm>
            <a:custGeom>
              <a:avLst/>
              <a:gdLst>
                <a:gd name="T0" fmla="*/ 841284 w 1606572"/>
                <a:gd name="T1" fmla="*/ 1605605 h 1606572"/>
                <a:gd name="T2" fmla="*/ 72530 w 1606572"/>
                <a:gd name="T3" fmla="*/ 1136807 h 1606572"/>
                <a:gd name="T4" fmla="*/ 221977 w 1606572"/>
                <a:gd name="T5" fmla="*/ 248878 h 1606572"/>
                <a:gd name="T6" fmla="*/ 1101837 w 1606572"/>
                <a:gd name="T7" fmla="*/ 57556 h 1606572"/>
                <a:gd name="T8" fmla="*/ 1606507 w 1606572"/>
                <a:gd name="T9" fmla="*/ 803254 h 1606572"/>
                <a:gd name="T10" fmla="*/ 1390158 w 1606572"/>
                <a:gd name="T11" fmla="*/ 803253 h 1606572"/>
                <a:gd name="T12" fmla="*/ 1021416 w 1606572"/>
                <a:gd name="T13" fmla="*/ 258400 h 1606572"/>
                <a:gd name="T14" fmla="*/ 378538 w 1606572"/>
                <a:gd name="T15" fmla="*/ 398193 h 1606572"/>
                <a:gd name="T16" fmla="*/ 269342 w 1606572"/>
                <a:gd name="T17" fmla="*/ 1046968 h 1606572"/>
                <a:gd name="T18" fmla="*/ 831043 w 1606572"/>
                <a:gd name="T19" fmla="*/ 1389498 h 1606572"/>
                <a:gd name="T20" fmla="*/ 841284 w 1606572"/>
                <a:gd name="T21" fmla="*/ 1605605 h 16065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06572" h="1606572">
                  <a:moveTo>
                    <a:pt x="841320" y="1605671"/>
                  </a:moveTo>
                  <a:cubicBezTo>
                    <a:pt x="513324" y="1621218"/>
                    <a:pt x="208888" y="1435569"/>
                    <a:pt x="72533" y="1136855"/>
                  </a:cubicBezTo>
                  <a:cubicBezTo>
                    <a:pt x="-63822" y="838140"/>
                    <a:pt x="-4639" y="486509"/>
                    <a:pt x="221986" y="248887"/>
                  </a:cubicBezTo>
                  <a:cubicBezTo>
                    <a:pt x="448611" y="11265"/>
                    <a:pt x="797046" y="-64500"/>
                    <a:pt x="1101882" y="57559"/>
                  </a:cubicBezTo>
                  <a:cubicBezTo>
                    <a:pt x="1406718" y="179618"/>
                    <a:pt x="1606573" y="474922"/>
                    <a:pt x="1606573" y="803287"/>
                  </a:cubicBezTo>
                  <a:lnTo>
                    <a:pt x="1390215" y="803286"/>
                  </a:lnTo>
                  <a:cubicBezTo>
                    <a:pt x="1390215" y="563363"/>
                    <a:pt x="1244189" y="347596"/>
                    <a:pt x="1021458" y="258412"/>
                  </a:cubicBezTo>
                  <a:cubicBezTo>
                    <a:pt x="798727" y="169229"/>
                    <a:pt x="544140" y="224587"/>
                    <a:pt x="378553" y="398208"/>
                  </a:cubicBezTo>
                  <a:cubicBezTo>
                    <a:pt x="212967" y="571829"/>
                    <a:pt x="169725" y="828752"/>
                    <a:pt x="269354" y="1047010"/>
                  </a:cubicBezTo>
                  <a:cubicBezTo>
                    <a:pt x="368983" y="1265269"/>
                    <a:pt x="591422" y="1400915"/>
                    <a:pt x="831076" y="1389555"/>
                  </a:cubicBezTo>
                  <a:lnTo>
                    <a:pt x="841320" y="1605671"/>
                  </a:lnTo>
                  <a:close/>
                </a:path>
              </a:pathLst>
            </a:custGeom>
            <a:solidFill>
              <a:schemeClr val="bg1">
                <a:lumMod val="95000"/>
              </a:schemeClr>
            </a:solidFill>
            <a:ln>
              <a:noFill/>
            </a:ln>
          </p:spPr>
          <p:txBody>
            <a:bodyPr anchor="ctr"/>
            <a:lstStyle/>
            <a:p>
              <a:endParaRPr lang="zh-CN" altLang="en-US" dirty="0"/>
            </a:p>
          </p:txBody>
        </p:sp>
        <p:sp>
          <p:nvSpPr>
            <p:cNvPr id="81" name="椭圆 80"/>
            <p:cNvSpPr/>
            <p:nvPr/>
          </p:nvSpPr>
          <p:spPr bwMode="auto">
            <a:xfrm>
              <a:off x="2761161" y="1279705"/>
              <a:ext cx="1436033" cy="1436033"/>
            </a:xfrm>
            <a:prstGeom prst="ellipse">
              <a:avLst/>
            </a:prstGeom>
            <a:noFill/>
            <a:ln w="9525" cap="flat" cmpd="sng" algn="ctr">
              <a:solidFill>
                <a:srgbClr val="52525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5" name="文本框 15"/>
          <p:cNvSpPr txBox="1">
            <a:spLocks noChangeArrowheads="1"/>
          </p:cNvSpPr>
          <p:nvPr/>
        </p:nvSpPr>
        <p:spPr bwMode="auto">
          <a:xfrm>
            <a:off x="5279986" y="1805434"/>
            <a:ext cx="775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9BC742"/>
                </a:solidFill>
              </a:rPr>
              <a:t>40%</a:t>
            </a:r>
            <a:endParaRPr lang="zh-CN" altLang="en-US" b="1" dirty="0">
              <a:solidFill>
                <a:srgbClr val="9BC742"/>
              </a:solidFill>
            </a:endParaRPr>
          </a:p>
        </p:txBody>
      </p:sp>
      <p:grpSp>
        <p:nvGrpSpPr>
          <p:cNvPr id="18" name="组合 17"/>
          <p:cNvGrpSpPr/>
          <p:nvPr/>
        </p:nvGrpSpPr>
        <p:grpSpPr>
          <a:xfrm>
            <a:off x="4949932" y="1279705"/>
            <a:ext cx="1436033" cy="1436033"/>
            <a:chOff x="4949932" y="1279705"/>
            <a:chExt cx="1436033" cy="1436033"/>
          </a:xfrm>
        </p:grpSpPr>
        <p:sp>
          <p:nvSpPr>
            <p:cNvPr id="61" name="空心弧 7"/>
            <p:cNvSpPr/>
            <p:nvPr/>
          </p:nvSpPr>
          <p:spPr bwMode="auto">
            <a:xfrm rot="3077973">
              <a:off x="5093920" y="1423694"/>
              <a:ext cx="1148057" cy="1148057"/>
            </a:xfrm>
            <a:custGeom>
              <a:avLst/>
              <a:gdLst>
                <a:gd name="T0" fmla="*/ 106077 w 1606572"/>
                <a:gd name="T1" fmla="*/ 404303 h 1606572"/>
                <a:gd name="T2" fmla="*/ 1009657 w 1606572"/>
                <a:gd name="T3" fmla="*/ 26973 h 1606572"/>
                <a:gd name="T4" fmla="*/ 1606505 w 1606572"/>
                <a:gd name="T5" fmla="*/ 803254 h 1606572"/>
                <a:gd name="T6" fmla="*/ 1390158 w 1606572"/>
                <a:gd name="T7" fmla="*/ 803253 h 1606572"/>
                <a:gd name="T8" fmla="*/ 954065 w 1606572"/>
                <a:gd name="T9" fmla="*/ 236056 h 1606572"/>
                <a:gd name="T10" fmla="*/ 293854 w 1606572"/>
                <a:gd name="T11" fmla="*/ 511758 h 1606572"/>
                <a:gd name="T12" fmla="*/ 106077 w 1606572"/>
                <a:gd name="T13" fmla="*/ 404303 h 1606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6572" h="1606572">
                  <a:moveTo>
                    <a:pt x="106080" y="404321"/>
                  </a:moveTo>
                  <a:cubicBezTo>
                    <a:pt x="286939" y="88263"/>
                    <a:pt x="657780" y="-66599"/>
                    <a:pt x="1009699" y="26973"/>
                  </a:cubicBezTo>
                  <a:cubicBezTo>
                    <a:pt x="1361618" y="120545"/>
                    <a:pt x="1606572" y="439140"/>
                    <a:pt x="1606571" y="803287"/>
                  </a:cubicBezTo>
                  <a:lnTo>
                    <a:pt x="1390215" y="803286"/>
                  </a:lnTo>
                  <a:cubicBezTo>
                    <a:pt x="1390215" y="537219"/>
                    <a:pt x="1211237" y="304434"/>
                    <a:pt x="954104" y="236065"/>
                  </a:cubicBezTo>
                  <a:cubicBezTo>
                    <a:pt x="696971" y="167696"/>
                    <a:pt x="426012" y="280848"/>
                    <a:pt x="293866" y="511779"/>
                  </a:cubicBezTo>
                  <a:lnTo>
                    <a:pt x="106080" y="404321"/>
                  </a:lnTo>
                  <a:close/>
                </a:path>
              </a:pathLst>
            </a:custGeom>
            <a:solidFill>
              <a:schemeClr val="bg1">
                <a:lumMod val="75000"/>
              </a:schemeClr>
            </a:solidFill>
            <a:ln>
              <a:noFill/>
            </a:ln>
          </p:spPr>
          <p:txBody>
            <a:bodyPr anchor="ctr"/>
            <a:lstStyle/>
            <a:p>
              <a:endParaRPr lang="zh-CN" altLang="en-US"/>
            </a:p>
          </p:txBody>
        </p:sp>
        <p:sp>
          <p:nvSpPr>
            <p:cNvPr id="82" name="椭圆 81"/>
            <p:cNvSpPr/>
            <p:nvPr/>
          </p:nvSpPr>
          <p:spPr bwMode="auto">
            <a:xfrm>
              <a:off x="4949932" y="1279705"/>
              <a:ext cx="1436033" cy="1436033"/>
            </a:xfrm>
            <a:prstGeom prst="ellipse">
              <a:avLst/>
            </a:prstGeom>
            <a:noFill/>
            <a:ln w="9525" cap="flat" cmpd="sng" algn="ctr">
              <a:solidFill>
                <a:schemeClr val="tx1">
                  <a:lumMod val="50000"/>
                  <a:lumOff val="50000"/>
                  <a:alpha val="4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9" name="组合 18"/>
          <p:cNvGrpSpPr/>
          <p:nvPr/>
        </p:nvGrpSpPr>
        <p:grpSpPr>
          <a:xfrm>
            <a:off x="7138702" y="1279705"/>
            <a:ext cx="1436033" cy="1436033"/>
            <a:chOff x="7138702" y="1279705"/>
            <a:chExt cx="1436033" cy="1436033"/>
          </a:xfrm>
        </p:grpSpPr>
        <p:sp>
          <p:nvSpPr>
            <p:cNvPr id="62" name="空心弧 8"/>
            <p:cNvSpPr/>
            <p:nvPr/>
          </p:nvSpPr>
          <p:spPr bwMode="auto">
            <a:xfrm rot="10800000">
              <a:off x="7282690" y="1423694"/>
              <a:ext cx="1148057" cy="1148057"/>
            </a:xfrm>
            <a:custGeom>
              <a:avLst/>
              <a:gdLst>
                <a:gd name="T0" fmla="*/ 318368 w 1606572"/>
                <a:gd name="T1" fmla="*/ 1443643 h 1606572"/>
                <a:gd name="T2" fmla="*/ 73812 w 1606572"/>
                <a:gd name="T3" fmla="*/ 466905 h 1606572"/>
                <a:gd name="T4" fmla="*/ 975431 w 1606572"/>
                <a:gd name="T5" fmla="*/ 18671 h 1606572"/>
                <a:gd name="T6" fmla="*/ 1606506 w 1606572"/>
                <a:gd name="T7" fmla="*/ 803254 h 1606572"/>
                <a:gd name="T8" fmla="*/ 1390158 w 1606572"/>
                <a:gd name="T9" fmla="*/ 803253 h 1606572"/>
                <a:gd name="T10" fmla="*/ 929055 w 1606572"/>
                <a:gd name="T11" fmla="*/ 229990 h 1606572"/>
                <a:gd name="T12" fmla="*/ 270279 w 1606572"/>
                <a:gd name="T13" fmla="*/ 557495 h 1606572"/>
                <a:gd name="T14" fmla="*/ 448967 w 1606572"/>
                <a:gd name="T15" fmla="*/ 1271162 h 1606572"/>
                <a:gd name="T16" fmla="*/ 318368 w 1606572"/>
                <a:gd name="T17" fmla="*/ 1443643 h 1606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6572" h="1606572">
                  <a:moveTo>
                    <a:pt x="318380" y="1443703"/>
                  </a:moveTo>
                  <a:cubicBezTo>
                    <a:pt x="17583" y="1215948"/>
                    <a:pt x="-84171" y="809547"/>
                    <a:pt x="73815" y="466923"/>
                  </a:cubicBezTo>
                  <a:cubicBezTo>
                    <a:pt x="231801" y="124298"/>
                    <a:pt x="606945" y="-62202"/>
                    <a:pt x="975470" y="18671"/>
                  </a:cubicBezTo>
                  <a:cubicBezTo>
                    <a:pt x="1343995" y="99544"/>
                    <a:pt x="1606572" y="425992"/>
                    <a:pt x="1606572" y="803287"/>
                  </a:cubicBezTo>
                  <a:lnTo>
                    <a:pt x="1390215" y="803286"/>
                  </a:lnTo>
                  <a:cubicBezTo>
                    <a:pt x="1390215" y="527612"/>
                    <a:pt x="1198360" y="289089"/>
                    <a:pt x="929094" y="229999"/>
                  </a:cubicBezTo>
                  <a:cubicBezTo>
                    <a:pt x="659827" y="170908"/>
                    <a:pt x="385725" y="307177"/>
                    <a:pt x="270291" y="557519"/>
                  </a:cubicBezTo>
                  <a:cubicBezTo>
                    <a:pt x="154857" y="807861"/>
                    <a:pt x="229204" y="1104802"/>
                    <a:pt x="448985" y="1271213"/>
                  </a:cubicBezTo>
                  <a:lnTo>
                    <a:pt x="318380" y="1443703"/>
                  </a:lnTo>
                  <a:close/>
                </a:path>
              </a:pathLst>
            </a:custGeom>
            <a:solidFill>
              <a:schemeClr val="bg1">
                <a:lumMod val="95000"/>
              </a:schemeClr>
            </a:solidFill>
            <a:ln>
              <a:noFill/>
            </a:ln>
          </p:spPr>
          <p:txBody>
            <a:bodyPr anchor="ctr"/>
            <a:lstStyle/>
            <a:p>
              <a:endParaRPr lang="zh-CN" altLang="en-US"/>
            </a:p>
          </p:txBody>
        </p:sp>
        <p:sp>
          <p:nvSpPr>
            <p:cNvPr id="83" name="椭圆 82"/>
            <p:cNvSpPr/>
            <p:nvPr/>
          </p:nvSpPr>
          <p:spPr bwMode="auto">
            <a:xfrm>
              <a:off x="7138702" y="1279705"/>
              <a:ext cx="1436033" cy="1436033"/>
            </a:xfrm>
            <a:prstGeom prst="ellipse">
              <a:avLst/>
            </a:prstGeom>
            <a:noFill/>
            <a:ln w="9525" cap="flat" cmpd="sng" algn="ctr">
              <a:solidFill>
                <a:schemeClr val="tx1">
                  <a:lumMod val="50000"/>
                  <a:lumOff val="50000"/>
                  <a:alpha val="48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2988543" y="2398423"/>
            <a:ext cx="1891992" cy="899511"/>
            <a:chOff x="2988543" y="2398423"/>
            <a:chExt cx="1891992" cy="899511"/>
          </a:xfrm>
        </p:grpSpPr>
        <p:sp>
          <p:nvSpPr>
            <p:cNvPr id="21" name="圆角矩形 20"/>
            <p:cNvSpPr/>
            <p:nvPr/>
          </p:nvSpPr>
          <p:spPr bwMode="auto">
            <a:xfrm>
              <a:off x="2988543"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文本框 18"/>
            <p:cNvSpPr txBox="1">
              <a:spLocks noChangeArrowheads="1"/>
            </p:cNvSpPr>
            <p:nvPr/>
          </p:nvSpPr>
          <p:spPr bwMode="auto">
            <a:xfrm>
              <a:off x="3615614" y="260594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03</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56" name="组合 55"/>
          <p:cNvGrpSpPr/>
          <p:nvPr/>
        </p:nvGrpSpPr>
        <p:grpSpPr>
          <a:xfrm>
            <a:off x="4263466" y="1845566"/>
            <a:ext cx="1891992" cy="899511"/>
            <a:chOff x="4263466" y="1845566"/>
            <a:chExt cx="1891992" cy="899511"/>
          </a:xfrm>
        </p:grpSpPr>
        <p:sp>
          <p:nvSpPr>
            <p:cNvPr id="17" name="圆角矩形 16"/>
            <p:cNvSpPr/>
            <p:nvPr/>
          </p:nvSpPr>
          <p:spPr bwMode="auto">
            <a:xfrm>
              <a:off x="4263466"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文本框 19"/>
            <p:cNvSpPr txBox="1">
              <a:spLocks noChangeArrowheads="1"/>
            </p:cNvSpPr>
            <p:nvPr/>
          </p:nvSpPr>
          <p:spPr bwMode="auto">
            <a:xfrm>
              <a:off x="4880535" y="2032099"/>
              <a:ext cx="714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04</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58" name="组合 57"/>
          <p:cNvGrpSpPr/>
          <p:nvPr/>
        </p:nvGrpSpPr>
        <p:grpSpPr>
          <a:xfrm>
            <a:off x="5564719" y="2398423"/>
            <a:ext cx="1891992" cy="899511"/>
            <a:chOff x="5564719" y="2398423"/>
            <a:chExt cx="1891992" cy="899511"/>
          </a:xfrm>
        </p:grpSpPr>
        <p:sp>
          <p:nvSpPr>
            <p:cNvPr id="22" name="圆角矩形 21"/>
            <p:cNvSpPr/>
            <p:nvPr/>
          </p:nvSpPr>
          <p:spPr bwMode="auto">
            <a:xfrm>
              <a:off x="5564719"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20"/>
            <p:cNvSpPr txBox="1">
              <a:spLocks noChangeArrowheads="1"/>
            </p:cNvSpPr>
            <p:nvPr/>
          </p:nvSpPr>
          <p:spPr bwMode="auto">
            <a:xfrm>
              <a:off x="6155458" y="260594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05</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57" name="组合 56"/>
          <p:cNvGrpSpPr/>
          <p:nvPr/>
        </p:nvGrpSpPr>
        <p:grpSpPr>
          <a:xfrm>
            <a:off x="6839642" y="1845566"/>
            <a:ext cx="1891992" cy="899511"/>
            <a:chOff x="6839642" y="1845566"/>
            <a:chExt cx="1891992" cy="899511"/>
          </a:xfrm>
        </p:grpSpPr>
        <p:sp>
          <p:nvSpPr>
            <p:cNvPr id="18" name="圆角矩形 17"/>
            <p:cNvSpPr/>
            <p:nvPr/>
          </p:nvSpPr>
          <p:spPr bwMode="auto">
            <a:xfrm>
              <a:off x="6839642"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文本框 21"/>
            <p:cNvSpPr txBox="1">
              <a:spLocks noChangeArrowheads="1"/>
            </p:cNvSpPr>
            <p:nvPr/>
          </p:nvSpPr>
          <p:spPr bwMode="auto">
            <a:xfrm>
              <a:off x="7457185" y="2032099"/>
              <a:ext cx="714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06</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54" name="组合 53"/>
          <p:cNvGrpSpPr/>
          <p:nvPr/>
        </p:nvGrpSpPr>
        <p:grpSpPr>
          <a:xfrm>
            <a:off x="1687290" y="1845566"/>
            <a:ext cx="1891992" cy="899511"/>
            <a:chOff x="1687290" y="1845566"/>
            <a:chExt cx="1891992" cy="899511"/>
          </a:xfrm>
        </p:grpSpPr>
        <p:sp>
          <p:nvSpPr>
            <p:cNvPr id="6" name="文本框 17"/>
            <p:cNvSpPr txBox="1">
              <a:spLocks noChangeArrowheads="1"/>
            </p:cNvSpPr>
            <p:nvPr/>
          </p:nvSpPr>
          <p:spPr bwMode="auto">
            <a:xfrm>
              <a:off x="2304359" y="203130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02</a:t>
              </a:r>
              <a:endParaRPr lang="zh-CN" altLang="en-US" sz="2800" b="1" dirty="0">
                <a:solidFill>
                  <a:srgbClr val="9BC742"/>
                </a:solidFill>
                <a:latin typeface="Verdana" panose="020B0604030504040204" pitchFamily="34" charset="0"/>
                <a:cs typeface="Verdana" panose="020B0604030504040204" pitchFamily="34" charset="0"/>
              </a:endParaRPr>
            </a:p>
          </p:txBody>
        </p:sp>
        <p:sp>
          <p:nvSpPr>
            <p:cNvPr id="2" name="圆角矩形 1"/>
            <p:cNvSpPr/>
            <p:nvPr/>
          </p:nvSpPr>
          <p:spPr bwMode="auto">
            <a:xfrm>
              <a:off x="1687290"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3" name="组合 52"/>
          <p:cNvGrpSpPr/>
          <p:nvPr/>
        </p:nvGrpSpPr>
        <p:grpSpPr>
          <a:xfrm>
            <a:off x="412367" y="2398423"/>
            <a:ext cx="1891992" cy="899511"/>
            <a:chOff x="412367" y="2398423"/>
            <a:chExt cx="1891992" cy="899511"/>
          </a:xfrm>
        </p:grpSpPr>
        <p:sp>
          <p:nvSpPr>
            <p:cNvPr id="5" name="文本框 16"/>
            <p:cNvSpPr txBox="1">
              <a:spLocks noChangeArrowheads="1"/>
            </p:cNvSpPr>
            <p:nvPr/>
          </p:nvSpPr>
          <p:spPr bwMode="auto">
            <a:xfrm>
              <a:off x="946541" y="2606740"/>
              <a:ext cx="715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01</a:t>
              </a:r>
              <a:endParaRPr lang="zh-CN" altLang="en-US" sz="2800" b="1" dirty="0">
                <a:solidFill>
                  <a:srgbClr val="9BC742"/>
                </a:solidFill>
                <a:latin typeface="Verdana" panose="020B0604030504040204" pitchFamily="34" charset="0"/>
                <a:cs typeface="Verdana" panose="020B0604030504040204" pitchFamily="34" charset="0"/>
              </a:endParaRPr>
            </a:p>
          </p:txBody>
        </p:sp>
        <p:sp>
          <p:nvSpPr>
            <p:cNvPr id="20" name="圆角矩形 19"/>
            <p:cNvSpPr/>
            <p:nvPr/>
          </p:nvSpPr>
          <p:spPr bwMode="auto">
            <a:xfrm>
              <a:off x="412367"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2" name="组合 61"/>
          <p:cNvGrpSpPr/>
          <p:nvPr/>
        </p:nvGrpSpPr>
        <p:grpSpPr>
          <a:xfrm>
            <a:off x="755736" y="3435810"/>
            <a:ext cx="1950267" cy="1102566"/>
            <a:chOff x="755736" y="3435810"/>
            <a:chExt cx="1950267" cy="1102566"/>
          </a:xfrm>
        </p:grpSpPr>
        <p:sp>
          <p:nvSpPr>
            <p:cNvPr id="24" name="文本框 21"/>
            <p:cNvSpPr txBox="1">
              <a:spLocks noChangeArrowheads="1"/>
            </p:cNvSpPr>
            <p:nvPr/>
          </p:nvSpPr>
          <p:spPr bwMode="auto">
            <a:xfrm>
              <a:off x="1000941"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25" name="矩形 24"/>
            <p:cNvSpPr/>
            <p:nvPr/>
          </p:nvSpPr>
          <p:spPr>
            <a:xfrm>
              <a:off x="990941" y="4015156"/>
              <a:ext cx="1662804" cy="523220"/>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32" name="矩形 31"/>
            <p:cNvSpPr/>
            <p:nvPr/>
          </p:nvSpPr>
          <p:spPr bwMode="auto">
            <a:xfrm>
              <a:off x="755736"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3" name="组合 62"/>
          <p:cNvGrpSpPr/>
          <p:nvPr/>
        </p:nvGrpSpPr>
        <p:grpSpPr>
          <a:xfrm>
            <a:off x="3380409" y="3435810"/>
            <a:ext cx="1950267" cy="1102566"/>
            <a:chOff x="3380409" y="3435810"/>
            <a:chExt cx="1950267" cy="1102566"/>
          </a:xfrm>
        </p:grpSpPr>
        <p:sp>
          <p:nvSpPr>
            <p:cNvPr id="34" name="文本框 21"/>
            <p:cNvSpPr txBox="1">
              <a:spLocks noChangeArrowheads="1"/>
            </p:cNvSpPr>
            <p:nvPr/>
          </p:nvSpPr>
          <p:spPr bwMode="auto">
            <a:xfrm>
              <a:off x="3625614"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35" name="矩形 34"/>
            <p:cNvSpPr/>
            <p:nvPr/>
          </p:nvSpPr>
          <p:spPr>
            <a:xfrm>
              <a:off x="3615614" y="4015156"/>
              <a:ext cx="1662804" cy="523220"/>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36" name="矩形 31"/>
            <p:cNvSpPr/>
            <p:nvPr/>
          </p:nvSpPr>
          <p:spPr bwMode="auto">
            <a:xfrm>
              <a:off x="3380409"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组合 63"/>
          <p:cNvGrpSpPr/>
          <p:nvPr/>
        </p:nvGrpSpPr>
        <p:grpSpPr>
          <a:xfrm>
            <a:off x="5980474" y="3435810"/>
            <a:ext cx="1950267" cy="1102566"/>
            <a:chOff x="5980474" y="3435810"/>
            <a:chExt cx="1950267" cy="1102566"/>
          </a:xfrm>
        </p:grpSpPr>
        <p:sp>
          <p:nvSpPr>
            <p:cNvPr id="38" name="文本框 21"/>
            <p:cNvSpPr txBox="1">
              <a:spLocks noChangeArrowheads="1"/>
            </p:cNvSpPr>
            <p:nvPr/>
          </p:nvSpPr>
          <p:spPr bwMode="auto">
            <a:xfrm>
              <a:off x="6225679"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39" name="矩形 38"/>
            <p:cNvSpPr/>
            <p:nvPr/>
          </p:nvSpPr>
          <p:spPr>
            <a:xfrm>
              <a:off x="6215679" y="4015156"/>
              <a:ext cx="1662804" cy="523220"/>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40" name="矩形 31"/>
            <p:cNvSpPr/>
            <p:nvPr/>
          </p:nvSpPr>
          <p:spPr bwMode="auto">
            <a:xfrm>
              <a:off x="5980474"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1" name="组合 60"/>
          <p:cNvGrpSpPr/>
          <p:nvPr/>
        </p:nvGrpSpPr>
        <p:grpSpPr>
          <a:xfrm>
            <a:off x="2014789" y="650476"/>
            <a:ext cx="1958012" cy="1101741"/>
            <a:chOff x="2014789" y="650476"/>
            <a:chExt cx="1958012" cy="1101741"/>
          </a:xfrm>
        </p:grpSpPr>
        <p:sp>
          <p:nvSpPr>
            <p:cNvPr id="42" name="文本框 21"/>
            <p:cNvSpPr txBox="1">
              <a:spLocks noChangeArrowheads="1"/>
            </p:cNvSpPr>
            <p:nvPr/>
          </p:nvSpPr>
          <p:spPr bwMode="auto">
            <a:xfrm>
              <a:off x="2267739"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43" name="矩形 42"/>
            <p:cNvSpPr/>
            <p:nvPr/>
          </p:nvSpPr>
          <p:spPr>
            <a:xfrm>
              <a:off x="2257739" y="878322"/>
              <a:ext cx="1662804" cy="523220"/>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44" name="矩形 31"/>
            <p:cNvSpPr/>
            <p:nvPr/>
          </p:nvSpPr>
          <p:spPr bwMode="auto">
            <a:xfrm flipV="1">
              <a:off x="2014789"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9" name="组合 58"/>
          <p:cNvGrpSpPr/>
          <p:nvPr/>
        </p:nvGrpSpPr>
        <p:grpSpPr>
          <a:xfrm>
            <a:off x="4637585" y="650476"/>
            <a:ext cx="1958012" cy="1101741"/>
            <a:chOff x="4637585" y="650476"/>
            <a:chExt cx="1958012" cy="1101741"/>
          </a:xfrm>
        </p:grpSpPr>
        <p:sp>
          <p:nvSpPr>
            <p:cNvPr id="46" name="文本框 21"/>
            <p:cNvSpPr txBox="1">
              <a:spLocks noChangeArrowheads="1"/>
            </p:cNvSpPr>
            <p:nvPr/>
          </p:nvSpPr>
          <p:spPr bwMode="auto">
            <a:xfrm>
              <a:off x="4890535"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47" name="矩形 46"/>
            <p:cNvSpPr/>
            <p:nvPr/>
          </p:nvSpPr>
          <p:spPr>
            <a:xfrm>
              <a:off x="4880535" y="878322"/>
              <a:ext cx="1662804" cy="523220"/>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48" name="矩形 31"/>
            <p:cNvSpPr/>
            <p:nvPr/>
          </p:nvSpPr>
          <p:spPr bwMode="auto">
            <a:xfrm flipV="1">
              <a:off x="4637585"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0" name="组合 59"/>
          <p:cNvGrpSpPr/>
          <p:nvPr/>
        </p:nvGrpSpPr>
        <p:grpSpPr>
          <a:xfrm>
            <a:off x="7187426" y="650476"/>
            <a:ext cx="1958012" cy="1101741"/>
            <a:chOff x="7187426" y="650476"/>
            <a:chExt cx="1958012" cy="1101741"/>
          </a:xfrm>
        </p:grpSpPr>
        <p:sp>
          <p:nvSpPr>
            <p:cNvPr id="50" name="文本框 21"/>
            <p:cNvSpPr txBox="1">
              <a:spLocks noChangeArrowheads="1"/>
            </p:cNvSpPr>
            <p:nvPr/>
          </p:nvSpPr>
          <p:spPr bwMode="auto">
            <a:xfrm>
              <a:off x="7440376"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51" name="矩形 50"/>
            <p:cNvSpPr/>
            <p:nvPr/>
          </p:nvSpPr>
          <p:spPr>
            <a:xfrm>
              <a:off x="7430376" y="878322"/>
              <a:ext cx="1389919" cy="630942"/>
            </a:xfrm>
            <a:prstGeom prst="rect">
              <a:avLst/>
            </a:prstGeom>
          </p:spPr>
          <p:txBody>
            <a:bodyPr wrap="square">
              <a:spAutoFit/>
            </a:bodyPr>
            <a:lstStyle/>
            <a:p>
              <a:pPr eaLnBrk="1" hangingPunct="1"/>
              <a:r>
                <a:rPr lang="zh-CN" altLang="en-US" sz="700" dirty="0">
                  <a:solidFill>
                    <a:schemeClr val="bg1">
                      <a:lumMod val="7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52" name="矩形 31"/>
            <p:cNvSpPr/>
            <p:nvPr/>
          </p:nvSpPr>
          <p:spPr bwMode="auto">
            <a:xfrm flipV="1">
              <a:off x="7187426"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08" name="组合 107"/>
          <p:cNvGrpSpPr/>
          <p:nvPr/>
        </p:nvGrpSpPr>
        <p:grpSpPr>
          <a:xfrm>
            <a:off x="414000" y="651600"/>
            <a:ext cx="8733071" cy="3887900"/>
            <a:chOff x="-445273" y="-550871"/>
            <a:chExt cx="8733071" cy="3887900"/>
          </a:xfrm>
        </p:grpSpPr>
        <p:grpSp>
          <p:nvGrpSpPr>
            <p:cNvPr id="66" name="组合 65"/>
            <p:cNvGrpSpPr/>
            <p:nvPr/>
          </p:nvGrpSpPr>
          <p:grpSpPr>
            <a:xfrm>
              <a:off x="2130903" y="1197076"/>
              <a:ext cx="1891992" cy="899511"/>
              <a:chOff x="2988543" y="2398423"/>
              <a:chExt cx="1891992" cy="899511"/>
            </a:xfrm>
          </p:grpSpPr>
          <p:sp>
            <p:nvSpPr>
              <p:cNvPr id="67" name="圆角矩形 66"/>
              <p:cNvSpPr/>
              <p:nvPr/>
            </p:nvSpPr>
            <p:spPr bwMode="auto">
              <a:xfrm>
                <a:off x="2988543"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文本框 18"/>
              <p:cNvSpPr txBox="1">
                <a:spLocks noChangeArrowheads="1"/>
              </p:cNvSpPr>
              <p:nvPr/>
            </p:nvSpPr>
            <p:spPr bwMode="auto">
              <a:xfrm>
                <a:off x="3615614" y="260594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03</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69" name="组合 68"/>
            <p:cNvGrpSpPr/>
            <p:nvPr/>
          </p:nvGrpSpPr>
          <p:grpSpPr>
            <a:xfrm>
              <a:off x="3405826" y="644219"/>
              <a:ext cx="1891992" cy="899511"/>
              <a:chOff x="4263466" y="1845566"/>
              <a:chExt cx="1891992" cy="899511"/>
            </a:xfrm>
          </p:grpSpPr>
          <p:sp>
            <p:nvSpPr>
              <p:cNvPr id="70" name="圆角矩形 69"/>
              <p:cNvSpPr/>
              <p:nvPr/>
            </p:nvSpPr>
            <p:spPr bwMode="auto">
              <a:xfrm>
                <a:off x="4263466"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1" name="文本框 19"/>
              <p:cNvSpPr txBox="1">
                <a:spLocks noChangeArrowheads="1"/>
              </p:cNvSpPr>
              <p:nvPr/>
            </p:nvSpPr>
            <p:spPr bwMode="auto">
              <a:xfrm>
                <a:off x="4880535" y="2032099"/>
                <a:ext cx="714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04</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72" name="组合 71"/>
            <p:cNvGrpSpPr/>
            <p:nvPr/>
          </p:nvGrpSpPr>
          <p:grpSpPr>
            <a:xfrm>
              <a:off x="4707079" y="1197076"/>
              <a:ext cx="1891992" cy="899511"/>
              <a:chOff x="5564719" y="2398423"/>
              <a:chExt cx="1891992" cy="899511"/>
            </a:xfrm>
          </p:grpSpPr>
          <p:sp>
            <p:nvSpPr>
              <p:cNvPr id="73" name="圆角矩形 72"/>
              <p:cNvSpPr/>
              <p:nvPr/>
            </p:nvSpPr>
            <p:spPr bwMode="auto">
              <a:xfrm>
                <a:off x="5564719"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4" name="文本框 20"/>
              <p:cNvSpPr txBox="1">
                <a:spLocks noChangeArrowheads="1"/>
              </p:cNvSpPr>
              <p:nvPr/>
            </p:nvSpPr>
            <p:spPr bwMode="auto">
              <a:xfrm>
                <a:off x="6155458" y="260594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05</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75" name="组合 74"/>
            <p:cNvGrpSpPr/>
            <p:nvPr/>
          </p:nvGrpSpPr>
          <p:grpSpPr>
            <a:xfrm>
              <a:off x="5982002" y="644219"/>
              <a:ext cx="1891992" cy="899511"/>
              <a:chOff x="6839642" y="1845566"/>
              <a:chExt cx="1891992" cy="899511"/>
            </a:xfrm>
          </p:grpSpPr>
          <p:sp>
            <p:nvSpPr>
              <p:cNvPr id="76" name="圆角矩形 75"/>
              <p:cNvSpPr/>
              <p:nvPr/>
            </p:nvSpPr>
            <p:spPr bwMode="auto">
              <a:xfrm>
                <a:off x="6839642"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7" name="文本框 21"/>
              <p:cNvSpPr txBox="1">
                <a:spLocks noChangeArrowheads="1"/>
              </p:cNvSpPr>
              <p:nvPr/>
            </p:nvSpPr>
            <p:spPr bwMode="auto">
              <a:xfrm>
                <a:off x="7457185" y="2032099"/>
                <a:ext cx="714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06</a:t>
                </a:r>
                <a:endParaRPr lang="zh-CN" altLang="en-US" sz="2800" b="1" dirty="0">
                  <a:solidFill>
                    <a:srgbClr val="9BC742"/>
                  </a:solidFill>
                  <a:latin typeface="Verdana" panose="020B0604030504040204" pitchFamily="34" charset="0"/>
                  <a:cs typeface="Verdana" panose="020B0604030504040204" pitchFamily="34" charset="0"/>
                </a:endParaRPr>
              </a:p>
            </p:txBody>
          </p:sp>
        </p:grpSp>
        <p:grpSp>
          <p:nvGrpSpPr>
            <p:cNvPr id="78" name="组合 77"/>
            <p:cNvGrpSpPr/>
            <p:nvPr/>
          </p:nvGrpSpPr>
          <p:grpSpPr>
            <a:xfrm>
              <a:off x="829650" y="644219"/>
              <a:ext cx="1891992" cy="899511"/>
              <a:chOff x="1687290" y="1845566"/>
              <a:chExt cx="1891992" cy="899511"/>
            </a:xfrm>
          </p:grpSpPr>
          <p:sp>
            <p:nvSpPr>
              <p:cNvPr id="79" name="文本框 17"/>
              <p:cNvSpPr txBox="1">
                <a:spLocks noChangeArrowheads="1"/>
              </p:cNvSpPr>
              <p:nvPr/>
            </p:nvSpPr>
            <p:spPr bwMode="auto">
              <a:xfrm>
                <a:off x="2304359" y="2031306"/>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02</a:t>
                </a:r>
                <a:endParaRPr lang="zh-CN" altLang="en-US" sz="2800" b="1" dirty="0">
                  <a:solidFill>
                    <a:srgbClr val="9BC742"/>
                  </a:solidFill>
                  <a:latin typeface="Verdana" panose="020B0604030504040204" pitchFamily="34" charset="0"/>
                  <a:cs typeface="Verdana" panose="020B0604030504040204" pitchFamily="34" charset="0"/>
                </a:endParaRPr>
              </a:p>
            </p:txBody>
          </p:sp>
          <p:sp>
            <p:nvSpPr>
              <p:cNvPr id="80" name="圆角矩形 79"/>
              <p:cNvSpPr/>
              <p:nvPr/>
            </p:nvSpPr>
            <p:spPr bwMode="auto">
              <a:xfrm>
                <a:off x="1687290" y="1845566"/>
                <a:ext cx="1891992" cy="899511"/>
              </a:xfrm>
              <a:prstGeom prst="roundRect">
                <a:avLst>
                  <a:gd name="adj" fmla="val 50000"/>
                </a:avLst>
              </a:prstGeom>
              <a:noFill/>
              <a:ln w="1016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1" name="组合 80"/>
            <p:cNvGrpSpPr/>
            <p:nvPr/>
          </p:nvGrpSpPr>
          <p:grpSpPr>
            <a:xfrm>
              <a:off x="-445273" y="1197076"/>
              <a:ext cx="1891992" cy="899511"/>
              <a:chOff x="412367" y="2398423"/>
              <a:chExt cx="1891992" cy="899511"/>
            </a:xfrm>
          </p:grpSpPr>
          <p:sp>
            <p:nvSpPr>
              <p:cNvPr id="82" name="文本框 16"/>
              <p:cNvSpPr txBox="1">
                <a:spLocks noChangeArrowheads="1"/>
              </p:cNvSpPr>
              <p:nvPr/>
            </p:nvSpPr>
            <p:spPr bwMode="auto">
              <a:xfrm>
                <a:off x="946541" y="2606740"/>
                <a:ext cx="715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9BC742"/>
                    </a:solidFill>
                    <a:latin typeface="Verdana" panose="020B0604030504040204" pitchFamily="34" charset="0"/>
                    <a:ea typeface="Verdana" panose="020B0604030504040204" pitchFamily="34" charset="0"/>
                    <a:cs typeface="Verdana" panose="020B0604030504040204" pitchFamily="34" charset="0"/>
                  </a:rPr>
                  <a:t>01</a:t>
                </a:r>
                <a:endParaRPr lang="zh-CN" altLang="en-US" sz="2800" b="1" dirty="0">
                  <a:solidFill>
                    <a:srgbClr val="9BC742"/>
                  </a:solidFill>
                  <a:latin typeface="Verdana" panose="020B0604030504040204" pitchFamily="34" charset="0"/>
                  <a:cs typeface="Verdana" panose="020B0604030504040204" pitchFamily="34" charset="0"/>
                </a:endParaRPr>
              </a:p>
            </p:txBody>
          </p:sp>
          <p:sp>
            <p:nvSpPr>
              <p:cNvPr id="83" name="圆角矩形 82"/>
              <p:cNvSpPr/>
              <p:nvPr/>
            </p:nvSpPr>
            <p:spPr bwMode="auto">
              <a:xfrm>
                <a:off x="412367" y="2398423"/>
                <a:ext cx="1891992" cy="899511"/>
              </a:xfrm>
              <a:prstGeom prst="roundRect">
                <a:avLst>
                  <a:gd name="adj" fmla="val 50000"/>
                </a:avLst>
              </a:prstGeom>
              <a:noFill/>
              <a:ln w="1016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4" name="组合 83"/>
            <p:cNvGrpSpPr/>
            <p:nvPr/>
          </p:nvGrpSpPr>
          <p:grpSpPr>
            <a:xfrm>
              <a:off x="-101904" y="2234463"/>
              <a:ext cx="1950267" cy="1102566"/>
              <a:chOff x="755736" y="3435810"/>
              <a:chExt cx="1950267" cy="1102566"/>
            </a:xfrm>
          </p:grpSpPr>
          <p:sp>
            <p:nvSpPr>
              <p:cNvPr id="85" name="文本框 21"/>
              <p:cNvSpPr txBox="1">
                <a:spLocks noChangeArrowheads="1"/>
              </p:cNvSpPr>
              <p:nvPr/>
            </p:nvSpPr>
            <p:spPr bwMode="auto">
              <a:xfrm>
                <a:off x="1000941"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86" name="矩形 85"/>
              <p:cNvSpPr/>
              <p:nvPr/>
            </p:nvSpPr>
            <p:spPr>
              <a:xfrm>
                <a:off x="990941" y="4015156"/>
                <a:ext cx="1662804" cy="523220"/>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87" name="矩形 31"/>
              <p:cNvSpPr/>
              <p:nvPr/>
            </p:nvSpPr>
            <p:spPr bwMode="auto">
              <a:xfrm>
                <a:off x="755736"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88" name="组合 87"/>
            <p:cNvGrpSpPr/>
            <p:nvPr/>
          </p:nvGrpSpPr>
          <p:grpSpPr>
            <a:xfrm>
              <a:off x="2522769" y="2234463"/>
              <a:ext cx="1950267" cy="1102566"/>
              <a:chOff x="3380409" y="3435810"/>
              <a:chExt cx="1950267" cy="1102566"/>
            </a:xfrm>
          </p:grpSpPr>
          <p:sp>
            <p:nvSpPr>
              <p:cNvPr id="89" name="文本框 21"/>
              <p:cNvSpPr txBox="1">
                <a:spLocks noChangeArrowheads="1"/>
              </p:cNvSpPr>
              <p:nvPr/>
            </p:nvSpPr>
            <p:spPr bwMode="auto">
              <a:xfrm>
                <a:off x="3625614"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90" name="矩形 89"/>
              <p:cNvSpPr/>
              <p:nvPr/>
            </p:nvSpPr>
            <p:spPr>
              <a:xfrm>
                <a:off x="3615614" y="4015156"/>
                <a:ext cx="1662804" cy="523220"/>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91" name="矩形 31"/>
              <p:cNvSpPr/>
              <p:nvPr/>
            </p:nvSpPr>
            <p:spPr bwMode="auto">
              <a:xfrm>
                <a:off x="3380409"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92" name="组合 91"/>
            <p:cNvGrpSpPr/>
            <p:nvPr/>
          </p:nvGrpSpPr>
          <p:grpSpPr>
            <a:xfrm>
              <a:off x="5122834" y="2234463"/>
              <a:ext cx="1950267" cy="1102566"/>
              <a:chOff x="5980474" y="3435810"/>
              <a:chExt cx="1950267" cy="1102566"/>
            </a:xfrm>
          </p:grpSpPr>
          <p:sp>
            <p:nvSpPr>
              <p:cNvPr id="93" name="文本框 21"/>
              <p:cNvSpPr txBox="1">
                <a:spLocks noChangeArrowheads="1"/>
              </p:cNvSpPr>
              <p:nvPr/>
            </p:nvSpPr>
            <p:spPr bwMode="auto">
              <a:xfrm>
                <a:off x="6225679" y="3787310"/>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94" name="矩形 93"/>
              <p:cNvSpPr/>
              <p:nvPr/>
            </p:nvSpPr>
            <p:spPr>
              <a:xfrm>
                <a:off x="6215679" y="4015156"/>
                <a:ext cx="1662804" cy="523220"/>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95" name="矩形 31"/>
              <p:cNvSpPr/>
              <p:nvPr/>
            </p:nvSpPr>
            <p:spPr bwMode="auto">
              <a:xfrm>
                <a:off x="5980474" y="3435810"/>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96" name="组合 95"/>
            <p:cNvGrpSpPr/>
            <p:nvPr/>
          </p:nvGrpSpPr>
          <p:grpSpPr>
            <a:xfrm>
              <a:off x="1157149" y="-550871"/>
              <a:ext cx="1958012" cy="1101741"/>
              <a:chOff x="2014789" y="650476"/>
              <a:chExt cx="1958012" cy="1101741"/>
            </a:xfrm>
          </p:grpSpPr>
          <p:sp>
            <p:nvSpPr>
              <p:cNvPr id="97" name="文本框 21"/>
              <p:cNvSpPr txBox="1">
                <a:spLocks noChangeArrowheads="1"/>
              </p:cNvSpPr>
              <p:nvPr/>
            </p:nvSpPr>
            <p:spPr bwMode="auto">
              <a:xfrm>
                <a:off x="2267739"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98" name="矩形 97"/>
              <p:cNvSpPr/>
              <p:nvPr/>
            </p:nvSpPr>
            <p:spPr>
              <a:xfrm>
                <a:off x="2257739" y="878322"/>
                <a:ext cx="1662804" cy="523220"/>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99" name="矩形 31"/>
              <p:cNvSpPr/>
              <p:nvPr/>
            </p:nvSpPr>
            <p:spPr bwMode="auto">
              <a:xfrm flipV="1">
                <a:off x="2014789"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00" name="组合 99"/>
            <p:cNvGrpSpPr/>
            <p:nvPr/>
          </p:nvGrpSpPr>
          <p:grpSpPr>
            <a:xfrm>
              <a:off x="3779945" y="-550871"/>
              <a:ext cx="1958012" cy="1101741"/>
              <a:chOff x="4637585" y="650476"/>
              <a:chExt cx="1958012" cy="1101741"/>
            </a:xfrm>
          </p:grpSpPr>
          <p:sp>
            <p:nvSpPr>
              <p:cNvPr id="101" name="文本框 21"/>
              <p:cNvSpPr txBox="1">
                <a:spLocks noChangeArrowheads="1"/>
              </p:cNvSpPr>
              <p:nvPr/>
            </p:nvSpPr>
            <p:spPr bwMode="auto">
              <a:xfrm>
                <a:off x="4890535"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102" name="矩形 101"/>
              <p:cNvSpPr/>
              <p:nvPr/>
            </p:nvSpPr>
            <p:spPr>
              <a:xfrm>
                <a:off x="4880535" y="878322"/>
                <a:ext cx="1662804" cy="523220"/>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103" name="矩形 31"/>
              <p:cNvSpPr/>
              <p:nvPr/>
            </p:nvSpPr>
            <p:spPr bwMode="auto">
              <a:xfrm flipV="1">
                <a:off x="4637585"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04" name="组合 103"/>
            <p:cNvGrpSpPr/>
            <p:nvPr/>
          </p:nvGrpSpPr>
          <p:grpSpPr>
            <a:xfrm>
              <a:off x="6329786" y="-550871"/>
              <a:ext cx="1958012" cy="1101741"/>
              <a:chOff x="7187426" y="650476"/>
              <a:chExt cx="1958012" cy="1101741"/>
            </a:xfrm>
          </p:grpSpPr>
          <p:sp>
            <p:nvSpPr>
              <p:cNvPr id="105" name="文本框 21"/>
              <p:cNvSpPr txBox="1">
                <a:spLocks noChangeArrowheads="1"/>
              </p:cNvSpPr>
              <p:nvPr/>
            </p:nvSpPr>
            <p:spPr bwMode="auto">
              <a:xfrm>
                <a:off x="7440376" y="650476"/>
                <a:ext cx="1705062" cy="276999"/>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200" dirty="0">
                    <a:solidFill>
                      <a:schemeClr val="bg1">
                        <a:lumMod val="95000"/>
                      </a:schemeClr>
                    </a:solidFill>
                    <a:effectLst/>
                  </a:rPr>
                  <a:t>点击添加标题</a:t>
                </a:r>
              </a:p>
            </p:txBody>
          </p:sp>
          <p:sp>
            <p:nvSpPr>
              <p:cNvPr id="106" name="矩形 105"/>
              <p:cNvSpPr/>
              <p:nvPr/>
            </p:nvSpPr>
            <p:spPr>
              <a:xfrm>
                <a:off x="7430376" y="878322"/>
                <a:ext cx="1389919" cy="630942"/>
              </a:xfrm>
              <a:prstGeom prst="rect">
                <a:avLst/>
              </a:prstGeom>
            </p:spPr>
            <p:txBody>
              <a:bodyPr wrap="square">
                <a:spAutoFit/>
              </a:bodyPr>
              <a:lstStyle/>
              <a:p>
                <a:pPr eaLnBrk="1" hangingPunct="1"/>
                <a:r>
                  <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sp>
            <p:nvSpPr>
              <p:cNvPr id="107" name="矩形 31"/>
              <p:cNvSpPr/>
              <p:nvPr/>
            </p:nvSpPr>
            <p:spPr bwMode="auto">
              <a:xfrm flipV="1">
                <a:off x="7187426" y="960162"/>
                <a:ext cx="245206" cy="792055"/>
              </a:xfrm>
              <a:custGeom>
                <a:avLst/>
                <a:gdLst>
                  <a:gd name="connsiteX0" fmla="*/ 0 w 746638"/>
                  <a:gd name="connsiteY0" fmla="*/ 0 h 504035"/>
                  <a:gd name="connsiteX1" fmla="*/ 746638 w 746638"/>
                  <a:gd name="connsiteY1" fmla="*/ 0 h 504035"/>
                  <a:gd name="connsiteX2" fmla="*/ 746638 w 746638"/>
                  <a:gd name="connsiteY2" fmla="*/ 504035 h 504035"/>
                  <a:gd name="connsiteX3" fmla="*/ 0 w 746638"/>
                  <a:gd name="connsiteY3" fmla="*/ 504035 h 504035"/>
                  <a:gd name="connsiteX4" fmla="*/ 0 w 746638"/>
                  <a:gd name="connsiteY4" fmla="*/ 0 h 504035"/>
                  <a:gd name="connsiteX0-1" fmla="*/ 746638 w 838078"/>
                  <a:gd name="connsiteY0-2" fmla="*/ 0 h 504035"/>
                  <a:gd name="connsiteX1-3" fmla="*/ 746638 w 838078"/>
                  <a:gd name="connsiteY1-4" fmla="*/ 504035 h 504035"/>
                  <a:gd name="connsiteX2-5" fmla="*/ 0 w 838078"/>
                  <a:gd name="connsiteY2-6" fmla="*/ 504035 h 504035"/>
                  <a:gd name="connsiteX3-7" fmla="*/ 0 w 838078"/>
                  <a:gd name="connsiteY3-8" fmla="*/ 0 h 504035"/>
                  <a:gd name="connsiteX4-9" fmla="*/ 838078 w 838078"/>
                  <a:gd name="connsiteY4-10" fmla="*/ 91440 h 504035"/>
                  <a:gd name="connsiteX0-11" fmla="*/ 746638 w 746638"/>
                  <a:gd name="connsiteY0-12" fmla="*/ 0 h 504035"/>
                  <a:gd name="connsiteX1-13" fmla="*/ 746638 w 746638"/>
                  <a:gd name="connsiteY1-14" fmla="*/ 504035 h 504035"/>
                  <a:gd name="connsiteX2-15" fmla="*/ 0 w 746638"/>
                  <a:gd name="connsiteY2-16" fmla="*/ 504035 h 504035"/>
                  <a:gd name="connsiteX3-17" fmla="*/ 0 w 746638"/>
                  <a:gd name="connsiteY3-18" fmla="*/ 0 h 504035"/>
                  <a:gd name="connsiteX0-19" fmla="*/ 746638 w 746638"/>
                  <a:gd name="connsiteY0-20" fmla="*/ 504035 h 504035"/>
                  <a:gd name="connsiteX1-21" fmla="*/ 0 w 746638"/>
                  <a:gd name="connsiteY1-22" fmla="*/ 504035 h 504035"/>
                  <a:gd name="connsiteX2-23" fmla="*/ 0 w 746638"/>
                  <a:gd name="connsiteY2-24" fmla="*/ 0 h 504035"/>
                  <a:gd name="connsiteX0-25" fmla="*/ 470413 w 470413"/>
                  <a:gd name="connsiteY0-26" fmla="*/ 504035 h 504035"/>
                  <a:gd name="connsiteX1-27" fmla="*/ 0 w 470413"/>
                  <a:gd name="connsiteY1-28" fmla="*/ 504035 h 504035"/>
                  <a:gd name="connsiteX2-29" fmla="*/ 0 w 470413"/>
                  <a:gd name="connsiteY2-30" fmla="*/ 0 h 504035"/>
                </a:gdLst>
                <a:ahLst/>
                <a:cxnLst>
                  <a:cxn ang="0">
                    <a:pos x="connsiteX0-1" y="connsiteY0-2"/>
                  </a:cxn>
                  <a:cxn ang="0">
                    <a:pos x="connsiteX1-3" y="connsiteY1-4"/>
                  </a:cxn>
                  <a:cxn ang="0">
                    <a:pos x="connsiteX2-5" y="connsiteY2-6"/>
                  </a:cxn>
                </a:cxnLst>
                <a:rect l="l" t="t" r="r" b="b"/>
                <a:pathLst>
                  <a:path w="470413" h="504035">
                    <a:moveTo>
                      <a:pt x="470413" y="504035"/>
                    </a:moveTo>
                    <a:lnTo>
                      <a:pt x="0" y="504035"/>
                    </a:lnTo>
                    <a:lnTo>
                      <a:pt x="0" y="0"/>
                    </a:lnTo>
                  </a:path>
                </a:pathLst>
              </a:custGeom>
              <a:noFill/>
              <a:ln w="9525" cap="flat" cmpd="sng" algn="ctr">
                <a:solidFill>
                  <a:srgbClr val="6FB5BC"/>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4499995" y="1896781"/>
            <a:ext cx="4018957" cy="1200332"/>
            <a:chOff x="4499995" y="1896781"/>
            <a:chExt cx="4018957" cy="1200332"/>
          </a:xfrm>
        </p:grpSpPr>
        <p:grpSp>
          <p:nvGrpSpPr>
            <p:cNvPr id="77" name="组合 76"/>
            <p:cNvGrpSpPr/>
            <p:nvPr/>
          </p:nvGrpSpPr>
          <p:grpSpPr>
            <a:xfrm>
              <a:off x="4499995" y="1896781"/>
              <a:ext cx="4018957" cy="1200332"/>
              <a:chOff x="4499995" y="1896781"/>
              <a:chExt cx="4018957" cy="1200332"/>
            </a:xfrm>
          </p:grpSpPr>
          <p:sp>
            <p:nvSpPr>
              <p:cNvPr id="75" name="文本框 21"/>
              <p:cNvSpPr txBox="1">
                <a:spLocks noChangeArrowheads="1"/>
              </p:cNvSpPr>
              <p:nvPr/>
            </p:nvSpPr>
            <p:spPr bwMode="auto">
              <a:xfrm>
                <a:off x="4499995" y="1896781"/>
                <a:ext cx="4018957" cy="64633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3600" dirty="0">
                    <a:solidFill>
                      <a:schemeClr val="bg1"/>
                    </a:solidFill>
                  </a:rPr>
                  <a:t>点击此处添加标题</a:t>
                </a:r>
              </a:p>
            </p:txBody>
          </p:sp>
          <p:sp>
            <p:nvSpPr>
              <p:cNvPr id="76" name="文本框 21"/>
              <p:cNvSpPr txBox="1">
                <a:spLocks noChangeArrowheads="1"/>
              </p:cNvSpPr>
              <p:nvPr/>
            </p:nvSpPr>
            <p:spPr bwMode="auto">
              <a:xfrm>
                <a:off x="4499995" y="2727781"/>
                <a:ext cx="3658932" cy="3693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zh-CN" sz="1800" dirty="0">
                    <a:solidFill>
                      <a:schemeClr val="bg1">
                        <a:lumMod val="65000"/>
                      </a:schemeClr>
                    </a:solidFill>
                  </a:rPr>
                  <a:t>Click here to add the title</a:t>
                </a:r>
                <a:endParaRPr lang="zh-CN" altLang="en-US" sz="1800" dirty="0">
                  <a:solidFill>
                    <a:schemeClr val="bg1">
                      <a:lumMod val="65000"/>
                    </a:schemeClr>
                  </a:solidFill>
                </a:endParaRPr>
              </a:p>
            </p:txBody>
          </p:sp>
        </p:grpSp>
        <p:cxnSp>
          <p:nvCxnSpPr>
            <p:cNvPr id="79" name="直接连接符 78"/>
            <p:cNvCxnSpPr/>
            <p:nvPr/>
          </p:nvCxnSpPr>
          <p:spPr bwMode="auto">
            <a:xfrm>
              <a:off x="4644005" y="2657743"/>
              <a:ext cx="3528245" cy="0"/>
            </a:xfrm>
            <a:prstGeom prst="line">
              <a:avLst/>
            </a:prstGeom>
            <a:solidFill>
              <a:schemeClr val="accent1"/>
            </a:solidFill>
            <a:ln w="12700" cap="flat" cmpd="sng" algn="ctr">
              <a:solidFill>
                <a:srgbClr val="6FB5B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 name="目录小"/>
          <p:cNvGrpSpPr>
            <a:grpSpLocks noChangeAspect="1"/>
          </p:cNvGrpSpPr>
          <p:nvPr/>
        </p:nvGrpSpPr>
        <p:grpSpPr>
          <a:xfrm>
            <a:off x="2556000" y="2448000"/>
            <a:ext cx="252000" cy="252000"/>
            <a:chOff x="4200317" y="3652059"/>
            <a:chExt cx="251156" cy="251156"/>
          </a:xfrm>
        </p:grpSpPr>
        <p:sp>
          <p:nvSpPr>
            <p:cNvPr id="62" name="椭圆 61"/>
            <p:cNvSpPr/>
            <p:nvPr/>
          </p:nvSpPr>
          <p:spPr bwMode="auto">
            <a:xfrm flipV="1">
              <a:off x="4200317" y="3652059"/>
              <a:ext cx="251156" cy="251156"/>
            </a:xfrm>
            <a:prstGeom prst="ellipse">
              <a:avLst/>
            </a:prstGeom>
            <a:solidFill>
              <a:schemeClr val="bg1">
                <a:lumMod val="85000"/>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3" name="椭圆 62"/>
            <p:cNvSpPr/>
            <p:nvPr/>
          </p:nvSpPr>
          <p:spPr bwMode="auto">
            <a:xfrm flipV="1">
              <a:off x="4242433" y="3694175"/>
              <a:ext cx="166924" cy="166924"/>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64" name="目录底大"/>
          <p:cNvGrpSpPr>
            <a:grpSpLocks noChangeAspect="1"/>
          </p:cNvGrpSpPr>
          <p:nvPr/>
        </p:nvGrpSpPr>
        <p:grpSpPr>
          <a:xfrm>
            <a:off x="1092791" y="984791"/>
            <a:ext cx="3178418" cy="3178418"/>
            <a:chOff x="4200317" y="3652059"/>
            <a:chExt cx="251156" cy="251156"/>
          </a:xfrm>
        </p:grpSpPr>
        <p:sp>
          <p:nvSpPr>
            <p:cNvPr id="65" name="椭圆 64"/>
            <p:cNvSpPr/>
            <p:nvPr/>
          </p:nvSpPr>
          <p:spPr bwMode="auto">
            <a:xfrm flipV="1">
              <a:off x="4200317" y="3652059"/>
              <a:ext cx="251156" cy="251156"/>
            </a:xfrm>
            <a:prstGeom prst="ellipse">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椭圆 65"/>
            <p:cNvSpPr/>
            <p:nvPr/>
          </p:nvSpPr>
          <p:spPr bwMode="auto">
            <a:xfrm flipV="1">
              <a:off x="4242433" y="3694175"/>
              <a:ext cx="166924" cy="166924"/>
            </a:xfrm>
            <a:prstGeom prst="ellips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7" name="目录文字"/>
          <p:cNvSpPr txBox="1"/>
          <p:nvPr/>
        </p:nvSpPr>
        <p:spPr>
          <a:xfrm>
            <a:off x="1770695" y="1803166"/>
            <a:ext cx="1822611" cy="1233671"/>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lnSpc>
                <a:spcPts val="8900"/>
              </a:lnSpc>
            </a:pPr>
            <a:r>
              <a:rPr lang="en-US" altLang="zh-CN" sz="80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02</a:t>
            </a:r>
          </a:p>
        </p:txBody>
      </p:sp>
      <p:sp>
        <p:nvSpPr>
          <p:cNvPr id="87" name="目录文字"/>
          <p:cNvSpPr txBox="1"/>
          <p:nvPr/>
        </p:nvSpPr>
        <p:spPr>
          <a:xfrm>
            <a:off x="1360713" y="2852173"/>
            <a:ext cx="2642576" cy="338554"/>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1600" spc="-100" dirty="0">
                <a:solidFill>
                  <a:schemeClr val="bg1">
                    <a:lumMod val="50000"/>
                  </a:schemeClr>
                </a:solidFill>
                <a:effectLst/>
                <a:latin typeface="方正兰亭黑_GBK" panose="02000000000000000000" pitchFamily="2" charset="-122"/>
                <a:ea typeface="方正兰亭黑_GBK" panose="02000000000000000000" pitchFamily="2" charset="-122"/>
              </a:rPr>
              <a:t>The second chapter</a:t>
            </a:r>
            <a:endParaRPr lang="zh-CN" altLang="en-US" sz="3200" spc="-100" dirty="0">
              <a:solidFill>
                <a:schemeClr val="bg1">
                  <a:lumMod val="50000"/>
                </a:schemeClr>
              </a:solidFill>
              <a:effectLst>
                <a:outerShdw blurRad="50800" dist="38100" dir="2700000" algn="tl" rotWithShape="0">
                  <a:prstClr val="black">
                    <a:alpha val="40000"/>
                  </a:prstClr>
                </a:outerShdw>
              </a:effectLst>
              <a:latin typeface="方正兰亭黑_GBK" panose="02000000000000000000" pitchFamily="2" charset="-122"/>
              <a:ea typeface="方正兰亭黑_GBK" panose="02000000000000000000"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2427440" y="756264"/>
            <a:ext cx="5144139" cy="695325"/>
            <a:chOff x="2427440" y="756264"/>
            <a:chExt cx="5144139" cy="695325"/>
          </a:xfrm>
        </p:grpSpPr>
        <p:sp>
          <p:nvSpPr>
            <p:cNvPr id="4" name="矩形 6"/>
            <p:cNvSpPr>
              <a:spLocks noChangeArrowheads="1"/>
            </p:cNvSpPr>
            <p:nvPr/>
          </p:nvSpPr>
          <p:spPr bwMode="auto">
            <a:xfrm>
              <a:off x="2427440" y="756265"/>
              <a:ext cx="4803458" cy="695324"/>
            </a:xfrm>
            <a:prstGeom prst="rect">
              <a:avLst/>
            </a:prstGeom>
            <a:solidFill>
              <a:schemeClr val="bg1">
                <a:lumMod val="9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8"/>
            <p:cNvSpPr>
              <a:spLocks noChangeArrowheads="1"/>
            </p:cNvSpPr>
            <p:nvPr/>
          </p:nvSpPr>
          <p:spPr bwMode="auto">
            <a:xfrm>
              <a:off x="6876172" y="756264"/>
              <a:ext cx="695407" cy="695324"/>
            </a:xfrm>
            <a:prstGeom prst="ellipse">
              <a:avLst/>
            </a:prstGeom>
            <a:solidFill>
              <a:srgbClr val="6FB5BC"/>
            </a:solidFill>
            <a:ln w="3175">
              <a:solidFill>
                <a:srgbClr val="6FB5BC"/>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 name="Freeform 97"/>
            <p:cNvSpPr>
              <a:spLocks noChangeAspect="1" noEditPoints="1" noChangeArrowheads="1"/>
            </p:cNvSpPr>
            <p:nvPr/>
          </p:nvSpPr>
          <p:spPr bwMode="auto">
            <a:xfrm>
              <a:off x="7036537" y="953595"/>
              <a:ext cx="440405" cy="300662"/>
            </a:xfrm>
            <a:custGeom>
              <a:avLst/>
              <a:gdLst>
                <a:gd name="T0" fmla="*/ 2147483646 w 208"/>
                <a:gd name="T1" fmla="*/ 0 h 189"/>
                <a:gd name="T2" fmla="*/ 2147483646 w 208"/>
                <a:gd name="T3" fmla="*/ 2147483646 h 189"/>
                <a:gd name="T4" fmla="*/ 2147483646 w 208"/>
                <a:gd name="T5" fmla="*/ 2147483646 h 189"/>
                <a:gd name="T6" fmla="*/ 2147483646 w 208"/>
                <a:gd name="T7" fmla="*/ 2147483646 h 189"/>
                <a:gd name="T8" fmla="*/ 2147483646 w 208"/>
                <a:gd name="T9" fmla="*/ 2147483646 h 189"/>
                <a:gd name="T10" fmla="*/ 2147483646 w 208"/>
                <a:gd name="T11" fmla="*/ 2147483646 h 189"/>
                <a:gd name="T12" fmla="*/ 2147483646 w 208"/>
                <a:gd name="T13" fmla="*/ 2147483646 h 189"/>
                <a:gd name="T14" fmla="*/ 2147483646 w 208"/>
                <a:gd name="T15" fmla="*/ 2147483646 h 189"/>
                <a:gd name="T16" fmla="*/ 2147483646 w 208"/>
                <a:gd name="T17" fmla="*/ 2147483646 h 189"/>
                <a:gd name="T18" fmla="*/ 2147483646 w 208"/>
                <a:gd name="T19" fmla="*/ 2147483646 h 189"/>
                <a:gd name="T20" fmla="*/ 2147483646 w 208"/>
                <a:gd name="T21" fmla="*/ 2147483646 h 189"/>
                <a:gd name="T22" fmla="*/ 2147483646 w 208"/>
                <a:gd name="T23" fmla="*/ 2147483646 h 189"/>
                <a:gd name="T24" fmla="*/ 2147483646 w 208"/>
                <a:gd name="T25" fmla="*/ 2147483646 h 189"/>
                <a:gd name="T26" fmla="*/ 2147483646 w 208"/>
                <a:gd name="T27" fmla="*/ 2147483646 h 189"/>
                <a:gd name="T28" fmla="*/ 2147483646 w 208"/>
                <a:gd name="T29" fmla="*/ 2147483646 h 189"/>
                <a:gd name="T30" fmla="*/ 2147483646 w 208"/>
                <a:gd name="T31" fmla="*/ 2147483646 h 189"/>
                <a:gd name="T32" fmla="*/ 2147483646 w 208"/>
                <a:gd name="T33" fmla="*/ 2147483646 h 189"/>
                <a:gd name="T34" fmla="*/ 2147483646 w 208"/>
                <a:gd name="T35" fmla="*/ 2147483646 h 189"/>
                <a:gd name="T36" fmla="*/ 2147483646 w 208"/>
                <a:gd name="T37" fmla="*/ 2147483646 h 189"/>
                <a:gd name="T38" fmla="*/ 2147483646 w 208"/>
                <a:gd name="T39" fmla="*/ 2147483646 h 189"/>
                <a:gd name="T40" fmla="*/ 2147483646 w 208"/>
                <a:gd name="T41" fmla="*/ 2147483646 h 189"/>
                <a:gd name="T42" fmla="*/ 2147483646 w 208"/>
                <a:gd name="T43" fmla="*/ 2147483646 h 189"/>
                <a:gd name="T44" fmla="*/ 2147483646 w 208"/>
                <a:gd name="T45" fmla="*/ 2147483646 h 189"/>
                <a:gd name="T46" fmla="*/ 2147483646 w 208"/>
                <a:gd name="T47" fmla="*/ 2147483646 h 189"/>
                <a:gd name="T48" fmla="*/ 2147483646 w 208"/>
                <a:gd name="T49" fmla="*/ 2147483646 h 189"/>
                <a:gd name="T50" fmla="*/ 0 w 208"/>
                <a:gd name="T51" fmla="*/ 2147483646 h 189"/>
                <a:gd name="T52" fmla="*/ 2147483646 w 208"/>
                <a:gd name="T53" fmla="*/ 2147483646 h 189"/>
                <a:gd name="T54" fmla="*/ 0 w 208"/>
                <a:gd name="T55" fmla="*/ 2147483646 h 189"/>
                <a:gd name="T56" fmla="*/ 2147483646 w 208"/>
                <a:gd name="T57" fmla="*/ 2147483646 h 189"/>
                <a:gd name="T58" fmla="*/ 0 w 208"/>
                <a:gd name="T59" fmla="*/ 2147483646 h 189"/>
                <a:gd name="T60" fmla="*/ 2147483646 w 208"/>
                <a:gd name="T61" fmla="*/ 2147483646 h 189"/>
                <a:gd name="T62" fmla="*/ 0 w 208"/>
                <a:gd name="T63" fmla="*/ 2147483646 h 189"/>
                <a:gd name="T64" fmla="*/ 2147483646 w 208"/>
                <a:gd name="T65" fmla="*/ 2147483646 h 189"/>
                <a:gd name="T66" fmla="*/ 0 w 208"/>
                <a:gd name="T67" fmla="*/ 2147483646 h 189"/>
                <a:gd name="T68" fmla="*/ 2147483646 w 208"/>
                <a:gd name="T69" fmla="*/ 2147483646 h 189"/>
                <a:gd name="T70" fmla="*/ 2147483646 w 208"/>
                <a:gd name="T71" fmla="*/ 0 h 189"/>
                <a:gd name="T72" fmla="*/ 2147483646 w 208"/>
                <a:gd name="T73" fmla="*/ 2147483646 h 189"/>
                <a:gd name="T74" fmla="*/ 2147483646 w 208"/>
                <a:gd name="T75" fmla="*/ 2147483646 h 189"/>
                <a:gd name="T76" fmla="*/ 2147483646 w 208"/>
                <a:gd name="T77" fmla="*/ 2147483646 h 189"/>
                <a:gd name="T78" fmla="*/ 2147483646 w 208"/>
                <a:gd name="T79" fmla="*/ 2147483646 h 189"/>
                <a:gd name="T80" fmla="*/ 2147483646 w 208"/>
                <a:gd name="T81" fmla="*/ 2147483646 h 189"/>
                <a:gd name="T82" fmla="*/ 2147483646 w 208"/>
                <a:gd name="T83" fmla="*/ 2147483646 h 189"/>
                <a:gd name="T84" fmla="*/ 2147483646 w 208"/>
                <a:gd name="T85" fmla="*/ 2147483646 h 189"/>
                <a:gd name="T86" fmla="*/ 2147483646 w 208"/>
                <a:gd name="T87" fmla="*/ 2147483646 h 189"/>
                <a:gd name="T88" fmla="*/ 2147483646 w 208"/>
                <a:gd name="T89" fmla="*/ 2147483646 h 189"/>
                <a:gd name="T90" fmla="*/ 2147483646 w 208"/>
                <a:gd name="T91" fmla="*/ 2147483646 h 189"/>
                <a:gd name="T92" fmla="*/ 2147483646 w 208"/>
                <a:gd name="T93" fmla="*/ 2147483646 h 189"/>
                <a:gd name="T94" fmla="*/ 2147483646 w 208"/>
                <a:gd name="T95" fmla="*/ 2147483646 h 189"/>
                <a:gd name="T96" fmla="*/ 2147483646 w 208"/>
                <a:gd name="T97" fmla="*/ 2147483646 h 189"/>
                <a:gd name="T98" fmla="*/ 2147483646 w 208"/>
                <a:gd name="T99" fmla="*/ 2147483646 h 189"/>
                <a:gd name="T100" fmla="*/ 2147483646 w 208"/>
                <a:gd name="T101" fmla="*/ 2147483646 h 189"/>
                <a:gd name="T102" fmla="*/ 2147483646 w 208"/>
                <a:gd name="T103" fmla="*/ 2147483646 h 189"/>
                <a:gd name="T104" fmla="*/ 2147483646 w 208"/>
                <a:gd name="T105" fmla="*/ 2147483646 h 189"/>
                <a:gd name="T106" fmla="*/ 2147483646 w 208"/>
                <a:gd name="T107" fmla="*/ 2147483646 h 189"/>
                <a:gd name="T108" fmla="*/ 2147483646 w 208"/>
                <a:gd name="T109" fmla="*/ 2147483646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189"/>
                <a:gd name="T167" fmla="*/ 208 w 208"/>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189">
                  <a:moveTo>
                    <a:pt x="29" y="0"/>
                  </a:moveTo>
                  <a:lnTo>
                    <a:pt x="161" y="0"/>
                  </a:lnTo>
                  <a:lnTo>
                    <a:pt x="170" y="0"/>
                  </a:lnTo>
                  <a:lnTo>
                    <a:pt x="170" y="7"/>
                  </a:lnTo>
                  <a:lnTo>
                    <a:pt x="170" y="38"/>
                  </a:lnTo>
                  <a:lnTo>
                    <a:pt x="154" y="55"/>
                  </a:lnTo>
                  <a:lnTo>
                    <a:pt x="154" y="14"/>
                  </a:lnTo>
                  <a:lnTo>
                    <a:pt x="36" y="14"/>
                  </a:lnTo>
                  <a:lnTo>
                    <a:pt x="36" y="26"/>
                  </a:lnTo>
                  <a:lnTo>
                    <a:pt x="45" y="24"/>
                  </a:lnTo>
                  <a:lnTo>
                    <a:pt x="52" y="19"/>
                  </a:lnTo>
                  <a:lnTo>
                    <a:pt x="59" y="36"/>
                  </a:lnTo>
                  <a:lnTo>
                    <a:pt x="50" y="38"/>
                  </a:lnTo>
                  <a:lnTo>
                    <a:pt x="36" y="45"/>
                  </a:lnTo>
                  <a:lnTo>
                    <a:pt x="36" y="52"/>
                  </a:lnTo>
                  <a:lnTo>
                    <a:pt x="45" y="50"/>
                  </a:lnTo>
                  <a:lnTo>
                    <a:pt x="52" y="45"/>
                  </a:lnTo>
                  <a:lnTo>
                    <a:pt x="59" y="62"/>
                  </a:lnTo>
                  <a:lnTo>
                    <a:pt x="50" y="64"/>
                  </a:lnTo>
                  <a:lnTo>
                    <a:pt x="36" y="71"/>
                  </a:lnTo>
                  <a:lnTo>
                    <a:pt x="36" y="81"/>
                  </a:lnTo>
                  <a:lnTo>
                    <a:pt x="45" y="78"/>
                  </a:lnTo>
                  <a:lnTo>
                    <a:pt x="52" y="73"/>
                  </a:lnTo>
                  <a:lnTo>
                    <a:pt x="59" y="90"/>
                  </a:lnTo>
                  <a:lnTo>
                    <a:pt x="50" y="92"/>
                  </a:lnTo>
                  <a:lnTo>
                    <a:pt x="36" y="99"/>
                  </a:lnTo>
                  <a:lnTo>
                    <a:pt x="36" y="107"/>
                  </a:lnTo>
                  <a:lnTo>
                    <a:pt x="45" y="104"/>
                  </a:lnTo>
                  <a:lnTo>
                    <a:pt x="52" y="99"/>
                  </a:lnTo>
                  <a:lnTo>
                    <a:pt x="59" y="116"/>
                  </a:lnTo>
                  <a:lnTo>
                    <a:pt x="50" y="118"/>
                  </a:lnTo>
                  <a:lnTo>
                    <a:pt x="36" y="125"/>
                  </a:lnTo>
                  <a:lnTo>
                    <a:pt x="36" y="135"/>
                  </a:lnTo>
                  <a:lnTo>
                    <a:pt x="45" y="133"/>
                  </a:lnTo>
                  <a:lnTo>
                    <a:pt x="52" y="130"/>
                  </a:lnTo>
                  <a:lnTo>
                    <a:pt x="59" y="144"/>
                  </a:lnTo>
                  <a:lnTo>
                    <a:pt x="50" y="147"/>
                  </a:lnTo>
                  <a:lnTo>
                    <a:pt x="36" y="154"/>
                  </a:lnTo>
                  <a:lnTo>
                    <a:pt x="36" y="168"/>
                  </a:lnTo>
                  <a:lnTo>
                    <a:pt x="36" y="173"/>
                  </a:lnTo>
                  <a:lnTo>
                    <a:pt x="154" y="173"/>
                  </a:lnTo>
                  <a:lnTo>
                    <a:pt x="154" y="137"/>
                  </a:lnTo>
                  <a:lnTo>
                    <a:pt x="170" y="121"/>
                  </a:lnTo>
                  <a:lnTo>
                    <a:pt x="170" y="180"/>
                  </a:lnTo>
                  <a:lnTo>
                    <a:pt x="170" y="189"/>
                  </a:lnTo>
                  <a:lnTo>
                    <a:pt x="161" y="189"/>
                  </a:lnTo>
                  <a:lnTo>
                    <a:pt x="29" y="189"/>
                  </a:lnTo>
                  <a:lnTo>
                    <a:pt x="19" y="189"/>
                  </a:lnTo>
                  <a:lnTo>
                    <a:pt x="19" y="180"/>
                  </a:lnTo>
                  <a:lnTo>
                    <a:pt x="19" y="168"/>
                  </a:lnTo>
                  <a:lnTo>
                    <a:pt x="3" y="168"/>
                  </a:lnTo>
                  <a:lnTo>
                    <a:pt x="0" y="151"/>
                  </a:lnTo>
                  <a:lnTo>
                    <a:pt x="19" y="144"/>
                  </a:lnTo>
                  <a:lnTo>
                    <a:pt x="19" y="140"/>
                  </a:lnTo>
                  <a:lnTo>
                    <a:pt x="3" y="140"/>
                  </a:lnTo>
                  <a:lnTo>
                    <a:pt x="0" y="123"/>
                  </a:lnTo>
                  <a:lnTo>
                    <a:pt x="19" y="114"/>
                  </a:lnTo>
                  <a:lnTo>
                    <a:pt x="3" y="114"/>
                  </a:lnTo>
                  <a:lnTo>
                    <a:pt x="0" y="97"/>
                  </a:lnTo>
                  <a:lnTo>
                    <a:pt x="19" y="88"/>
                  </a:lnTo>
                  <a:lnTo>
                    <a:pt x="19" y="85"/>
                  </a:lnTo>
                  <a:lnTo>
                    <a:pt x="3" y="85"/>
                  </a:lnTo>
                  <a:lnTo>
                    <a:pt x="0" y="69"/>
                  </a:lnTo>
                  <a:lnTo>
                    <a:pt x="19" y="59"/>
                  </a:lnTo>
                  <a:lnTo>
                    <a:pt x="3" y="59"/>
                  </a:lnTo>
                  <a:lnTo>
                    <a:pt x="0" y="43"/>
                  </a:lnTo>
                  <a:lnTo>
                    <a:pt x="19" y="33"/>
                  </a:lnTo>
                  <a:lnTo>
                    <a:pt x="19" y="7"/>
                  </a:lnTo>
                  <a:lnTo>
                    <a:pt x="19" y="0"/>
                  </a:lnTo>
                  <a:lnTo>
                    <a:pt x="29" y="0"/>
                  </a:lnTo>
                  <a:close/>
                  <a:moveTo>
                    <a:pt x="73" y="90"/>
                  </a:moveTo>
                  <a:lnTo>
                    <a:pt x="73" y="99"/>
                  </a:lnTo>
                  <a:lnTo>
                    <a:pt x="95" y="99"/>
                  </a:lnTo>
                  <a:lnTo>
                    <a:pt x="95" y="90"/>
                  </a:lnTo>
                  <a:lnTo>
                    <a:pt x="73" y="90"/>
                  </a:lnTo>
                  <a:close/>
                  <a:moveTo>
                    <a:pt x="73" y="71"/>
                  </a:moveTo>
                  <a:lnTo>
                    <a:pt x="73" y="78"/>
                  </a:lnTo>
                  <a:lnTo>
                    <a:pt x="114" y="78"/>
                  </a:lnTo>
                  <a:lnTo>
                    <a:pt x="114" y="71"/>
                  </a:lnTo>
                  <a:lnTo>
                    <a:pt x="73" y="71"/>
                  </a:lnTo>
                  <a:close/>
                  <a:moveTo>
                    <a:pt x="73" y="50"/>
                  </a:moveTo>
                  <a:lnTo>
                    <a:pt x="73" y="59"/>
                  </a:lnTo>
                  <a:lnTo>
                    <a:pt x="132" y="59"/>
                  </a:lnTo>
                  <a:lnTo>
                    <a:pt x="132" y="50"/>
                  </a:lnTo>
                  <a:lnTo>
                    <a:pt x="73" y="50"/>
                  </a:lnTo>
                  <a:close/>
                  <a:moveTo>
                    <a:pt x="73" y="31"/>
                  </a:moveTo>
                  <a:lnTo>
                    <a:pt x="73" y="40"/>
                  </a:lnTo>
                  <a:lnTo>
                    <a:pt x="132" y="40"/>
                  </a:lnTo>
                  <a:lnTo>
                    <a:pt x="132" y="31"/>
                  </a:lnTo>
                  <a:lnTo>
                    <a:pt x="73" y="31"/>
                  </a:lnTo>
                  <a:close/>
                  <a:moveTo>
                    <a:pt x="97" y="151"/>
                  </a:moveTo>
                  <a:lnTo>
                    <a:pt x="109" y="149"/>
                  </a:lnTo>
                  <a:lnTo>
                    <a:pt x="123" y="149"/>
                  </a:lnTo>
                  <a:lnTo>
                    <a:pt x="111" y="137"/>
                  </a:lnTo>
                  <a:lnTo>
                    <a:pt x="99" y="123"/>
                  </a:lnTo>
                  <a:lnTo>
                    <a:pt x="97" y="137"/>
                  </a:lnTo>
                  <a:lnTo>
                    <a:pt x="97" y="151"/>
                  </a:lnTo>
                  <a:close/>
                  <a:moveTo>
                    <a:pt x="184" y="40"/>
                  </a:moveTo>
                  <a:lnTo>
                    <a:pt x="109" y="114"/>
                  </a:lnTo>
                  <a:lnTo>
                    <a:pt x="132" y="140"/>
                  </a:lnTo>
                  <a:lnTo>
                    <a:pt x="208" y="66"/>
                  </a:lnTo>
                  <a:lnTo>
                    <a:pt x="184" y="4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3" name="组合 72"/>
          <p:cNvGrpSpPr/>
          <p:nvPr/>
        </p:nvGrpSpPr>
        <p:grpSpPr>
          <a:xfrm>
            <a:off x="2522307" y="805160"/>
            <a:ext cx="3892907" cy="535623"/>
            <a:chOff x="2522307" y="805160"/>
            <a:chExt cx="3892907" cy="535623"/>
          </a:xfrm>
        </p:grpSpPr>
        <p:sp>
          <p:nvSpPr>
            <p:cNvPr id="36" name="文本框 21"/>
            <p:cNvSpPr txBox="1">
              <a:spLocks noChangeArrowheads="1"/>
            </p:cNvSpPr>
            <p:nvPr/>
          </p:nvSpPr>
          <p:spPr bwMode="auto">
            <a:xfrm>
              <a:off x="2522307" y="805160"/>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75000"/>
                      <a:lumOff val="25000"/>
                    </a:schemeClr>
                  </a:solidFill>
                  <a:effectLst/>
                </a:rPr>
                <a:t>点击添加标题</a:t>
              </a:r>
            </a:p>
          </p:txBody>
        </p:sp>
        <p:sp>
          <p:nvSpPr>
            <p:cNvPr id="37" name="矩形 36"/>
            <p:cNvSpPr/>
            <p:nvPr/>
          </p:nvSpPr>
          <p:spPr>
            <a:xfrm>
              <a:off x="2522307" y="1033006"/>
              <a:ext cx="3892907" cy="307777"/>
            </a:xfrm>
            <a:prstGeom prst="rect">
              <a:avLst/>
            </a:prstGeom>
          </p:spPr>
          <p:txBody>
            <a:bodyPr wrap="square">
              <a:spAutoFit/>
            </a:bodyPr>
            <a:lstStyle/>
            <a:p>
              <a:pPr eaLnBrk="1" hangingPunct="1"/>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grpSp>
      <p:grpSp>
        <p:nvGrpSpPr>
          <p:cNvPr id="72" name="组合 71"/>
          <p:cNvGrpSpPr/>
          <p:nvPr/>
        </p:nvGrpSpPr>
        <p:grpSpPr>
          <a:xfrm>
            <a:off x="2427440" y="3732827"/>
            <a:ext cx="5144139" cy="695325"/>
            <a:chOff x="2427440" y="3732827"/>
            <a:chExt cx="5144139" cy="695325"/>
          </a:xfrm>
        </p:grpSpPr>
        <p:sp>
          <p:nvSpPr>
            <p:cNvPr id="16" name="矩形 22"/>
            <p:cNvSpPr>
              <a:spLocks noChangeArrowheads="1"/>
            </p:cNvSpPr>
            <p:nvPr/>
          </p:nvSpPr>
          <p:spPr bwMode="auto">
            <a:xfrm>
              <a:off x="2427440" y="3732828"/>
              <a:ext cx="4803458" cy="6953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 name="椭圆 24"/>
            <p:cNvSpPr>
              <a:spLocks noChangeArrowheads="1"/>
            </p:cNvSpPr>
            <p:nvPr/>
          </p:nvSpPr>
          <p:spPr bwMode="auto">
            <a:xfrm>
              <a:off x="6876172" y="3732827"/>
              <a:ext cx="695407" cy="695324"/>
            </a:xfrm>
            <a:prstGeom prst="ellipse">
              <a:avLst/>
            </a:prstGeom>
            <a:solidFill>
              <a:srgbClr val="6FB5BC"/>
            </a:solidFill>
            <a:ln w="3175">
              <a:solidFill>
                <a:srgbClr val="6FB5BC"/>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8" name="Freeform 14"/>
            <p:cNvSpPr>
              <a:spLocks noChangeAspect="1" noEditPoints="1" noChangeArrowheads="1"/>
            </p:cNvSpPr>
            <p:nvPr/>
          </p:nvSpPr>
          <p:spPr bwMode="auto">
            <a:xfrm>
              <a:off x="7052826" y="3932696"/>
              <a:ext cx="389590" cy="330304"/>
            </a:xfrm>
            <a:custGeom>
              <a:avLst/>
              <a:gdLst>
                <a:gd name="T0" fmla="*/ 2147483646 w 78"/>
                <a:gd name="T1" fmla="*/ 2147483646 h 88"/>
                <a:gd name="T2" fmla="*/ 2147483646 w 78"/>
                <a:gd name="T3" fmla="*/ 2147483646 h 88"/>
                <a:gd name="T4" fmla="*/ 2147483646 w 78"/>
                <a:gd name="T5" fmla="*/ 2147483646 h 88"/>
                <a:gd name="T6" fmla="*/ 2147483646 w 78"/>
                <a:gd name="T7" fmla="*/ 2147483646 h 88"/>
                <a:gd name="T8" fmla="*/ 0 w 78"/>
                <a:gd name="T9" fmla="*/ 2147483646 h 88"/>
                <a:gd name="T10" fmla="*/ 2147483646 w 78"/>
                <a:gd name="T11" fmla="*/ 2147483646 h 88"/>
                <a:gd name="T12" fmla="*/ 2147483646 w 78"/>
                <a:gd name="T13" fmla="*/ 2147483646 h 88"/>
                <a:gd name="T14" fmla="*/ 2147483646 w 78"/>
                <a:gd name="T15" fmla="*/ 2147483646 h 88"/>
                <a:gd name="T16" fmla="*/ 2147483646 w 78"/>
                <a:gd name="T17" fmla="*/ 2147483646 h 88"/>
                <a:gd name="T18" fmla="*/ 2147483646 w 78"/>
                <a:gd name="T19" fmla="*/ 2147483646 h 88"/>
                <a:gd name="T20" fmla="*/ 2147483646 w 78"/>
                <a:gd name="T21" fmla="*/ 2147483646 h 88"/>
                <a:gd name="T22" fmla="*/ 2147483646 w 78"/>
                <a:gd name="T23" fmla="*/ 2147483646 h 88"/>
                <a:gd name="T24" fmla="*/ 2147483646 w 78"/>
                <a:gd name="T25" fmla="*/ 2147483646 h 88"/>
                <a:gd name="T26" fmla="*/ 2147483646 w 78"/>
                <a:gd name="T27" fmla="*/ 2147483646 h 88"/>
                <a:gd name="T28" fmla="*/ 2147483646 w 78"/>
                <a:gd name="T29" fmla="*/ 2147483646 h 88"/>
                <a:gd name="T30" fmla="*/ 2147483646 w 78"/>
                <a:gd name="T31" fmla="*/ 2147483646 h 88"/>
                <a:gd name="T32" fmla="*/ 2147483646 w 78"/>
                <a:gd name="T33" fmla="*/ 2147483646 h 88"/>
                <a:gd name="T34" fmla="*/ 2147483646 w 78"/>
                <a:gd name="T35" fmla="*/ 2147483646 h 88"/>
                <a:gd name="T36" fmla="*/ 2147483646 w 78"/>
                <a:gd name="T37" fmla="*/ 2147483646 h 88"/>
                <a:gd name="T38" fmla="*/ 2147483646 w 78"/>
                <a:gd name="T39" fmla="*/ 2147483646 h 88"/>
                <a:gd name="T40" fmla="*/ 2147483646 w 78"/>
                <a:gd name="T41" fmla="*/ 2147483646 h 88"/>
                <a:gd name="T42" fmla="*/ 2147483646 w 78"/>
                <a:gd name="T43" fmla="*/ 2147483646 h 88"/>
                <a:gd name="T44" fmla="*/ 2147483646 w 78"/>
                <a:gd name="T45" fmla="*/ 2147483646 h 88"/>
                <a:gd name="T46" fmla="*/ 2147483646 w 78"/>
                <a:gd name="T47" fmla="*/ 2147483646 h 88"/>
                <a:gd name="T48" fmla="*/ 2147483646 w 78"/>
                <a:gd name="T49" fmla="*/ 2147483646 h 88"/>
                <a:gd name="T50" fmla="*/ 2147483646 w 78"/>
                <a:gd name="T51" fmla="*/ 2147483646 h 88"/>
                <a:gd name="T52" fmla="*/ 2147483646 w 78"/>
                <a:gd name="T53" fmla="*/ 2147483646 h 88"/>
                <a:gd name="T54" fmla="*/ 2147483646 w 78"/>
                <a:gd name="T55" fmla="*/ 2147483646 h 88"/>
                <a:gd name="T56" fmla="*/ 2147483646 w 78"/>
                <a:gd name="T57" fmla="*/ 2147483646 h 88"/>
                <a:gd name="T58" fmla="*/ 2147483646 w 78"/>
                <a:gd name="T59" fmla="*/ 2147483646 h 88"/>
                <a:gd name="T60" fmla="*/ 2147483646 w 78"/>
                <a:gd name="T61" fmla="*/ 2147483646 h 88"/>
                <a:gd name="T62" fmla="*/ 2147483646 w 78"/>
                <a:gd name="T63" fmla="*/ 0 h 88"/>
                <a:gd name="T64" fmla="*/ 2147483646 w 78"/>
                <a:gd name="T65" fmla="*/ 0 h 88"/>
                <a:gd name="T66" fmla="*/ 2147483646 w 78"/>
                <a:gd name="T67" fmla="*/ 2147483646 h 88"/>
                <a:gd name="T68" fmla="*/ 2147483646 w 78"/>
                <a:gd name="T69" fmla="*/ 2147483646 h 88"/>
                <a:gd name="T70" fmla="*/ 2147483646 w 78"/>
                <a:gd name="T71" fmla="*/ 2147483646 h 88"/>
                <a:gd name="T72" fmla="*/ 2147483646 w 78"/>
                <a:gd name="T73" fmla="*/ 2147483646 h 88"/>
                <a:gd name="T74" fmla="*/ 2147483646 w 78"/>
                <a:gd name="T75" fmla="*/ 2147483646 h 88"/>
                <a:gd name="T76" fmla="*/ 2147483646 w 78"/>
                <a:gd name="T77" fmla="*/ 2147483646 h 88"/>
                <a:gd name="T78" fmla="*/ 2147483646 w 78"/>
                <a:gd name="T79" fmla="*/ 2147483646 h 88"/>
                <a:gd name="T80" fmla="*/ 2147483646 w 78"/>
                <a:gd name="T81" fmla="*/ 2147483646 h 88"/>
                <a:gd name="T82" fmla="*/ 2147483646 w 78"/>
                <a:gd name="T83" fmla="*/ 2147483646 h 88"/>
                <a:gd name="T84" fmla="*/ 2147483646 w 78"/>
                <a:gd name="T85" fmla="*/ 2147483646 h 88"/>
                <a:gd name="T86" fmla="*/ 2147483646 w 78"/>
                <a:gd name="T87" fmla="*/ 2147483646 h 88"/>
                <a:gd name="T88" fmla="*/ 2147483646 w 78"/>
                <a:gd name="T89" fmla="*/ 2147483646 h 88"/>
                <a:gd name="T90" fmla="*/ 2147483646 w 78"/>
                <a:gd name="T91" fmla="*/ 2147483646 h 88"/>
                <a:gd name="T92" fmla="*/ 2147483646 w 78"/>
                <a:gd name="T93" fmla="*/ 2147483646 h 88"/>
                <a:gd name="T94" fmla="*/ 2147483646 w 78"/>
                <a:gd name="T95" fmla="*/ 2147483646 h 88"/>
                <a:gd name="T96" fmla="*/ 2147483646 w 78"/>
                <a:gd name="T97" fmla="*/ 2147483646 h 88"/>
                <a:gd name="T98" fmla="*/ 2147483646 w 78"/>
                <a:gd name="T99" fmla="*/ 2147483646 h 88"/>
                <a:gd name="T100" fmla="*/ 2147483646 w 78"/>
                <a:gd name="T101" fmla="*/ 2147483646 h 88"/>
                <a:gd name="T102" fmla="*/ 2147483646 w 78"/>
                <a:gd name="T103" fmla="*/ 2147483646 h 88"/>
                <a:gd name="T104" fmla="*/ 2147483646 w 78"/>
                <a:gd name="T105" fmla="*/ 2147483646 h 88"/>
                <a:gd name="T106" fmla="*/ 2147483646 w 78"/>
                <a:gd name="T107" fmla="*/ 2147483646 h 88"/>
                <a:gd name="T108" fmla="*/ 2147483646 w 78"/>
                <a:gd name="T109" fmla="*/ 2147483646 h 88"/>
                <a:gd name="T110" fmla="*/ 2147483646 w 78"/>
                <a:gd name="T111" fmla="*/ 2147483646 h 88"/>
                <a:gd name="T112" fmla="*/ 2147483646 w 78"/>
                <a:gd name="T113" fmla="*/ 2147483646 h 88"/>
                <a:gd name="T114" fmla="*/ 2147483646 w 78"/>
                <a:gd name="T115" fmla="*/ 2147483646 h 88"/>
                <a:gd name="T116" fmla="*/ 2147483646 w 78"/>
                <a:gd name="T117" fmla="*/ 2147483646 h 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8"/>
                <a:gd name="T179" fmla="*/ 78 w 78"/>
                <a:gd name="T180" fmla="*/ 88 h 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0" name="组合 69"/>
          <p:cNvGrpSpPr/>
          <p:nvPr/>
        </p:nvGrpSpPr>
        <p:grpSpPr>
          <a:xfrm>
            <a:off x="2427440" y="1748452"/>
            <a:ext cx="5144139" cy="695325"/>
            <a:chOff x="2427440" y="1748452"/>
            <a:chExt cx="5144139" cy="695325"/>
          </a:xfrm>
        </p:grpSpPr>
        <p:sp>
          <p:nvSpPr>
            <p:cNvPr id="8" name="矩形 14"/>
            <p:cNvSpPr>
              <a:spLocks noChangeArrowheads="1"/>
            </p:cNvSpPr>
            <p:nvPr/>
          </p:nvSpPr>
          <p:spPr bwMode="auto">
            <a:xfrm>
              <a:off x="2427440" y="1748453"/>
              <a:ext cx="4803458" cy="6953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椭圆 16"/>
            <p:cNvSpPr>
              <a:spLocks noChangeArrowheads="1"/>
            </p:cNvSpPr>
            <p:nvPr/>
          </p:nvSpPr>
          <p:spPr bwMode="auto">
            <a:xfrm>
              <a:off x="6876172" y="1748452"/>
              <a:ext cx="695407" cy="695324"/>
            </a:xfrm>
            <a:prstGeom prst="ellipse">
              <a:avLst/>
            </a:prstGeom>
            <a:solidFill>
              <a:srgbClr val="6FB5BC"/>
            </a:solidFill>
            <a:ln w="3175">
              <a:solidFill>
                <a:srgbClr val="6FB5BC"/>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9" name="Freeform 71"/>
            <p:cNvSpPr>
              <a:spLocks noChangeAspect="1" noEditPoints="1" noChangeArrowheads="1"/>
            </p:cNvSpPr>
            <p:nvPr/>
          </p:nvSpPr>
          <p:spPr bwMode="auto">
            <a:xfrm>
              <a:off x="6982164" y="1892990"/>
              <a:ext cx="470048" cy="370533"/>
            </a:xfrm>
            <a:custGeom>
              <a:avLst/>
              <a:gdLst>
                <a:gd name="T0" fmla="*/ 2147483646 w 222"/>
                <a:gd name="T1" fmla="*/ 2147483646 h 233"/>
                <a:gd name="T2" fmla="*/ 2147483646 w 222"/>
                <a:gd name="T3" fmla="*/ 2147483646 h 233"/>
                <a:gd name="T4" fmla="*/ 2147483646 w 222"/>
                <a:gd name="T5" fmla="*/ 2147483646 h 233"/>
                <a:gd name="T6" fmla="*/ 2147483646 w 222"/>
                <a:gd name="T7" fmla="*/ 2147483646 h 233"/>
                <a:gd name="T8" fmla="*/ 2147483646 w 222"/>
                <a:gd name="T9" fmla="*/ 2147483646 h 233"/>
                <a:gd name="T10" fmla="*/ 2147483646 w 222"/>
                <a:gd name="T11" fmla="*/ 2147483646 h 233"/>
                <a:gd name="T12" fmla="*/ 2147483646 w 222"/>
                <a:gd name="T13" fmla="*/ 2147483646 h 233"/>
                <a:gd name="T14" fmla="*/ 2147483646 w 222"/>
                <a:gd name="T15" fmla="*/ 2147483646 h 233"/>
                <a:gd name="T16" fmla="*/ 2147483646 w 222"/>
                <a:gd name="T17" fmla="*/ 2147483646 h 233"/>
                <a:gd name="T18" fmla="*/ 2147483646 w 222"/>
                <a:gd name="T19" fmla="*/ 2147483646 h 233"/>
                <a:gd name="T20" fmla="*/ 2147483646 w 222"/>
                <a:gd name="T21" fmla="*/ 2147483646 h 233"/>
                <a:gd name="T22" fmla="*/ 2147483646 w 222"/>
                <a:gd name="T23" fmla="*/ 2147483646 h 233"/>
                <a:gd name="T24" fmla="*/ 2147483646 w 222"/>
                <a:gd name="T25" fmla="*/ 2147483646 h 233"/>
                <a:gd name="T26" fmla="*/ 2147483646 w 222"/>
                <a:gd name="T27" fmla="*/ 0 h 233"/>
                <a:gd name="T28" fmla="*/ 2147483646 w 222"/>
                <a:gd name="T29" fmla="*/ 0 h 233"/>
                <a:gd name="T30" fmla="*/ 2147483646 w 222"/>
                <a:gd name="T31" fmla="*/ 2147483646 h 233"/>
                <a:gd name="T32" fmla="*/ 2147483646 w 222"/>
                <a:gd name="T33" fmla="*/ 2147483646 h 233"/>
                <a:gd name="T34" fmla="*/ 2147483646 w 222"/>
                <a:gd name="T35" fmla="*/ 2147483646 h 233"/>
                <a:gd name="T36" fmla="*/ 2147483646 w 222"/>
                <a:gd name="T37" fmla="*/ 2147483646 h 233"/>
                <a:gd name="T38" fmla="*/ 2147483646 w 222"/>
                <a:gd name="T39" fmla="*/ 2147483646 h 233"/>
                <a:gd name="T40" fmla="*/ 2147483646 w 222"/>
                <a:gd name="T41" fmla="*/ 2147483646 h 233"/>
                <a:gd name="T42" fmla="*/ 2147483646 w 222"/>
                <a:gd name="T43" fmla="*/ 2147483646 h 233"/>
                <a:gd name="T44" fmla="*/ 0 w 222"/>
                <a:gd name="T45" fmla="*/ 2147483646 h 233"/>
                <a:gd name="T46" fmla="*/ 0 w 222"/>
                <a:gd name="T47" fmla="*/ 2147483646 h 233"/>
                <a:gd name="T48" fmla="*/ 2147483646 w 222"/>
                <a:gd name="T49" fmla="*/ 2147483646 h 233"/>
                <a:gd name="T50" fmla="*/ 2147483646 w 222"/>
                <a:gd name="T51" fmla="*/ 2147483646 h 233"/>
                <a:gd name="T52" fmla="*/ 2147483646 w 222"/>
                <a:gd name="T53" fmla="*/ 2147483646 h 233"/>
                <a:gd name="T54" fmla="*/ 2147483646 w 222"/>
                <a:gd name="T55" fmla="*/ 2147483646 h 233"/>
                <a:gd name="T56" fmla="*/ 2147483646 w 222"/>
                <a:gd name="T57" fmla="*/ 2147483646 h 233"/>
                <a:gd name="T58" fmla="*/ 2147483646 w 222"/>
                <a:gd name="T59" fmla="*/ 2147483646 h 233"/>
                <a:gd name="T60" fmla="*/ 2147483646 w 222"/>
                <a:gd name="T61" fmla="*/ 2147483646 h 233"/>
                <a:gd name="T62" fmla="*/ 2147483646 w 222"/>
                <a:gd name="T63" fmla="*/ 2147483646 h 233"/>
                <a:gd name="T64" fmla="*/ 2147483646 w 222"/>
                <a:gd name="T65" fmla="*/ 2147483646 h 233"/>
                <a:gd name="T66" fmla="*/ 2147483646 w 222"/>
                <a:gd name="T67" fmla="*/ 2147483646 h 233"/>
                <a:gd name="T68" fmla="*/ 2147483646 w 222"/>
                <a:gd name="T69" fmla="*/ 2147483646 h 233"/>
                <a:gd name="T70" fmla="*/ 2147483646 w 222"/>
                <a:gd name="T71" fmla="*/ 2147483646 h 233"/>
                <a:gd name="T72" fmla="*/ 2147483646 w 222"/>
                <a:gd name="T73" fmla="*/ 2147483646 h 233"/>
                <a:gd name="T74" fmla="*/ 2147483646 w 222"/>
                <a:gd name="T75" fmla="*/ 2147483646 h 233"/>
                <a:gd name="T76" fmla="*/ 2147483646 w 222"/>
                <a:gd name="T77" fmla="*/ 2147483646 h 233"/>
                <a:gd name="T78" fmla="*/ 2147483646 w 222"/>
                <a:gd name="T79" fmla="*/ 2147483646 h 233"/>
                <a:gd name="T80" fmla="*/ 2147483646 w 222"/>
                <a:gd name="T81" fmla="*/ 2147483646 h 2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3"/>
                <a:gd name="T125" fmla="*/ 222 w 222"/>
                <a:gd name="T126" fmla="*/ 233 h 2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3">
                  <a:moveTo>
                    <a:pt x="151" y="18"/>
                  </a:moveTo>
                  <a:lnTo>
                    <a:pt x="170" y="28"/>
                  </a:lnTo>
                  <a:lnTo>
                    <a:pt x="203" y="18"/>
                  </a:lnTo>
                  <a:lnTo>
                    <a:pt x="182" y="7"/>
                  </a:lnTo>
                  <a:lnTo>
                    <a:pt x="151" y="18"/>
                  </a:lnTo>
                  <a:close/>
                  <a:moveTo>
                    <a:pt x="31" y="170"/>
                  </a:moveTo>
                  <a:lnTo>
                    <a:pt x="7" y="158"/>
                  </a:lnTo>
                  <a:lnTo>
                    <a:pt x="7" y="210"/>
                  </a:lnTo>
                  <a:lnTo>
                    <a:pt x="31" y="222"/>
                  </a:lnTo>
                  <a:lnTo>
                    <a:pt x="31" y="170"/>
                  </a:lnTo>
                  <a:close/>
                  <a:moveTo>
                    <a:pt x="88" y="103"/>
                  </a:moveTo>
                  <a:lnTo>
                    <a:pt x="109" y="113"/>
                  </a:lnTo>
                  <a:lnTo>
                    <a:pt x="137" y="101"/>
                  </a:lnTo>
                  <a:lnTo>
                    <a:pt x="116" y="92"/>
                  </a:lnTo>
                  <a:lnTo>
                    <a:pt x="88" y="103"/>
                  </a:lnTo>
                  <a:close/>
                  <a:moveTo>
                    <a:pt x="69" y="101"/>
                  </a:moveTo>
                  <a:lnTo>
                    <a:pt x="76" y="99"/>
                  </a:lnTo>
                  <a:lnTo>
                    <a:pt x="116" y="82"/>
                  </a:lnTo>
                  <a:lnTo>
                    <a:pt x="118" y="82"/>
                  </a:lnTo>
                  <a:lnTo>
                    <a:pt x="132" y="89"/>
                  </a:lnTo>
                  <a:lnTo>
                    <a:pt x="132" y="23"/>
                  </a:lnTo>
                  <a:lnTo>
                    <a:pt x="132" y="18"/>
                  </a:lnTo>
                  <a:lnTo>
                    <a:pt x="140" y="14"/>
                  </a:lnTo>
                  <a:lnTo>
                    <a:pt x="180" y="0"/>
                  </a:lnTo>
                  <a:lnTo>
                    <a:pt x="182" y="0"/>
                  </a:lnTo>
                  <a:lnTo>
                    <a:pt x="215" y="14"/>
                  </a:lnTo>
                  <a:lnTo>
                    <a:pt x="222" y="18"/>
                  </a:lnTo>
                  <a:lnTo>
                    <a:pt x="222" y="167"/>
                  </a:lnTo>
                  <a:lnTo>
                    <a:pt x="173" y="186"/>
                  </a:lnTo>
                  <a:lnTo>
                    <a:pt x="168" y="184"/>
                  </a:lnTo>
                  <a:lnTo>
                    <a:pt x="158" y="179"/>
                  </a:lnTo>
                  <a:lnTo>
                    <a:pt x="158" y="191"/>
                  </a:lnTo>
                  <a:lnTo>
                    <a:pt x="106" y="210"/>
                  </a:lnTo>
                  <a:lnTo>
                    <a:pt x="102" y="207"/>
                  </a:lnTo>
                  <a:lnTo>
                    <a:pt x="90" y="200"/>
                  </a:lnTo>
                  <a:lnTo>
                    <a:pt x="90" y="214"/>
                  </a:lnTo>
                  <a:lnTo>
                    <a:pt x="38" y="233"/>
                  </a:lnTo>
                  <a:lnTo>
                    <a:pt x="33" y="231"/>
                  </a:lnTo>
                  <a:lnTo>
                    <a:pt x="3" y="217"/>
                  </a:lnTo>
                  <a:lnTo>
                    <a:pt x="0" y="214"/>
                  </a:lnTo>
                  <a:lnTo>
                    <a:pt x="0" y="212"/>
                  </a:lnTo>
                  <a:lnTo>
                    <a:pt x="0" y="153"/>
                  </a:lnTo>
                  <a:lnTo>
                    <a:pt x="0" y="146"/>
                  </a:lnTo>
                  <a:lnTo>
                    <a:pt x="7" y="144"/>
                  </a:lnTo>
                  <a:lnTo>
                    <a:pt x="47" y="127"/>
                  </a:lnTo>
                  <a:lnTo>
                    <a:pt x="50" y="127"/>
                  </a:lnTo>
                  <a:lnTo>
                    <a:pt x="80" y="144"/>
                  </a:lnTo>
                  <a:lnTo>
                    <a:pt x="90" y="146"/>
                  </a:lnTo>
                  <a:lnTo>
                    <a:pt x="90" y="193"/>
                  </a:lnTo>
                  <a:lnTo>
                    <a:pt x="99" y="198"/>
                  </a:lnTo>
                  <a:lnTo>
                    <a:pt x="99" y="125"/>
                  </a:lnTo>
                  <a:lnTo>
                    <a:pt x="76" y="113"/>
                  </a:lnTo>
                  <a:lnTo>
                    <a:pt x="76" y="141"/>
                  </a:lnTo>
                  <a:lnTo>
                    <a:pt x="69" y="137"/>
                  </a:lnTo>
                  <a:lnTo>
                    <a:pt x="69" y="108"/>
                  </a:lnTo>
                  <a:lnTo>
                    <a:pt x="69" y="101"/>
                  </a:lnTo>
                  <a:close/>
                  <a:moveTo>
                    <a:pt x="140" y="94"/>
                  </a:moveTo>
                  <a:lnTo>
                    <a:pt x="149" y="99"/>
                  </a:lnTo>
                  <a:lnTo>
                    <a:pt x="158" y="101"/>
                  </a:lnTo>
                  <a:lnTo>
                    <a:pt x="158" y="170"/>
                  </a:lnTo>
                  <a:lnTo>
                    <a:pt x="166" y="174"/>
                  </a:lnTo>
                  <a:lnTo>
                    <a:pt x="166" y="42"/>
                  </a:lnTo>
                  <a:lnTo>
                    <a:pt x="140" y="30"/>
                  </a:lnTo>
                  <a:lnTo>
                    <a:pt x="140" y="94"/>
                  </a:lnTo>
                  <a:close/>
                  <a:moveTo>
                    <a:pt x="19" y="148"/>
                  </a:moveTo>
                  <a:lnTo>
                    <a:pt x="38" y="158"/>
                  </a:lnTo>
                  <a:lnTo>
                    <a:pt x="71" y="146"/>
                  </a:lnTo>
                  <a:lnTo>
                    <a:pt x="47" y="137"/>
                  </a:lnTo>
                  <a:lnTo>
                    <a:pt x="19" y="148"/>
                  </a:lnTo>
                  <a:close/>
                  <a:moveTo>
                    <a:pt x="173" y="37"/>
                  </a:moveTo>
                  <a:lnTo>
                    <a:pt x="173" y="35"/>
                  </a:lnTo>
                  <a:lnTo>
                    <a:pt x="173" y="3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1" name="组合 70"/>
          <p:cNvGrpSpPr/>
          <p:nvPr/>
        </p:nvGrpSpPr>
        <p:grpSpPr>
          <a:xfrm>
            <a:off x="2427440" y="2740640"/>
            <a:ext cx="5144139" cy="695325"/>
            <a:chOff x="2427440" y="2740640"/>
            <a:chExt cx="5144139" cy="695325"/>
          </a:xfrm>
        </p:grpSpPr>
        <p:sp>
          <p:nvSpPr>
            <p:cNvPr id="12" name="矩形 18"/>
            <p:cNvSpPr>
              <a:spLocks noChangeArrowheads="1"/>
            </p:cNvSpPr>
            <p:nvPr/>
          </p:nvSpPr>
          <p:spPr bwMode="auto">
            <a:xfrm>
              <a:off x="2427440" y="2740641"/>
              <a:ext cx="4803458" cy="69532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 name="椭圆 20"/>
            <p:cNvSpPr>
              <a:spLocks noChangeArrowheads="1"/>
            </p:cNvSpPr>
            <p:nvPr/>
          </p:nvSpPr>
          <p:spPr bwMode="auto">
            <a:xfrm>
              <a:off x="6876172" y="2740640"/>
              <a:ext cx="695407" cy="695324"/>
            </a:xfrm>
            <a:prstGeom prst="ellipse">
              <a:avLst/>
            </a:prstGeom>
            <a:solidFill>
              <a:srgbClr val="6FB5BC"/>
            </a:solidFill>
            <a:ln w="3175">
              <a:solidFill>
                <a:srgbClr val="6FB5BC"/>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0" name="Freeform 78"/>
            <p:cNvSpPr>
              <a:spLocks noChangeAspect="1" noEditPoints="1" noChangeArrowheads="1"/>
            </p:cNvSpPr>
            <p:nvPr/>
          </p:nvSpPr>
          <p:spPr bwMode="auto">
            <a:xfrm>
              <a:off x="7009689" y="2892448"/>
              <a:ext cx="414997" cy="391707"/>
            </a:xfrm>
            <a:custGeom>
              <a:avLst/>
              <a:gdLst>
                <a:gd name="T0" fmla="*/ 2147483646 w 83"/>
                <a:gd name="T1" fmla="*/ 2147483646 h 104"/>
                <a:gd name="T2" fmla="*/ 2147483646 w 83"/>
                <a:gd name="T3" fmla="*/ 2147483646 h 104"/>
                <a:gd name="T4" fmla="*/ 2147483646 w 83"/>
                <a:gd name="T5" fmla="*/ 2147483646 h 104"/>
                <a:gd name="T6" fmla="*/ 2147483646 w 83"/>
                <a:gd name="T7" fmla="*/ 2147483646 h 104"/>
                <a:gd name="T8" fmla="*/ 2147483646 w 83"/>
                <a:gd name="T9" fmla="*/ 2147483646 h 104"/>
                <a:gd name="T10" fmla="*/ 2147483646 w 83"/>
                <a:gd name="T11" fmla="*/ 2147483646 h 104"/>
                <a:gd name="T12" fmla="*/ 2147483646 w 83"/>
                <a:gd name="T13" fmla="*/ 2147483646 h 104"/>
                <a:gd name="T14" fmla="*/ 2147483646 w 83"/>
                <a:gd name="T15" fmla="*/ 2147483646 h 104"/>
                <a:gd name="T16" fmla="*/ 2147483646 w 83"/>
                <a:gd name="T17" fmla="*/ 2147483646 h 104"/>
                <a:gd name="T18" fmla="*/ 2147483646 w 83"/>
                <a:gd name="T19" fmla="*/ 2147483646 h 104"/>
                <a:gd name="T20" fmla="*/ 2147483646 w 83"/>
                <a:gd name="T21" fmla="*/ 2147483646 h 104"/>
                <a:gd name="T22" fmla="*/ 2147483646 w 83"/>
                <a:gd name="T23" fmla="*/ 2147483646 h 104"/>
                <a:gd name="T24" fmla="*/ 2147483646 w 83"/>
                <a:gd name="T25" fmla="*/ 2147483646 h 104"/>
                <a:gd name="T26" fmla="*/ 2147483646 w 83"/>
                <a:gd name="T27" fmla="*/ 0 h 104"/>
                <a:gd name="T28" fmla="*/ 2147483646 w 83"/>
                <a:gd name="T29" fmla="*/ 2147483646 h 104"/>
                <a:gd name="T30" fmla="*/ 2147483646 w 83"/>
                <a:gd name="T31" fmla="*/ 2147483646 h 104"/>
                <a:gd name="T32" fmla="*/ 2147483646 w 83"/>
                <a:gd name="T33" fmla="*/ 2147483646 h 104"/>
                <a:gd name="T34" fmla="*/ 2147483646 w 83"/>
                <a:gd name="T35" fmla="*/ 0 h 104"/>
                <a:gd name="T36" fmla="*/ 2147483646 w 83"/>
                <a:gd name="T37" fmla="*/ 2147483646 h 104"/>
                <a:gd name="T38" fmla="*/ 2147483646 w 83"/>
                <a:gd name="T39" fmla="*/ 2147483646 h 104"/>
                <a:gd name="T40" fmla="*/ 2147483646 w 83"/>
                <a:gd name="T41" fmla="*/ 2147483646 h 104"/>
                <a:gd name="T42" fmla="*/ 2147483646 w 83"/>
                <a:gd name="T43" fmla="*/ 2147483646 h 104"/>
                <a:gd name="T44" fmla="*/ 2147483646 w 83"/>
                <a:gd name="T45" fmla="*/ 2147483646 h 104"/>
                <a:gd name="T46" fmla="*/ 2147483646 w 83"/>
                <a:gd name="T47" fmla="*/ 2147483646 h 104"/>
                <a:gd name="T48" fmla="*/ 2147483646 w 83"/>
                <a:gd name="T49" fmla="*/ 2147483646 h 104"/>
                <a:gd name="T50" fmla="*/ 2147483646 w 83"/>
                <a:gd name="T51" fmla="*/ 2147483646 h 104"/>
                <a:gd name="T52" fmla="*/ 2147483646 w 83"/>
                <a:gd name="T53" fmla="*/ 2147483646 h 104"/>
                <a:gd name="T54" fmla="*/ 2147483646 w 83"/>
                <a:gd name="T55" fmla="*/ 2147483646 h 104"/>
                <a:gd name="T56" fmla="*/ 2147483646 w 83"/>
                <a:gd name="T57" fmla="*/ 2147483646 h 104"/>
                <a:gd name="T58" fmla="*/ 2147483646 w 83"/>
                <a:gd name="T59" fmla="*/ 2147483646 h 104"/>
                <a:gd name="T60" fmla="*/ 2147483646 w 83"/>
                <a:gd name="T61" fmla="*/ 2147483646 h 104"/>
                <a:gd name="T62" fmla="*/ 2147483646 w 83"/>
                <a:gd name="T63" fmla="*/ 2147483646 h 104"/>
                <a:gd name="T64" fmla="*/ 2147483646 w 83"/>
                <a:gd name="T65" fmla="*/ 2147483646 h 104"/>
                <a:gd name="T66" fmla="*/ 2147483646 w 83"/>
                <a:gd name="T67" fmla="*/ 2147483646 h 104"/>
                <a:gd name="T68" fmla="*/ 2147483646 w 83"/>
                <a:gd name="T69" fmla="*/ 2147483646 h 104"/>
                <a:gd name="T70" fmla="*/ 2147483646 w 83"/>
                <a:gd name="T71" fmla="*/ 2147483646 h 104"/>
                <a:gd name="T72" fmla="*/ 2147483646 w 83"/>
                <a:gd name="T73" fmla="*/ 2147483646 h 104"/>
                <a:gd name="T74" fmla="*/ 2147483646 w 83"/>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104"/>
                <a:gd name="T116" fmla="*/ 83 w 83"/>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5" name="组合 64"/>
          <p:cNvGrpSpPr/>
          <p:nvPr/>
        </p:nvGrpSpPr>
        <p:grpSpPr>
          <a:xfrm>
            <a:off x="1572421" y="715348"/>
            <a:ext cx="1022880" cy="736240"/>
            <a:chOff x="1572421" y="715348"/>
            <a:chExt cx="1022880" cy="736240"/>
          </a:xfrm>
        </p:grpSpPr>
        <p:sp>
          <p:nvSpPr>
            <p:cNvPr id="5" name="矩形 7"/>
            <p:cNvSpPr>
              <a:spLocks noChangeArrowheads="1"/>
            </p:cNvSpPr>
            <p:nvPr/>
          </p:nvSpPr>
          <p:spPr bwMode="auto">
            <a:xfrm>
              <a:off x="1737577" y="756264"/>
              <a:ext cx="689866" cy="695324"/>
            </a:xfrm>
            <a:prstGeom prst="rect">
              <a:avLst/>
            </a:prstGeom>
            <a:solidFill>
              <a:schemeClr val="tx1">
                <a:lumMod val="75000"/>
                <a:lumOff val="2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2" name="目录文字"/>
            <p:cNvSpPr txBox="1"/>
            <p:nvPr/>
          </p:nvSpPr>
          <p:spPr>
            <a:xfrm>
              <a:off x="1807970" y="715348"/>
              <a:ext cx="551783" cy="58477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a:t>
              </a:r>
            </a:p>
          </p:txBody>
        </p:sp>
        <p:sp>
          <p:nvSpPr>
            <p:cNvPr id="43" name="文本框 21"/>
            <p:cNvSpPr txBox="1">
              <a:spLocks noChangeArrowheads="1"/>
            </p:cNvSpPr>
            <p:nvPr/>
          </p:nvSpPr>
          <p:spPr bwMode="auto">
            <a:xfrm>
              <a:off x="1572421" y="1173252"/>
              <a:ext cx="1022880" cy="2308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900" dirty="0">
                  <a:solidFill>
                    <a:schemeClr val="bg1">
                      <a:lumMod val="50000"/>
                    </a:schemeClr>
                  </a:solidFill>
                  <a:latin typeface="Arial" panose="020B0604020202020204" pitchFamily="34" charset="0"/>
                  <a:cs typeface="Arial" panose="020B0604020202020204" pitchFamily="34" charset="0"/>
                </a:rPr>
                <a:t>Add the title</a:t>
              </a:r>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grpSp>
      <p:grpSp>
        <p:nvGrpSpPr>
          <p:cNvPr id="66" name="组合 65"/>
          <p:cNvGrpSpPr/>
          <p:nvPr/>
        </p:nvGrpSpPr>
        <p:grpSpPr>
          <a:xfrm>
            <a:off x="1572421" y="1728148"/>
            <a:ext cx="1022880" cy="715628"/>
            <a:chOff x="1572421" y="1728148"/>
            <a:chExt cx="1022880" cy="715628"/>
          </a:xfrm>
        </p:grpSpPr>
        <p:sp>
          <p:nvSpPr>
            <p:cNvPr id="9" name="矩形 15"/>
            <p:cNvSpPr>
              <a:spLocks noChangeArrowheads="1"/>
            </p:cNvSpPr>
            <p:nvPr/>
          </p:nvSpPr>
          <p:spPr bwMode="auto">
            <a:xfrm>
              <a:off x="1737577" y="1748452"/>
              <a:ext cx="689866" cy="695324"/>
            </a:xfrm>
            <a:prstGeom prst="rect">
              <a:avLst/>
            </a:prstGeom>
            <a:solidFill>
              <a:schemeClr val="tx1">
                <a:lumMod val="75000"/>
                <a:lumOff val="2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 name="目录文字"/>
            <p:cNvSpPr txBox="1"/>
            <p:nvPr/>
          </p:nvSpPr>
          <p:spPr>
            <a:xfrm>
              <a:off x="1807970" y="1728148"/>
              <a:ext cx="551783" cy="58477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B</a:t>
              </a:r>
            </a:p>
          </p:txBody>
        </p:sp>
        <p:sp>
          <p:nvSpPr>
            <p:cNvPr id="47" name="文本框 21"/>
            <p:cNvSpPr txBox="1">
              <a:spLocks noChangeArrowheads="1"/>
            </p:cNvSpPr>
            <p:nvPr/>
          </p:nvSpPr>
          <p:spPr bwMode="auto">
            <a:xfrm>
              <a:off x="1572421" y="2186052"/>
              <a:ext cx="1022880" cy="2308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900" dirty="0">
                  <a:solidFill>
                    <a:schemeClr val="bg1">
                      <a:lumMod val="50000"/>
                    </a:schemeClr>
                  </a:solidFill>
                  <a:latin typeface="Arial" panose="020B0604020202020204" pitchFamily="34" charset="0"/>
                  <a:cs typeface="Arial" panose="020B0604020202020204" pitchFamily="34" charset="0"/>
                </a:rPr>
                <a:t>Add the title</a:t>
              </a:r>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grpSp>
      <p:grpSp>
        <p:nvGrpSpPr>
          <p:cNvPr id="67" name="组合 66"/>
          <p:cNvGrpSpPr/>
          <p:nvPr/>
        </p:nvGrpSpPr>
        <p:grpSpPr>
          <a:xfrm>
            <a:off x="1572421" y="2722093"/>
            <a:ext cx="1022880" cy="713871"/>
            <a:chOff x="1572421" y="2722093"/>
            <a:chExt cx="1022880" cy="713871"/>
          </a:xfrm>
        </p:grpSpPr>
        <p:sp>
          <p:nvSpPr>
            <p:cNvPr id="13" name="矩形 19"/>
            <p:cNvSpPr>
              <a:spLocks noChangeArrowheads="1"/>
            </p:cNvSpPr>
            <p:nvPr/>
          </p:nvSpPr>
          <p:spPr bwMode="auto">
            <a:xfrm>
              <a:off x="1737577" y="2740640"/>
              <a:ext cx="689866" cy="695324"/>
            </a:xfrm>
            <a:prstGeom prst="rect">
              <a:avLst/>
            </a:prstGeom>
            <a:solidFill>
              <a:schemeClr val="tx1">
                <a:lumMod val="75000"/>
                <a:lumOff val="2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9" name="目录文字"/>
            <p:cNvSpPr txBox="1"/>
            <p:nvPr/>
          </p:nvSpPr>
          <p:spPr>
            <a:xfrm>
              <a:off x="1807970" y="2722093"/>
              <a:ext cx="551783" cy="58477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a:t>
              </a:r>
            </a:p>
          </p:txBody>
        </p:sp>
        <p:sp>
          <p:nvSpPr>
            <p:cNvPr id="50" name="文本框 21"/>
            <p:cNvSpPr txBox="1">
              <a:spLocks noChangeArrowheads="1"/>
            </p:cNvSpPr>
            <p:nvPr/>
          </p:nvSpPr>
          <p:spPr bwMode="auto">
            <a:xfrm>
              <a:off x="1572421" y="3179997"/>
              <a:ext cx="1022880" cy="2308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900" dirty="0">
                  <a:solidFill>
                    <a:schemeClr val="bg1">
                      <a:lumMod val="50000"/>
                    </a:schemeClr>
                  </a:solidFill>
                  <a:latin typeface="Arial" panose="020B0604020202020204" pitchFamily="34" charset="0"/>
                  <a:cs typeface="Arial" panose="020B0604020202020204" pitchFamily="34" charset="0"/>
                </a:rPr>
                <a:t>Add the title</a:t>
              </a:r>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grpSp>
      <p:grpSp>
        <p:nvGrpSpPr>
          <p:cNvPr id="68" name="组合 67"/>
          <p:cNvGrpSpPr/>
          <p:nvPr/>
        </p:nvGrpSpPr>
        <p:grpSpPr>
          <a:xfrm>
            <a:off x="1572421" y="3725216"/>
            <a:ext cx="1022880" cy="702935"/>
            <a:chOff x="1572421" y="3725216"/>
            <a:chExt cx="1022880" cy="702935"/>
          </a:xfrm>
        </p:grpSpPr>
        <p:sp>
          <p:nvSpPr>
            <p:cNvPr id="17" name="矩形 23"/>
            <p:cNvSpPr>
              <a:spLocks noChangeArrowheads="1"/>
            </p:cNvSpPr>
            <p:nvPr/>
          </p:nvSpPr>
          <p:spPr bwMode="auto">
            <a:xfrm>
              <a:off x="1737577" y="3732827"/>
              <a:ext cx="689866" cy="695324"/>
            </a:xfrm>
            <a:prstGeom prst="rect">
              <a:avLst/>
            </a:prstGeom>
            <a:solidFill>
              <a:schemeClr val="tx1">
                <a:lumMod val="75000"/>
                <a:lumOff val="2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 name="目录文字"/>
            <p:cNvSpPr txBox="1"/>
            <p:nvPr/>
          </p:nvSpPr>
          <p:spPr>
            <a:xfrm>
              <a:off x="1807970" y="3725216"/>
              <a:ext cx="551783" cy="584775"/>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36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2700000" scaled="1"/>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3200" b="1" dirty="0">
                  <a:solidFill>
                    <a:srgbClr val="9BC742"/>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a:t>
              </a:r>
            </a:p>
          </p:txBody>
        </p:sp>
        <p:sp>
          <p:nvSpPr>
            <p:cNvPr id="53" name="文本框 21"/>
            <p:cNvSpPr txBox="1">
              <a:spLocks noChangeArrowheads="1"/>
            </p:cNvSpPr>
            <p:nvPr/>
          </p:nvSpPr>
          <p:spPr bwMode="auto">
            <a:xfrm>
              <a:off x="1572421" y="4183120"/>
              <a:ext cx="1022880" cy="230832"/>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eaLnBrk="1" hangingPunct="1">
                <a:buFont typeface="Arial" panose="020B0604020202020204" pitchFamily="34" charset="0"/>
                <a:buNone/>
                <a:defRPr sz="1100">
                  <a:solidFill>
                    <a:srgbClr val="9BC742"/>
                  </a:solidFill>
                  <a:effectLst/>
                  <a:latin typeface="方正兰亭黑_GBK" panose="02000000000000000000" pitchFamily="2" charset="-122"/>
                  <a:ea typeface="方正兰亭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a:r>
                <a:rPr lang="en-US" altLang="zh-CN" sz="900" dirty="0">
                  <a:solidFill>
                    <a:schemeClr val="bg1">
                      <a:lumMod val="50000"/>
                    </a:schemeClr>
                  </a:solidFill>
                  <a:latin typeface="Arial" panose="020B0604020202020204" pitchFamily="34" charset="0"/>
                  <a:cs typeface="Arial" panose="020B0604020202020204" pitchFamily="34" charset="0"/>
                </a:rPr>
                <a:t>Add the title</a:t>
              </a:r>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grpSp>
      <p:grpSp>
        <p:nvGrpSpPr>
          <p:cNvPr id="74" name="组合 73"/>
          <p:cNvGrpSpPr/>
          <p:nvPr/>
        </p:nvGrpSpPr>
        <p:grpSpPr>
          <a:xfrm>
            <a:off x="2522307" y="1818872"/>
            <a:ext cx="3892907" cy="535623"/>
            <a:chOff x="2522307" y="1818872"/>
            <a:chExt cx="3892907" cy="535623"/>
          </a:xfrm>
        </p:grpSpPr>
        <p:sp>
          <p:nvSpPr>
            <p:cNvPr id="56" name="文本框 21"/>
            <p:cNvSpPr txBox="1">
              <a:spLocks noChangeArrowheads="1"/>
            </p:cNvSpPr>
            <p:nvPr/>
          </p:nvSpPr>
          <p:spPr bwMode="auto">
            <a:xfrm>
              <a:off x="2522307" y="1818872"/>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75000"/>
                      <a:lumOff val="25000"/>
                    </a:schemeClr>
                  </a:solidFill>
                  <a:effectLst/>
                </a:rPr>
                <a:t>点击添加标题</a:t>
              </a:r>
            </a:p>
          </p:txBody>
        </p:sp>
        <p:sp>
          <p:nvSpPr>
            <p:cNvPr id="57" name="矩形 56"/>
            <p:cNvSpPr/>
            <p:nvPr/>
          </p:nvSpPr>
          <p:spPr>
            <a:xfrm>
              <a:off x="2522307" y="2046718"/>
              <a:ext cx="3892907" cy="307777"/>
            </a:xfrm>
            <a:prstGeom prst="rect">
              <a:avLst/>
            </a:prstGeom>
          </p:spPr>
          <p:txBody>
            <a:bodyPr wrap="square">
              <a:spAutoFit/>
            </a:bodyPr>
            <a:lstStyle/>
            <a:p>
              <a:pPr eaLnBrk="1" hangingPunct="1"/>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grpSp>
      <p:grpSp>
        <p:nvGrpSpPr>
          <p:cNvPr id="75" name="组合 74"/>
          <p:cNvGrpSpPr/>
          <p:nvPr/>
        </p:nvGrpSpPr>
        <p:grpSpPr>
          <a:xfrm>
            <a:off x="2522307" y="2811059"/>
            <a:ext cx="3892907" cy="535623"/>
            <a:chOff x="2522307" y="2811059"/>
            <a:chExt cx="3892907" cy="535623"/>
          </a:xfrm>
        </p:grpSpPr>
        <p:sp>
          <p:nvSpPr>
            <p:cNvPr id="59" name="文本框 21"/>
            <p:cNvSpPr txBox="1">
              <a:spLocks noChangeArrowheads="1"/>
            </p:cNvSpPr>
            <p:nvPr/>
          </p:nvSpPr>
          <p:spPr bwMode="auto">
            <a:xfrm>
              <a:off x="2522307" y="2811059"/>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75000"/>
                      <a:lumOff val="25000"/>
                    </a:schemeClr>
                  </a:solidFill>
                  <a:effectLst/>
                </a:rPr>
                <a:t>点击添加标题</a:t>
              </a:r>
            </a:p>
          </p:txBody>
        </p:sp>
        <p:sp>
          <p:nvSpPr>
            <p:cNvPr id="60" name="矩形 59"/>
            <p:cNvSpPr/>
            <p:nvPr/>
          </p:nvSpPr>
          <p:spPr>
            <a:xfrm>
              <a:off x="2522307" y="3038905"/>
              <a:ext cx="3892907" cy="307777"/>
            </a:xfrm>
            <a:prstGeom prst="rect">
              <a:avLst/>
            </a:prstGeom>
          </p:spPr>
          <p:txBody>
            <a:bodyPr wrap="square">
              <a:spAutoFit/>
            </a:bodyPr>
            <a:lstStyle/>
            <a:p>
              <a:pPr eaLnBrk="1" hangingPunct="1"/>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grpSp>
      <p:grpSp>
        <p:nvGrpSpPr>
          <p:cNvPr id="76" name="组合 75"/>
          <p:cNvGrpSpPr/>
          <p:nvPr/>
        </p:nvGrpSpPr>
        <p:grpSpPr>
          <a:xfrm>
            <a:off x="2522307" y="3812677"/>
            <a:ext cx="3892907" cy="535623"/>
            <a:chOff x="2522307" y="3812677"/>
            <a:chExt cx="3892907" cy="535623"/>
          </a:xfrm>
        </p:grpSpPr>
        <p:sp>
          <p:nvSpPr>
            <p:cNvPr id="62" name="文本框 21"/>
            <p:cNvSpPr txBox="1">
              <a:spLocks noChangeArrowheads="1"/>
            </p:cNvSpPr>
            <p:nvPr/>
          </p:nvSpPr>
          <p:spPr bwMode="auto">
            <a:xfrm>
              <a:off x="2522307" y="3812677"/>
              <a:ext cx="1705062" cy="307777"/>
            </a:xfrm>
            <a:prstGeom prst="rect">
              <a:avLst/>
            </a:prstGeom>
            <a:noFill/>
            <a:ln>
              <a:noFill/>
            </a:ln>
            <a:effectLst>
              <a:outerShdw blurRad="800100" dist="50800" dir="16560000" sx="197000" sy="197000" algn="tl" rotWithShape="0">
                <a:prstClr val="black">
                  <a:alpha val="0"/>
                </a:prstClr>
              </a:outerShdw>
            </a:effectLst>
          </p:spPr>
          <p:txBody>
            <a:bodyPr wrap="square">
              <a:spAutoFit/>
            </a:bodyPr>
            <a:lstStyle>
              <a:defPPr>
                <a:defRPr lang="zh-CN"/>
              </a:defPPr>
              <a:lvl1pPr algn="ctr" eaLnBrk="1" hangingPunct="1">
                <a:buFont typeface="Arial" panose="020B0604020202020204" pitchFamily="34" charset="0"/>
                <a:buNone/>
                <a:defRPr sz="5400">
                  <a:gradFill flip="none" rotWithShape="1">
                    <a:gsLst>
                      <a:gs pos="51000">
                        <a:schemeClr val="bg1"/>
                      </a:gs>
                      <a:gs pos="94495">
                        <a:schemeClr val="bg1">
                          <a:lumMod val="50000"/>
                        </a:schemeClr>
                      </a:gs>
                      <a:gs pos="58000">
                        <a:schemeClr val="accent3">
                          <a:lumMod val="75000"/>
                        </a:schemeClr>
                      </a:gs>
                      <a:gs pos="0">
                        <a:schemeClr val="bg1">
                          <a:lumMod val="85000"/>
                        </a:schemeClr>
                      </a:gs>
                    </a:gsLst>
                    <a:lin ang="6600000" scaled="0"/>
                    <a:tileRect/>
                  </a:gradFill>
                  <a:effectLst>
                    <a:outerShdw blurRad="50800" dist="76200" dir="6000000" sx="98000" sy="98000" algn="tl" rotWithShape="0">
                      <a:prstClr val="black">
                        <a:alpha val="23000"/>
                      </a:prstClr>
                    </a:outerShdw>
                  </a:effectLst>
                  <a:latin typeface="方正兰亭粗黑_GBK" panose="02000000000000000000" pitchFamily="2" charset="-122"/>
                  <a:ea typeface="方正兰亭粗黑_GBK" panose="02000000000000000000"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a:r>
                <a:rPr lang="zh-CN" altLang="en-US" sz="1400" dirty="0">
                  <a:solidFill>
                    <a:schemeClr val="tx1">
                      <a:lumMod val="75000"/>
                      <a:lumOff val="25000"/>
                    </a:schemeClr>
                  </a:solidFill>
                  <a:effectLst/>
                </a:rPr>
                <a:t>点击添加标题</a:t>
              </a:r>
            </a:p>
          </p:txBody>
        </p:sp>
        <p:sp>
          <p:nvSpPr>
            <p:cNvPr id="63" name="矩形 62"/>
            <p:cNvSpPr/>
            <p:nvPr/>
          </p:nvSpPr>
          <p:spPr>
            <a:xfrm>
              <a:off x="2522307" y="4040523"/>
              <a:ext cx="3892907" cy="307777"/>
            </a:xfrm>
            <a:prstGeom prst="rect">
              <a:avLst/>
            </a:prstGeom>
          </p:spPr>
          <p:txBody>
            <a:bodyPr wrap="square">
              <a:spAutoFit/>
            </a:bodyPr>
            <a:lstStyle/>
            <a:p>
              <a:pPr eaLnBrk="1" hangingPunct="1"/>
              <a:r>
                <a:rPr lang="zh-CN" altLang="en-US" sz="700" dirty="0">
                  <a:solidFill>
                    <a:schemeClr val="tx1">
                      <a:lumMod val="75000"/>
                      <a:lumOff val="25000"/>
                    </a:schemeClr>
                  </a:solidFill>
                  <a:latin typeface="微软雅黑" panose="020B0503020204020204" pitchFamily="34" charset="-122"/>
                  <a:ea typeface="微软雅黑" panose="020B0503020204020204" pitchFamily="34" charset="-122"/>
                </a:rPr>
                <a:t>请添加文字请添加文字请添加文字请添加文字请添加文字请添加文字请添加文字请添加文字请添加文字请添加文字请添加文字请添加</a:t>
              </a:r>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2088</Words>
  <Application>Microsoft Office PowerPoint</Application>
  <PresentationFormat>全屏显示(16:9)</PresentationFormat>
  <Paragraphs>313</Paragraphs>
  <Slides>27</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Lato Light</vt:lpstr>
      <vt:lpstr>Roboto condensed</vt:lpstr>
      <vt:lpstr>方正黑体简体</vt:lpstr>
      <vt:lpstr>方正兰亭粗黑_GBK</vt:lpstr>
      <vt:lpstr>方正兰亭黑_GBK</vt:lpstr>
      <vt:lpstr>宋体</vt:lpstr>
      <vt:lpstr>微软雅黑</vt:lpstr>
      <vt:lpstr>Arial</vt:lpstr>
      <vt:lpstr>Calibri</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295.灰色商务通用PPT模板</dc:title>
  <dc:creator/>
  <cp:lastModifiedBy>天 下</cp:lastModifiedBy>
  <cp:revision>228</cp:revision>
  <dcterms:created xsi:type="dcterms:W3CDTF">2013-09-21T18:51:00Z</dcterms:created>
  <dcterms:modified xsi:type="dcterms:W3CDTF">2021-01-05T00:02:59Z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