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70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4" r:id="rId10"/>
    <p:sldId id="263" r:id="rId11"/>
    <p:sldId id="271" r:id="rId12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78">
          <p15:clr>
            <a:srgbClr val="A4A3A4"/>
          </p15:clr>
        </p15:guide>
        <p15:guide id="2" orient="horz" pos="1109">
          <p15:clr>
            <a:srgbClr val="A4A3A4"/>
          </p15:clr>
        </p15:guide>
        <p15:guide id="3" orient="horz" pos="1929">
          <p15:clr>
            <a:srgbClr val="A4A3A4"/>
          </p15:clr>
        </p15:guide>
        <p15:guide id="4" pos="2896">
          <p15:clr>
            <a:srgbClr val="A4A3A4"/>
          </p15:clr>
        </p15:guide>
        <p15:guide id="5" pos="2234">
          <p15:clr>
            <a:srgbClr val="A4A3A4"/>
          </p15:clr>
        </p15:guide>
        <p15:guide id="6" pos="3472">
          <p15:clr>
            <a:srgbClr val="A4A3A4"/>
          </p15:clr>
        </p15:guide>
        <p15:guide id="7" pos="158">
          <p15:clr>
            <a:srgbClr val="A4A3A4"/>
          </p15:clr>
        </p15:guide>
        <p15:guide id="8" pos="56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864" y="120"/>
      </p:cViewPr>
      <p:guideLst>
        <p:guide orient="horz" pos="1678"/>
        <p:guide orient="horz" pos="1109"/>
        <p:guide orient="horz" pos="1929"/>
        <p:guide pos="2896"/>
        <p:guide pos="2234"/>
        <p:guide pos="3472"/>
        <p:guide pos="158"/>
        <p:guide pos="562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D50292-F68A-4CAA-90F7-F6769B0998EB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89175-DD33-4A9B-B88F-9043FD9437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B0AE3-27A2-456D-827B-E6128024722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B0AE3-27A2-456D-827B-E61280247223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B9B9B">
            <a:alpha val="6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-2540" y="-1905"/>
            <a:ext cx="9149715" cy="51473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 Light" panose="020B0502040204020203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任意多边形: 形状 15"/>
          <p:cNvSpPr/>
          <p:nvPr/>
        </p:nvSpPr>
        <p:spPr>
          <a:xfrm>
            <a:off x="-174625" y="2398395"/>
            <a:ext cx="4065905" cy="548005"/>
          </a:xfrm>
          <a:custGeom>
            <a:avLst/>
            <a:gdLst>
              <a:gd name="connsiteX0" fmla="*/ 0 w 4454013"/>
              <a:gd name="connsiteY0" fmla="*/ 531514 h 767488"/>
              <a:gd name="connsiteX1" fmla="*/ 1828800 w 4454013"/>
              <a:gd name="connsiteY1" fmla="*/ 572 h 767488"/>
              <a:gd name="connsiteX2" fmla="*/ 3628103 w 4454013"/>
              <a:gd name="connsiteY2" fmla="*/ 620004 h 767488"/>
              <a:gd name="connsiteX3" fmla="*/ 4454013 w 4454013"/>
              <a:gd name="connsiteY3" fmla="*/ 767488 h 767488"/>
              <a:gd name="connsiteX0-1" fmla="*/ 0 w 4454013"/>
              <a:gd name="connsiteY0-2" fmla="*/ 531514 h 767488"/>
              <a:gd name="connsiteX1-3" fmla="*/ 1828800 w 4454013"/>
              <a:gd name="connsiteY1-4" fmla="*/ 572 h 767488"/>
              <a:gd name="connsiteX2-5" fmla="*/ 3628103 w 4454013"/>
              <a:gd name="connsiteY2-6" fmla="*/ 620004 h 767488"/>
              <a:gd name="connsiteX3-7" fmla="*/ 4195569 w 4454013"/>
              <a:gd name="connsiteY3-8" fmla="*/ 735545 h 767488"/>
              <a:gd name="connsiteX4" fmla="*/ 4454013 w 4454013"/>
              <a:gd name="connsiteY4" fmla="*/ 767488 h 767488"/>
              <a:gd name="connsiteX0-9" fmla="*/ 0 w 4454013"/>
              <a:gd name="connsiteY0-10" fmla="*/ 531514 h 767488"/>
              <a:gd name="connsiteX1-11" fmla="*/ 1828800 w 4454013"/>
              <a:gd name="connsiteY1-12" fmla="*/ 572 h 767488"/>
              <a:gd name="connsiteX2-13" fmla="*/ 3628103 w 4454013"/>
              <a:gd name="connsiteY2-14" fmla="*/ 620004 h 767488"/>
              <a:gd name="connsiteX3-15" fmla="*/ 4081269 w 4454013"/>
              <a:gd name="connsiteY3-16" fmla="*/ 730782 h 767488"/>
              <a:gd name="connsiteX4-17" fmla="*/ 4454013 w 4454013"/>
              <a:gd name="connsiteY4-18" fmla="*/ 767488 h 767488"/>
              <a:gd name="connsiteX0-19" fmla="*/ 0 w 4081269"/>
              <a:gd name="connsiteY0-20" fmla="*/ 531514 h 730782"/>
              <a:gd name="connsiteX1-21" fmla="*/ 1828800 w 4081269"/>
              <a:gd name="connsiteY1-22" fmla="*/ 572 h 730782"/>
              <a:gd name="connsiteX2-23" fmla="*/ 3628103 w 4081269"/>
              <a:gd name="connsiteY2-24" fmla="*/ 620004 h 730782"/>
              <a:gd name="connsiteX3-25" fmla="*/ 4081269 w 4081269"/>
              <a:gd name="connsiteY3-26" fmla="*/ 730782 h 73078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4081269" h="730782">
                <a:moveTo>
                  <a:pt x="0" y="531514"/>
                </a:moveTo>
                <a:cubicBezTo>
                  <a:pt x="612058" y="258669"/>
                  <a:pt x="1224116" y="-14176"/>
                  <a:pt x="1828800" y="572"/>
                </a:cubicBezTo>
                <a:cubicBezTo>
                  <a:pt x="2433484" y="15320"/>
                  <a:pt x="3252692" y="498302"/>
                  <a:pt x="3628103" y="620004"/>
                </a:cubicBezTo>
                <a:cubicBezTo>
                  <a:pt x="4003514" y="741706"/>
                  <a:pt x="3943617" y="706201"/>
                  <a:pt x="4081269" y="730782"/>
                </a:cubicBezTo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ea typeface="微软雅黑 Light" panose="020B0502040204020203" pitchFamily="34" charset="-122"/>
            </a:endParaRPr>
          </a:p>
        </p:txBody>
      </p:sp>
      <p:sp>
        <p:nvSpPr>
          <p:cNvPr id="28" name="任意多边形: 形状 18"/>
          <p:cNvSpPr/>
          <p:nvPr/>
        </p:nvSpPr>
        <p:spPr>
          <a:xfrm>
            <a:off x="5140325" y="2800350"/>
            <a:ext cx="4534535" cy="525145"/>
          </a:xfrm>
          <a:custGeom>
            <a:avLst/>
            <a:gdLst>
              <a:gd name="connsiteX0" fmla="*/ 0 w 4719484"/>
              <a:gd name="connsiteY0" fmla="*/ 364821 h 700144"/>
              <a:gd name="connsiteX1" fmla="*/ 1091381 w 4719484"/>
              <a:gd name="connsiteY1" fmla="*/ 689285 h 700144"/>
              <a:gd name="connsiteX2" fmla="*/ 2890684 w 4719484"/>
              <a:gd name="connsiteY2" fmla="*/ 10859 h 700144"/>
              <a:gd name="connsiteX3" fmla="*/ 4719484 w 4719484"/>
              <a:gd name="connsiteY3" fmla="*/ 335324 h 700144"/>
              <a:gd name="connsiteX0-1" fmla="*/ 0 w 4733772"/>
              <a:gd name="connsiteY0-2" fmla="*/ 364821 h 700144"/>
              <a:gd name="connsiteX1-3" fmla="*/ 1105669 w 4733772"/>
              <a:gd name="connsiteY1-4" fmla="*/ 689285 h 700144"/>
              <a:gd name="connsiteX2-5" fmla="*/ 2904972 w 4733772"/>
              <a:gd name="connsiteY2-6" fmla="*/ 10859 h 700144"/>
              <a:gd name="connsiteX3-7" fmla="*/ 4733772 w 4733772"/>
              <a:gd name="connsiteY3-8" fmla="*/ 335324 h 70014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4733772" h="700144">
                <a:moveTo>
                  <a:pt x="0" y="364821"/>
                </a:moveTo>
                <a:cubicBezTo>
                  <a:pt x="304800" y="556550"/>
                  <a:pt x="621507" y="748279"/>
                  <a:pt x="1105669" y="689285"/>
                </a:cubicBezTo>
                <a:cubicBezTo>
                  <a:pt x="1589831" y="630291"/>
                  <a:pt x="2300288" y="69852"/>
                  <a:pt x="2904972" y="10859"/>
                </a:cubicBezTo>
                <a:cubicBezTo>
                  <a:pt x="3509656" y="-48135"/>
                  <a:pt x="4121714" y="143594"/>
                  <a:pt x="4733772" y="335324"/>
                </a:cubicBezTo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ea typeface="微软雅黑 Light" panose="020B0502040204020203" pitchFamily="34" charset="-122"/>
            </a:endParaRPr>
          </a:p>
        </p:txBody>
      </p:sp>
      <p:sp>
        <p:nvSpPr>
          <p:cNvPr id="29" name="任意多边形: 形状 19"/>
          <p:cNvSpPr/>
          <p:nvPr/>
        </p:nvSpPr>
        <p:spPr>
          <a:xfrm>
            <a:off x="5334635" y="2762885"/>
            <a:ext cx="4171950" cy="420370"/>
          </a:xfrm>
          <a:custGeom>
            <a:avLst/>
            <a:gdLst>
              <a:gd name="connsiteX0" fmla="*/ 0 w 4395020"/>
              <a:gd name="connsiteY0" fmla="*/ 176980 h 560476"/>
              <a:gd name="connsiteX1" fmla="*/ 973394 w 4395020"/>
              <a:gd name="connsiteY1" fmla="*/ 29497 h 560476"/>
              <a:gd name="connsiteX2" fmla="*/ 2831691 w 4395020"/>
              <a:gd name="connsiteY2" fmla="*/ 560438 h 560476"/>
              <a:gd name="connsiteX3" fmla="*/ 4395020 w 4395020"/>
              <a:gd name="connsiteY3" fmla="*/ 0 h 560476"/>
              <a:gd name="connsiteX0-1" fmla="*/ 0 w 4414070"/>
              <a:gd name="connsiteY0-2" fmla="*/ 196030 h 560475"/>
              <a:gd name="connsiteX1-3" fmla="*/ 992444 w 4414070"/>
              <a:gd name="connsiteY1-4" fmla="*/ 29497 h 560475"/>
              <a:gd name="connsiteX2-5" fmla="*/ 2850741 w 4414070"/>
              <a:gd name="connsiteY2-6" fmla="*/ 560438 h 560475"/>
              <a:gd name="connsiteX3-7" fmla="*/ 4414070 w 4414070"/>
              <a:gd name="connsiteY3-8" fmla="*/ 0 h 56047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4414070" h="560475">
                <a:moveTo>
                  <a:pt x="0" y="196030"/>
                </a:moveTo>
                <a:cubicBezTo>
                  <a:pt x="250723" y="90333"/>
                  <a:pt x="517321" y="-31238"/>
                  <a:pt x="992444" y="29497"/>
                </a:cubicBezTo>
                <a:cubicBezTo>
                  <a:pt x="1467568" y="90232"/>
                  <a:pt x="2280470" y="565354"/>
                  <a:pt x="2850741" y="560438"/>
                </a:cubicBezTo>
                <a:cubicBezTo>
                  <a:pt x="3421012" y="555522"/>
                  <a:pt x="3917541" y="277761"/>
                  <a:pt x="4414070" y="0"/>
                </a:cubicBezTo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ea typeface="微软雅黑 Light" panose="020B0502040204020203" pitchFamily="34" charset="-122"/>
            </a:endParaRPr>
          </a:p>
        </p:txBody>
      </p:sp>
      <p:sp>
        <p:nvSpPr>
          <p:cNvPr id="30" name="任意多边形: 形状 20"/>
          <p:cNvSpPr/>
          <p:nvPr/>
        </p:nvSpPr>
        <p:spPr>
          <a:xfrm>
            <a:off x="-161925" y="2569210"/>
            <a:ext cx="3709035" cy="393065"/>
          </a:xfrm>
          <a:custGeom>
            <a:avLst/>
            <a:gdLst>
              <a:gd name="connsiteX0" fmla="*/ 0 w 4222750"/>
              <a:gd name="connsiteY0" fmla="*/ 184907 h 523672"/>
              <a:gd name="connsiteX1" fmla="*/ 1352550 w 4222750"/>
              <a:gd name="connsiteY1" fmla="*/ 521457 h 523672"/>
              <a:gd name="connsiteX2" fmla="*/ 3384550 w 4222750"/>
              <a:gd name="connsiteY2" fmla="*/ 38857 h 523672"/>
              <a:gd name="connsiteX3" fmla="*/ 4222750 w 4222750"/>
              <a:gd name="connsiteY3" fmla="*/ 64257 h 523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22750" h="523672">
                <a:moveTo>
                  <a:pt x="0" y="184907"/>
                </a:moveTo>
                <a:cubicBezTo>
                  <a:pt x="394229" y="365353"/>
                  <a:pt x="788458" y="545799"/>
                  <a:pt x="1352550" y="521457"/>
                </a:cubicBezTo>
                <a:cubicBezTo>
                  <a:pt x="1916642" y="497115"/>
                  <a:pt x="2906183" y="115057"/>
                  <a:pt x="3384550" y="38857"/>
                </a:cubicBezTo>
                <a:cubicBezTo>
                  <a:pt x="3862917" y="-37343"/>
                  <a:pt x="4042833" y="13457"/>
                  <a:pt x="4222750" y="64257"/>
                </a:cubicBezTo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ea typeface="微软雅黑 Light" panose="020B0502040204020203" pitchFamily="34" charset="-122"/>
            </a:endParaRPr>
          </a:p>
        </p:txBody>
      </p:sp>
      <p:sp>
        <p:nvSpPr>
          <p:cNvPr id="31" name="矩形: 圆角 22"/>
          <p:cNvSpPr/>
          <p:nvPr/>
        </p:nvSpPr>
        <p:spPr>
          <a:xfrm rot="18746479">
            <a:off x="7559385" y="2470088"/>
            <a:ext cx="144341" cy="144341"/>
          </a:xfrm>
          <a:prstGeom prst="roundRect">
            <a:avLst>
              <a:gd name="adj" fmla="val 17644"/>
            </a:avLst>
          </a:prstGeom>
          <a:solidFill>
            <a:schemeClr val="tx1">
              <a:lumMod val="95000"/>
              <a:lumOff val="5000"/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solidFill>
                <a:srgbClr val="FF0000"/>
              </a:solidFill>
              <a:ea typeface="微软雅黑 Light" panose="020B0502040204020203" pitchFamily="34" charset="-122"/>
            </a:endParaRPr>
          </a:p>
        </p:txBody>
      </p:sp>
      <p:sp>
        <p:nvSpPr>
          <p:cNvPr id="32" name="矩形: 圆角 23"/>
          <p:cNvSpPr/>
          <p:nvPr/>
        </p:nvSpPr>
        <p:spPr>
          <a:xfrm rot="15661163">
            <a:off x="8718503" y="2561144"/>
            <a:ext cx="204385" cy="204385"/>
          </a:xfrm>
          <a:prstGeom prst="roundRect">
            <a:avLst>
              <a:gd name="adj" fmla="val 17644"/>
            </a:avLst>
          </a:prstGeom>
          <a:solidFill>
            <a:schemeClr val="tx1">
              <a:lumMod val="95000"/>
              <a:lumOff val="5000"/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solidFill>
                <a:srgbClr val="FF0000"/>
              </a:solidFill>
              <a:ea typeface="微软雅黑 Light" panose="020B0502040204020203" pitchFamily="34" charset="-122"/>
            </a:endParaRPr>
          </a:p>
        </p:txBody>
      </p:sp>
      <p:sp>
        <p:nvSpPr>
          <p:cNvPr id="33" name="矩形: 圆角 24"/>
          <p:cNvSpPr/>
          <p:nvPr/>
        </p:nvSpPr>
        <p:spPr>
          <a:xfrm rot="15661163">
            <a:off x="1842378" y="2092123"/>
            <a:ext cx="204385" cy="204385"/>
          </a:xfrm>
          <a:prstGeom prst="roundRect">
            <a:avLst>
              <a:gd name="adj" fmla="val 17644"/>
            </a:avLst>
          </a:prstGeom>
          <a:solidFill>
            <a:schemeClr val="tx1">
              <a:lumMod val="95000"/>
              <a:lumOff val="5000"/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solidFill>
                <a:srgbClr val="FF0000"/>
              </a:solidFill>
              <a:ea typeface="微软雅黑 Light" panose="020B0502040204020203" pitchFamily="34" charset="-122"/>
            </a:endParaRPr>
          </a:p>
        </p:txBody>
      </p:sp>
      <p:sp>
        <p:nvSpPr>
          <p:cNvPr id="34" name="矩形: 圆角 25"/>
          <p:cNvSpPr/>
          <p:nvPr/>
        </p:nvSpPr>
        <p:spPr>
          <a:xfrm rot="19434123">
            <a:off x="334148" y="1871751"/>
            <a:ext cx="331573" cy="331573"/>
          </a:xfrm>
          <a:prstGeom prst="roundRect">
            <a:avLst>
              <a:gd name="adj" fmla="val 17644"/>
            </a:avLst>
          </a:prstGeom>
          <a:solidFill>
            <a:schemeClr val="tx1">
              <a:lumMod val="95000"/>
              <a:lumOff val="5000"/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solidFill>
                <a:srgbClr val="FF0000"/>
              </a:solidFill>
              <a:ea typeface="微软雅黑 Light" panose="020B0502040204020203" pitchFamily="34" charset="-122"/>
            </a:endParaRPr>
          </a:p>
        </p:txBody>
      </p:sp>
      <p:sp>
        <p:nvSpPr>
          <p:cNvPr id="35" name="矩形: 圆角 26"/>
          <p:cNvSpPr/>
          <p:nvPr/>
        </p:nvSpPr>
        <p:spPr>
          <a:xfrm rot="17624697">
            <a:off x="1039754" y="3193427"/>
            <a:ext cx="62451" cy="62451"/>
          </a:xfrm>
          <a:prstGeom prst="roundRect">
            <a:avLst>
              <a:gd name="adj" fmla="val 17644"/>
            </a:avLst>
          </a:prstGeom>
          <a:solidFill>
            <a:schemeClr val="bg1">
              <a:lumMod val="65000"/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solidFill>
                <a:srgbClr val="FF0000"/>
              </a:solidFill>
              <a:ea typeface="微软雅黑 Light" panose="020B0502040204020203" pitchFamily="34" charset="-122"/>
            </a:endParaRPr>
          </a:p>
        </p:txBody>
      </p:sp>
      <p:sp>
        <p:nvSpPr>
          <p:cNvPr id="36" name="矩形: 圆角 27"/>
          <p:cNvSpPr/>
          <p:nvPr/>
        </p:nvSpPr>
        <p:spPr>
          <a:xfrm rot="17624697">
            <a:off x="7586379" y="1443465"/>
            <a:ext cx="317429" cy="317429"/>
          </a:xfrm>
          <a:prstGeom prst="roundRect">
            <a:avLst>
              <a:gd name="adj" fmla="val 17644"/>
            </a:avLst>
          </a:prstGeom>
          <a:solidFill>
            <a:schemeClr val="tx1">
              <a:lumMod val="95000"/>
              <a:lumOff val="5000"/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solidFill>
                <a:srgbClr val="FF0000"/>
              </a:solidFill>
              <a:ea typeface="微软雅黑 Light" panose="020B0502040204020203" pitchFamily="34" charset="-122"/>
            </a:endParaRPr>
          </a:p>
        </p:txBody>
      </p:sp>
      <p:sp>
        <p:nvSpPr>
          <p:cNvPr id="37" name="矩形: 圆角 51"/>
          <p:cNvSpPr/>
          <p:nvPr/>
        </p:nvSpPr>
        <p:spPr>
          <a:xfrm rot="15661163">
            <a:off x="1895804" y="3578295"/>
            <a:ext cx="204385" cy="204385"/>
          </a:xfrm>
          <a:prstGeom prst="roundRect">
            <a:avLst>
              <a:gd name="adj" fmla="val 17644"/>
            </a:avLst>
          </a:prstGeom>
          <a:solidFill>
            <a:schemeClr val="tx1">
              <a:lumMod val="95000"/>
              <a:lumOff val="5000"/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solidFill>
                <a:srgbClr val="FF0000"/>
              </a:solidFill>
              <a:ea typeface="微软雅黑 Light" panose="020B0502040204020203" pitchFamily="34" charset="-122"/>
            </a:endParaRPr>
          </a:p>
        </p:txBody>
      </p:sp>
      <p:sp>
        <p:nvSpPr>
          <p:cNvPr id="38" name="矩形: 圆角 53"/>
          <p:cNvSpPr/>
          <p:nvPr/>
        </p:nvSpPr>
        <p:spPr>
          <a:xfrm rot="19132149">
            <a:off x="7672972" y="3578294"/>
            <a:ext cx="204385" cy="204385"/>
          </a:xfrm>
          <a:prstGeom prst="roundRect">
            <a:avLst>
              <a:gd name="adj" fmla="val 17644"/>
            </a:avLst>
          </a:prstGeom>
          <a:solidFill>
            <a:schemeClr val="tx1">
              <a:lumMod val="95000"/>
              <a:lumOff val="5000"/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solidFill>
                <a:srgbClr val="FF0000"/>
              </a:solidFill>
              <a:ea typeface="微软雅黑 Light" panose="020B0502040204020203" pitchFamily="34" charset="-122"/>
            </a:endParaRPr>
          </a:p>
        </p:txBody>
      </p:sp>
      <p:sp>
        <p:nvSpPr>
          <p:cNvPr id="39" name="矩形: 圆角 56"/>
          <p:cNvSpPr/>
          <p:nvPr/>
        </p:nvSpPr>
        <p:spPr>
          <a:xfrm rot="15661163">
            <a:off x="1108915" y="1180298"/>
            <a:ext cx="170178" cy="170178"/>
          </a:xfrm>
          <a:prstGeom prst="roundRect">
            <a:avLst>
              <a:gd name="adj" fmla="val 17644"/>
            </a:avLst>
          </a:prstGeom>
          <a:solidFill>
            <a:schemeClr val="tx1">
              <a:lumMod val="95000"/>
              <a:lumOff val="5000"/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solidFill>
                <a:srgbClr val="FF0000"/>
              </a:solidFill>
              <a:ea typeface="微软雅黑 Light" panose="020B0502040204020203" pitchFamily="34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851809" y="1739796"/>
            <a:ext cx="1720191" cy="28803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等腰三角形 5"/>
          <p:cNvSpPr/>
          <p:nvPr/>
        </p:nvSpPr>
        <p:spPr>
          <a:xfrm flipV="1">
            <a:off x="3023828" y="1811804"/>
            <a:ext cx="3096344" cy="2592288"/>
          </a:xfrm>
          <a:prstGeom prst="triangle">
            <a:avLst/>
          </a:prstGeom>
          <a:blipFill dpi="0" rotWithShape="0">
            <a:blip r:embed="rId4" cstate="email"/>
            <a:srcRect/>
            <a:tile tx="0" ty="0" sx="60000" sy="60000" flip="none" algn="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3"/>
          <p:cNvSpPr txBox="1"/>
          <p:nvPr/>
        </p:nvSpPr>
        <p:spPr>
          <a:xfrm>
            <a:off x="2591145" y="913145"/>
            <a:ext cx="396044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Lonely as a Cloud </a:t>
            </a:r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 algn="ctr"/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 LONELY PPT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4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4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4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4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4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ldLvl="0" animBg="1"/>
      <p:bldP spid="28" grpId="0" bldLvl="0" animBg="1"/>
      <p:bldP spid="29" grpId="0" bldLvl="0" animBg="1"/>
      <p:bldP spid="30" grpId="0" bldLvl="0" animBg="1"/>
      <p:bldP spid="31" grpId="0" bldLvl="0" animBg="1"/>
      <p:bldP spid="32" grpId="0" bldLvl="0" animBg="1"/>
      <p:bldP spid="33" grpId="0" bldLvl="0" animBg="1"/>
      <p:bldP spid="34" grpId="0" bldLvl="0" animBg="1"/>
      <p:bldP spid="35" grpId="0" bldLvl="0" animBg="1"/>
      <p:bldP spid="36" grpId="0" bldLvl="0" animBg="1"/>
      <p:bldP spid="37" grpId="0" bldLvl="0" animBg="1"/>
      <p:bldP spid="38" grpId="0" bldLvl="0" animBg="1"/>
      <p:bldP spid="39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>
            <a:off x="6597225" y="1356615"/>
            <a:ext cx="315035" cy="2250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8487435" y="3966905"/>
            <a:ext cx="405045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任意多边形 20"/>
          <p:cNvSpPr/>
          <p:nvPr/>
        </p:nvSpPr>
        <p:spPr>
          <a:xfrm>
            <a:off x="2606040" y="2022348"/>
            <a:ext cx="5376672" cy="1159764"/>
          </a:xfrm>
          <a:custGeom>
            <a:avLst/>
            <a:gdLst>
              <a:gd name="connsiteX0" fmla="*/ 0 w 5376672"/>
              <a:gd name="connsiteY0" fmla="*/ 986028 h 1159764"/>
              <a:gd name="connsiteX1" fmla="*/ 713232 w 5376672"/>
              <a:gd name="connsiteY1" fmla="*/ 16764 h 1159764"/>
              <a:gd name="connsiteX2" fmla="*/ 1655064 w 5376672"/>
              <a:gd name="connsiteY2" fmla="*/ 1086612 h 1159764"/>
              <a:gd name="connsiteX3" fmla="*/ 2514600 w 5376672"/>
              <a:gd name="connsiteY3" fmla="*/ 89916 h 1159764"/>
              <a:gd name="connsiteX4" fmla="*/ 3456432 w 5376672"/>
              <a:gd name="connsiteY4" fmla="*/ 976884 h 1159764"/>
              <a:gd name="connsiteX5" fmla="*/ 3785616 w 5376672"/>
              <a:gd name="connsiteY5" fmla="*/ 748284 h 1159764"/>
              <a:gd name="connsiteX6" fmla="*/ 4069080 w 5376672"/>
              <a:gd name="connsiteY6" fmla="*/ 1068324 h 1159764"/>
              <a:gd name="connsiteX7" fmla="*/ 4608576 w 5376672"/>
              <a:gd name="connsiteY7" fmla="*/ 199644 h 1159764"/>
              <a:gd name="connsiteX8" fmla="*/ 5376672 w 5376672"/>
              <a:gd name="connsiteY8" fmla="*/ 510540 h 1159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76672" h="1159764">
                <a:moveTo>
                  <a:pt x="0" y="986028"/>
                </a:moveTo>
                <a:cubicBezTo>
                  <a:pt x="218694" y="493014"/>
                  <a:pt x="437388" y="0"/>
                  <a:pt x="713232" y="16764"/>
                </a:cubicBezTo>
                <a:cubicBezTo>
                  <a:pt x="989076" y="33528"/>
                  <a:pt x="1354836" y="1074420"/>
                  <a:pt x="1655064" y="1086612"/>
                </a:cubicBezTo>
                <a:cubicBezTo>
                  <a:pt x="1955292" y="1098804"/>
                  <a:pt x="2214372" y="108204"/>
                  <a:pt x="2514600" y="89916"/>
                </a:cubicBezTo>
                <a:cubicBezTo>
                  <a:pt x="2814828" y="71628"/>
                  <a:pt x="3244596" y="867156"/>
                  <a:pt x="3456432" y="976884"/>
                </a:cubicBezTo>
                <a:cubicBezTo>
                  <a:pt x="3668268" y="1086612"/>
                  <a:pt x="3683508" y="733044"/>
                  <a:pt x="3785616" y="748284"/>
                </a:cubicBezTo>
                <a:cubicBezTo>
                  <a:pt x="3887724" y="763524"/>
                  <a:pt x="3931920" y="1159764"/>
                  <a:pt x="4069080" y="1068324"/>
                </a:cubicBezTo>
                <a:cubicBezTo>
                  <a:pt x="4206240" y="976884"/>
                  <a:pt x="4390644" y="292608"/>
                  <a:pt x="4608576" y="199644"/>
                </a:cubicBezTo>
                <a:cubicBezTo>
                  <a:pt x="4826508" y="106680"/>
                  <a:pt x="5101590" y="308610"/>
                  <a:pt x="5376672" y="510540"/>
                </a:cubicBezTo>
              </a:path>
            </a:pathLst>
          </a:custGeom>
          <a:ln w="19050">
            <a:solidFill>
              <a:srgbClr val="9B9B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2" name="组合 21"/>
          <p:cNvGrpSpPr/>
          <p:nvPr/>
        </p:nvGrpSpPr>
        <p:grpSpPr>
          <a:xfrm>
            <a:off x="6777245" y="1491630"/>
            <a:ext cx="1980000" cy="2642400"/>
            <a:chOff x="5944975" y="1498541"/>
            <a:chExt cx="1980000" cy="2642400"/>
          </a:xfrm>
        </p:grpSpPr>
        <p:pic>
          <p:nvPicPr>
            <p:cNvPr id="19" name="图片 18" descr="7f913731baf478f380abfab1254bc4b449a33d37b033-p25ejB_fw658.jpg"/>
            <p:cNvPicPr/>
            <p:nvPr/>
          </p:nvPicPr>
          <p:blipFill>
            <a:blip r:embed="rId2" cstate="email"/>
            <a:srcRect/>
            <a:stretch>
              <a:fillRect/>
            </a:stretch>
          </p:blipFill>
          <p:spPr>
            <a:xfrm>
              <a:off x="5945110" y="1498541"/>
              <a:ext cx="1979730" cy="2642400"/>
            </a:xfrm>
            <a:prstGeom prst="rect">
              <a:avLst/>
            </a:prstGeom>
          </p:spPr>
        </p:pic>
        <p:grpSp>
          <p:nvGrpSpPr>
            <p:cNvPr id="18" name="组合 17"/>
            <p:cNvGrpSpPr/>
            <p:nvPr/>
          </p:nvGrpSpPr>
          <p:grpSpPr>
            <a:xfrm>
              <a:off x="5944975" y="1498541"/>
              <a:ext cx="1980000" cy="2642400"/>
              <a:chOff x="3986935" y="1414515"/>
              <a:chExt cx="1980000" cy="2642400"/>
            </a:xfrm>
          </p:grpSpPr>
          <p:grpSp>
            <p:nvGrpSpPr>
              <p:cNvPr id="17" name="组合 16"/>
              <p:cNvGrpSpPr/>
              <p:nvPr/>
            </p:nvGrpSpPr>
            <p:grpSpPr>
              <a:xfrm>
                <a:off x="3986935" y="1414515"/>
                <a:ext cx="1980000" cy="2642400"/>
                <a:chOff x="3986935" y="1414515"/>
                <a:chExt cx="1980000" cy="2642400"/>
              </a:xfrm>
            </p:grpSpPr>
            <p:sp>
              <p:nvSpPr>
                <p:cNvPr id="14" name="矩形 13"/>
                <p:cNvSpPr/>
                <p:nvPr/>
              </p:nvSpPr>
              <p:spPr>
                <a:xfrm>
                  <a:off x="3986935" y="1414515"/>
                  <a:ext cx="1980000" cy="2642400"/>
                </a:xfrm>
                <a:prstGeom prst="rect">
                  <a:avLst/>
                </a:prstGeom>
                <a:solidFill>
                  <a:schemeClr val="tx1">
                    <a:alpha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dirty="0">
                      <a:latin typeface="Ebrima" panose="02000000000000000000" pitchFamily="2" charset="0"/>
                      <a:ea typeface="Ebrima" panose="02000000000000000000" pitchFamily="2" charset="0"/>
                      <a:cs typeface="Ebrima" panose="02000000000000000000" pitchFamily="2" charset="0"/>
                    </a:rPr>
                    <a:t>Lonely  </a:t>
                  </a:r>
                </a:p>
                <a:p>
                  <a:pPr algn="ctr"/>
                  <a:r>
                    <a:rPr lang="en-US" altLang="zh-CN" dirty="0">
                      <a:latin typeface="Ebrima" panose="02000000000000000000" pitchFamily="2" charset="0"/>
                      <a:ea typeface="Ebrima" panose="02000000000000000000" pitchFamily="2" charset="0"/>
                      <a:cs typeface="Ebrima" panose="02000000000000000000" pitchFamily="2" charset="0"/>
                    </a:rPr>
                    <a:t>As  a Cloud</a:t>
                  </a:r>
                </a:p>
                <a:p>
                  <a:pPr algn="ctr"/>
                  <a:endParaRPr lang="en-US" altLang="zh-CN" dirty="0">
                    <a:latin typeface="Ebrima" panose="02000000000000000000" pitchFamily="2" charset="0"/>
                    <a:ea typeface="Ebrima" panose="02000000000000000000" pitchFamily="2" charset="0"/>
                    <a:cs typeface="Ebrima" panose="02000000000000000000" pitchFamily="2" charset="0"/>
                  </a:endParaRPr>
                </a:p>
                <a:p>
                  <a:pPr algn="ctr"/>
                  <a:r>
                    <a:rPr lang="en-US" altLang="zh-CN" sz="1200" dirty="0">
                      <a:latin typeface="Ebrima" panose="02000000000000000000" pitchFamily="2" charset="0"/>
                      <a:ea typeface="Ebrima" panose="02000000000000000000" pitchFamily="2" charset="0"/>
                      <a:cs typeface="Ebrima" panose="02000000000000000000" pitchFamily="2" charset="0"/>
                    </a:rPr>
                    <a:t>I Wandered Lonely as a Cloud </a:t>
                  </a:r>
                </a:p>
                <a:p>
                  <a:pPr algn="ctr"/>
                  <a:r>
                    <a:rPr lang="en-US" altLang="zh-CN" sz="1200" dirty="0">
                      <a:latin typeface="Ebrima" panose="02000000000000000000" pitchFamily="2" charset="0"/>
                      <a:ea typeface="Ebrima" panose="02000000000000000000" pitchFamily="2" charset="0"/>
                      <a:cs typeface="Ebrima" panose="02000000000000000000" pitchFamily="2" charset="0"/>
                    </a:rPr>
                    <a:t>William Wordsworth  </a:t>
                  </a:r>
                </a:p>
                <a:p>
                  <a:pPr algn="ctr"/>
                  <a:r>
                    <a:rPr lang="en-US" altLang="zh-CN" sz="1200" dirty="0">
                      <a:latin typeface="Ebrima" panose="02000000000000000000" pitchFamily="2" charset="0"/>
                      <a:ea typeface="Ebrima" panose="02000000000000000000" pitchFamily="2" charset="0"/>
                      <a:cs typeface="Ebrima" panose="02000000000000000000" pitchFamily="2" charset="0"/>
                    </a:rPr>
                    <a:t>I wandered lonely as a cloud  </a:t>
                  </a:r>
                </a:p>
                <a:p>
                  <a:pPr algn="ctr"/>
                  <a:endParaRPr lang="zh-CN" altLang="en-US" dirty="0">
                    <a:latin typeface="Ebrima" panose="02000000000000000000" pitchFamily="2" charset="0"/>
                    <a:cs typeface="Ebrima" panose="02000000000000000000" pitchFamily="2" charset="0"/>
                  </a:endParaRPr>
                </a:p>
              </p:txBody>
            </p:sp>
            <p:sp>
              <p:nvSpPr>
                <p:cNvPr id="15" name="直角三角形 14"/>
                <p:cNvSpPr/>
                <p:nvPr/>
              </p:nvSpPr>
              <p:spPr>
                <a:xfrm>
                  <a:off x="3986935" y="3606865"/>
                  <a:ext cx="450050" cy="450050"/>
                </a:xfrm>
                <a:prstGeom prst="rtTriangle">
                  <a:avLst/>
                </a:prstGeom>
                <a:solidFill>
                  <a:schemeClr val="accent1">
                    <a:lumMod val="75000"/>
                    <a:alpha val="7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6" name="直角三角形 15"/>
              <p:cNvSpPr/>
              <p:nvPr/>
            </p:nvSpPr>
            <p:spPr>
              <a:xfrm flipH="1" flipV="1">
                <a:off x="5516885" y="1414515"/>
                <a:ext cx="450050" cy="450050"/>
              </a:xfrm>
              <a:prstGeom prst="rtTriangle">
                <a:avLst/>
              </a:prstGeom>
              <a:solidFill>
                <a:schemeClr val="accent1">
                  <a:lumMod val="75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13" name="椭圆 12"/>
          <p:cNvSpPr/>
          <p:nvPr/>
        </p:nvSpPr>
        <p:spPr>
          <a:xfrm>
            <a:off x="1736685" y="1311610"/>
            <a:ext cx="225025" cy="225025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250825" y="3336835"/>
            <a:ext cx="765085" cy="765085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2501770" y="1716655"/>
            <a:ext cx="540060" cy="54006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250825" y="132188"/>
            <a:ext cx="2784737" cy="819382"/>
            <a:chOff x="250825" y="186485"/>
            <a:chExt cx="2784737" cy="819382"/>
          </a:xfrm>
        </p:grpSpPr>
        <p:sp>
          <p:nvSpPr>
            <p:cNvPr id="3" name="矩形 2"/>
            <p:cNvSpPr/>
            <p:nvPr/>
          </p:nvSpPr>
          <p:spPr>
            <a:xfrm>
              <a:off x="250825" y="186485"/>
              <a:ext cx="278473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b="1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Lonely as a Cloud </a:t>
              </a:r>
              <a:endParaRPr lang="zh-CN" altLang="en-US" sz="2400" b="1" dirty="0">
                <a:latin typeface="Ebrima" panose="02000000000000000000" pitchFamily="2" charset="0"/>
                <a:cs typeface="Ebrima" panose="02000000000000000000" pitchFamily="2" charset="0"/>
              </a:endParaRPr>
            </a:p>
          </p:txBody>
        </p:sp>
        <p:cxnSp>
          <p:nvCxnSpPr>
            <p:cNvPr id="4" name="直接连接符 3"/>
            <p:cNvCxnSpPr/>
            <p:nvPr/>
          </p:nvCxnSpPr>
          <p:spPr>
            <a:xfrm>
              <a:off x="250825" y="636535"/>
              <a:ext cx="270099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250825" y="636535"/>
              <a:ext cx="26109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 lonely  power  point</a:t>
              </a:r>
            </a:p>
          </p:txBody>
        </p:sp>
      </p:grpSp>
      <p:sp>
        <p:nvSpPr>
          <p:cNvPr id="7" name="椭圆 6"/>
          <p:cNvSpPr/>
          <p:nvPr/>
        </p:nvSpPr>
        <p:spPr>
          <a:xfrm>
            <a:off x="476545" y="1446625"/>
            <a:ext cx="2520280" cy="2520280"/>
          </a:xfrm>
          <a:prstGeom prst="ellipse">
            <a:avLst/>
          </a:prstGeom>
          <a:blipFill dpi="0" rotWithShape="1">
            <a:blip r:embed="rId3" cstate="email"/>
            <a:srcRect/>
            <a:tile tx="0" ty="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3176845" y="3831890"/>
            <a:ext cx="225025" cy="22502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476545" y="1131590"/>
            <a:ext cx="225025" cy="225025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1691680" y="4191930"/>
            <a:ext cx="225025" cy="225025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6327195" y="3831890"/>
            <a:ext cx="202523" cy="1800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7857366" y="861560"/>
            <a:ext cx="90010" cy="13501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8352420" y="1311610"/>
            <a:ext cx="207639" cy="11763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菱形 7"/>
          <p:cNvSpPr/>
          <p:nvPr/>
        </p:nvSpPr>
        <p:spPr>
          <a:xfrm>
            <a:off x="3363777" y="1285464"/>
            <a:ext cx="2431892" cy="2431892"/>
          </a:xfrm>
          <a:prstGeom prst="diamond">
            <a:avLst/>
          </a:prstGeom>
          <a:solidFill>
            <a:schemeClr val="bg1">
              <a:lumMod val="65000"/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solidFill>
                <a:srgbClr val="FF0000"/>
              </a:solidFill>
              <a:ea typeface="微软雅黑 Light" panose="020B0502040204020203" pitchFamily="34" charset="-122"/>
            </a:endParaRPr>
          </a:p>
        </p:txBody>
      </p:sp>
      <p:sp>
        <p:nvSpPr>
          <p:cNvPr id="9" name="等腰三角形 8"/>
          <p:cNvSpPr/>
          <p:nvPr/>
        </p:nvSpPr>
        <p:spPr>
          <a:xfrm flipV="1">
            <a:off x="2959319" y="2399321"/>
            <a:ext cx="3203807" cy="1691750"/>
          </a:xfrm>
          <a:prstGeom prst="triangle">
            <a:avLst>
              <a:gd name="adj" fmla="val 49673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solidFill>
                <a:schemeClr val="bg1">
                  <a:lumMod val="50000"/>
                </a:schemeClr>
              </a:solidFill>
              <a:ea typeface="微软雅黑 Light" panose="020B0502040204020203" pitchFamily="34" charset="-122"/>
            </a:endParaRPr>
          </a:p>
        </p:txBody>
      </p:sp>
      <p:sp>
        <p:nvSpPr>
          <p:cNvPr id="10" name="等腰三角形 9"/>
          <p:cNvSpPr/>
          <p:nvPr/>
        </p:nvSpPr>
        <p:spPr>
          <a:xfrm>
            <a:off x="2959318" y="887300"/>
            <a:ext cx="3203807" cy="1691750"/>
          </a:xfrm>
          <a:prstGeom prst="triangle">
            <a:avLst>
              <a:gd name="adj" fmla="val 49673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solidFill>
                <a:schemeClr val="bg1">
                  <a:lumMod val="50000"/>
                </a:schemeClr>
              </a:solidFill>
              <a:ea typeface="微软雅黑 Light" panose="020B0502040204020203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024617" y="1684891"/>
            <a:ext cx="3094990" cy="7143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sz="40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THANK YOU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3275172" y="2597989"/>
            <a:ext cx="2763627" cy="3219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Helvetica" panose="020B0604020202020204" pitchFamily="34" charset="0"/>
              </a:rPr>
              <a:t>POWERPOINT TEMPLATE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  <a:cs typeface="Helvetica" panose="020B0604020202020204" pitchFamily="34" charset="0"/>
            </a:endParaRPr>
          </a:p>
        </p:txBody>
      </p:sp>
      <p:sp>
        <p:nvSpPr>
          <p:cNvPr id="16" name="任意多边形: 形状 15"/>
          <p:cNvSpPr/>
          <p:nvPr/>
        </p:nvSpPr>
        <p:spPr>
          <a:xfrm>
            <a:off x="-174877" y="2398710"/>
            <a:ext cx="3646739" cy="548087"/>
          </a:xfrm>
          <a:custGeom>
            <a:avLst/>
            <a:gdLst>
              <a:gd name="connsiteX0" fmla="*/ 0 w 4454013"/>
              <a:gd name="connsiteY0" fmla="*/ 531514 h 767488"/>
              <a:gd name="connsiteX1" fmla="*/ 1828800 w 4454013"/>
              <a:gd name="connsiteY1" fmla="*/ 572 h 767488"/>
              <a:gd name="connsiteX2" fmla="*/ 3628103 w 4454013"/>
              <a:gd name="connsiteY2" fmla="*/ 620004 h 767488"/>
              <a:gd name="connsiteX3" fmla="*/ 4454013 w 4454013"/>
              <a:gd name="connsiteY3" fmla="*/ 767488 h 767488"/>
              <a:gd name="connsiteX0-1" fmla="*/ 0 w 4454013"/>
              <a:gd name="connsiteY0-2" fmla="*/ 531514 h 767488"/>
              <a:gd name="connsiteX1-3" fmla="*/ 1828800 w 4454013"/>
              <a:gd name="connsiteY1-4" fmla="*/ 572 h 767488"/>
              <a:gd name="connsiteX2-5" fmla="*/ 3628103 w 4454013"/>
              <a:gd name="connsiteY2-6" fmla="*/ 620004 h 767488"/>
              <a:gd name="connsiteX3-7" fmla="*/ 4195569 w 4454013"/>
              <a:gd name="connsiteY3-8" fmla="*/ 735545 h 767488"/>
              <a:gd name="connsiteX4" fmla="*/ 4454013 w 4454013"/>
              <a:gd name="connsiteY4" fmla="*/ 767488 h 767488"/>
              <a:gd name="connsiteX0-9" fmla="*/ 0 w 4454013"/>
              <a:gd name="connsiteY0-10" fmla="*/ 531514 h 767488"/>
              <a:gd name="connsiteX1-11" fmla="*/ 1828800 w 4454013"/>
              <a:gd name="connsiteY1-12" fmla="*/ 572 h 767488"/>
              <a:gd name="connsiteX2-13" fmla="*/ 3628103 w 4454013"/>
              <a:gd name="connsiteY2-14" fmla="*/ 620004 h 767488"/>
              <a:gd name="connsiteX3-15" fmla="*/ 4081269 w 4454013"/>
              <a:gd name="connsiteY3-16" fmla="*/ 730782 h 767488"/>
              <a:gd name="connsiteX4-17" fmla="*/ 4454013 w 4454013"/>
              <a:gd name="connsiteY4-18" fmla="*/ 767488 h 767488"/>
              <a:gd name="connsiteX0-19" fmla="*/ 0 w 4081269"/>
              <a:gd name="connsiteY0-20" fmla="*/ 531514 h 730782"/>
              <a:gd name="connsiteX1-21" fmla="*/ 1828800 w 4081269"/>
              <a:gd name="connsiteY1-22" fmla="*/ 572 h 730782"/>
              <a:gd name="connsiteX2-23" fmla="*/ 3628103 w 4081269"/>
              <a:gd name="connsiteY2-24" fmla="*/ 620004 h 730782"/>
              <a:gd name="connsiteX3-25" fmla="*/ 4081269 w 4081269"/>
              <a:gd name="connsiteY3-26" fmla="*/ 730782 h 73078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4081269" h="730782">
                <a:moveTo>
                  <a:pt x="0" y="531514"/>
                </a:moveTo>
                <a:cubicBezTo>
                  <a:pt x="612058" y="258669"/>
                  <a:pt x="1224116" y="-14176"/>
                  <a:pt x="1828800" y="572"/>
                </a:cubicBezTo>
                <a:cubicBezTo>
                  <a:pt x="2433484" y="15320"/>
                  <a:pt x="3252692" y="498302"/>
                  <a:pt x="3628103" y="620004"/>
                </a:cubicBezTo>
                <a:cubicBezTo>
                  <a:pt x="4003514" y="741706"/>
                  <a:pt x="3943617" y="706201"/>
                  <a:pt x="4081269" y="730782"/>
                </a:cubicBezTo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ea typeface="微软雅黑 Light" panose="020B0502040204020203" pitchFamily="34" charset="-122"/>
            </a:endParaRPr>
          </a:p>
        </p:txBody>
      </p:sp>
      <p:sp>
        <p:nvSpPr>
          <p:cNvPr id="17" name="任意多边形: 形状 18"/>
          <p:cNvSpPr/>
          <p:nvPr/>
        </p:nvSpPr>
        <p:spPr>
          <a:xfrm>
            <a:off x="5513051" y="2800248"/>
            <a:ext cx="4161854" cy="525108"/>
          </a:xfrm>
          <a:custGeom>
            <a:avLst/>
            <a:gdLst>
              <a:gd name="connsiteX0" fmla="*/ 0 w 4719484"/>
              <a:gd name="connsiteY0" fmla="*/ 364821 h 700144"/>
              <a:gd name="connsiteX1" fmla="*/ 1091381 w 4719484"/>
              <a:gd name="connsiteY1" fmla="*/ 689285 h 700144"/>
              <a:gd name="connsiteX2" fmla="*/ 2890684 w 4719484"/>
              <a:gd name="connsiteY2" fmla="*/ 10859 h 700144"/>
              <a:gd name="connsiteX3" fmla="*/ 4719484 w 4719484"/>
              <a:gd name="connsiteY3" fmla="*/ 335324 h 700144"/>
              <a:gd name="connsiteX0-1" fmla="*/ 0 w 4733772"/>
              <a:gd name="connsiteY0-2" fmla="*/ 364821 h 700144"/>
              <a:gd name="connsiteX1-3" fmla="*/ 1105669 w 4733772"/>
              <a:gd name="connsiteY1-4" fmla="*/ 689285 h 700144"/>
              <a:gd name="connsiteX2-5" fmla="*/ 2904972 w 4733772"/>
              <a:gd name="connsiteY2-6" fmla="*/ 10859 h 700144"/>
              <a:gd name="connsiteX3-7" fmla="*/ 4733772 w 4733772"/>
              <a:gd name="connsiteY3-8" fmla="*/ 335324 h 70014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4733772" h="700144">
                <a:moveTo>
                  <a:pt x="0" y="364821"/>
                </a:moveTo>
                <a:cubicBezTo>
                  <a:pt x="304800" y="556550"/>
                  <a:pt x="621507" y="748279"/>
                  <a:pt x="1105669" y="689285"/>
                </a:cubicBezTo>
                <a:cubicBezTo>
                  <a:pt x="1589831" y="630291"/>
                  <a:pt x="2300288" y="69852"/>
                  <a:pt x="2904972" y="10859"/>
                </a:cubicBezTo>
                <a:cubicBezTo>
                  <a:pt x="3509656" y="-48135"/>
                  <a:pt x="4121714" y="143594"/>
                  <a:pt x="4733772" y="335324"/>
                </a:cubicBezTo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ea typeface="微软雅黑 Light" panose="020B0502040204020203" pitchFamily="34" charset="-122"/>
            </a:endParaRPr>
          </a:p>
        </p:txBody>
      </p:sp>
      <p:sp>
        <p:nvSpPr>
          <p:cNvPr id="18" name="任意多边形: 形状 19"/>
          <p:cNvSpPr/>
          <p:nvPr/>
        </p:nvSpPr>
        <p:spPr>
          <a:xfrm>
            <a:off x="5677580" y="2763140"/>
            <a:ext cx="3828868" cy="420356"/>
          </a:xfrm>
          <a:custGeom>
            <a:avLst/>
            <a:gdLst>
              <a:gd name="connsiteX0" fmla="*/ 0 w 4395020"/>
              <a:gd name="connsiteY0" fmla="*/ 176980 h 560476"/>
              <a:gd name="connsiteX1" fmla="*/ 973394 w 4395020"/>
              <a:gd name="connsiteY1" fmla="*/ 29497 h 560476"/>
              <a:gd name="connsiteX2" fmla="*/ 2831691 w 4395020"/>
              <a:gd name="connsiteY2" fmla="*/ 560438 h 560476"/>
              <a:gd name="connsiteX3" fmla="*/ 4395020 w 4395020"/>
              <a:gd name="connsiteY3" fmla="*/ 0 h 560476"/>
              <a:gd name="connsiteX0-1" fmla="*/ 0 w 4414070"/>
              <a:gd name="connsiteY0-2" fmla="*/ 196030 h 560475"/>
              <a:gd name="connsiteX1-3" fmla="*/ 992444 w 4414070"/>
              <a:gd name="connsiteY1-4" fmla="*/ 29497 h 560475"/>
              <a:gd name="connsiteX2-5" fmla="*/ 2850741 w 4414070"/>
              <a:gd name="connsiteY2-6" fmla="*/ 560438 h 560475"/>
              <a:gd name="connsiteX3-7" fmla="*/ 4414070 w 4414070"/>
              <a:gd name="connsiteY3-8" fmla="*/ 0 h 56047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4414070" h="560475">
                <a:moveTo>
                  <a:pt x="0" y="196030"/>
                </a:moveTo>
                <a:cubicBezTo>
                  <a:pt x="250723" y="90333"/>
                  <a:pt x="517321" y="-31238"/>
                  <a:pt x="992444" y="29497"/>
                </a:cubicBezTo>
                <a:cubicBezTo>
                  <a:pt x="1467568" y="90232"/>
                  <a:pt x="2280470" y="565354"/>
                  <a:pt x="2850741" y="560438"/>
                </a:cubicBezTo>
                <a:cubicBezTo>
                  <a:pt x="3421012" y="555522"/>
                  <a:pt x="3917541" y="277761"/>
                  <a:pt x="4414070" y="0"/>
                </a:cubicBezTo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ea typeface="微软雅黑 Light" panose="020B0502040204020203" pitchFamily="34" charset="-122"/>
            </a:endParaRPr>
          </a:p>
        </p:txBody>
      </p:sp>
      <p:sp>
        <p:nvSpPr>
          <p:cNvPr id="19" name="任意多边形: 形状 20"/>
          <p:cNvSpPr/>
          <p:nvPr/>
        </p:nvSpPr>
        <p:spPr>
          <a:xfrm>
            <a:off x="-161819" y="2568946"/>
            <a:ext cx="3326500" cy="392754"/>
          </a:xfrm>
          <a:custGeom>
            <a:avLst/>
            <a:gdLst>
              <a:gd name="connsiteX0" fmla="*/ 0 w 4222750"/>
              <a:gd name="connsiteY0" fmla="*/ 184907 h 523672"/>
              <a:gd name="connsiteX1" fmla="*/ 1352550 w 4222750"/>
              <a:gd name="connsiteY1" fmla="*/ 521457 h 523672"/>
              <a:gd name="connsiteX2" fmla="*/ 3384550 w 4222750"/>
              <a:gd name="connsiteY2" fmla="*/ 38857 h 523672"/>
              <a:gd name="connsiteX3" fmla="*/ 4222750 w 4222750"/>
              <a:gd name="connsiteY3" fmla="*/ 64257 h 523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22750" h="523672">
                <a:moveTo>
                  <a:pt x="0" y="184907"/>
                </a:moveTo>
                <a:cubicBezTo>
                  <a:pt x="394229" y="365353"/>
                  <a:pt x="788458" y="545799"/>
                  <a:pt x="1352550" y="521457"/>
                </a:cubicBezTo>
                <a:cubicBezTo>
                  <a:pt x="1916642" y="497115"/>
                  <a:pt x="2906183" y="115057"/>
                  <a:pt x="3384550" y="38857"/>
                </a:cubicBezTo>
                <a:cubicBezTo>
                  <a:pt x="3862917" y="-37343"/>
                  <a:pt x="4042833" y="13457"/>
                  <a:pt x="4222750" y="64257"/>
                </a:cubicBezTo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ea typeface="微软雅黑 Light" panose="020B0502040204020203" pitchFamily="34" charset="-122"/>
            </a:endParaRPr>
          </a:p>
        </p:txBody>
      </p:sp>
      <p:sp>
        <p:nvSpPr>
          <p:cNvPr id="20" name="矩形: 圆角 22"/>
          <p:cNvSpPr/>
          <p:nvPr/>
        </p:nvSpPr>
        <p:spPr>
          <a:xfrm rot="18746479">
            <a:off x="7559385" y="2470088"/>
            <a:ext cx="144341" cy="144341"/>
          </a:xfrm>
          <a:prstGeom prst="roundRect">
            <a:avLst>
              <a:gd name="adj" fmla="val 17644"/>
            </a:avLst>
          </a:prstGeom>
          <a:solidFill>
            <a:schemeClr val="tx1">
              <a:lumMod val="95000"/>
              <a:lumOff val="5000"/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solidFill>
                <a:srgbClr val="FF0000"/>
              </a:solidFill>
              <a:ea typeface="微软雅黑 Light" panose="020B0502040204020203" pitchFamily="34" charset="-122"/>
            </a:endParaRPr>
          </a:p>
        </p:txBody>
      </p:sp>
      <p:sp>
        <p:nvSpPr>
          <p:cNvPr id="21" name="矩形: 圆角 23"/>
          <p:cNvSpPr/>
          <p:nvPr/>
        </p:nvSpPr>
        <p:spPr>
          <a:xfrm rot="15661163">
            <a:off x="8718503" y="2561144"/>
            <a:ext cx="204385" cy="204385"/>
          </a:xfrm>
          <a:prstGeom prst="roundRect">
            <a:avLst>
              <a:gd name="adj" fmla="val 17644"/>
            </a:avLst>
          </a:prstGeom>
          <a:solidFill>
            <a:schemeClr val="tx1">
              <a:lumMod val="95000"/>
              <a:lumOff val="5000"/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solidFill>
                <a:srgbClr val="FF0000"/>
              </a:solidFill>
              <a:ea typeface="微软雅黑 Light" panose="020B0502040204020203" pitchFamily="34" charset="-122"/>
            </a:endParaRPr>
          </a:p>
        </p:txBody>
      </p:sp>
      <p:sp>
        <p:nvSpPr>
          <p:cNvPr id="22" name="矩形: 圆角 24"/>
          <p:cNvSpPr/>
          <p:nvPr/>
        </p:nvSpPr>
        <p:spPr>
          <a:xfrm rot="15661163">
            <a:off x="1842378" y="2092123"/>
            <a:ext cx="204385" cy="204385"/>
          </a:xfrm>
          <a:prstGeom prst="roundRect">
            <a:avLst>
              <a:gd name="adj" fmla="val 17644"/>
            </a:avLst>
          </a:prstGeom>
          <a:solidFill>
            <a:schemeClr val="tx1">
              <a:lumMod val="95000"/>
              <a:lumOff val="5000"/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solidFill>
                <a:srgbClr val="FF0000"/>
              </a:solidFill>
              <a:ea typeface="微软雅黑 Light" panose="020B0502040204020203" pitchFamily="34" charset="-122"/>
            </a:endParaRPr>
          </a:p>
        </p:txBody>
      </p:sp>
      <p:sp>
        <p:nvSpPr>
          <p:cNvPr id="23" name="矩形: 圆角 25"/>
          <p:cNvSpPr/>
          <p:nvPr/>
        </p:nvSpPr>
        <p:spPr>
          <a:xfrm rot="19434123">
            <a:off x="334148" y="1871751"/>
            <a:ext cx="331573" cy="331573"/>
          </a:xfrm>
          <a:prstGeom prst="roundRect">
            <a:avLst>
              <a:gd name="adj" fmla="val 17644"/>
            </a:avLst>
          </a:prstGeom>
          <a:solidFill>
            <a:schemeClr val="tx1">
              <a:lumMod val="95000"/>
              <a:lumOff val="5000"/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solidFill>
                <a:srgbClr val="FF0000"/>
              </a:solidFill>
              <a:ea typeface="微软雅黑 Light" panose="020B0502040204020203" pitchFamily="34" charset="-122"/>
            </a:endParaRPr>
          </a:p>
        </p:txBody>
      </p:sp>
      <p:sp>
        <p:nvSpPr>
          <p:cNvPr id="24" name="矩形: 圆角 26"/>
          <p:cNvSpPr/>
          <p:nvPr/>
        </p:nvSpPr>
        <p:spPr>
          <a:xfrm rot="17624697">
            <a:off x="1039754" y="3193427"/>
            <a:ext cx="62451" cy="62451"/>
          </a:xfrm>
          <a:prstGeom prst="roundRect">
            <a:avLst>
              <a:gd name="adj" fmla="val 17644"/>
            </a:avLst>
          </a:prstGeom>
          <a:solidFill>
            <a:schemeClr val="bg1">
              <a:lumMod val="65000"/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solidFill>
                <a:srgbClr val="FF0000"/>
              </a:solidFill>
              <a:ea typeface="微软雅黑 Light" panose="020B0502040204020203" pitchFamily="34" charset="-122"/>
            </a:endParaRPr>
          </a:p>
        </p:txBody>
      </p:sp>
      <p:sp>
        <p:nvSpPr>
          <p:cNvPr id="25" name="矩形: 圆角 27"/>
          <p:cNvSpPr/>
          <p:nvPr/>
        </p:nvSpPr>
        <p:spPr>
          <a:xfrm rot="17624697">
            <a:off x="7586379" y="1443465"/>
            <a:ext cx="317429" cy="317429"/>
          </a:xfrm>
          <a:prstGeom prst="roundRect">
            <a:avLst>
              <a:gd name="adj" fmla="val 17644"/>
            </a:avLst>
          </a:prstGeom>
          <a:solidFill>
            <a:schemeClr val="tx1">
              <a:lumMod val="95000"/>
              <a:lumOff val="5000"/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solidFill>
                <a:srgbClr val="FF0000"/>
              </a:solidFill>
              <a:ea typeface="微软雅黑 Light" panose="020B0502040204020203" pitchFamily="34" charset="-122"/>
            </a:endParaRPr>
          </a:p>
        </p:txBody>
      </p:sp>
      <p:sp>
        <p:nvSpPr>
          <p:cNvPr id="26" name="矩形: 圆角 51"/>
          <p:cNvSpPr/>
          <p:nvPr/>
        </p:nvSpPr>
        <p:spPr>
          <a:xfrm rot="15661163">
            <a:off x="1895804" y="3578295"/>
            <a:ext cx="204385" cy="204385"/>
          </a:xfrm>
          <a:prstGeom prst="roundRect">
            <a:avLst>
              <a:gd name="adj" fmla="val 17644"/>
            </a:avLst>
          </a:prstGeom>
          <a:solidFill>
            <a:schemeClr val="tx1">
              <a:lumMod val="95000"/>
              <a:lumOff val="5000"/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solidFill>
                <a:srgbClr val="FF0000"/>
              </a:solidFill>
              <a:ea typeface="微软雅黑 Light" panose="020B0502040204020203" pitchFamily="34" charset="-122"/>
            </a:endParaRPr>
          </a:p>
        </p:txBody>
      </p:sp>
      <p:sp>
        <p:nvSpPr>
          <p:cNvPr id="27" name="矩形: 圆角 53"/>
          <p:cNvSpPr/>
          <p:nvPr/>
        </p:nvSpPr>
        <p:spPr>
          <a:xfrm rot="19132149">
            <a:off x="7672972" y="3578294"/>
            <a:ext cx="204385" cy="204385"/>
          </a:xfrm>
          <a:prstGeom prst="roundRect">
            <a:avLst>
              <a:gd name="adj" fmla="val 17644"/>
            </a:avLst>
          </a:prstGeom>
          <a:solidFill>
            <a:schemeClr val="tx1">
              <a:lumMod val="95000"/>
              <a:lumOff val="5000"/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solidFill>
                <a:srgbClr val="FF0000"/>
              </a:solidFill>
              <a:ea typeface="微软雅黑 Light" panose="020B0502040204020203" pitchFamily="34" charset="-122"/>
            </a:endParaRPr>
          </a:p>
        </p:txBody>
      </p:sp>
      <p:sp>
        <p:nvSpPr>
          <p:cNvPr id="28" name="矩形: 圆角 56"/>
          <p:cNvSpPr/>
          <p:nvPr/>
        </p:nvSpPr>
        <p:spPr>
          <a:xfrm rot="15661163">
            <a:off x="1108915" y="1180298"/>
            <a:ext cx="170178" cy="170178"/>
          </a:xfrm>
          <a:prstGeom prst="roundRect">
            <a:avLst>
              <a:gd name="adj" fmla="val 17644"/>
            </a:avLst>
          </a:prstGeom>
          <a:solidFill>
            <a:schemeClr val="tx1">
              <a:lumMod val="95000"/>
              <a:lumOff val="5000"/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solidFill>
                <a:srgbClr val="FF0000"/>
              </a:solidFill>
              <a:ea typeface="微软雅黑 Light" panose="020B0502040204020203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4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4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4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42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42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9" grpId="0" bldLvl="0" animBg="1"/>
      <p:bldP spid="10" grpId="0" bldLvl="0" animBg="1"/>
      <p:bldP spid="14" grpId="0"/>
      <p:bldP spid="15" grpId="0"/>
      <p:bldP spid="16" grpId="0" bldLvl="0" animBg="1"/>
      <p:bldP spid="17" grpId="0" bldLvl="0" animBg="1"/>
      <p:bldP spid="18" grpId="0" bldLvl="0" animBg="1"/>
      <p:bldP spid="19" grpId="0" bldLvl="0" animBg="1"/>
      <p:bldP spid="20" grpId="0" bldLvl="0" animBg="1"/>
      <p:bldP spid="21" grpId="0" bldLvl="0" animBg="1"/>
      <p:bldP spid="22" grpId="0" bldLvl="0" animBg="1"/>
      <p:bldP spid="23" grpId="0" bldLvl="0" animBg="1"/>
      <p:bldP spid="24" grpId="0" bldLvl="0" animBg="1"/>
      <p:bldP spid="25" grpId="0" bldLvl="0" animBg="1"/>
      <p:bldP spid="26" grpId="0" bldLvl="0" animBg="1"/>
      <p:bldP spid="27" grpId="0" bldLvl="0" animBg="1"/>
      <p:bldP spid="28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p218530503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50825" y="1581640"/>
            <a:ext cx="3330575" cy="2257645"/>
          </a:xfrm>
          <a:prstGeom prst="rect">
            <a:avLst/>
          </a:prstGeom>
        </p:spPr>
      </p:pic>
      <p:grpSp>
        <p:nvGrpSpPr>
          <p:cNvPr id="8" name="组合 7"/>
          <p:cNvGrpSpPr/>
          <p:nvPr/>
        </p:nvGrpSpPr>
        <p:grpSpPr>
          <a:xfrm>
            <a:off x="250825" y="132188"/>
            <a:ext cx="2784737" cy="819382"/>
            <a:chOff x="250825" y="186485"/>
            <a:chExt cx="2784737" cy="819382"/>
          </a:xfrm>
        </p:grpSpPr>
        <p:sp>
          <p:nvSpPr>
            <p:cNvPr id="4" name="矩形 3"/>
            <p:cNvSpPr/>
            <p:nvPr/>
          </p:nvSpPr>
          <p:spPr>
            <a:xfrm>
              <a:off x="250825" y="186485"/>
              <a:ext cx="278473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b="1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Lonely as a Cloud </a:t>
              </a:r>
              <a:endParaRPr lang="zh-CN" altLang="en-US" sz="2400" b="1" dirty="0">
                <a:latin typeface="Ebrima" panose="02000000000000000000" pitchFamily="2" charset="0"/>
                <a:cs typeface="Ebrima" panose="02000000000000000000" pitchFamily="2" charset="0"/>
              </a:endParaRPr>
            </a:p>
          </p:txBody>
        </p:sp>
        <p:cxnSp>
          <p:nvCxnSpPr>
            <p:cNvPr id="6" name="直接连接符 5"/>
            <p:cNvCxnSpPr/>
            <p:nvPr/>
          </p:nvCxnSpPr>
          <p:spPr>
            <a:xfrm>
              <a:off x="250825" y="636535"/>
              <a:ext cx="270099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250825" y="636535"/>
              <a:ext cx="26109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 lonely  power  point</a:t>
              </a:r>
            </a:p>
          </p:txBody>
        </p:sp>
      </p:grpSp>
      <p:sp>
        <p:nvSpPr>
          <p:cNvPr id="9" name="矩形 8"/>
          <p:cNvSpPr/>
          <p:nvPr/>
        </p:nvSpPr>
        <p:spPr>
          <a:xfrm>
            <a:off x="3581400" y="1581640"/>
            <a:ext cx="5311775" cy="22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zh-CN" sz="12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Wandered Lonely as a Cloud </a:t>
            </a:r>
          </a:p>
          <a:p>
            <a:pPr algn="ctr">
              <a:lnSpc>
                <a:spcPct val="150000"/>
              </a:lnSpc>
            </a:pPr>
            <a:r>
              <a:rPr lang="en-US" altLang="zh-CN" sz="12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William Wordsworth  </a:t>
            </a:r>
          </a:p>
          <a:p>
            <a:pPr algn="ctr">
              <a:lnSpc>
                <a:spcPct val="150000"/>
              </a:lnSpc>
            </a:pPr>
            <a:r>
              <a:rPr lang="en-US" altLang="zh-CN" sz="12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wandered lonely as a cloud  </a:t>
            </a:r>
          </a:p>
          <a:p>
            <a:pPr algn="ctr">
              <a:lnSpc>
                <a:spcPct val="150000"/>
              </a:lnSpc>
            </a:pPr>
            <a:r>
              <a:rPr lang="en-US" altLang="zh-CN" sz="12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That floats on high o'er vales and hills </a:t>
            </a:r>
          </a:p>
          <a:p>
            <a:pPr algn="ctr">
              <a:lnSpc>
                <a:spcPct val="150000"/>
              </a:lnSpc>
            </a:pPr>
            <a:r>
              <a:rPr lang="en-US" altLang="zh-CN" sz="12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When all at once I saw a crowd,  </a:t>
            </a:r>
          </a:p>
          <a:p>
            <a:pPr algn="ctr">
              <a:lnSpc>
                <a:spcPct val="150000"/>
              </a:lnSpc>
            </a:pPr>
            <a:r>
              <a:rPr lang="en-US" altLang="zh-CN" sz="12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 host, of golden daffodils;  </a:t>
            </a:r>
            <a:endParaRPr lang="zh-CN" altLang="en-US" sz="1200" dirty="0">
              <a:solidFill>
                <a:schemeClr val="tx1"/>
              </a:solidFill>
              <a:latin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861811" y="1581640"/>
            <a:ext cx="1440160" cy="990110"/>
          </a:xfrm>
          <a:prstGeom prst="rect">
            <a:avLst/>
          </a:prstGeom>
          <a:solidFill>
            <a:schemeClr val="accent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Lonely</a:t>
            </a:r>
          </a:p>
          <a:p>
            <a:pPr algn="ctr"/>
            <a:r>
              <a:rPr lang="en-US" altLang="zh-CN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As a cloud</a:t>
            </a:r>
            <a:endParaRPr lang="zh-CN" altLang="en-US" b="1" dirty="0">
              <a:latin typeface="Ebrima" panose="02000000000000000000" pitchFamily="2" charset="0"/>
              <a:cs typeface="Ebrima" panose="02000000000000000000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e894e8295a5aa1a2827668d8c89a002d43c909d8ae02-jFAcOg_fw658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572001" y="0"/>
            <a:ext cx="4572000" cy="5143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552856" y="500939"/>
            <a:ext cx="2610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Lonely  as  a  Cloud</a:t>
            </a:r>
          </a:p>
        </p:txBody>
      </p:sp>
      <p:sp>
        <p:nvSpPr>
          <p:cNvPr id="8" name="矩形 7"/>
          <p:cNvSpPr/>
          <p:nvPr/>
        </p:nvSpPr>
        <p:spPr>
          <a:xfrm>
            <a:off x="5534981" y="973345"/>
            <a:ext cx="26460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zh-CN" sz="1200" dirty="0">
                <a:solidFill>
                  <a:prstClr val="white"/>
                </a:solidFill>
                <a:latin typeface="Ebrima" panose="02000000000000000000" pitchFamily="2" charset="0"/>
                <a:cs typeface="Ebrima" panose="02000000000000000000" pitchFamily="2" charset="0"/>
              </a:rPr>
              <a:t>For oft, when on my couch I lie </a:t>
            </a:r>
          </a:p>
          <a:p>
            <a:pPr lvl="0" algn="ctr">
              <a:lnSpc>
                <a:spcPct val="150000"/>
              </a:lnSpc>
            </a:pPr>
            <a:r>
              <a:rPr lang="en-US" altLang="zh-CN" sz="1200" dirty="0">
                <a:solidFill>
                  <a:prstClr val="white"/>
                </a:solidFill>
                <a:latin typeface="Ebrima" panose="02000000000000000000" pitchFamily="2" charset="0"/>
                <a:cs typeface="Ebrima" panose="02000000000000000000" pitchFamily="2" charset="0"/>
              </a:rPr>
              <a:t>In vacant or in pensive mood, </a:t>
            </a:r>
          </a:p>
          <a:p>
            <a:pPr lvl="0" algn="ctr">
              <a:lnSpc>
                <a:spcPct val="150000"/>
              </a:lnSpc>
            </a:pPr>
            <a:r>
              <a:rPr lang="en-US" altLang="zh-CN" sz="1200" dirty="0">
                <a:solidFill>
                  <a:prstClr val="white"/>
                </a:solidFill>
                <a:latin typeface="Ebrima" panose="02000000000000000000" pitchFamily="2" charset="0"/>
                <a:cs typeface="Ebrima" panose="02000000000000000000" pitchFamily="2" charset="0"/>
              </a:rPr>
              <a:t>They flash upon that inward eye</a:t>
            </a:r>
            <a:endParaRPr lang="zh-CN" altLang="en-US" sz="1200" dirty="0">
              <a:solidFill>
                <a:prstClr val="white"/>
              </a:solidFill>
              <a:latin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0825" y="1221600"/>
            <a:ext cx="220594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Lonely  as  a  Cloud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0825" y="2436735"/>
            <a:ext cx="220594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Lonely  as  a  Cloud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50825" y="3651870"/>
            <a:ext cx="220594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Lonely  as  a  Cloud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0825" y="1491630"/>
            <a:ext cx="3330575" cy="888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waves beside them danced; but they  </a:t>
            </a: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Out-did the sparkling waves in glee:</a:t>
            </a: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 poet could not but be gay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0825" y="2706765"/>
            <a:ext cx="3330575" cy="888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waves beside them danced; but they  </a:t>
            </a: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Out-did the sparkling waves in glee:</a:t>
            </a: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 poet could not but be gay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50825" y="3921900"/>
            <a:ext cx="3330575" cy="888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waves beside them danced; but they  </a:t>
            </a: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Out-did the sparkling waves in glee:</a:t>
            </a: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 poet could not but be gay</a:t>
            </a:r>
          </a:p>
        </p:txBody>
      </p:sp>
      <p:cxnSp>
        <p:nvCxnSpPr>
          <p:cNvPr id="28" name="形状 27"/>
          <p:cNvCxnSpPr>
            <a:stCxn id="7" idx="1"/>
            <a:endCxn id="7" idx="3"/>
          </p:cNvCxnSpPr>
          <p:nvPr/>
        </p:nvCxnSpPr>
        <p:spPr>
          <a:xfrm rot="10800000" flipH="1">
            <a:off x="5552855" y="700994"/>
            <a:ext cx="2610291" cy="12700"/>
          </a:xfrm>
          <a:prstGeom prst="bentConnector5">
            <a:avLst>
              <a:gd name="adj1" fmla="val -8758"/>
              <a:gd name="adj2" fmla="val -10160767"/>
              <a:gd name="adj3" fmla="val 108758"/>
            </a:avLst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572000" y="3516855"/>
            <a:ext cx="4572000" cy="923330"/>
          </a:xfrm>
          <a:prstGeom prst="rect">
            <a:avLst/>
          </a:prstGeom>
          <a:solidFill>
            <a:schemeClr val="bg1">
              <a:alpha val="2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waves beside them danced; but they  </a:t>
            </a:r>
          </a:p>
          <a:p>
            <a:pPr algn="ctr">
              <a:lnSpc>
                <a:spcPct val="150000"/>
              </a:lnSpc>
            </a:pPr>
            <a:r>
              <a:rPr lang="en-US" altLang="zh-CN" sz="12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Out-did the sparkling waves in glee:</a:t>
            </a:r>
          </a:p>
          <a:p>
            <a:pPr algn="ctr">
              <a:lnSpc>
                <a:spcPct val="150000"/>
              </a:lnSpc>
            </a:pPr>
            <a:r>
              <a:rPr lang="en-US" altLang="zh-CN" sz="12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 poet could not but be gay</a:t>
            </a:r>
            <a:endParaRPr lang="zh-CN" altLang="en-US" sz="1200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250825" y="132188"/>
            <a:ext cx="2784737" cy="819382"/>
            <a:chOff x="250825" y="186485"/>
            <a:chExt cx="2784737" cy="819382"/>
          </a:xfrm>
        </p:grpSpPr>
        <p:sp>
          <p:nvSpPr>
            <p:cNvPr id="32" name="矩形 31"/>
            <p:cNvSpPr/>
            <p:nvPr/>
          </p:nvSpPr>
          <p:spPr>
            <a:xfrm>
              <a:off x="250825" y="186485"/>
              <a:ext cx="278473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b="1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Lonely as a Cloud </a:t>
              </a:r>
              <a:endParaRPr lang="zh-CN" altLang="en-US" sz="2400" b="1" dirty="0">
                <a:latin typeface="Ebrima" panose="02000000000000000000" pitchFamily="2" charset="0"/>
                <a:cs typeface="Ebrima" panose="02000000000000000000" pitchFamily="2" charset="0"/>
              </a:endParaRPr>
            </a:p>
          </p:txBody>
        </p:sp>
        <p:cxnSp>
          <p:nvCxnSpPr>
            <p:cNvPr id="33" name="直接连接符 32"/>
            <p:cNvCxnSpPr/>
            <p:nvPr/>
          </p:nvCxnSpPr>
          <p:spPr>
            <a:xfrm>
              <a:off x="250825" y="636535"/>
              <a:ext cx="270099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250825" y="636535"/>
              <a:ext cx="26109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 lonely  power  point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rock-coast-black-amp-white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1041748"/>
            <a:ext cx="9144000" cy="234009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69030" y="2098181"/>
            <a:ext cx="2205940" cy="338554"/>
          </a:xfrm>
          <a:prstGeom prst="rect">
            <a:avLst/>
          </a:prstGeom>
          <a:solidFill>
            <a:schemeClr val="tx2">
              <a:lumMod val="75000"/>
              <a:alpha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Lonely  as  a  Cloud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36785" y="3426845"/>
            <a:ext cx="38704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Lonely  as  a  Cloud</a:t>
            </a:r>
          </a:p>
        </p:txBody>
      </p:sp>
      <p:sp>
        <p:nvSpPr>
          <p:cNvPr id="11" name="矩形 10"/>
          <p:cNvSpPr/>
          <p:nvPr/>
        </p:nvSpPr>
        <p:spPr>
          <a:xfrm>
            <a:off x="2276745" y="3921900"/>
            <a:ext cx="4572000" cy="88889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waves beside them danced; but they  </a:t>
            </a:r>
          </a:p>
          <a:p>
            <a:pPr lvl="0" algn="ctr"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Out-did the sparkling waves in glee:</a:t>
            </a:r>
          </a:p>
          <a:p>
            <a:pPr lvl="0" algn="ctr"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 poet could not but be gay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250825" y="132188"/>
            <a:ext cx="2784737" cy="819382"/>
            <a:chOff x="250825" y="186485"/>
            <a:chExt cx="2784737" cy="819382"/>
          </a:xfrm>
        </p:grpSpPr>
        <p:sp>
          <p:nvSpPr>
            <p:cNvPr id="13" name="矩形 12"/>
            <p:cNvSpPr/>
            <p:nvPr/>
          </p:nvSpPr>
          <p:spPr>
            <a:xfrm>
              <a:off x="250825" y="186485"/>
              <a:ext cx="278473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b="1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Lonely as a Cloud </a:t>
              </a:r>
              <a:endParaRPr lang="zh-CN" altLang="en-US" sz="2400" b="1" dirty="0">
                <a:latin typeface="Ebrima" panose="02000000000000000000" pitchFamily="2" charset="0"/>
                <a:cs typeface="Ebrima" panose="02000000000000000000" pitchFamily="2" charset="0"/>
              </a:endParaRPr>
            </a:p>
          </p:txBody>
        </p:sp>
        <p:cxnSp>
          <p:nvCxnSpPr>
            <p:cNvPr id="14" name="直接连接符 13"/>
            <p:cNvCxnSpPr/>
            <p:nvPr/>
          </p:nvCxnSpPr>
          <p:spPr>
            <a:xfrm>
              <a:off x="250825" y="636535"/>
              <a:ext cx="270099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50825" y="636535"/>
              <a:ext cx="26109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 lonely  power  point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图片2.png"/>
          <p:cNvPicPr>
            <a:picLocks noChangeAspect="1"/>
          </p:cNvPicPr>
          <p:nvPr/>
        </p:nvPicPr>
        <p:blipFill>
          <a:blip r:embed="rId2" cstate="email">
            <a:grayscl/>
          </a:blip>
          <a:srcRect/>
          <a:stretch>
            <a:fillRect/>
          </a:stretch>
        </p:blipFill>
        <p:spPr>
          <a:xfrm>
            <a:off x="0" y="996743"/>
            <a:ext cx="9144000" cy="2205245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0" y="996575"/>
            <a:ext cx="9144000" cy="2205413"/>
          </a:xfrm>
          <a:prstGeom prst="rect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250826" y="1356615"/>
            <a:ext cx="220594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Lonely</a:t>
            </a:r>
            <a:r>
              <a:rPr lang="en-US" altLang="zh-CN" sz="2800" b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</a:t>
            </a:r>
          </a:p>
          <a:p>
            <a:r>
              <a:rPr lang="en-US" altLang="zh-CN" sz="2800" b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as  a  Cloud</a:t>
            </a:r>
          </a:p>
        </p:txBody>
      </p:sp>
      <p:sp>
        <p:nvSpPr>
          <p:cNvPr id="9" name="矩形 8"/>
          <p:cNvSpPr/>
          <p:nvPr/>
        </p:nvSpPr>
        <p:spPr>
          <a:xfrm>
            <a:off x="4572000" y="1311610"/>
            <a:ext cx="346538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zh-CN" sz="1200" b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Wandered Lonely as a Cloud </a:t>
            </a:r>
          </a:p>
          <a:p>
            <a:pPr lvl="0" algn="ctr">
              <a:lnSpc>
                <a:spcPct val="150000"/>
              </a:lnSpc>
            </a:pPr>
            <a:r>
              <a:rPr lang="en-US" altLang="zh-CN" sz="1200" b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William Wordsworth  </a:t>
            </a:r>
          </a:p>
          <a:p>
            <a:pPr lvl="0" algn="ctr">
              <a:lnSpc>
                <a:spcPct val="150000"/>
              </a:lnSpc>
            </a:pPr>
            <a:r>
              <a:rPr lang="en-US" altLang="zh-CN" sz="1200" b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wandered lonely as a cloud  </a:t>
            </a:r>
          </a:p>
          <a:p>
            <a:pPr lvl="0" algn="ctr">
              <a:lnSpc>
                <a:spcPct val="150000"/>
              </a:lnSpc>
            </a:pPr>
            <a:r>
              <a:rPr lang="en-US" altLang="zh-CN" sz="1200" b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That floats on high o'er vales and hills </a:t>
            </a:r>
          </a:p>
          <a:p>
            <a:pPr lvl="0" algn="ctr">
              <a:lnSpc>
                <a:spcPct val="150000"/>
              </a:lnSpc>
            </a:pPr>
            <a:r>
              <a:rPr lang="en-US" altLang="zh-CN" sz="1200" b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When all at once I saw a crowd,  </a:t>
            </a:r>
          </a:p>
          <a:p>
            <a:pPr lvl="0" algn="ctr">
              <a:lnSpc>
                <a:spcPct val="150000"/>
              </a:lnSpc>
            </a:pPr>
            <a:r>
              <a:rPr lang="en-US" altLang="zh-CN" sz="1200" b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 host, of golden daffodils;  </a:t>
            </a:r>
            <a:endParaRPr lang="zh-CN" altLang="en-US" sz="1200" b="1" dirty="0">
              <a:solidFill>
                <a:schemeClr val="bg1"/>
              </a:solidFill>
              <a:latin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75155" y="3426845"/>
            <a:ext cx="2700995" cy="8550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01</a:t>
            </a:r>
          </a:p>
          <a:p>
            <a:r>
              <a:rPr lang="en-US" altLang="zh-CN" sz="2000" b="1" dirty="0">
                <a:solidFill>
                  <a:schemeClr val="tx1"/>
                </a:solidFill>
                <a:latin typeface="Ebrima" panose="02000000000000000000" pitchFamily="2" charset="0"/>
                <a:cs typeface="Ebrima" panose="02000000000000000000" pitchFamily="2" charset="0"/>
              </a:rPr>
              <a:t>Lonely as a Cloud</a:t>
            </a:r>
            <a:endParaRPr lang="zh-CN" altLang="en-US" sz="2000" b="1" dirty="0">
              <a:solidFill>
                <a:schemeClr val="tx1"/>
              </a:solidFill>
              <a:latin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221502" y="3426845"/>
            <a:ext cx="2700995" cy="8550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02</a:t>
            </a:r>
          </a:p>
          <a:p>
            <a:r>
              <a:rPr lang="en-US" altLang="zh-CN" sz="2000" b="1" dirty="0">
                <a:solidFill>
                  <a:schemeClr val="tx1"/>
                </a:solidFill>
                <a:latin typeface="Ebrima" panose="02000000000000000000" pitchFamily="2" charset="0"/>
                <a:cs typeface="Ebrima" panose="02000000000000000000" pitchFamily="2" charset="0"/>
              </a:rPr>
              <a:t>Lonely as a Cloud</a:t>
            </a:r>
            <a:endParaRPr lang="zh-CN" altLang="en-US" sz="2000" b="1" dirty="0">
              <a:solidFill>
                <a:schemeClr val="tx1"/>
              </a:solidFill>
              <a:latin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967155" y="3426845"/>
            <a:ext cx="2700995" cy="85509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03</a:t>
            </a:r>
          </a:p>
          <a:p>
            <a:r>
              <a:rPr lang="en-US" altLang="zh-CN" sz="2000" b="1" dirty="0">
                <a:solidFill>
                  <a:schemeClr val="tx1"/>
                </a:solidFill>
                <a:latin typeface="Ebrima" panose="02000000000000000000" pitchFamily="2" charset="0"/>
                <a:cs typeface="Ebrima" panose="02000000000000000000" pitchFamily="2" charset="0"/>
              </a:rPr>
              <a:t>Lonely as a Cloud</a:t>
            </a:r>
            <a:endParaRPr lang="zh-CN" altLang="en-US" sz="2000" b="1" dirty="0">
              <a:solidFill>
                <a:schemeClr val="tx1"/>
              </a:solidFill>
              <a:latin typeface="Ebrima" panose="02000000000000000000" pitchFamily="2" charset="0"/>
              <a:cs typeface="Ebrima" panose="02000000000000000000" pitchFamily="2" charset="0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250825" y="132188"/>
            <a:ext cx="2784737" cy="819382"/>
            <a:chOff x="250825" y="186485"/>
            <a:chExt cx="2784737" cy="819382"/>
          </a:xfrm>
        </p:grpSpPr>
        <p:sp>
          <p:nvSpPr>
            <p:cNvPr id="16" name="矩形 15"/>
            <p:cNvSpPr/>
            <p:nvPr/>
          </p:nvSpPr>
          <p:spPr>
            <a:xfrm>
              <a:off x="250825" y="186485"/>
              <a:ext cx="278473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b="1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Lonely as a Cloud </a:t>
              </a:r>
              <a:endParaRPr lang="zh-CN" altLang="en-US" sz="2400" b="1" dirty="0">
                <a:latin typeface="Ebrima" panose="02000000000000000000" pitchFamily="2" charset="0"/>
                <a:cs typeface="Ebrima" panose="02000000000000000000" pitchFamily="2" charset="0"/>
              </a:endParaRPr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250825" y="636535"/>
              <a:ext cx="270099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250825" y="636535"/>
              <a:ext cx="26109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 lonely  power  point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图片2.png"/>
          <p:cNvPicPr>
            <a:picLocks noChangeAspect="1"/>
          </p:cNvPicPr>
          <p:nvPr/>
        </p:nvPicPr>
        <p:blipFill>
          <a:blip r:embed="rId2" cstate="email">
            <a:grayscl/>
          </a:blip>
          <a:srcRect/>
          <a:stretch>
            <a:fillRect/>
          </a:stretch>
        </p:blipFill>
        <p:spPr>
          <a:xfrm>
            <a:off x="0" y="996743"/>
            <a:ext cx="9144000" cy="2205245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0" y="996575"/>
            <a:ext cx="9144000" cy="2205413"/>
          </a:xfrm>
          <a:prstGeom prst="rect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250826" y="1356615"/>
            <a:ext cx="220594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Lonely</a:t>
            </a:r>
            <a:r>
              <a:rPr lang="en-US" altLang="zh-CN" sz="2800" b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</a:t>
            </a:r>
          </a:p>
          <a:p>
            <a:r>
              <a:rPr lang="en-US" altLang="zh-CN" sz="2800" b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as  a  Cloud</a:t>
            </a:r>
          </a:p>
        </p:txBody>
      </p:sp>
      <p:sp>
        <p:nvSpPr>
          <p:cNvPr id="9" name="矩形 8"/>
          <p:cNvSpPr/>
          <p:nvPr/>
        </p:nvSpPr>
        <p:spPr>
          <a:xfrm>
            <a:off x="4572000" y="1311610"/>
            <a:ext cx="346538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zh-CN" sz="1200" b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Wandered Lonely as a Cloud </a:t>
            </a:r>
          </a:p>
          <a:p>
            <a:pPr lvl="0" algn="ctr">
              <a:lnSpc>
                <a:spcPct val="150000"/>
              </a:lnSpc>
            </a:pPr>
            <a:r>
              <a:rPr lang="en-US" altLang="zh-CN" sz="1200" b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William Wordsworth  </a:t>
            </a:r>
          </a:p>
          <a:p>
            <a:pPr lvl="0" algn="ctr">
              <a:lnSpc>
                <a:spcPct val="150000"/>
              </a:lnSpc>
            </a:pPr>
            <a:r>
              <a:rPr lang="en-US" altLang="zh-CN" sz="1200" b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wandered lonely as a cloud  </a:t>
            </a:r>
          </a:p>
          <a:p>
            <a:pPr lvl="0" algn="ctr">
              <a:lnSpc>
                <a:spcPct val="150000"/>
              </a:lnSpc>
            </a:pPr>
            <a:r>
              <a:rPr lang="en-US" altLang="zh-CN" sz="1200" b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That floats on high o'er vales and hills </a:t>
            </a:r>
          </a:p>
          <a:p>
            <a:pPr lvl="0" algn="ctr">
              <a:lnSpc>
                <a:spcPct val="150000"/>
              </a:lnSpc>
            </a:pPr>
            <a:r>
              <a:rPr lang="en-US" altLang="zh-CN" sz="1200" b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When all at once I saw a crowd,  </a:t>
            </a:r>
          </a:p>
          <a:p>
            <a:pPr lvl="0" algn="ctr">
              <a:lnSpc>
                <a:spcPct val="150000"/>
              </a:lnSpc>
            </a:pPr>
            <a:r>
              <a:rPr lang="en-US" altLang="zh-CN" sz="1200" b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 host, of golden daffodils;  </a:t>
            </a:r>
            <a:endParaRPr lang="zh-CN" altLang="en-US" sz="1200" b="1" dirty="0">
              <a:solidFill>
                <a:schemeClr val="bg1"/>
              </a:solidFill>
              <a:latin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75155" y="3426845"/>
            <a:ext cx="2700995" cy="8550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01</a:t>
            </a:r>
          </a:p>
          <a:p>
            <a:r>
              <a:rPr lang="en-US" altLang="zh-CN" sz="2000" b="1" dirty="0">
                <a:solidFill>
                  <a:schemeClr val="tx1"/>
                </a:solidFill>
                <a:latin typeface="Ebrima" panose="02000000000000000000" pitchFamily="2" charset="0"/>
                <a:cs typeface="Ebrima" panose="02000000000000000000" pitchFamily="2" charset="0"/>
              </a:rPr>
              <a:t>Lonely as a Cloud</a:t>
            </a:r>
            <a:endParaRPr lang="zh-CN" altLang="en-US" sz="2000" b="1" dirty="0">
              <a:solidFill>
                <a:schemeClr val="tx1"/>
              </a:solidFill>
              <a:latin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221502" y="3426845"/>
            <a:ext cx="2700995" cy="8550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02</a:t>
            </a:r>
          </a:p>
          <a:p>
            <a:r>
              <a:rPr lang="en-US" altLang="zh-CN" sz="2000" b="1" dirty="0">
                <a:solidFill>
                  <a:schemeClr val="tx1"/>
                </a:solidFill>
                <a:latin typeface="Ebrima" panose="02000000000000000000" pitchFamily="2" charset="0"/>
                <a:cs typeface="Ebrima" panose="02000000000000000000" pitchFamily="2" charset="0"/>
              </a:rPr>
              <a:t>Lonely as a Cloud</a:t>
            </a:r>
            <a:endParaRPr lang="zh-CN" altLang="en-US" sz="2000" b="1" dirty="0">
              <a:solidFill>
                <a:schemeClr val="tx1"/>
              </a:solidFill>
              <a:latin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967155" y="3426845"/>
            <a:ext cx="2700995" cy="85509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03</a:t>
            </a:r>
          </a:p>
          <a:p>
            <a:r>
              <a:rPr lang="en-US" altLang="zh-CN" sz="2000" b="1" dirty="0">
                <a:solidFill>
                  <a:schemeClr val="tx1"/>
                </a:solidFill>
                <a:latin typeface="Ebrima" panose="02000000000000000000" pitchFamily="2" charset="0"/>
                <a:cs typeface="Ebrima" panose="02000000000000000000" pitchFamily="2" charset="0"/>
              </a:rPr>
              <a:t>Lonely as a Cloud</a:t>
            </a:r>
            <a:endParaRPr lang="zh-CN" altLang="en-US" sz="2000" b="1" dirty="0">
              <a:solidFill>
                <a:schemeClr val="tx1"/>
              </a:solidFill>
              <a:latin typeface="Ebrima" panose="02000000000000000000" pitchFamily="2" charset="0"/>
              <a:cs typeface="Ebrima" panose="02000000000000000000" pitchFamily="2" charset="0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250825" y="132188"/>
            <a:ext cx="2784737" cy="819382"/>
            <a:chOff x="250825" y="186485"/>
            <a:chExt cx="2784737" cy="819382"/>
          </a:xfrm>
        </p:grpSpPr>
        <p:sp>
          <p:nvSpPr>
            <p:cNvPr id="16" name="矩形 15"/>
            <p:cNvSpPr/>
            <p:nvPr/>
          </p:nvSpPr>
          <p:spPr>
            <a:xfrm>
              <a:off x="250825" y="186485"/>
              <a:ext cx="278473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b="1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Lonely as a Cloud </a:t>
              </a:r>
              <a:endParaRPr lang="zh-CN" altLang="en-US" sz="2400" b="1" dirty="0">
                <a:latin typeface="Ebrima" panose="02000000000000000000" pitchFamily="2" charset="0"/>
                <a:cs typeface="Ebrima" panose="02000000000000000000" pitchFamily="2" charset="0"/>
              </a:endParaRPr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250825" y="636535"/>
              <a:ext cx="270099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250825" y="636535"/>
              <a:ext cx="26109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 lonely  power  point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e18d9197516c51aa7388051521658e1b9c99f99d67a3-uZBhdY_fw658.jpg"/>
          <p:cNvPicPr/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6967175" y="1401620"/>
            <a:ext cx="1926000" cy="2790000"/>
          </a:xfrm>
          <a:prstGeom prst="rect">
            <a:avLst/>
          </a:prstGeom>
        </p:spPr>
      </p:pic>
      <p:pic>
        <p:nvPicPr>
          <p:cNvPr id="7" name="图片 6" descr="f1a53a97e3fc1224ac8c555d4bca0ffd8dd074d16e3a-BjGtgt_fw658.jpg"/>
          <p:cNvPicPr/>
          <p:nvPr/>
        </p:nvPicPr>
        <p:blipFill>
          <a:blip r:embed="rId3" cstate="email"/>
          <a:srcRect r="-409"/>
          <a:stretch>
            <a:fillRect/>
          </a:stretch>
        </p:blipFill>
        <p:spPr>
          <a:xfrm>
            <a:off x="250825" y="1401620"/>
            <a:ext cx="1926000" cy="279000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2186735" y="1401620"/>
            <a:ext cx="4770530" cy="27903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</a:pPr>
            <a:r>
              <a:rPr lang="en-US" altLang="zh-CN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Lonely  as  a  Cloud</a:t>
            </a:r>
          </a:p>
          <a:p>
            <a:pPr lvl="0" algn="ctr">
              <a:lnSpc>
                <a:spcPct val="150000"/>
              </a:lnSpc>
            </a:pPr>
            <a:r>
              <a:rPr lang="en-US" altLang="zh-CN" sz="12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Wandered Lonely as a Cloud </a:t>
            </a:r>
          </a:p>
          <a:p>
            <a:pPr lvl="0" algn="ctr">
              <a:lnSpc>
                <a:spcPct val="150000"/>
              </a:lnSpc>
            </a:pPr>
            <a:r>
              <a:rPr lang="en-US" altLang="zh-CN" sz="12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William Wordsworth  </a:t>
            </a:r>
          </a:p>
          <a:p>
            <a:pPr lvl="0" algn="ctr">
              <a:lnSpc>
                <a:spcPct val="150000"/>
              </a:lnSpc>
            </a:pPr>
            <a:r>
              <a:rPr lang="en-US" altLang="zh-CN" sz="12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wandered lonely as a cloud  </a:t>
            </a:r>
          </a:p>
          <a:p>
            <a:pPr lvl="0" algn="ctr">
              <a:lnSpc>
                <a:spcPct val="150000"/>
              </a:lnSpc>
            </a:pPr>
            <a:r>
              <a:rPr lang="en-US" altLang="zh-CN" sz="12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That floats on high o'er vales and hills </a:t>
            </a:r>
          </a:p>
          <a:p>
            <a:pPr lvl="0" algn="ctr">
              <a:lnSpc>
                <a:spcPct val="150000"/>
              </a:lnSpc>
            </a:pPr>
            <a:r>
              <a:rPr lang="en-US" altLang="zh-CN" sz="12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When all at once I saw a crowd,  </a:t>
            </a:r>
          </a:p>
          <a:p>
            <a:pPr lvl="0" algn="ctr">
              <a:lnSpc>
                <a:spcPct val="150000"/>
              </a:lnSpc>
            </a:pPr>
            <a:r>
              <a:rPr lang="en-US" altLang="zh-CN" sz="12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 host, of golden daffodils;  </a:t>
            </a:r>
            <a:endParaRPr lang="zh-CN" altLang="en-US" sz="1200" dirty="0">
              <a:solidFill>
                <a:schemeClr val="tx1"/>
              </a:solidFill>
              <a:latin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601670" y="3111810"/>
            <a:ext cx="1080120" cy="1080120"/>
          </a:xfrm>
          <a:prstGeom prst="rect">
            <a:avLst/>
          </a:prstGeom>
          <a:solidFill>
            <a:schemeClr val="tx2">
              <a:lumMod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6417205" y="1401453"/>
            <a:ext cx="1080120" cy="1080120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2" name="组合 11"/>
          <p:cNvGrpSpPr/>
          <p:nvPr/>
        </p:nvGrpSpPr>
        <p:grpSpPr>
          <a:xfrm>
            <a:off x="250825" y="132188"/>
            <a:ext cx="2784737" cy="819382"/>
            <a:chOff x="250825" y="186485"/>
            <a:chExt cx="2784737" cy="819382"/>
          </a:xfrm>
        </p:grpSpPr>
        <p:sp>
          <p:nvSpPr>
            <p:cNvPr id="13" name="矩形 12"/>
            <p:cNvSpPr/>
            <p:nvPr/>
          </p:nvSpPr>
          <p:spPr>
            <a:xfrm>
              <a:off x="250825" y="186485"/>
              <a:ext cx="278473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b="1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Lonely as a Cloud </a:t>
              </a:r>
              <a:endParaRPr lang="zh-CN" altLang="en-US" sz="2400" b="1" dirty="0">
                <a:latin typeface="Ebrima" panose="02000000000000000000" pitchFamily="2" charset="0"/>
                <a:cs typeface="Ebrima" panose="02000000000000000000" pitchFamily="2" charset="0"/>
              </a:endParaRPr>
            </a:p>
          </p:txBody>
        </p:sp>
        <p:cxnSp>
          <p:nvCxnSpPr>
            <p:cNvPr id="14" name="直接连接符 13"/>
            <p:cNvCxnSpPr/>
            <p:nvPr/>
          </p:nvCxnSpPr>
          <p:spPr>
            <a:xfrm>
              <a:off x="250825" y="636535"/>
              <a:ext cx="270099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50825" y="636535"/>
              <a:ext cx="26109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 lonely  power  point</a:t>
              </a:r>
            </a:p>
          </p:txBody>
        </p:sp>
      </p:grpSp>
      <p:sp>
        <p:nvSpPr>
          <p:cNvPr id="16" name="矩形 15"/>
          <p:cNvSpPr/>
          <p:nvPr/>
        </p:nvSpPr>
        <p:spPr>
          <a:xfrm>
            <a:off x="6075453" y="1059868"/>
            <a:ext cx="315035" cy="315035"/>
          </a:xfrm>
          <a:prstGeom prst="rect">
            <a:avLst/>
          </a:prstGeom>
          <a:solidFill>
            <a:schemeClr val="tx2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7407315" y="1806665"/>
            <a:ext cx="225025" cy="225025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2708507" y="4219362"/>
            <a:ext cx="315035" cy="315035"/>
          </a:xfrm>
          <a:prstGeom prst="rect">
            <a:avLst/>
          </a:prstGeom>
          <a:solidFill>
            <a:schemeClr val="tx2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1466655" y="3516855"/>
            <a:ext cx="225025" cy="225025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61bb9a16b26a7cc500c6f7ef7c5769249b23830817cd7-d0b5VY_fw65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691191" y="1086585"/>
            <a:ext cx="1981200" cy="2641599"/>
          </a:xfrm>
          <a:prstGeom prst="rect">
            <a:avLst/>
          </a:prstGeom>
        </p:spPr>
      </p:pic>
      <p:pic>
        <p:nvPicPr>
          <p:cNvPr id="7" name="图片 6" descr="129dfb7a6a328bba81330d7e82b35ec548f07ef9c642-E1ZecE_fw658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911975" y="1086585"/>
            <a:ext cx="1981200" cy="2643101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250825" y="132188"/>
            <a:ext cx="2784737" cy="819382"/>
            <a:chOff x="250825" y="186485"/>
            <a:chExt cx="2784737" cy="819382"/>
          </a:xfrm>
        </p:grpSpPr>
        <p:sp>
          <p:nvSpPr>
            <p:cNvPr id="10" name="矩形 9"/>
            <p:cNvSpPr/>
            <p:nvPr/>
          </p:nvSpPr>
          <p:spPr>
            <a:xfrm>
              <a:off x="250825" y="186485"/>
              <a:ext cx="278473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b="1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Lonely as a Cloud </a:t>
              </a:r>
              <a:endParaRPr lang="zh-CN" altLang="en-US" sz="2400" b="1" dirty="0">
                <a:latin typeface="Ebrima" panose="02000000000000000000" pitchFamily="2" charset="0"/>
                <a:cs typeface="Ebrima" panose="02000000000000000000" pitchFamily="2" charset="0"/>
              </a:endParaRPr>
            </a:p>
          </p:txBody>
        </p:sp>
        <p:cxnSp>
          <p:nvCxnSpPr>
            <p:cNvPr id="11" name="直接连接符 10"/>
            <p:cNvCxnSpPr/>
            <p:nvPr/>
          </p:nvCxnSpPr>
          <p:spPr>
            <a:xfrm>
              <a:off x="250825" y="636535"/>
              <a:ext cx="270099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50825" y="636535"/>
              <a:ext cx="26109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 lonely  power  point</a:t>
              </a:r>
            </a:p>
          </p:txBody>
        </p:sp>
      </p:grpSp>
      <p:pic>
        <p:nvPicPr>
          <p:cNvPr id="13" name="图片 12" descr="c68b07aeb9a472bed363d1b0841340f98a3d5e0d8123-ztO4if_fw658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50825" y="1086585"/>
            <a:ext cx="1981200" cy="2642400"/>
          </a:xfrm>
          <a:prstGeom prst="rect">
            <a:avLst/>
          </a:prstGeom>
        </p:spPr>
      </p:pic>
      <p:grpSp>
        <p:nvGrpSpPr>
          <p:cNvPr id="18" name="组合 17"/>
          <p:cNvGrpSpPr/>
          <p:nvPr/>
        </p:nvGrpSpPr>
        <p:grpSpPr>
          <a:xfrm>
            <a:off x="2471608" y="1097836"/>
            <a:ext cx="1980000" cy="2642400"/>
            <a:chOff x="2513021" y="1097836"/>
            <a:chExt cx="1980000" cy="2642400"/>
          </a:xfrm>
        </p:grpSpPr>
        <p:pic>
          <p:nvPicPr>
            <p:cNvPr id="17" name="图片 16" descr="61bb9a16b26a7cc500c6f7ef7c5769249b23830817cd7-d0b5VY_fw658.jpg"/>
            <p:cNvPicPr/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2513021" y="1097836"/>
              <a:ext cx="1980000" cy="2642400"/>
            </a:xfrm>
            <a:prstGeom prst="rect">
              <a:avLst/>
            </a:prstGeom>
          </p:spPr>
        </p:pic>
        <p:sp>
          <p:nvSpPr>
            <p:cNvPr id="15" name="矩形 14"/>
            <p:cNvSpPr/>
            <p:nvPr/>
          </p:nvSpPr>
          <p:spPr>
            <a:xfrm>
              <a:off x="2513021" y="1097836"/>
              <a:ext cx="1980000" cy="2642400"/>
            </a:xfrm>
            <a:prstGeom prst="rect">
              <a:avLst/>
            </a:prstGeom>
            <a:solidFill>
              <a:schemeClr val="accent1">
                <a:lumMod val="75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Lonely  </a:t>
              </a:r>
            </a:p>
            <a:p>
              <a:pPr algn="ctr"/>
              <a:r>
                <a:rPr lang="en-US" altLang="zh-CN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As  a Cloud</a:t>
              </a:r>
            </a:p>
            <a:p>
              <a:pPr algn="ctr"/>
              <a:endParaRPr lang="en-US" altLang="zh-CN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  <a:p>
              <a:pPr algn="ctr"/>
              <a:r>
                <a:rPr lang="en-US" altLang="zh-CN" sz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I Wandered Lonely as a Cloud </a:t>
              </a:r>
            </a:p>
            <a:p>
              <a:pPr algn="ctr"/>
              <a:r>
                <a:rPr lang="en-US" altLang="zh-CN" sz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William Wordsworth  </a:t>
              </a:r>
            </a:p>
            <a:p>
              <a:pPr algn="ctr"/>
              <a:r>
                <a:rPr lang="en-US" altLang="zh-CN" sz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I wandered lonely as a cloud  </a:t>
              </a:r>
            </a:p>
            <a:p>
              <a:pPr algn="ctr"/>
              <a:endParaRPr lang="zh-CN" altLang="en-US" dirty="0">
                <a:latin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sp>
        <p:nvSpPr>
          <p:cNvPr id="19" name="矩形 18"/>
          <p:cNvSpPr/>
          <p:nvPr/>
        </p:nvSpPr>
        <p:spPr>
          <a:xfrm>
            <a:off x="250825" y="3921900"/>
            <a:ext cx="8642350" cy="616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1200" dirty="0">
                <a:solidFill>
                  <a:prstClr val="black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Wandered Lonely as a Cloud .William Wordsworth .I wandered lonely as a cloud.hat floats on high o'er vales and hills .When all at once I saw a crowd,  A host, of golden daffodils; </a:t>
            </a:r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61bb9a16b26a7cc500c6f7ef7c5769249b23830817cd7-d0b5VY_fw65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691191" y="1086585"/>
            <a:ext cx="1981200" cy="2641599"/>
          </a:xfrm>
          <a:prstGeom prst="rect">
            <a:avLst/>
          </a:prstGeom>
        </p:spPr>
      </p:pic>
      <p:pic>
        <p:nvPicPr>
          <p:cNvPr id="7" name="图片 6" descr="129dfb7a6a328bba81330d7e82b35ec548f07ef9c642-E1ZecE_fw658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911975" y="1086585"/>
            <a:ext cx="1981200" cy="2643101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250825" y="132188"/>
            <a:ext cx="2784737" cy="819382"/>
            <a:chOff x="250825" y="186485"/>
            <a:chExt cx="2784737" cy="819382"/>
          </a:xfrm>
        </p:grpSpPr>
        <p:sp>
          <p:nvSpPr>
            <p:cNvPr id="10" name="矩形 9"/>
            <p:cNvSpPr/>
            <p:nvPr/>
          </p:nvSpPr>
          <p:spPr>
            <a:xfrm>
              <a:off x="250825" y="186485"/>
              <a:ext cx="278473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b="1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Lonely as a Cloud </a:t>
              </a:r>
              <a:endParaRPr lang="zh-CN" altLang="en-US" sz="2400" b="1" dirty="0">
                <a:latin typeface="Ebrima" panose="02000000000000000000" pitchFamily="2" charset="0"/>
                <a:cs typeface="Ebrima" panose="02000000000000000000" pitchFamily="2" charset="0"/>
              </a:endParaRPr>
            </a:p>
          </p:txBody>
        </p:sp>
        <p:cxnSp>
          <p:nvCxnSpPr>
            <p:cNvPr id="11" name="直接连接符 10"/>
            <p:cNvCxnSpPr/>
            <p:nvPr/>
          </p:nvCxnSpPr>
          <p:spPr>
            <a:xfrm>
              <a:off x="250825" y="636535"/>
              <a:ext cx="270099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50825" y="636535"/>
              <a:ext cx="26109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 lonely  power  point</a:t>
              </a:r>
            </a:p>
          </p:txBody>
        </p:sp>
      </p:grpSp>
      <p:pic>
        <p:nvPicPr>
          <p:cNvPr id="13" name="图片 12" descr="c68b07aeb9a472bed363d1b0841340f98a3d5e0d8123-ztO4if_fw658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50825" y="1086585"/>
            <a:ext cx="1981200" cy="2642400"/>
          </a:xfrm>
          <a:prstGeom prst="rect">
            <a:avLst/>
          </a:prstGeom>
        </p:spPr>
      </p:pic>
      <p:grpSp>
        <p:nvGrpSpPr>
          <p:cNvPr id="18" name="组合 17"/>
          <p:cNvGrpSpPr/>
          <p:nvPr/>
        </p:nvGrpSpPr>
        <p:grpSpPr>
          <a:xfrm>
            <a:off x="2471608" y="1097836"/>
            <a:ext cx="1980000" cy="2642400"/>
            <a:chOff x="2513021" y="1097836"/>
            <a:chExt cx="1980000" cy="2642400"/>
          </a:xfrm>
        </p:grpSpPr>
        <p:pic>
          <p:nvPicPr>
            <p:cNvPr id="17" name="图片 16" descr="61bb9a16b26a7cc500c6f7ef7c5769249b23830817cd7-d0b5VY_fw658.jpg"/>
            <p:cNvPicPr/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2513021" y="1097836"/>
              <a:ext cx="1980000" cy="2642400"/>
            </a:xfrm>
            <a:prstGeom prst="rect">
              <a:avLst/>
            </a:prstGeom>
          </p:spPr>
        </p:pic>
        <p:sp>
          <p:nvSpPr>
            <p:cNvPr id="15" name="矩形 14"/>
            <p:cNvSpPr/>
            <p:nvPr/>
          </p:nvSpPr>
          <p:spPr>
            <a:xfrm>
              <a:off x="2513021" y="1097836"/>
              <a:ext cx="1980000" cy="2642400"/>
            </a:xfrm>
            <a:prstGeom prst="rect">
              <a:avLst/>
            </a:prstGeom>
            <a:solidFill>
              <a:schemeClr val="accent1">
                <a:lumMod val="75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Lonely  </a:t>
              </a:r>
            </a:p>
            <a:p>
              <a:pPr algn="ctr"/>
              <a:r>
                <a:rPr lang="en-US" altLang="zh-CN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As  a Cloud</a:t>
              </a:r>
            </a:p>
            <a:p>
              <a:pPr algn="ctr"/>
              <a:endParaRPr lang="en-US" altLang="zh-CN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  <a:p>
              <a:pPr algn="ctr"/>
              <a:r>
                <a:rPr lang="en-US" altLang="zh-CN" sz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I Wandered Lonely as a Cloud </a:t>
              </a:r>
            </a:p>
            <a:p>
              <a:pPr algn="ctr"/>
              <a:r>
                <a:rPr lang="en-US" altLang="zh-CN" sz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William Wordsworth  </a:t>
              </a:r>
            </a:p>
            <a:p>
              <a:pPr algn="ctr"/>
              <a:r>
                <a:rPr lang="en-US" altLang="zh-CN" sz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I wandered lonely as a cloud  </a:t>
              </a:r>
            </a:p>
            <a:p>
              <a:pPr algn="ctr"/>
              <a:endParaRPr lang="zh-CN" altLang="en-US" dirty="0">
                <a:latin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sp>
        <p:nvSpPr>
          <p:cNvPr id="19" name="矩形 18"/>
          <p:cNvSpPr/>
          <p:nvPr/>
        </p:nvSpPr>
        <p:spPr>
          <a:xfrm>
            <a:off x="250825" y="3921900"/>
            <a:ext cx="8642350" cy="616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1200" dirty="0">
                <a:solidFill>
                  <a:prstClr val="black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Wandered Lonely as a Cloud .William Wordsworth .I wandered lonely as a cloud.hat floats on high o'er vales and hills .When all at once I saw a crowd,  A host, of golden daffodils; </a:t>
            </a: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200" dirty="0" smtClean="0">
            <a:solidFill>
              <a:schemeClr val="bg1"/>
            </a:solidFill>
            <a:latin typeface="Ebrima" panose="02000000000000000000" pitchFamily="2" charset="0"/>
            <a:ea typeface="Ebrima" panose="02000000000000000000" pitchFamily="2" charset="0"/>
            <a:cs typeface="Ebrima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616161"/>
    </a:accent1>
    <a:accent2>
      <a:srgbClr val="A6A6A6"/>
    </a:accent2>
    <a:accent3>
      <a:srgbClr val="616161"/>
    </a:accent3>
    <a:accent4>
      <a:srgbClr val="A6A6A6"/>
    </a:accent4>
    <a:accent5>
      <a:srgbClr val="616161"/>
    </a:accent5>
    <a:accent6>
      <a:srgbClr val="A6A6A6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616161"/>
    </a:accent1>
    <a:accent2>
      <a:srgbClr val="A6A6A6"/>
    </a:accent2>
    <a:accent3>
      <a:srgbClr val="616161"/>
    </a:accent3>
    <a:accent4>
      <a:srgbClr val="A6A6A6"/>
    </a:accent4>
    <a:accent5>
      <a:srgbClr val="616161"/>
    </a:accent5>
    <a:accent6>
      <a:srgbClr val="A6A6A6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577</Words>
  <Application>Microsoft Office PowerPoint</Application>
  <PresentationFormat>全屏显示(16:9)</PresentationFormat>
  <Paragraphs>111</Paragraphs>
  <Slides>11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微软雅黑</vt:lpstr>
      <vt:lpstr>微软雅黑 Light</vt:lpstr>
      <vt:lpstr>Arial</vt:lpstr>
      <vt:lpstr>Calibri</vt:lpstr>
      <vt:lpstr>Ebrima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3</cp:revision>
  <dcterms:created xsi:type="dcterms:W3CDTF">2019-04-23T06:34:00Z</dcterms:created>
  <dcterms:modified xsi:type="dcterms:W3CDTF">2021-01-05T00:02:59Z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