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5" r:id="rId3"/>
    <p:sldId id="329" r:id="rId4"/>
    <p:sldId id="289" r:id="rId5"/>
    <p:sldId id="288" r:id="rId6"/>
    <p:sldId id="301" r:id="rId7"/>
    <p:sldId id="325" r:id="rId8"/>
    <p:sldId id="303" r:id="rId9"/>
    <p:sldId id="330" r:id="rId10"/>
    <p:sldId id="326" r:id="rId11"/>
    <p:sldId id="309" r:id="rId12"/>
    <p:sldId id="321" r:id="rId13"/>
    <p:sldId id="331" r:id="rId14"/>
    <p:sldId id="291" r:id="rId15"/>
    <p:sldId id="292" r:id="rId16"/>
    <p:sldId id="296" r:id="rId17"/>
    <p:sldId id="302" r:id="rId18"/>
    <p:sldId id="304" r:id="rId19"/>
    <p:sldId id="307" r:id="rId20"/>
    <p:sldId id="337" r:id="rId21"/>
    <p:sldId id="336" r:id="rId22"/>
    <p:sldId id="327" r:id="rId23"/>
    <p:sldId id="332" r:id="rId24"/>
    <p:sldId id="319" r:id="rId25"/>
    <p:sldId id="271" r:id="rId26"/>
    <p:sldId id="310" r:id="rId27"/>
    <p:sldId id="328" r:id="rId28"/>
    <p:sldId id="312" r:id="rId29"/>
    <p:sldId id="333" r:id="rId30"/>
    <p:sldId id="274" r:id="rId31"/>
    <p:sldId id="334" r:id="rId32"/>
    <p:sldId id="338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7" autoAdjust="0"/>
    <p:restoredTop sz="99548" autoAdjust="0"/>
  </p:normalViewPr>
  <p:slideViewPr>
    <p:cSldViewPr>
      <p:cViewPr varScale="1">
        <p:scale>
          <a:sx n="145" d="100"/>
          <a:sy n="145" d="100"/>
        </p:scale>
        <p:origin x="107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5-4ACF-A66A-33833A697C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5-4ACF-A66A-33833A697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33888"/>
        <c:axId val="32535680"/>
      </c:barChart>
      <c:catAx>
        <c:axId val="32533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32535680"/>
        <c:crosses val="autoZero"/>
        <c:auto val="1"/>
        <c:lblAlgn val="ctr"/>
        <c:lblOffset val="100"/>
        <c:noMultiLvlLbl val="0"/>
      </c:catAx>
      <c:valAx>
        <c:axId val="325356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595959"/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3253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45794392523402E-2"/>
          <c:y val="0.15623721881390601"/>
          <c:w val="0.94852024922118405"/>
          <c:h val="0.7214723926380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4-4A06-869B-DF92ABCF56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4-4A06-869B-DF92ABCF56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4-4A06-869B-DF92ABCF5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60928"/>
        <c:axId val="41262464"/>
      </c:barChart>
      <c:catAx>
        <c:axId val="4126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41262464"/>
        <c:crosses val="autoZero"/>
        <c:auto val="1"/>
        <c:lblAlgn val="ctr"/>
        <c:lblOffset val="100"/>
        <c:noMultiLvlLbl val="0"/>
      </c:catAx>
      <c:valAx>
        <c:axId val="412624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412609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371609798775"/>
          <c:y val="2.71877770245607E-2"/>
          <c:w val="0.51403477690288701"/>
          <c:h val="0.817008916931741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686-482A-AB1A-8B13ED244E6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6686-482A-AB1A-8B13ED244E6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6686-482A-AB1A-8B13ED244E68}"/>
              </c:ext>
            </c:extLst>
          </c:dPt>
          <c:dPt>
            <c:idx val="3"/>
            <c:bubble3D val="0"/>
            <c:spPr>
              <a:ln cap="rnd">
                <a:noFill/>
                <a:round/>
              </a:ln>
            </c:spPr>
            <c:extLst>
              <c:ext xmlns:c16="http://schemas.microsoft.com/office/drawing/2014/chart" uri="{C3380CC4-5D6E-409C-BE32-E72D297353CC}">
                <c16:uniqueId val="{00000006-6686-482A-AB1A-8B13ED244E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Bebas Neue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86-482A-AB1A-8B13ED244E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5"/>
          <c:y val="0.87136882724096598"/>
          <c:w val="0.72838057742782203"/>
          <c:h val="8.943039404842610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Bebas Neue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rgbClr val="0070C0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39-446E-9EAE-5FD0B82295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round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39-446E-9EAE-5FD0B8229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07136"/>
        <c:axId val="39313408"/>
      </c:lineChart>
      <c:catAx>
        <c:axId val="3930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595959"/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39313408"/>
        <c:crosses val="autoZero"/>
        <c:auto val="1"/>
        <c:lblAlgn val="ctr"/>
        <c:lblOffset val="100"/>
        <c:noMultiLvlLbl val="0"/>
      </c:catAx>
      <c:valAx>
        <c:axId val="393134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393071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FDC-4BAE-ACF3-2398D6ED9BD4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FDC-4BAE-ACF3-2398D6ED9BD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DC-4BAE-ACF3-2398D6ED9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A58-4D7E-8F14-AF49C73A22B3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A58-4D7E-8F14-AF49C73A22B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58-4D7E-8F14-AF49C73A2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74F-480C-B789-678B77FF101D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74F-480C-B789-678B77FF101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4F-480C-B789-678B77FF1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2CE-4231-BD81-1A6A8D29046F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2CE-4231-BD81-1A6A8D29046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CE-4231-BD81-1A6A8D290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8E3-4B7B-A5EF-25768D6C9244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8E3-4B7B-A5EF-25768D6C924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E3-4B7B-A5EF-25768D6C9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8EE-4F85-A31B-BCF9EFC58DC9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8EE-4F85-A31B-BCF9EFC58D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EE-4F85-A31B-BCF9EFC58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8C1-4093-AA0D-9B682ABF4B95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8C1-4093-AA0D-9B682ABF4B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C1-4093-AA0D-9B682ABF4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D1C-43DE-BEEC-B2323D9BB057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D1C-43DE-BEEC-B2323D9BB0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1C-43DE-BEEC-B2323D9BB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#2" loCatId="pyramid" qsTypeId="urn:microsoft.com/office/officeart/2005/8/quickstyle/simple1#14" qsCatId="simple" csTypeId="urn:microsoft.com/office/officeart/2005/8/colors/accent1_2#16" csCatId="accent1" phldr="1"/>
      <dgm:spPr/>
    </dgm:pt>
    <dgm:pt modelId="{E924DC90-2427-4BE5-A522-6ACD4563EB45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Price</a:t>
          </a: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US"/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US"/>
        </a:p>
      </dgm:t>
    </dgm:pt>
    <dgm:pt modelId="{6836F7C9-E0EB-4435-A48F-78CCA5C677FD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Promotion</a:t>
          </a: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US"/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US"/>
        </a:p>
      </dgm:t>
    </dgm:pt>
    <dgm:pt modelId="{9D67B1F7-C4FF-4E1E-94F4-69209A4E7C47}">
      <dgm:prSet phldrT="[Text]" custT="1"/>
      <dgm:spPr>
        <a:solidFill>
          <a:srgbClr val="0070C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People</a:t>
          </a:r>
          <a:r>
            <a:rPr lang="en-US" sz="1400" dirty="0">
              <a:latin typeface="Gulim" panose="020B0600000101010101" pitchFamily="34" charset="-127"/>
              <a:cs typeface="Arial" panose="020B0604020202020204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US"/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US"/>
        </a:p>
      </dgm:t>
    </dgm:pt>
    <dgm:pt modelId="{53563D61-A301-4644-8AE7-FCAFDA9A58AB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Place</a:t>
          </a: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US"/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US"/>
        </a:p>
      </dgm:t>
    </dgm:pt>
    <dgm:pt modelId="{9BC44171-365F-452D-AE92-EBE2E89770BA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Distribution</a:t>
          </a: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US"/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5">
        <dgm:presLayoutVars>
          <dgm:chMax val="1"/>
          <dgm:bulletEnabled val="1"/>
        </dgm:presLayoutVars>
      </dgm:prSet>
      <dgm:spPr/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BE7B30F-2670-4115-83F1-6287A8CA043C}" type="presOf" srcId="{53563D61-A301-4644-8AE7-FCAFDA9A58AB}" destId="{E6279944-4AC5-4561-B5D0-64EE0E57E695}" srcOrd="0" destOrd="0" presId="urn:microsoft.com/office/officeart/2005/8/layout/pyramid1#2"/>
    <dgm:cxn modelId="{5FC3A818-C168-4236-85C2-649179116374}" type="presOf" srcId="{6836F7C9-E0EB-4435-A48F-78CCA5C677FD}" destId="{42E29582-A2E7-4B50-9BCC-2A8FCD67242D}" srcOrd="0" destOrd="0" presId="urn:microsoft.com/office/officeart/2005/8/layout/pyramid1#2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C00D752B-E3B9-466F-90DE-C346866566D9}" type="presOf" srcId="{28FD3D57-F3BB-4E5E-B091-1500A3C92E81}" destId="{6346E340-6B27-47A2-93A8-AA7F0249167F}" srcOrd="0" destOrd="0" presId="urn:microsoft.com/office/officeart/2005/8/layout/pyramid1#2"/>
    <dgm:cxn modelId="{BF4A843E-134A-4AC8-BF6A-488928CB0685}" type="presOf" srcId="{9D67B1F7-C4FF-4E1E-94F4-69209A4E7C47}" destId="{7E617F38-6BB2-4E03-8198-FF7E7F898924}" srcOrd="1" destOrd="0" presId="urn:microsoft.com/office/officeart/2005/8/layout/pyramid1#2"/>
    <dgm:cxn modelId="{99C8B464-EC53-419F-8E46-40D944042EEF}" type="presOf" srcId="{E924DC90-2427-4BE5-A522-6ACD4563EB45}" destId="{A8AE7F33-3372-4D78-96A6-FD2B204E9D9D}" srcOrd="1" destOrd="0" presId="urn:microsoft.com/office/officeart/2005/8/layout/pyramid1#2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982C6F58-DEB7-48E3-88FD-CD7CC898C1DF}" type="presOf" srcId="{9BC44171-365F-452D-AE92-EBE2E89770BA}" destId="{285279A8-A2FF-4704-92DF-4753853CE322}" srcOrd="0" destOrd="0" presId="urn:microsoft.com/office/officeart/2005/8/layout/pyramid1#2"/>
    <dgm:cxn modelId="{3752AFB0-4940-4338-8107-B67FEDED7703}" type="presOf" srcId="{53563D61-A301-4644-8AE7-FCAFDA9A58AB}" destId="{2E9D1362-172A-4369-8415-6E089FA67356}" srcOrd="1" destOrd="0" presId="urn:microsoft.com/office/officeart/2005/8/layout/pyramid1#2"/>
    <dgm:cxn modelId="{9D7E18B7-DE3D-4235-B364-ADDC365F538A}" type="presOf" srcId="{E924DC90-2427-4BE5-A522-6ACD4563EB45}" destId="{864F954D-81D4-4546-B08E-448FBA7A18FE}" srcOrd="0" destOrd="0" presId="urn:microsoft.com/office/officeart/2005/8/layout/pyramid1#2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3E0B19F1-EAC4-4621-8CEF-162FA25AD368}" type="presOf" srcId="{9D67B1F7-C4FF-4E1E-94F4-69209A4E7C47}" destId="{753AA43A-5097-42D8-A3EF-20B11215D8F3}" srcOrd="0" destOrd="0" presId="urn:microsoft.com/office/officeart/2005/8/layout/pyramid1#2"/>
    <dgm:cxn modelId="{F8159EF2-4CD6-4991-87B6-304DE4B99BA4}" type="presOf" srcId="{6836F7C9-E0EB-4435-A48F-78CCA5C677FD}" destId="{3BB7BCD6-6108-4ED8-9046-A483C6EB8FD6}" srcOrd="1" destOrd="0" presId="urn:microsoft.com/office/officeart/2005/8/layout/pyramid1#2"/>
    <dgm:cxn modelId="{50BC8EF6-2F10-41B3-BF7A-E0B5F6991A82}" type="presOf" srcId="{9BC44171-365F-452D-AE92-EBE2E89770BA}" destId="{48B1057C-5EDF-4EC8-9A6B-B059EB7B0F8E}" srcOrd="1" destOrd="0" presId="urn:microsoft.com/office/officeart/2005/8/layout/pyramid1#2"/>
    <dgm:cxn modelId="{31681393-B139-4AAA-9D7F-E051D98BA2D9}" type="presParOf" srcId="{6346E340-6B27-47A2-93A8-AA7F0249167F}" destId="{8351BCDF-D287-464A-AB10-4261CFFC4E79}" srcOrd="0" destOrd="0" presId="urn:microsoft.com/office/officeart/2005/8/layout/pyramid1#2"/>
    <dgm:cxn modelId="{AFF2EA17-C9CF-48D1-91C0-FA72AC2712AB}" type="presParOf" srcId="{8351BCDF-D287-464A-AB10-4261CFFC4E79}" destId="{864F954D-81D4-4546-B08E-448FBA7A18FE}" srcOrd="0" destOrd="0" presId="urn:microsoft.com/office/officeart/2005/8/layout/pyramid1#2"/>
    <dgm:cxn modelId="{1AE29E95-4AFE-491A-8095-C4765087538E}" type="presParOf" srcId="{8351BCDF-D287-464A-AB10-4261CFFC4E79}" destId="{A8AE7F33-3372-4D78-96A6-FD2B204E9D9D}" srcOrd="1" destOrd="0" presId="urn:microsoft.com/office/officeart/2005/8/layout/pyramid1#2"/>
    <dgm:cxn modelId="{F45DDDBD-0E59-4660-A5FF-ED8A1241D020}" type="presParOf" srcId="{6346E340-6B27-47A2-93A8-AA7F0249167F}" destId="{244971C4-5D8D-4652-8F85-F916B723CB58}" srcOrd="1" destOrd="0" presId="urn:microsoft.com/office/officeart/2005/8/layout/pyramid1#2"/>
    <dgm:cxn modelId="{361FB02E-C71F-43CD-94AC-92B4632E7080}" type="presParOf" srcId="{244971C4-5D8D-4652-8F85-F916B723CB58}" destId="{42E29582-A2E7-4B50-9BCC-2A8FCD67242D}" srcOrd="0" destOrd="0" presId="urn:microsoft.com/office/officeart/2005/8/layout/pyramid1#2"/>
    <dgm:cxn modelId="{FEDC6842-D74D-4743-B6C4-D38EFE259EBA}" type="presParOf" srcId="{244971C4-5D8D-4652-8F85-F916B723CB58}" destId="{3BB7BCD6-6108-4ED8-9046-A483C6EB8FD6}" srcOrd="1" destOrd="0" presId="urn:microsoft.com/office/officeart/2005/8/layout/pyramid1#2"/>
    <dgm:cxn modelId="{4CC82F93-4C18-4AE1-96A1-54722B542116}" type="presParOf" srcId="{6346E340-6B27-47A2-93A8-AA7F0249167F}" destId="{BF7100C5-692A-476D-9242-E6DE2BFA407E}" srcOrd="2" destOrd="0" presId="urn:microsoft.com/office/officeart/2005/8/layout/pyramid1#2"/>
    <dgm:cxn modelId="{55EE6822-10C7-44E1-A03A-BE2525AC8DC7}" type="presParOf" srcId="{BF7100C5-692A-476D-9242-E6DE2BFA407E}" destId="{753AA43A-5097-42D8-A3EF-20B11215D8F3}" srcOrd="0" destOrd="0" presId="urn:microsoft.com/office/officeart/2005/8/layout/pyramid1#2"/>
    <dgm:cxn modelId="{DCD78AD7-B031-493A-A5FC-A0DECF873760}" type="presParOf" srcId="{BF7100C5-692A-476D-9242-E6DE2BFA407E}" destId="{7E617F38-6BB2-4E03-8198-FF7E7F898924}" srcOrd="1" destOrd="0" presId="urn:microsoft.com/office/officeart/2005/8/layout/pyramid1#2"/>
    <dgm:cxn modelId="{32BBF951-FD91-4466-9365-E1F3F512F0A0}" type="presParOf" srcId="{6346E340-6B27-47A2-93A8-AA7F0249167F}" destId="{29C42FD2-6503-4F77-8487-9B33E0527141}" srcOrd="3" destOrd="0" presId="urn:microsoft.com/office/officeart/2005/8/layout/pyramid1#2"/>
    <dgm:cxn modelId="{35BFC3B1-21F0-4211-A41A-72880EC10272}" type="presParOf" srcId="{29C42FD2-6503-4F77-8487-9B33E0527141}" destId="{E6279944-4AC5-4561-B5D0-64EE0E57E695}" srcOrd="0" destOrd="0" presId="urn:microsoft.com/office/officeart/2005/8/layout/pyramid1#2"/>
    <dgm:cxn modelId="{B350A748-50AC-4168-99B1-644B85077ABE}" type="presParOf" srcId="{29C42FD2-6503-4F77-8487-9B33E0527141}" destId="{2E9D1362-172A-4369-8415-6E089FA67356}" srcOrd="1" destOrd="0" presId="urn:microsoft.com/office/officeart/2005/8/layout/pyramid1#2"/>
    <dgm:cxn modelId="{B3A4AD99-4FEF-4115-8288-EA1C14084A05}" type="presParOf" srcId="{6346E340-6B27-47A2-93A8-AA7F0249167F}" destId="{E55855A1-EC9E-41EF-AA5C-B0A6C62BC58F}" srcOrd="4" destOrd="0" presId="urn:microsoft.com/office/officeart/2005/8/layout/pyramid1#2"/>
    <dgm:cxn modelId="{080387E6-B463-4402-BBB1-94E962E06D07}" type="presParOf" srcId="{E55855A1-EC9E-41EF-AA5C-B0A6C62BC58F}" destId="{285279A8-A2FF-4704-92DF-4753853CE322}" srcOrd="0" destOrd="0" presId="urn:microsoft.com/office/officeart/2005/8/layout/pyramid1#2"/>
    <dgm:cxn modelId="{23624A2E-F92B-42AE-8709-4B409043CB0D}" type="presParOf" srcId="{E55855A1-EC9E-41EF-AA5C-B0A6C62BC58F}" destId="{48B1057C-5EDF-4EC8-9A6B-B059EB7B0F8E}" srcOrd="1" destOrd="0" presId="urn:microsoft.com/office/officeart/2005/8/layout/pyramid1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357021" y="0"/>
          <a:ext cx="943557" cy="688010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Price</a:t>
          </a:r>
        </a:p>
      </dsp:txBody>
      <dsp:txXfrm>
        <a:off x="1357021" y="0"/>
        <a:ext cx="943557" cy="688010"/>
      </dsp:txXfrm>
    </dsp:sp>
    <dsp:sp modelId="{42E29582-A2E7-4B50-9BCC-2A8FCD67242D}">
      <dsp:nvSpPr>
        <dsp:cNvPr id="0" name=""/>
        <dsp:cNvSpPr/>
      </dsp:nvSpPr>
      <dsp:spPr>
        <a:xfrm>
          <a:off x="1017766" y="688010"/>
          <a:ext cx="1622067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Promotion</a:t>
          </a:r>
        </a:p>
      </dsp:txBody>
      <dsp:txXfrm>
        <a:off x="1301627" y="688010"/>
        <a:ext cx="1054344" cy="494747"/>
      </dsp:txXfrm>
    </dsp:sp>
    <dsp:sp modelId="{753AA43A-5097-42D8-A3EF-20B11215D8F3}">
      <dsp:nvSpPr>
        <dsp:cNvPr id="0" name=""/>
        <dsp:cNvSpPr/>
      </dsp:nvSpPr>
      <dsp:spPr>
        <a:xfrm>
          <a:off x="678510" y="1182757"/>
          <a:ext cx="2300578" cy="494747"/>
        </a:xfrm>
        <a:prstGeom prst="trapezoid">
          <a:avLst>
            <a:gd name="adj" fmla="val 68571"/>
          </a:avLst>
        </a:prstGeom>
        <a:solidFill>
          <a:srgbClr val="0070C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People</a:t>
          </a:r>
          <a:r>
            <a:rPr lang="en-JM" sz="1400" kern="1200" dirty="0">
              <a:latin typeface="Gulim" panose="020B0600000101010101" pitchFamily="34" charset="-127"/>
              <a:cs typeface="Arial" pitchFamily="34" charset="0"/>
            </a:rPr>
            <a:t> </a:t>
          </a:r>
        </a:p>
      </dsp:txBody>
      <dsp:txXfrm>
        <a:off x="1081111" y="1182757"/>
        <a:ext cx="1495376" cy="494747"/>
      </dsp:txXfrm>
    </dsp:sp>
    <dsp:sp modelId="{E6279944-4AC5-4561-B5D0-64EE0E57E695}">
      <dsp:nvSpPr>
        <dsp:cNvPr id="0" name=""/>
        <dsp:cNvSpPr/>
      </dsp:nvSpPr>
      <dsp:spPr>
        <a:xfrm>
          <a:off x="339255" y="1677505"/>
          <a:ext cx="2979089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Place</a:t>
          </a:r>
        </a:p>
      </dsp:txBody>
      <dsp:txXfrm>
        <a:off x="860595" y="1677505"/>
        <a:ext cx="1936408" cy="494747"/>
      </dsp:txXfrm>
    </dsp:sp>
    <dsp:sp modelId="{285279A8-A2FF-4704-92DF-4753853CE322}">
      <dsp:nvSpPr>
        <dsp:cNvPr id="0" name=""/>
        <dsp:cNvSpPr/>
      </dsp:nvSpPr>
      <dsp:spPr>
        <a:xfrm>
          <a:off x="0" y="2172252"/>
          <a:ext cx="3657600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Distribution</a:t>
          </a:r>
        </a:p>
      </dsp:txBody>
      <dsp:txXfrm>
        <a:off x="640079" y="2172252"/>
        <a:ext cx="2377440" cy="49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2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7" y="1078004"/>
            <a:ext cx="3925843" cy="3244322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95400" y="1200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95400" y="22669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295400" y="33337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709141" y="1352550"/>
            <a:ext cx="3429000" cy="196021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1373187"/>
            <a:ext cx="2667000" cy="665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2266950"/>
            <a:ext cx="253365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2551113"/>
            <a:ext cx="28194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3354387"/>
            <a:ext cx="251460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3638550"/>
            <a:ext cx="29718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3975"/>
            <a:ext cx="4917608" cy="2935663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1700784"/>
            <a:ext cx="3429000" cy="2065944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2266950"/>
            <a:ext cx="2667000" cy="17526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1885950"/>
            <a:ext cx="2438400" cy="285750"/>
          </a:xfr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123950"/>
            <a:ext cx="4343400" cy="31051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193574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25643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31739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37835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pic" sz="quarter" idx="15"/>
          </p:nvPr>
        </p:nvSpPr>
        <p:spPr>
          <a:xfrm>
            <a:off x="381000" y="1600200"/>
            <a:ext cx="4419600" cy="26289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5105400" y="193574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5105400" y="25643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5105400" y="31739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5105400" y="37835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990600"/>
            <a:ext cx="8001000" cy="249555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019800" cy="29289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3714750"/>
            <a:ext cx="3810000" cy="685800"/>
          </a:xfr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3733800"/>
            <a:ext cx="2438400" cy="2857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4019550"/>
            <a:ext cx="29718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029611"/>
            <a:ext cx="7772400" cy="3991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ulim" panose="020B0600000101010101" pitchFamily="34" charset="-127"/>
            </a:endParaRPr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/>
          </p:nvPr>
        </p:nvSpPr>
        <p:spPr>
          <a:xfrm>
            <a:off x="533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/>
          </p:nvPr>
        </p:nvSpPr>
        <p:spPr>
          <a:xfrm>
            <a:off x="533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/>
          </p:nvPr>
        </p:nvSpPr>
        <p:spPr>
          <a:xfrm>
            <a:off x="4724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/>
          </p:nvPr>
        </p:nvSpPr>
        <p:spPr>
          <a:xfrm>
            <a:off x="4724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/>
          </p:nvPr>
        </p:nvSpPr>
        <p:spPr>
          <a:xfrm>
            <a:off x="1371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/>
          </p:nvPr>
        </p:nvSpPr>
        <p:spPr>
          <a:xfrm>
            <a:off x="5562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/>
          </p:nvPr>
        </p:nvSpPr>
        <p:spPr>
          <a:xfrm>
            <a:off x="5562600" y="20764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/>
          </p:nvPr>
        </p:nvSpPr>
        <p:spPr>
          <a:xfrm>
            <a:off x="1371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/>
          </p:nvPr>
        </p:nvSpPr>
        <p:spPr>
          <a:xfrm>
            <a:off x="1371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/>
          </p:nvPr>
        </p:nvSpPr>
        <p:spPr>
          <a:xfrm>
            <a:off x="5562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/>
          </p:nvPr>
        </p:nvSpPr>
        <p:spPr>
          <a:xfrm>
            <a:off x="5562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047750"/>
            <a:ext cx="1905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047750"/>
            <a:ext cx="20574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047750"/>
            <a:ext cx="1524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047750"/>
            <a:ext cx="18288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1047750"/>
            <a:ext cx="210312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504950"/>
            <a:ext cx="3654357" cy="295275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1504950"/>
            <a:ext cx="3733800" cy="2971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1619250"/>
            <a:ext cx="7848600" cy="228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085850"/>
            <a:ext cx="8229600" cy="285750"/>
          </a:xfrm>
        </p:spPr>
        <p:txBody>
          <a:bodyPr>
            <a:noAutofit/>
          </a:bodyPr>
          <a:lstStyle>
            <a:lvl1pPr algn="l">
              <a:buNone/>
              <a:defRPr sz="1400" b="0"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4019550"/>
            <a:ext cx="7924800" cy="457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/>
          </p:nvPr>
        </p:nvSpPr>
        <p:spPr>
          <a:xfrm>
            <a:off x="53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/>
          </p:nvPr>
        </p:nvSpPr>
        <p:spPr>
          <a:xfrm>
            <a:off x="434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/>
          </p:nvPr>
        </p:nvSpPr>
        <p:spPr>
          <a:xfrm>
            <a:off x="53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/>
          </p:nvPr>
        </p:nvSpPr>
        <p:spPr>
          <a:xfrm>
            <a:off x="434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/>
          </p:nvPr>
        </p:nvSpPr>
        <p:spPr>
          <a:xfrm>
            <a:off x="533400" y="1123950"/>
            <a:ext cx="24384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/>
          </p:nvPr>
        </p:nvSpPr>
        <p:spPr>
          <a:xfrm>
            <a:off x="4343400" y="112395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/>
          </p:nvPr>
        </p:nvSpPr>
        <p:spPr>
          <a:xfrm>
            <a:off x="533400" y="2971800"/>
            <a:ext cx="25908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/>
          </p:nvPr>
        </p:nvSpPr>
        <p:spPr>
          <a:xfrm>
            <a:off x="4343400" y="297180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1619250"/>
            <a:ext cx="4343400" cy="24765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009650"/>
            <a:ext cx="8077200" cy="3429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17335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0383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23431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26479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31813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34861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17335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20383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23431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26479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Gulim" panose="020B0600000101010101" pitchFamily="34" charset="-127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Gulim" panose="020B0600000101010101" pitchFamily="34" charset="-127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hlinkClick r:id="" action="ppaction://hlinkshowjump?jump=nextslide" highlightClick="1"/>
          </p:cNvPr>
          <p:cNvSpPr/>
          <p:nvPr userDrawn="1"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7" name="Oval 16">
            <a:hlinkClick r:id="" action="ppaction://hlinkshowjump?jump=previousslide" highlightClick="1"/>
          </p:cNvPr>
          <p:cNvSpPr/>
          <p:nvPr userDrawn="1"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1"/>
            <a:ext cx="4040188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7155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51371"/>
            <a:ext cx="4041775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09650" y="1882588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6925"/>
            <a:ext cx="1962121" cy="2495550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66800" y="1639761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79" y="1354011"/>
            <a:ext cx="1962121" cy="249555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829079" y="1616847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79" y="1354011"/>
            <a:ext cx="1962121" cy="249555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648479" y="1616847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814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857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</a:defRPr>
            </a:lvl1pPr>
          </a:lstStyle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ulim" panose="020B0600000101010101" pitchFamily="34" charset="-127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016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694551"/>
            <a:ext cx="9144000" cy="46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ulim" panose="020B0600000101010101" pitchFamily="34" charset="-127"/>
            </a:endParaRPr>
          </a:p>
        </p:txBody>
      </p:sp>
      <p:sp>
        <p:nvSpPr>
          <p:cNvPr id="14" name="Oval 13">
            <a:hlinkClick r:id="" action="ppaction://hlinkshowjump?jump=nextslide" highlightClick="1"/>
          </p:cNvPr>
          <p:cNvSpPr/>
          <p:nvPr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/>
          <p:nvPr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7F7F7F"/>
                </a:solidFill>
                <a:latin typeface="Gulim" panose="020B0600000101010101" pitchFamily="34" charset="-127"/>
              </a:defRPr>
            </a:lvl1pPr>
          </a:lstStyle>
          <a:p>
            <a:r>
              <a:rPr lang="en-US" dirty="0"/>
              <a:t>PUT THE NAME OF YOUR COMPANY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7.xml"/><Relationship Id="rId7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013" y="2700029"/>
            <a:ext cx="6400800" cy="3429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PRESENTED BY JOHN DOE</a:t>
            </a:r>
          </a:p>
        </p:txBody>
      </p:sp>
      <p:sp>
        <p:nvSpPr>
          <p:cNvPr id="5" name="Oval 4">
            <a:hlinkClick r:id="" action="ppaction://hlinkshowjump?jump=nextslide" highlightClick="1"/>
          </p:cNvPr>
          <p:cNvSpPr/>
          <p:nvPr/>
        </p:nvSpPr>
        <p:spPr>
          <a:xfrm>
            <a:off x="4419600" y="3577590"/>
            <a:ext cx="36576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9800" y="1638300"/>
            <a:ext cx="4876800" cy="1028700"/>
            <a:chOff x="2209800" y="1981200"/>
            <a:chExt cx="48768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3143250"/>
            <a:ext cx="38100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Subtitle Goes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924052"/>
            <a:ext cx="4572000" cy="4571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BUSINESS PLAN LAYOUT</a:t>
            </a:r>
          </a:p>
        </p:txBody>
      </p:sp>
      <p:sp>
        <p:nvSpPr>
          <p:cNvPr id="6" name="Chevron 5"/>
          <p:cNvSpPr/>
          <p:nvPr/>
        </p:nvSpPr>
        <p:spPr>
          <a:xfrm>
            <a:off x="4556760" y="3691890"/>
            <a:ext cx="107653" cy="137160"/>
          </a:xfrm>
          <a:prstGeom prst="chevron">
            <a:avLst>
              <a:gd name="adj" fmla="val 79255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606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2606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9342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9342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5" grpId="0" animBg="1"/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MEET THE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DREAM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RACHEL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MATTHEW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JASON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AMANDA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MANAGING DIRECTOR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CREATIVE DIRECTOR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FINANCE MANAGER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HEAD OF HUMAN RESOURCES </a:t>
            </a: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766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r="5775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b="11048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72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98927" y="2983230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6605" y="2983230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DOUGHNUT INFOGRAPHIC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70826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842566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425307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895600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74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452543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924283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82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6488937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6853998" y="1609355"/>
            <a:ext cx="1321438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sp>
        <p:nvSpPr>
          <p:cNvPr id="18" name="Content Placeholder 3"/>
          <p:cNvSpPr txBox="1"/>
          <p:nvPr/>
        </p:nvSpPr>
        <p:spPr>
          <a:xfrm>
            <a:off x="533400" y="356235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 met adipiscing elit. Aenean ac elit a felis pharecing Lorem ipsum dolor sit amet sectet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 elit. Aenean ac elit a felis pharecing Lorem ipsum dolor sit amet, consectetur  met adipiscing elit. Aenean ac elit 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felis pharecing Lorem ipsum dolor sit amet, consectetur 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2557" y="2978207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96232" y="2978207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48633" y="1394397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DOUGHNUT INFOGRAPHIC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0477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ontent Placeholder 3"/>
          <p:cNvSpPr txBox="1"/>
          <p:nvPr/>
        </p:nvSpPr>
        <p:spPr>
          <a:xfrm>
            <a:off x="4372433" y="1699197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met adipiscin elit. Aenea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 elit a felis pharecing Lorem ipsum dolor sit amet sectet met</a:t>
            </a:r>
          </a:p>
        </p:txBody>
      </p:sp>
      <p:graphicFrame>
        <p:nvGraphicFramePr>
          <p:cNvPr id="30" name="Chart 29"/>
          <p:cNvGraphicFramePr/>
          <p:nvPr/>
        </p:nvGraphicFramePr>
        <p:xfrm>
          <a:off x="457200" y="26479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2057400" y="10477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2057400" y="26479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/>
          <p:cNvSpPr/>
          <p:nvPr/>
        </p:nvSpPr>
        <p:spPr>
          <a:xfrm>
            <a:off x="4448633" y="2316291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41" name="Content Placeholder 3"/>
          <p:cNvSpPr txBox="1"/>
          <p:nvPr/>
        </p:nvSpPr>
        <p:spPr>
          <a:xfrm>
            <a:off x="4372433" y="2579244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met adipiscin elit. Aenea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 elit a felis pharecing Lorem ipsum dolor sit amet sectet met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48633" y="3223197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43" name="Content Placeholder 3"/>
          <p:cNvSpPr txBox="1"/>
          <p:nvPr/>
        </p:nvSpPr>
        <p:spPr>
          <a:xfrm>
            <a:off x="4372433" y="3527997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met adipiscin elit. Aenea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 elit a felis pharecing Lorem ipsum dolor sit amet sectet met</a:t>
            </a:r>
          </a:p>
        </p:txBody>
      </p:sp>
      <p:pic>
        <p:nvPicPr>
          <p:cNvPr id="1026" name="Picture 2" descr="C:\Users\ADRIEN~1.REY\AppData\Local\Temp\Rar$DR19.072\icons grid\camera_Bl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5" y="1491665"/>
            <a:ext cx="495196" cy="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RIEN~1.REY\AppData\Local\Temp\Rar$DR81.072\icons grid\monitor_blac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42" y="3156427"/>
            <a:ext cx="473247" cy="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RIEN~1.REY\AppData\Local\Temp\Rar$DR78.072\icons grid\phone_bla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40" y="3153424"/>
            <a:ext cx="438820" cy="4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RIEN~1.REY\AppData\Local\Temp\Rar$DR38.776\icons grid\user_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51" y="1514749"/>
            <a:ext cx="473925" cy="4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IN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INDUSTRY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3413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$120M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13413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Projected income for the first 3 months of 2013</a:t>
            </a:r>
          </a:p>
        </p:txBody>
      </p:sp>
      <p:graphicFrame>
        <p:nvGraphicFramePr>
          <p:cNvPr id="6" name="Chart Placeholder 10"/>
          <p:cNvGraphicFramePr/>
          <p:nvPr/>
        </p:nvGraphicFramePr>
        <p:xfrm>
          <a:off x="457200" y="1585615"/>
          <a:ext cx="8153400" cy="292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11239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$120M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112395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Projected income for the first 3 months of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1239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$120M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112395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Projected income for the first 3 months of 2013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747591" y="1885950"/>
            <a:ext cx="1070114" cy="533400"/>
          </a:xfrm>
          <a:prstGeom prst="wedgeRectCallout">
            <a:avLst>
              <a:gd name="adj1" fmla="val -20833"/>
              <a:gd name="adj2" fmla="val 8206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$6Mill</a:t>
            </a:r>
          </a:p>
          <a:p>
            <a:pPr algn="ctr">
              <a:lnSpc>
                <a:spcPts val="1400"/>
              </a:lnSpc>
            </a:pPr>
            <a:r>
              <a:rPr lang="en-US" sz="105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Sept 12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noFill/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MONTHLY SALES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Mollis augue nec enim Lorem ipsum lorem ipsum consectetur adipiscing el sit amet, consectetur adipiscing elit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4"/>
          </p:nvPr>
        </p:nvGraphicFramePr>
        <p:xfrm>
          <a:off x="304800" y="1504950"/>
          <a:ext cx="45720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791200" y="18097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91200" y="24193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791200" y="30289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91200" y="36385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0"/>
          </p:nvPr>
        </p:nvSpPr>
        <p:spPr>
          <a:xfrm>
            <a:off x="5181600" y="37073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15%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9"/>
          </p:nvPr>
        </p:nvSpPr>
        <p:spPr>
          <a:xfrm>
            <a:off x="5181600" y="30977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5%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7"/>
          </p:nvPr>
        </p:nvSpPr>
        <p:spPr>
          <a:xfrm>
            <a:off x="5181600" y="1859548"/>
            <a:ext cx="533400" cy="320040"/>
          </a:xfrm>
          <a:solidFill>
            <a:srgbClr val="0065B0"/>
          </a:solidFill>
          <a:ln>
            <a:noFill/>
          </a:ln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65%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8"/>
          </p:nvPr>
        </p:nvSpPr>
        <p:spPr>
          <a:xfrm>
            <a:off x="5181600" y="24881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REVENUE PROJECTS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LINE GRAPH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4"/>
          </p:nvPr>
        </p:nvGraphicFramePr>
        <p:xfrm>
          <a:off x="457200" y="1733550"/>
          <a:ext cx="51816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0" y="2571750"/>
            <a:ext cx="2590800" cy="167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et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lorem ipsum dolor sit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amet, nibh et consectetur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et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lorem ipsum dolor sit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amet, nibh et consectetur Lorem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7"/>
          </p:nvPr>
        </p:nvSpPr>
        <p:spPr>
          <a:xfrm>
            <a:off x="6172200" y="2038350"/>
            <a:ext cx="2362200" cy="301752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2013 Revenue projections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mollis augue nec enim Lorem ipsum lorem ipsum consectetur adipiscing el lorem ipsum dolor sit amet elit.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886200" y="1809750"/>
            <a:ext cx="914400" cy="457200"/>
          </a:xfrm>
          <a:prstGeom prst="wedgeRectCallout">
            <a:avLst>
              <a:gd name="adj1" fmla="val -20833"/>
              <a:gd name="adj2" fmla="val 82065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$6M GROSS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PYRAMID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SMART 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mollis augue nec enim Lorem ipsum lorem ipsum consectetur adipiscing el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14" name="SmartArt Placeholder 13"/>
          <p:cNvGraphicFramePr>
            <a:graphicFrameLocks noGrp="1"/>
          </p:cNvGraphicFramePr>
          <p:nvPr>
            <p:ph type="pic" sz="quarter" idx="15"/>
          </p:nvPr>
        </p:nvGraphicFramePr>
        <p:xfrm>
          <a:off x="457200" y="1657350"/>
          <a:ext cx="3657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867400" y="18859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867400" y="24955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867400" y="31051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867400" y="37147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7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0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THREE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COLUMN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04950"/>
            <a:ext cx="2514600" cy="2800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dictum ac conse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eu elit. Donec tincidunt enim sit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consequat eu elit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9"/>
          </p:nvPr>
        </p:nvSpPr>
        <p:spPr>
          <a:xfrm>
            <a:off x="533400" y="1123950"/>
            <a:ext cx="2103120" cy="27432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ONLINE MARKETING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0"/>
          </p:nvPr>
        </p:nvSpPr>
        <p:spPr>
          <a:xfrm>
            <a:off x="3352800" y="1123950"/>
            <a:ext cx="2133600" cy="27432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PRINT MEDIA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6248400" y="1123950"/>
            <a:ext cx="2133600" cy="27432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PROMOTION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"/>
          </p:nvPr>
        </p:nvSpPr>
        <p:spPr>
          <a:xfrm>
            <a:off x="3276600" y="1504950"/>
            <a:ext cx="2438400" cy="3048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metadipiscing. Nam tincidunt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 nec dictum ac,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consequat eu elit. Donec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tincidunt enim sit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consequat eu elit. Donec erat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3"/>
          </p:nvPr>
        </p:nvSpPr>
        <p:spPr>
          <a:xfrm>
            <a:off x="6172200" y="1504950"/>
            <a:ext cx="2438400" cy="2800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dictum ac conse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quat eu elit. Donec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consequat eu elit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TWO COLUMN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1733550"/>
            <a:ext cx="38862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aenea amet sisectetur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 elit. Aenean eget elit aelit  a felis pharetra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adipiscing. Nibh elit nam incidents enim sit amet eget nec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remin gravida. Nunc vel nec aenea 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Dictum ac, consequateu elit. Donec dolor sit erat nibh,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pellentesque eget lac felis emin sollicitudin eu, malesuada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eget et odio. Lore ipsum dolor sit amet, dui arcu, nibh elit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 dictum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eget nec remin gravida. Nunc vel fringilla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Duis lac erat eget elit aelit  a felis pharetra adipiscing.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elit nam incidents enim sit amet eget nec remin gravida.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733550"/>
            <a:ext cx="39624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aenea amet sisectetur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 elit. Aenean eget elit aelit  a felis pharetra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adipiscing. Nibh elit nam incidents enim sit amet eget nec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remin gravida. Nunc vel nec aenea 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Dictum ac, consequateu elit. Donec dolor sit erat nibh,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pellentesque eget lac felis emin sollicitudin eu, malesuada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eget et odio. Lore ipsum dolor sit amet, dui arcu, nibh elit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 dictum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eget nec remin gravida. Nunc vel fringilla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Duis lac erat eget elit aelit  a felis pharetra adipiscing.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elit nam incidents enim sit amet eget nec remin gravida.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9"/>
          </p:nvPr>
        </p:nvSpPr>
        <p:spPr>
          <a:xfrm>
            <a:off x="609600" y="1295400"/>
            <a:ext cx="2819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INSERT HEADING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0"/>
          </p:nvPr>
        </p:nvSpPr>
        <p:spPr>
          <a:xfrm>
            <a:off x="4800600" y="1295400"/>
            <a:ext cx="2819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INSERT HEADING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COMPUTER DISPLAY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295400" y="1200150"/>
            <a:ext cx="2286000" cy="284163"/>
          </a:xfrm>
        </p:spPr>
        <p:txBody>
          <a:bodyPr/>
          <a:lstStyle/>
          <a:p>
            <a:r>
              <a:rPr lang="en-US" sz="16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95400" y="2266950"/>
            <a:ext cx="2286000" cy="284163"/>
          </a:xfrm>
        </p:spPr>
        <p:txBody>
          <a:bodyPr/>
          <a:lstStyle/>
          <a:p>
            <a:r>
              <a:rPr lang="en-US" sz="16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amet conse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95400" y="3333750"/>
            <a:ext cx="2286000" cy="284163"/>
          </a:xfrm>
        </p:spPr>
        <p:txBody>
          <a:bodyPr/>
          <a:lstStyle/>
          <a:p>
            <a:r>
              <a:rPr lang="en-US" sz="16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6670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lorem ipsum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" y="12611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2" name="Picture 2" descr="C:\Users\adrienne.reynolds\Desktop\t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8" y="1361048"/>
            <a:ext cx="348765" cy="3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94360" y="23279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" y="33185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5" name="Picture 2" descr="C:\Users\adrienne.reynolds\Desktop\i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3" y="2441393"/>
            <a:ext cx="321674" cy="3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rienne.reynolds\Desktop\came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3" y="3431993"/>
            <a:ext cx="321674" cy="3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517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LAPTOP COMPUTER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8800" y="2190750"/>
            <a:ext cx="1676399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spcBef>
                <a:spcPts val="1125"/>
              </a:spcBef>
            </a:pPr>
            <a:r>
              <a:rPr lang="en-US" sz="1600" b="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2600" y="2551114"/>
            <a:ext cx="2971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 reconsectetur adipiscing elit. Proin A lorem ipsum dolor amet proin lorem ipsum dolor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8800" y="3394710"/>
            <a:ext cx="1676399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600" b="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2600" y="3714750"/>
            <a:ext cx="2971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 reconsectetur adipiscing elit. Proin A lorem ipsum dolor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62600" y="1276350"/>
            <a:ext cx="2971800" cy="6096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 ELITIR</a:t>
            </a:r>
          </a:p>
          <a:p>
            <a:pPr>
              <a:spcBef>
                <a:spcPts val="0"/>
              </a:spcBef>
            </a:pPr>
            <a:r>
              <a:rPr lang="en-U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RECONSECTETUR LOREM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 b="344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IPAD TABLET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 OPTION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 HERE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14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r="9545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r="8546"/>
          <a:stretch>
            <a:fillRect/>
          </a:stretch>
        </p:blipFill>
        <p:spPr/>
      </p:pic>
      <p:sp>
        <p:nvSpPr>
          <p:cNvPr id="13" name="Oval 12"/>
          <p:cNvSpPr/>
          <p:nvPr/>
        </p:nvSpPr>
        <p:spPr>
          <a:xfrm>
            <a:off x="2410047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</a:t>
            </a:r>
          </a:p>
        </p:txBody>
      </p:sp>
      <p:sp>
        <p:nvSpPr>
          <p:cNvPr id="14" name="Oval 13"/>
          <p:cNvSpPr/>
          <p:nvPr/>
        </p:nvSpPr>
        <p:spPr>
          <a:xfrm>
            <a:off x="5181600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02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400" y="1657350"/>
            <a:ext cx="8153400" cy="1219200"/>
          </a:xfrm>
        </p:spPr>
        <p:txBody>
          <a:bodyPr>
            <a:normAutofit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SECTION BREAK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0" y="2571750"/>
            <a:ext cx="6477000" cy="5715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Aenean ac elit a sit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amet, consectetur adipiscing lorem ipsum aenean elit sit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050" name="Picture 2" descr="C:\Users\ADRIEN~1.REY\AppData\Local\Temp\Rar$DR96.184\icons grid\alram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73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REVIEW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amet, consectetur adipiscing elit. Sit et aenean acelit a felis pharetra</a:t>
            </a:r>
          </a:p>
          <a:p>
            <a:pPr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amet, consectetur adipiscing elit. Sit et aenean acelit a felis pharetra</a:t>
            </a:r>
          </a:p>
          <a:p>
            <a:pPr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amet, consectetur adipiscing elit. Sit et aenean acelit a felis pharetra</a:t>
            </a:r>
          </a:p>
          <a:p>
            <a:pPr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consectetuer adipiscing elit sed diam nonummy nibh tincidunt ut laoreet dolore magna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 sit amet, consectetuer adipiscing elit sed lorem ipsum dolor sit amet adipising elit </a:t>
            </a:r>
            <a:r>
              <a:rPr lang="en-US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sed</a:t>
            </a: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dolore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62000" y="2247900"/>
            <a:ext cx="609600" cy="45720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657600" y="2247900"/>
            <a:ext cx="609600" cy="45720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6613566" y="2199842"/>
            <a:ext cx="6096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2038350"/>
            <a:ext cx="0" cy="18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9800" y="2038350"/>
            <a:ext cx="0" cy="18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build="p"/>
      <p:bldP spid="8" grpId="0" build="p"/>
      <p:bldP spid="9" grpId="0" build="p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CASE STUDY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 2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consectetuer adipiscing elit sed diam nonummy nibh tincidunt ut laoreet dolore magna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 sit amet, consectetuer adipiscing elit sed lorem ipsum dolor sit amet lorem ipsum dolor sit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WEBSITE 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www.loopy.com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 anchor="ctr">
            <a:normAutofit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 consectetur adipiscing elit ann ac  elit a felis pharetra Lorem ipsum dolor sit amet lorem ipsum dolor sit amet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Loopy Enterprise Limited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 b="830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5" name="Content Placeholder 5"/>
          <p:cNvSpPr txBox="1"/>
          <p:nvPr/>
        </p:nvSpPr>
        <p:spPr>
          <a:xfrm>
            <a:off x="533400" y="74295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POTENTIAL</a:t>
            </a:r>
          </a:p>
        </p:txBody>
      </p:sp>
      <p:sp>
        <p:nvSpPr>
          <p:cNvPr id="6" name="Content Placeholder 6"/>
          <p:cNvSpPr txBox="1"/>
          <p:nvPr/>
        </p:nvSpPr>
        <p:spPr>
          <a:xfrm>
            <a:off x="533399" y="1104900"/>
            <a:ext cx="3343275" cy="38100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PROPOSED  MONTHLY SALES TARGETS</a:t>
            </a: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22672"/>
          </a:xfrm>
        </p:spPr>
        <p:txBody>
          <a:bodyPr/>
          <a:lstStyle/>
          <a:p>
            <a:r>
              <a:rPr lang="en-US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</a:t>
            </a:r>
            <a:r>
              <a:rPr lang="en-US" sz="3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3943350"/>
            <a:ext cx="8382000" cy="609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 met adipiscing elit. Aenean ac elit a felis pharecing Lorem ipsum dolor sit amet consectetur </a:t>
            </a:r>
          </a:p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 elit. Aenean ac elit a felis pharecing Lorem ipsum dolor sit amet consectetur  met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4" b="26764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WHAT OUR CLIENTS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HAVE TO SAY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5715000" y="1885950"/>
            <a:ext cx="2819400" cy="2335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 Proin vulputate elementum lorem sed molestie. Pellentesque Lorem Ipsum Dolor Sit Ametlorem sed molestie. Pellentesque amet ullamcorper lorem ipsum dolor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 Proin set vulputate elementum lorem sed molestie. Pellentesque Lorem Ipsum Dolor Sit eer Ametlorem sed molestie. Pellentesque amet ullamcorper lorem ipsum dolor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540578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52500" y="1399416"/>
            <a:ext cx="1905000" cy="807028"/>
          </a:xfrm>
          <a:prstGeom prst="wedgeRectCallout">
            <a:avLst>
              <a:gd name="adj1" fmla="val -35040"/>
              <a:gd name="adj2" fmla="val 85930"/>
            </a:avLst>
          </a:prstGeom>
          <a:solidFill>
            <a:schemeClr val="bg1">
              <a:lumMod val="65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Great logos designs. Easy to use. Perfect for All things</a:t>
            </a:r>
          </a:p>
        </p:txBody>
      </p:sp>
      <p:sp>
        <p:nvSpPr>
          <p:cNvPr id="7" name="Oval 6"/>
          <p:cNvSpPr/>
          <p:nvPr/>
        </p:nvSpPr>
        <p:spPr>
          <a:xfrm>
            <a:off x="1676400" y="3409950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05000" y="2376942"/>
            <a:ext cx="1905000" cy="807028"/>
          </a:xfrm>
          <a:prstGeom prst="wedgeRectCallout">
            <a:avLst>
              <a:gd name="adj1" fmla="val -33923"/>
              <a:gd name="adj2" fmla="val 84612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Great logos designs. Easy to use. Perfect for all things</a:t>
            </a:r>
          </a:p>
        </p:txBody>
      </p:sp>
      <p:sp>
        <p:nvSpPr>
          <p:cNvPr id="9" name="Oval 8"/>
          <p:cNvSpPr/>
          <p:nvPr/>
        </p:nvSpPr>
        <p:spPr>
          <a:xfrm>
            <a:off x="3931920" y="2579121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238500" y="1383241"/>
            <a:ext cx="1905000" cy="807028"/>
          </a:xfrm>
          <a:prstGeom prst="wedgeRectCallout">
            <a:avLst>
              <a:gd name="adj1" fmla="val 12910"/>
              <a:gd name="adj2" fmla="val 87187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Great logos designs. Easy to use. Perfect for all things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1455807"/>
            <a:ext cx="29413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VULPUTATE LOREM IPSUM SOLOR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PROCESS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DIAGRAM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Oval 3"/>
          <p:cNvSpPr/>
          <p:nvPr/>
        </p:nvSpPr>
        <p:spPr>
          <a:xfrm>
            <a:off x="621472" y="1352550"/>
            <a:ext cx="1207325" cy="120732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5" name="Oval 4"/>
          <p:cNvSpPr/>
          <p:nvPr/>
        </p:nvSpPr>
        <p:spPr>
          <a:xfrm>
            <a:off x="24383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6" name="Oval 5"/>
          <p:cNvSpPr/>
          <p:nvPr/>
        </p:nvSpPr>
        <p:spPr>
          <a:xfrm>
            <a:off x="40385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3" name="Oval 12"/>
          <p:cNvSpPr/>
          <p:nvPr/>
        </p:nvSpPr>
        <p:spPr>
          <a:xfrm>
            <a:off x="56387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5" name="Oval 14"/>
          <p:cNvSpPr/>
          <p:nvPr/>
        </p:nvSpPr>
        <p:spPr>
          <a:xfrm>
            <a:off x="725423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7" name="Oval 16"/>
          <p:cNvSpPr/>
          <p:nvPr/>
        </p:nvSpPr>
        <p:spPr>
          <a:xfrm>
            <a:off x="636712" y="2812225"/>
            <a:ext cx="1207325" cy="120732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8" name="Oval 17"/>
          <p:cNvSpPr/>
          <p:nvPr/>
        </p:nvSpPr>
        <p:spPr>
          <a:xfrm>
            <a:off x="2453639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53839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54039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54239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1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1053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7055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5051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1053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7055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3074" name="Picture 2" descr="C:\Users\ADRIEN~1.REY\AppData\Local\Temp\Rar$DR83.184\icons grid\c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4" y="3178373"/>
            <a:ext cx="537210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RIEN~1.REY\AppData\Local\Temp\Rar$DR58.888\icons grid\com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42" y="3216728"/>
            <a:ext cx="471153" cy="47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RIEN~1.REY\AppData\Local\Temp\Rar$DR79.888\icons grid\calendar_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94" y="322087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RIEN~1.REY\AppData\Local\Temp\Rar$DR56.888\icons grid\monitor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54" y="325903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INFOGRAPHIC ELEMENT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5257800" y="1428750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 Proin vulputate elementum lorem sed</a:t>
            </a:r>
          </a:p>
        </p:txBody>
      </p:sp>
      <p:sp>
        <p:nvSpPr>
          <p:cNvPr id="5" name="Text Placeholder 2"/>
          <p:cNvSpPr txBox="1"/>
          <p:nvPr/>
        </p:nvSpPr>
        <p:spPr>
          <a:xfrm>
            <a:off x="5257800" y="2935287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Ametlorem sed molestie. Pellentesque amet ullamcorper</a:t>
            </a:r>
          </a:p>
        </p:txBody>
      </p:sp>
      <p:sp>
        <p:nvSpPr>
          <p:cNvPr id="6" name="Text Placeholder 3"/>
          <p:cNvSpPr txBox="1"/>
          <p:nvPr/>
        </p:nvSpPr>
        <p:spPr>
          <a:xfrm>
            <a:off x="5257800" y="3714750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Ametlorem sed molestie. Pellentesque amet ullamcorper</a:t>
            </a:r>
          </a:p>
        </p:txBody>
      </p:sp>
      <p:sp>
        <p:nvSpPr>
          <p:cNvPr id="7" name="Text Placeholder 7"/>
          <p:cNvSpPr txBox="1"/>
          <p:nvPr/>
        </p:nvSpPr>
        <p:spPr>
          <a:xfrm>
            <a:off x="5257800" y="2097087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Ametlorem sed molestie. Pellentesque amet ullamcorper lorem ipsum dolor Ipsum Dolor Sit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" y="1504950"/>
            <a:ext cx="2514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PARIS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780" y="1504950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980" y="1928396"/>
            <a:ext cx="12573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ITALY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" y="2376904"/>
            <a:ext cx="990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" y="2800350"/>
            <a:ext cx="2514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NEW YORK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" y="3257550"/>
            <a:ext cx="33528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LONDON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" y="3680996"/>
            <a:ext cx="2133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HONG KONG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8645" y="1928396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8780" y="2388573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2780" y="2800350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3264997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9880" y="3680996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FINANCIAL TARGETS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Loopy Enterprise Limited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 consectetur adipiscing elit ann ac  elit a felis pharetra Lorem ipsum dolor sit amet lorem ipsum dolor sit amet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WEBSITE 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www.loopy.com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b="257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INFOGRAPHIC CIRCLE </a:t>
            </a:r>
            <a:r>
              <a:rPr lang="en-US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01. LOREM IPSUL DOLOR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amet conse lorem ipsum dolor sit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02.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amet conse lorem ipsum dolor sit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03.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88227" y="1849765"/>
            <a:ext cx="2166257" cy="2166257"/>
          </a:xfrm>
          <a:prstGeom prst="ellipse">
            <a:avLst/>
          </a:prstGeom>
          <a:solidFill>
            <a:srgbClr val="005EA4">
              <a:alpha val="8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4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ONE</a:t>
            </a:r>
          </a:p>
          <a:p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LOREMDO</a:t>
            </a:r>
            <a:endParaRPr lang="en-US" sz="11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6840" y="2176337"/>
            <a:ext cx="1839686" cy="1839686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TWO</a:t>
            </a:r>
          </a:p>
          <a:p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LOREMDO</a:t>
            </a:r>
            <a:endParaRPr lang="en-US" sz="14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12429" y="2530123"/>
            <a:ext cx="1485900" cy="148590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THREE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LOREMDO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1428750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REVAMPED RESHAPED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7529" y="174211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RESCOPED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2929" y="217633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REVISITED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8229600" cy="422672"/>
          </a:xfrm>
        </p:spPr>
        <p:txBody>
          <a:bodyPr/>
          <a:lstStyle/>
          <a:p>
            <a:r>
              <a:rPr lang="en-US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COMPETITIVE </a:t>
            </a:r>
            <a:r>
              <a:rPr lang="en-US" sz="3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MATRIX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3"/>
          </p:nvPr>
        </p:nvGraphicFramePr>
        <p:xfrm>
          <a:off x="533400" y="1504950"/>
          <a:ext cx="7772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COMPANY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PANTS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T-SHIRTS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DRESSES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SHIRTS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Your Clothing 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One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Two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 Three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Four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8229600" cy="285750"/>
          </a:xfrm>
        </p:spPr>
        <p:txBody>
          <a:bodyPr/>
          <a:lstStyle/>
          <a:p>
            <a:pPr algn="l"/>
            <a:r>
              <a:rPr lang="en-US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INSERT THE TITLE OF YOUR TABLE </a:t>
            </a:r>
            <a:r>
              <a:rPr lang="en-US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 THIS AREA</a:t>
            </a:r>
            <a:endParaRPr lang="en-US" sz="1600" b="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714750"/>
            <a:ext cx="7924800" cy="45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Aenean ac elit a felis pharetra elit  sit adipiscing. Nam tincidunt enim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 amet gravida. Nunc vel fringilla elit. Duis dui arcu ipsumem lorem ipsum dolor sit amet lorem ipusm.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86400" y="318135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OUR CONTACT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DETAILS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1115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Aenean ac elit a sit amet, consectetur adipiscing lorem ipsum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87 Loop Lane, Miami, FL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www.doeenterpise.com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john@doeenterprise.com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1.954.123.4567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www.facebook.com/doe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5867400" y="3562350"/>
            <a:ext cx="2743200" cy="304800"/>
          </a:xfrm>
        </p:spPr>
        <p:txBody>
          <a:bodyPr/>
          <a:lstStyle/>
          <a:p>
            <a:pPr lvl="0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@johndoelimited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ADDRESS: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WEBSITE: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EMAIL: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TELEPHONE:</a:t>
            </a:r>
          </a:p>
        </p:txBody>
      </p:sp>
      <p:pic>
        <p:nvPicPr>
          <p:cNvPr id="16" name="Picture 15" descr="twit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00" y="3208950"/>
            <a:ext cx="266700" cy="2667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486400" y="356235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01" y="3600351"/>
            <a:ext cx="228799" cy="2287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THANK YOU </a:t>
            </a:r>
            <a:r>
              <a:rPr lang="en-US" sz="54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FOR YOUR TIME</a:t>
            </a:r>
            <a:endParaRPr lang="en-US" sz="54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71750"/>
            <a:ext cx="6477000" cy="5715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Nam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Lobortis lorem ipsum dolor sit amet, consectetur adipiscing elit. Nam lobortis 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4099" name="Picture 3" descr="C:\Users\ADRIEN~1.REY\AppData\Local\Temp\Rar$DR63.888\icons grid\plane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04950"/>
            <a:ext cx="1224890" cy="12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Something</a:t>
            </a: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about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33400" y="3733800"/>
            <a:ext cx="2438400" cy="285750"/>
          </a:xfrm>
          <a:ln>
            <a:noFill/>
          </a:ln>
        </p:spPr>
        <p:txBody>
          <a:bodyPr/>
          <a:lstStyle/>
          <a:p>
            <a:r>
              <a:rPr lang="en-US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POTENTIAL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7"/>
          </p:nvPr>
        </p:nvSpPr>
        <p:spPr>
          <a:xfrm>
            <a:off x="533400" y="4019550"/>
            <a:ext cx="29718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PROPOSED SALES TARGETS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648200" y="3638550"/>
            <a:ext cx="3962400" cy="685800"/>
          </a:xfrm>
        </p:spPr>
        <p:txBody>
          <a:bodyPr/>
          <a:lstStyle/>
          <a:p>
            <a:pPr lvl="0" algn="r">
              <a:spcBef>
                <a:spcPts val="0"/>
              </a:spcBef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 met</a:t>
            </a:r>
          </a:p>
          <a:p>
            <a:pPr lvl="0" algn="r">
              <a:spcBef>
                <a:spcPts val="0"/>
              </a:spcBef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 elit. Aenean ac elit a felis pharetra meters adipiscing. Nam tincidunt enim sit amet gravida</a:t>
            </a:r>
          </a:p>
          <a:p>
            <a:pPr lvl="0" algn="r">
              <a:spcBef>
                <a:spcPts val="0"/>
              </a:spcBef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r"/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10910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WHAT WE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OFFER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anchor="t"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  <a:p>
            <a:endParaRPr lang="en-US" sz="1700" b="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  <a:p>
            <a:endParaRPr lang="en-US" sz="1700" b="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083807"/>
            <a:ext cx="2057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CREATIVE STAFF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1084828"/>
            <a:ext cx="2057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FLEXIBLE WORK HOURS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1084831"/>
            <a:ext cx="1676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FLEXIBLE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1084828"/>
            <a:ext cx="19812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INNOVATIVE MINDS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90800" y="1028702"/>
            <a:ext cx="0" cy="400048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028702"/>
            <a:ext cx="0" cy="400048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1047750"/>
            <a:ext cx="0" cy="39914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占位符 20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 b="1749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b="2497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1053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b="4093"/>
          <a:stretch>
            <a:fillRect/>
          </a:stretch>
        </p:blipFill>
        <p:spPr/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MARKETING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MATRIX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81150"/>
            <a:ext cx="2590800" cy="236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You Tube Videos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Twitter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Facebook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Banners Ads 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Company Website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Google Ads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1581150"/>
            <a:ext cx="2590800" cy="236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FREE Samples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Public Relations Drive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Radio Station 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Targeted Emails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4600" y="1581150"/>
            <a:ext cx="2590800" cy="236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Newspaper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Fliers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Magazine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Brochures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Cards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38"/>
          </p:nvPr>
        </p:nvSpPr>
        <p:spPr>
          <a:xfrm>
            <a:off x="34290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Print media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9"/>
          </p:nvPr>
        </p:nvSpPr>
        <p:spPr>
          <a:xfrm>
            <a:off x="63246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promotion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7"/>
          </p:nvPr>
        </p:nvSpPr>
        <p:spPr>
          <a:xfrm>
            <a:off x="5334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ONLINE MARKETING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2" b="11832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1186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2806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5" b="11665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3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2463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GALLERY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ONE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TWO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 THREE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FOUR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 FIVE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 SIX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SWOT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43050"/>
            <a:ext cx="3048000" cy="1257300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Original + Creative Designs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High quality materials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User friendly website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Online sales presence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Low start up cost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Ease of entry into the market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New company in a market of established players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ability to expand into new markets via online sales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Able to extend the product line to include new offers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Ease of entry into the market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Meeting high demand in a short period of time</a:t>
            </a: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3400" y="1123950"/>
            <a:ext cx="2438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STRENGTHS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343400" y="1104900"/>
            <a:ext cx="25146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WEAKNESSES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33400" y="2971800"/>
            <a:ext cx="25908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OPPORTUNITIES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43400" y="2952750"/>
            <a:ext cx="25146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THREATS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IN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INDUSTRY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4"/>
          </p:nvPr>
        </p:nvGraphicFramePr>
        <p:xfrm>
          <a:off x="3962400" y="895350"/>
          <a:ext cx="4953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02.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03.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2430</Words>
  <Application>Microsoft Office PowerPoint</Application>
  <PresentationFormat>全屏显示(16:9)</PresentationFormat>
  <Paragraphs>457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Bebas Neue</vt:lpstr>
      <vt:lpstr>Gulim</vt:lpstr>
      <vt:lpstr>Arial</vt:lpstr>
      <vt:lpstr>Calibri</vt:lpstr>
      <vt:lpstr>Courier New</vt:lpstr>
      <vt:lpstr>Microsoft Himalaya</vt:lpstr>
      <vt:lpstr>Office Theme</vt:lpstr>
      <vt:lpstr>BUSINESS PLAN LAYOUT</vt:lpstr>
      <vt:lpstr>LAPTOP COMPUTER LAYOUT</vt:lpstr>
      <vt:lpstr>INFOGRAPHIC CIRCLE LAYOUT</vt:lpstr>
      <vt:lpstr>Something about us</vt:lpstr>
      <vt:lpstr>WHAT WE OFFER </vt:lpstr>
      <vt:lpstr>MARKETING MATRIX</vt:lpstr>
      <vt:lpstr>IMAGE GALLERY LAYOUT</vt:lpstr>
      <vt:lpstr>SWOT ANALYSIS</vt:lpstr>
      <vt:lpstr>GROWTH IN THE INDUSTRY</vt:lpstr>
      <vt:lpstr>MEET THE DREAM TEAM</vt:lpstr>
      <vt:lpstr>DOUGHNUT INFOGRAPHIC ELEMENT</vt:lpstr>
      <vt:lpstr>DOUGHNUT INFOGRAPHIC ELEMENT</vt:lpstr>
      <vt:lpstr>GROWTH IN THE INDUSTRY</vt:lpstr>
      <vt:lpstr>MONTHLY SALES PROJECTIONS</vt:lpstr>
      <vt:lpstr>REVENUE PROJECTS LINE GRAPH</vt:lpstr>
      <vt:lpstr>PYRAMID SMART ART</vt:lpstr>
      <vt:lpstr>THREE COLUMN LAYOUT</vt:lpstr>
      <vt:lpstr>TWO COLUMN LAYOUT</vt:lpstr>
      <vt:lpstr>COMPUTER DISPLAY LAYOUT</vt:lpstr>
      <vt:lpstr>IPAD TABLET LAYOUT OPTION</vt:lpstr>
      <vt:lpstr>PowerPoint 演示文稿</vt:lpstr>
      <vt:lpstr>PRODUCT REVIEW LAYOUT</vt:lpstr>
      <vt:lpstr>CASE STUDY LAYOUT 2</vt:lpstr>
      <vt:lpstr>PowerPoint 演示文稿</vt:lpstr>
      <vt:lpstr>IMAGE AND CONTENT</vt:lpstr>
      <vt:lpstr>WHAT OUR CLIENTS HAVE TO SAY</vt:lpstr>
      <vt:lpstr>PROCESS DIAGRAM LAYOUT</vt:lpstr>
      <vt:lpstr>INFOGRAPHIC ELEMENT ONE</vt:lpstr>
      <vt:lpstr>PROJECT LAYOUT</vt:lpstr>
      <vt:lpstr>COMPETITIVE MATRIX</vt:lpstr>
      <vt:lpstr>OUR CONTACT DETAILS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LAYOUT</dc:title>
  <dc:creator/>
  <cp:lastModifiedBy>天 下</cp:lastModifiedBy>
  <cp:revision>2</cp:revision>
  <dcterms:created xsi:type="dcterms:W3CDTF">2020-04-17T09:44:42Z</dcterms:created>
  <dcterms:modified xsi:type="dcterms:W3CDTF">2021-01-05T00:03:00Z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