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342" r:id="rId2"/>
    <p:sldId id="34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</p:sldIdLst>
  <p:sldSz cx="9188450" cy="5184775"/>
  <p:notesSz cx="6858000" cy="9144000"/>
  <p:defaultTextStyle>
    <a:defPPr>
      <a:defRPr lang="zh-CN"/>
    </a:defPPr>
    <a:lvl1pPr algn="l" defTabSz="92075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60375" indent="-3175" algn="l" defTabSz="92075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20750" indent="-6350" algn="l" defTabSz="92075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81125" indent="-9525" algn="l" defTabSz="92075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41500" indent="-12700" algn="l" defTabSz="920750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>
          <p15:clr>
            <a:srgbClr val="A4A3A4"/>
          </p15:clr>
        </p15:guide>
        <p15:guide id="2" pos="28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2F8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113" d="100"/>
          <a:sy n="113" d="100"/>
        </p:scale>
        <p:origin x="324" y="90"/>
      </p:cViewPr>
      <p:guideLst>
        <p:guide orient="horz" pos="1536"/>
        <p:guide pos="28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94409" y="1143000"/>
            <a:ext cx="5469182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374B-78EF-45C8-AEFC-1B2AC27FEB4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374B-78EF-45C8-AEFC-1B2AC27FEB4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矩形 14"/>
          <p:cNvSpPr>
            <a:spLocks noChangeArrowheads="1"/>
          </p:cNvSpPr>
          <p:nvPr userDrawn="1"/>
        </p:nvSpPr>
        <p:spPr bwMode="auto">
          <a:xfrm>
            <a:off x="0" y="-19050"/>
            <a:ext cx="9207500" cy="69373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7" name="直接连接符 17"/>
          <p:cNvSpPr>
            <a:spLocks noChangeShapeType="1"/>
          </p:cNvSpPr>
          <p:nvPr userDrawn="1"/>
        </p:nvSpPr>
        <p:spPr bwMode="auto">
          <a:xfrm>
            <a:off x="-1588" y="681355"/>
            <a:ext cx="9209088" cy="0"/>
          </a:xfrm>
          <a:prstGeom prst="line">
            <a:avLst/>
          </a:prstGeom>
          <a:noFill/>
          <a:ln w="31750">
            <a:solidFill>
              <a:srgbClr val="0092F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8" name="矩形 10"/>
          <p:cNvSpPr>
            <a:spLocks noChangeArrowheads="1"/>
          </p:cNvSpPr>
          <p:nvPr userDrawn="1"/>
        </p:nvSpPr>
        <p:spPr bwMode="auto">
          <a:xfrm>
            <a:off x="-635" y="4982210"/>
            <a:ext cx="9189085" cy="2032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9" name="直接连接符 11"/>
          <p:cNvSpPr>
            <a:spLocks noChangeShapeType="1"/>
          </p:cNvSpPr>
          <p:nvPr userDrawn="1"/>
        </p:nvSpPr>
        <p:spPr bwMode="auto">
          <a:xfrm>
            <a:off x="0" y="4968875"/>
            <a:ext cx="9188450" cy="635"/>
          </a:xfrm>
          <a:prstGeom prst="line">
            <a:avLst/>
          </a:prstGeom>
          <a:noFill/>
          <a:ln w="31750">
            <a:solidFill>
              <a:srgbClr val="0092F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17" name="组合 516"/>
          <p:cNvGrpSpPr/>
          <p:nvPr userDrawn="1"/>
        </p:nvGrpSpPr>
        <p:grpSpPr>
          <a:xfrm>
            <a:off x="476885" y="307340"/>
            <a:ext cx="401320" cy="268605"/>
            <a:chOff x="8023" y="1760"/>
            <a:chExt cx="332" cy="222"/>
          </a:xfrm>
          <a:solidFill>
            <a:schemeClr val="bg1"/>
          </a:solidFill>
        </p:grpSpPr>
        <p:sp>
          <p:nvSpPr>
            <p:cNvPr id="508" name="Freeform 512"/>
            <p:cNvSpPr/>
            <p:nvPr/>
          </p:nvSpPr>
          <p:spPr bwMode="auto">
            <a:xfrm>
              <a:off x="8169" y="1760"/>
              <a:ext cx="186" cy="223"/>
            </a:xfrm>
            <a:custGeom>
              <a:avLst/>
              <a:gdLst>
                <a:gd name="T0" fmla="*/ 57 w 161"/>
                <a:gd name="T1" fmla="*/ 189 h 195"/>
                <a:gd name="T2" fmla="*/ 154 w 161"/>
                <a:gd name="T3" fmla="*/ 108 h 195"/>
                <a:gd name="T4" fmla="*/ 154 w 161"/>
                <a:gd name="T5" fmla="*/ 87 h 195"/>
                <a:gd name="T6" fmla="*/ 57 w 161"/>
                <a:gd name="T7" fmla="*/ 6 h 195"/>
                <a:gd name="T8" fmla="*/ 45 w 161"/>
                <a:gd name="T9" fmla="*/ 12 h 195"/>
                <a:gd name="T10" fmla="*/ 45 w 161"/>
                <a:gd name="T11" fmla="*/ 60 h 195"/>
                <a:gd name="T12" fmla="*/ 0 w 161"/>
                <a:gd name="T13" fmla="*/ 60 h 195"/>
                <a:gd name="T14" fmla="*/ 0 w 161"/>
                <a:gd name="T15" fmla="*/ 136 h 195"/>
                <a:gd name="T16" fmla="*/ 45 w 161"/>
                <a:gd name="T17" fmla="*/ 136 h 195"/>
                <a:gd name="T18" fmla="*/ 45 w 161"/>
                <a:gd name="T19" fmla="*/ 183 h 195"/>
                <a:gd name="T20" fmla="*/ 57 w 161"/>
                <a:gd name="T21" fmla="*/ 189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195">
                  <a:moveTo>
                    <a:pt x="57" y="189"/>
                  </a:moveTo>
                  <a:cubicBezTo>
                    <a:pt x="154" y="108"/>
                    <a:pt x="154" y="108"/>
                    <a:pt x="154" y="108"/>
                  </a:cubicBezTo>
                  <a:cubicBezTo>
                    <a:pt x="161" y="102"/>
                    <a:pt x="161" y="93"/>
                    <a:pt x="154" y="87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0" y="0"/>
                    <a:pt x="45" y="3"/>
                    <a:pt x="45" y="12"/>
                  </a:cubicBezTo>
                  <a:cubicBezTo>
                    <a:pt x="45" y="12"/>
                    <a:pt x="45" y="54"/>
                    <a:pt x="45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45" y="136"/>
                    <a:pt x="45" y="136"/>
                    <a:pt x="45" y="136"/>
                  </a:cubicBezTo>
                  <a:cubicBezTo>
                    <a:pt x="45" y="142"/>
                    <a:pt x="45" y="183"/>
                    <a:pt x="45" y="183"/>
                  </a:cubicBezTo>
                  <a:cubicBezTo>
                    <a:pt x="45" y="193"/>
                    <a:pt x="50" y="195"/>
                    <a:pt x="57" y="1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Freeform 513"/>
            <p:cNvSpPr/>
            <p:nvPr/>
          </p:nvSpPr>
          <p:spPr bwMode="auto">
            <a:xfrm>
              <a:off x="8023" y="1830"/>
              <a:ext cx="43" cy="86"/>
            </a:xfrm>
            <a:custGeom>
              <a:avLst/>
              <a:gdLst>
                <a:gd name="T0" fmla="*/ 17 w 38"/>
                <a:gd name="T1" fmla="*/ 0 h 76"/>
                <a:gd name="T2" fmla="*/ 0 w 38"/>
                <a:gd name="T3" fmla="*/ 16 h 76"/>
                <a:gd name="T4" fmla="*/ 0 w 38"/>
                <a:gd name="T5" fmla="*/ 59 h 76"/>
                <a:gd name="T6" fmla="*/ 17 w 38"/>
                <a:gd name="T7" fmla="*/ 76 h 76"/>
                <a:gd name="T8" fmla="*/ 38 w 38"/>
                <a:gd name="T9" fmla="*/ 76 h 76"/>
                <a:gd name="T10" fmla="*/ 38 w 38"/>
                <a:gd name="T11" fmla="*/ 0 h 76"/>
                <a:gd name="T12" fmla="*/ 17 w 38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76">
                  <a:moveTo>
                    <a:pt x="17" y="0"/>
                  </a:moveTo>
                  <a:cubicBezTo>
                    <a:pt x="8" y="0"/>
                    <a:pt x="0" y="7"/>
                    <a:pt x="0" y="1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8"/>
                    <a:pt x="8" y="76"/>
                    <a:pt x="17" y="76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8" y="0"/>
                    <a:pt x="38" y="0"/>
                    <a:pt x="38" y="0"/>
                  </a:cubicBezTo>
                  <a:lnTo>
                    <a:pt x="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0" name="Rectangle 514"/>
            <p:cNvSpPr>
              <a:spLocks noChangeArrowheads="1"/>
            </p:cNvSpPr>
            <p:nvPr/>
          </p:nvSpPr>
          <p:spPr bwMode="auto">
            <a:xfrm>
              <a:off x="8100" y="1830"/>
              <a:ext cx="38" cy="8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8788" y="207963"/>
            <a:ext cx="8270875" cy="8636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8788" y="1209675"/>
            <a:ext cx="8270875" cy="3421063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8788" y="4805363"/>
            <a:ext cx="2144712" cy="2762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40075" y="4805363"/>
            <a:ext cx="2908300" cy="276225"/>
          </a:xfr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84950" y="4805363"/>
            <a:ext cx="2144713" cy="276225"/>
          </a:xfrm>
        </p:spPr>
        <p:txBody>
          <a:bodyPr/>
          <a:lstStyle>
            <a:lvl1pPr>
              <a:defRPr/>
            </a:lvl1pPr>
          </a:lstStyle>
          <a:p>
            <a:fld id="{0126BE64-342D-4E26-A1A6-D74F907382B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61944" y="207963"/>
            <a:ext cx="2067719" cy="442277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8788" y="207963"/>
            <a:ext cx="6083288" cy="442277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8788" y="4805363"/>
            <a:ext cx="2144712" cy="2762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40075" y="4805363"/>
            <a:ext cx="2908300" cy="276225"/>
          </a:xfr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84950" y="4805363"/>
            <a:ext cx="2144713" cy="276225"/>
          </a:xfrm>
        </p:spPr>
        <p:txBody>
          <a:bodyPr/>
          <a:lstStyle>
            <a:lvl1pPr>
              <a:defRPr/>
            </a:lvl1pPr>
          </a:lstStyle>
          <a:p>
            <a:fld id="{1BA1E414-DBFB-48C2-A341-D8C6208B1EF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8788" y="207963"/>
            <a:ext cx="8270875" cy="8636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8788" y="1209675"/>
            <a:ext cx="8270875" cy="34210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8788" y="4805363"/>
            <a:ext cx="2144712" cy="2762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40075" y="4805363"/>
            <a:ext cx="2908300" cy="276225"/>
          </a:xfr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84950" y="4805363"/>
            <a:ext cx="2144713" cy="276225"/>
          </a:xfrm>
        </p:spPr>
        <p:txBody>
          <a:bodyPr/>
          <a:lstStyle>
            <a:lvl1pPr>
              <a:defRPr/>
            </a:lvl1pPr>
          </a:lstStyle>
          <a:p>
            <a:fld id="{D3D46808-D8E5-4C43-B5B5-331464F4F66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6920" y="1292594"/>
            <a:ext cx="7925038" cy="2156722"/>
          </a:xfrm>
        </p:spPr>
        <p:txBody>
          <a:bodyPr anchor="b"/>
          <a:lstStyle>
            <a:lvl1pPr>
              <a:defRPr sz="452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6920" y="3469719"/>
            <a:ext cx="7925038" cy="1134169"/>
          </a:xfrm>
        </p:spPr>
        <p:txBody>
          <a:bodyPr/>
          <a:lstStyle>
            <a:lvl1pPr marL="0" indent="0">
              <a:buNone/>
              <a:defRPr sz="1810">
                <a:solidFill>
                  <a:schemeClr val="tx1">
                    <a:tint val="75000"/>
                  </a:schemeClr>
                </a:solidFill>
              </a:defRPr>
            </a:lvl1pPr>
            <a:lvl2pPr marL="344805" indent="0">
              <a:buNone/>
              <a:defRPr sz="1505">
                <a:solidFill>
                  <a:schemeClr val="tx1">
                    <a:tint val="75000"/>
                  </a:schemeClr>
                </a:solidFill>
              </a:defRPr>
            </a:lvl2pPr>
            <a:lvl3pPr marL="688975" indent="0">
              <a:buNone/>
              <a:defRPr sz="1355">
                <a:solidFill>
                  <a:schemeClr val="tx1">
                    <a:tint val="75000"/>
                  </a:schemeClr>
                </a:solidFill>
              </a:defRPr>
            </a:lvl3pPr>
            <a:lvl4pPr marL="1033780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4pPr>
            <a:lvl5pPr marL="1378585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5pPr>
            <a:lvl6pPr marL="1722755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6pPr>
            <a:lvl7pPr marL="2067560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7pPr>
            <a:lvl8pPr marL="2411730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8pPr>
            <a:lvl9pPr marL="2756535" indent="0">
              <a:buNone/>
              <a:defRPr sz="12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8788" y="4805363"/>
            <a:ext cx="2144712" cy="2762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40075" y="4805363"/>
            <a:ext cx="2908300" cy="276225"/>
          </a:xfr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84950" y="4805363"/>
            <a:ext cx="2144713" cy="276225"/>
          </a:xfrm>
        </p:spPr>
        <p:txBody>
          <a:bodyPr/>
          <a:lstStyle>
            <a:lvl1pPr>
              <a:defRPr/>
            </a:lvl1pPr>
          </a:lstStyle>
          <a:p>
            <a:fld id="{14D3FE05-5BDC-40F9-9984-CCC96B01499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8788" y="207963"/>
            <a:ext cx="8270875" cy="8636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8788" y="1209675"/>
            <a:ext cx="4052729" cy="34210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6934" y="1209675"/>
            <a:ext cx="4052729" cy="34210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8788" y="4805363"/>
            <a:ext cx="2144712" cy="2762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40075" y="4805363"/>
            <a:ext cx="2908300" cy="276225"/>
          </a:xfr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84950" y="4805363"/>
            <a:ext cx="2144713" cy="276225"/>
          </a:xfrm>
        </p:spPr>
        <p:txBody>
          <a:bodyPr/>
          <a:lstStyle>
            <a:lvl1pPr>
              <a:defRPr/>
            </a:lvl1pPr>
          </a:lstStyle>
          <a:p>
            <a:fld id="{D168F5F4-9441-4232-9FA7-56E4B8212DC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2903" y="276041"/>
            <a:ext cx="7925038" cy="100215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4407" y="1344532"/>
            <a:ext cx="3672949" cy="622893"/>
          </a:xfrm>
        </p:spPr>
        <p:txBody>
          <a:bodyPr anchor="ctr"/>
          <a:lstStyle>
            <a:lvl1pPr marL="0" indent="0">
              <a:buNone/>
              <a:defRPr sz="2110"/>
            </a:lvl1pPr>
            <a:lvl2pPr marL="344805" indent="0">
              <a:buNone/>
              <a:defRPr sz="1810"/>
            </a:lvl2pPr>
            <a:lvl3pPr marL="688975" indent="0">
              <a:buNone/>
              <a:defRPr sz="1505"/>
            </a:lvl3pPr>
            <a:lvl4pPr marL="1033780" indent="0">
              <a:buNone/>
              <a:defRPr sz="1355"/>
            </a:lvl4pPr>
            <a:lvl5pPr marL="1378585" indent="0">
              <a:buNone/>
              <a:defRPr sz="1355"/>
            </a:lvl5pPr>
            <a:lvl6pPr marL="1722755" indent="0">
              <a:buNone/>
              <a:defRPr sz="1355"/>
            </a:lvl6pPr>
            <a:lvl7pPr marL="2067560" indent="0">
              <a:buNone/>
              <a:defRPr sz="1355"/>
            </a:lvl7pPr>
            <a:lvl8pPr marL="2411730" indent="0">
              <a:buNone/>
              <a:defRPr sz="1355"/>
            </a:lvl8pPr>
            <a:lvl9pPr marL="2756535" indent="0">
              <a:buNone/>
              <a:defRPr sz="135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4407" y="2015076"/>
            <a:ext cx="3672949" cy="266442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5515" y="1344532"/>
            <a:ext cx="3691038" cy="622893"/>
          </a:xfrm>
        </p:spPr>
        <p:txBody>
          <a:bodyPr anchor="ctr"/>
          <a:lstStyle>
            <a:lvl1pPr marL="0" indent="0">
              <a:buNone/>
              <a:defRPr sz="2110"/>
            </a:lvl1pPr>
            <a:lvl2pPr marL="344805" indent="0">
              <a:buNone/>
              <a:defRPr sz="1810"/>
            </a:lvl2pPr>
            <a:lvl3pPr marL="688975" indent="0">
              <a:buNone/>
              <a:defRPr sz="1505"/>
            </a:lvl3pPr>
            <a:lvl4pPr marL="1033780" indent="0">
              <a:buNone/>
              <a:defRPr sz="1355"/>
            </a:lvl4pPr>
            <a:lvl5pPr marL="1378585" indent="0">
              <a:buNone/>
              <a:defRPr sz="1355"/>
            </a:lvl5pPr>
            <a:lvl6pPr marL="1722755" indent="0">
              <a:buNone/>
              <a:defRPr sz="1355"/>
            </a:lvl6pPr>
            <a:lvl7pPr marL="2067560" indent="0">
              <a:buNone/>
              <a:defRPr sz="1355"/>
            </a:lvl7pPr>
            <a:lvl8pPr marL="2411730" indent="0">
              <a:buNone/>
              <a:defRPr sz="1355"/>
            </a:lvl8pPr>
            <a:lvl9pPr marL="2756535" indent="0">
              <a:buNone/>
              <a:defRPr sz="135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5515" y="2015076"/>
            <a:ext cx="3691038" cy="266442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>
          <a:xfrm>
            <a:off x="458788" y="4805363"/>
            <a:ext cx="2144712" cy="2762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40075" y="4805363"/>
            <a:ext cx="2908300" cy="276225"/>
          </a:xfr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84950" y="4805363"/>
            <a:ext cx="2144713" cy="276225"/>
          </a:xfrm>
        </p:spPr>
        <p:txBody>
          <a:bodyPr/>
          <a:lstStyle>
            <a:lvl1pPr>
              <a:defRPr/>
            </a:lvl1pPr>
          </a:lstStyle>
          <a:p>
            <a:fld id="{7246B06A-A1F1-4667-8474-3EE32ABDAE1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8788" y="207963"/>
            <a:ext cx="8270875" cy="8636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458788" y="4805363"/>
            <a:ext cx="2144712" cy="2762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40075" y="4805363"/>
            <a:ext cx="2908300" cy="276225"/>
          </a:xfr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84950" y="4805363"/>
            <a:ext cx="2144713" cy="276225"/>
          </a:xfrm>
        </p:spPr>
        <p:txBody>
          <a:bodyPr/>
          <a:lstStyle>
            <a:lvl1pPr>
              <a:defRPr/>
            </a:lvl1pPr>
          </a:lstStyle>
          <a:p>
            <a:fld id="{0909090E-0CCD-43A2-B8CA-0BDEDF521F8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458788" y="4805363"/>
            <a:ext cx="2144712" cy="2762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40075" y="4805363"/>
            <a:ext cx="2908300" cy="276225"/>
          </a:xfr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84950" y="4805363"/>
            <a:ext cx="2144713" cy="276225"/>
          </a:xfrm>
        </p:spPr>
        <p:txBody>
          <a:bodyPr/>
          <a:lstStyle>
            <a:lvl1pPr>
              <a:defRPr/>
            </a:lvl1pPr>
          </a:lstStyle>
          <a:p>
            <a:fld id="{F5F5DA39-440B-423F-8DE0-504E80EF0B3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2903" y="345652"/>
            <a:ext cx="2963514" cy="1209781"/>
          </a:xfrm>
        </p:spPr>
        <p:txBody>
          <a:bodyPr anchor="b"/>
          <a:lstStyle>
            <a:lvl1pPr>
              <a:defRPr sz="241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06288" y="746512"/>
            <a:ext cx="4651653" cy="3684551"/>
          </a:xfrm>
        </p:spPr>
        <p:txBody>
          <a:bodyPr/>
          <a:lstStyle>
            <a:lvl1pPr>
              <a:defRPr sz="2410"/>
            </a:lvl1pPr>
            <a:lvl2pPr>
              <a:defRPr sz="2110"/>
            </a:lvl2pPr>
            <a:lvl3pPr>
              <a:defRPr sz="1810"/>
            </a:lvl3pPr>
            <a:lvl4pPr>
              <a:defRPr sz="1505"/>
            </a:lvl4pPr>
            <a:lvl5pPr>
              <a:defRPr sz="1505"/>
            </a:lvl5pPr>
            <a:lvl6pPr>
              <a:defRPr sz="1505"/>
            </a:lvl6pPr>
            <a:lvl7pPr>
              <a:defRPr sz="1505"/>
            </a:lvl7pPr>
            <a:lvl8pPr>
              <a:defRPr sz="1505"/>
            </a:lvl8pPr>
            <a:lvl9pPr>
              <a:defRPr sz="150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2903" y="1555433"/>
            <a:ext cx="2963514" cy="2881631"/>
          </a:xfrm>
        </p:spPr>
        <p:txBody>
          <a:bodyPr/>
          <a:lstStyle>
            <a:lvl1pPr marL="0" indent="0">
              <a:buNone/>
              <a:defRPr sz="1205"/>
            </a:lvl1pPr>
            <a:lvl2pPr marL="344805" indent="0">
              <a:buNone/>
              <a:defRPr sz="1055"/>
            </a:lvl2pPr>
            <a:lvl3pPr marL="688975" indent="0">
              <a:buNone/>
              <a:defRPr sz="905"/>
            </a:lvl3pPr>
            <a:lvl4pPr marL="1033780" indent="0">
              <a:buNone/>
              <a:defRPr sz="755"/>
            </a:lvl4pPr>
            <a:lvl5pPr marL="1378585" indent="0">
              <a:buNone/>
              <a:defRPr sz="755"/>
            </a:lvl5pPr>
            <a:lvl6pPr marL="1722755" indent="0">
              <a:buNone/>
              <a:defRPr sz="755"/>
            </a:lvl6pPr>
            <a:lvl7pPr marL="2067560" indent="0">
              <a:buNone/>
              <a:defRPr sz="755"/>
            </a:lvl7pPr>
            <a:lvl8pPr marL="2411730" indent="0">
              <a:buNone/>
              <a:defRPr sz="755"/>
            </a:lvl8pPr>
            <a:lvl9pPr marL="2756535" indent="0">
              <a:buNone/>
              <a:defRPr sz="75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8788" y="4805363"/>
            <a:ext cx="2144712" cy="2762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40075" y="4805363"/>
            <a:ext cx="2908300" cy="276225"/>
          </a:xfr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84950" y="4805363"/>
            <a:ext cx="2144713" cy="276225"/>
          </a:xfrm>
        </p:spPr>
        <p:txBody>
          <a:bodyPr/>
          <a:lstStyle>
            <a:lvl1pPr>
              <a:defRPr/>
            </a:lvl1pPr>
          </a:lstStyle>
          <a:p>
            <a:fld id="{A3FC1524-C3FF-4965-B635-0106214156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2903" y="345652"/>
            <a:ext cx="3139198" cy="1209781"/>
          </a:xfrm>
        </p:spPr>
        <p:txBody>
          <a:bodyPr anchor="b"/>
          <a:lstStyle>
            <a:lvl1pPr>
              <a:defRPr sz="241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906288" y="345652"/>
            <a:ext cx="4651653" cy="4085411"/>
          </a:xfrm>
        </p:spPr>
        <p:txBody>
          <a:bodyPr/>
          <a:lstStyle>
            <a:lvl1pPr marL="0" indent="0">
              <a:buNone/>
              <a:defRPr sz="2410"/>
            </a:lvl1pPr>
            <a:lvl2pPr marL="344805" indent="0">
              <a:buNone/>
              <a:defRPr sz="2110"/>
            </a:lvl2pPr>
            <a:lvl3pPr marL="688975" indent="0">
              <a:buNone/>
              <a:defRPr sz="1810"/>
            </a:lvl3pPr>
            <a:lvl4pPr marL="1033780" indent="0">
              <a:buNone/>
              <a:defRPr sz="1505"/>
            </a:lvl4pPr>
            <a:lvl5pPr marL="1378585" indent="0">
              <a:buNone/>
              <a:defRPr sz="1505"/>
            </a:lvl5pPr>
            <a:lvl6pPr marL="1722755" indent="0">
              <a:buNone/>
              <a:defRPr sz="1505"/>
            </a:lvl6pPr>
            <a:lvl7pPr marL="2067560" indent="0">
              <a:buNone/>
              <a:defRPr sz="1505"/>
            </a:lvl7pPr>
            <a:lvl8pPr marL="2411730" indent="0">
              <a:buNone/>
              <a:defRPr sz="1505"/>
            </a:lvl8pPr>
            <a:lvl9pPr marL="2756535" indent="0">
              <a:buNone/>
              <a:defRPr sz="1505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2903" y="1555433"/>
            <a:ext cx="3139198" cy="2881631"/>
          </a:xfrm>
        </p:spPr>
        <p:txBody>
          <a:bodyPr/>
          <a:lstStyle>
            <a:lvl1pPr marL="0" indent="0">
              <a:buNone/>
              <a:defRPr sz="1505"/>
            </a:lvl1pPr>
            <a:lvl2pPr marL="344805" indent="0">
              <a:buNone/>
              <a:defRPr sz="1355"/>
            </a:lvl2pPr>
            <a:lvl3pPr marL="688975" indent="0">
              <a:buNone/>
              <a:defRPr sz="1205"/>
            </a:lvl3pPr>
            <a:lvl4pPr marL="1033780" indent="0">
              <a:buNone/>
              <a:defRPr sz="1055"/>
            </a:lvl4pPr>
            <a:lvl5pPr marL="1378585" indent="0">
              <a:buNone/>
              <a:defRPr sz="1055"/>
            </a:lvl5pPr>
            <a:lvl6pPr marL="1722755" indent="0">
              <a:buNone/>
              <a:defRPr sz="1055"/>
            </a:lvl6pPr>
            <a:lvl7pPr marL="2067560" indent="0">
              <a:buNone/>
              <a:defRPr sz="1055"/>
            </a:lvl7pPr>
            <a:lvl8pPr marL="2411730" indent="0">
              <a:buNone/>
              <a:defRPr sz="1055"/>
            </a:lvl8pPr>
            <a:lvl9pPr marL="2756535" indent="0">
              <a:buNone/>
              <a:defRPr sz="105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>
          <a:xfrm>
            <a:off x="458788" y="4805363"/>
            <a:ext cx="2144712" cy="276225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40075" y="4805363"/>
            <a:ext cx="2908300" cy="276225"/>
          </a:xfr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84950" y="4805363"/>
            <a:ext cx="2144713" cy="276225"/>
          </a:xfrm>
        </p:spPr>
        <p:txBody>
          <a:bodyPr/>
          <a:lstStyle>
            <a:lvl1pPr>
              <a:defRPr/>
            </a:lvl1pPr>
          </a:lstStyle>
          <a:p>
            <a:fld id="{D422FEBB-7242-4B00-B9D8-BD0F818FC79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2075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defTabSz="92075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2pPr>
      <a:lvl3pPr algn="ctr" defTabSz="92075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3pPr>
      <a:lvl4pPr algn="ctr" defTabSz="92075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4pPr>
      <a:lvl5pPr algn="ctr" defTabSz="92075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5pPr>
      <a:lvl6pPr marL="457200" algn="ctr" defTabSz="92075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6pPr>
      <a:lvl7pPr marL="914400" algn="ctr" defTabSz="92075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7pPr>
      <a:lvl8pPr marL="1371600" algn="ctr" defTabSz="92075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8pPr>
      <a:lvl9pPr marL="1828800" algn="ctr" defTabSz="920750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9pPr>
    </p:titleStyle>
    <p:bodyStyle>
      <a:lvl1pPr marL="344805" indent="-344805" algn="l" defTabSz="9207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8030" lvl="1" indent="-287655" algn="l" defTabSz="9207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151255" lvl="2" indent="-230505" algn="l" defTabSz="9207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611630" lvl="3" indent="-230505" algn="l" defTabSz="9207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072005" lvl="4" indent="-230505" algn="l" defTabSz="9207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lvl="5" indent="-228600" algn="l" defTabSz="920750" eaLnBrk="1" fontAlgn="base" latinLnBrk="0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6pPr>
      <a:lvl7pPr marL="2971800" lvl="6" indent="-228600" algn="l" defTabSz="920750" eaLnBrk="1" fontAlgn="base" latinLnBrk="0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7pPr>
      <a:lvl8pPr marL="3429000" lvl="7" indent="-228600" algn="l" defTabSz="920750" eaLnBrk="1" fontAlgn="base" latinLnBrk="0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8pPr>
      <a:lvl9pPr marL="3886200" lvl="8" indent="-228600" algn="l" defTabSz="920750" eaLnBrk="1" fontAlgn="base" latinLnBrk="0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9pPr>
    </p:bodyStyle>
    <p:otherStyle>
      <a:lvl1pPr lvl="0" algn="l" defTabSz="92075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60375" lvl="1" indent="-3175" algn="l" defTabSz="92075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20750" lvl="2" indent="-6350" algn="l" defTabSz="92075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81125" lvl="3" indent="-9525" algn="l" defTabSz="92075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41500" lvl="4" indent="-12700" algn="l" defTabSz="92075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-12700" algn="l" defTabSz="92075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-12700" algn="l" defTabSz="92075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-12700" algn="l" defTabSz="92075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-12700" algn="l" defTabSz="920750" fontAlgn="base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447671"/>
            <a:ext cx="9188450" cy="209838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8" name="TextBox 7"/>
          <p:cNvSpPr txBox="1"/>
          <p:nvPr/>
        </p:nvSpPr>
        <p:spPr>
          <a:xfrm>
            <a:off x="2475141" y="2897219"/>
            <a:ext cx="4173220" cy="555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15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2020</a:t>
            </a:r>
            <a:r>
              <a:rPr lang="zh-CN" altLang="en-US" sz="3015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商务通用</a:t>
            </a:r>
            <a:r>
              <a:rPr lang="en-US" sz="3015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3015" b="1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模板</a:t>
            </a:r>
          </a:p>
        </p:txBody>
      </p:sp>
      <p:sp>
        <p:nvSpPr>
          <p:cNvPr id="9" name="矩形 8"/>
          <p:cNvSpPr/>
          <p:nvPr/>
        </p:nvSpPr>
        <p:spPr>
          <a:xfrm>
            <a:off x="2278132" y="3453070"/>
            <a:ext cx="4630916" cy="245110"/>
          </a:xfrm>
          <a:prstGeom prst="rect">
            <a:avLst/>
          </a:prstGeom>
        </p:spPr>
        <p:txBody>
          <a:bodyPr wrap="square" lIns="62022" tIns="31011" rIns="62022" bIns="31011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框架完整、细节精细、大气简洁、修改方便</a:t>
            </a:r>
          </a:p>
        </p:txBody>
      </p:sp>
      <p:sp>
        <p:nvSpPr>
          <p:cNvPr id="4" name="矩形 3"/>
          <p:cNvSpPr/>
          <p:nvPr/>
        </p:nvSpPr>
        <p:spPr>
          <a:xfrm>
            <a:off x="6138803" y="1521678"/>
            <a:ext cx="1447161" cy="925994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5" name="矩形 4"/>
          <p:cNvSpPr/>
          <p:nvPr/>
        </p:nvSpPr>
        <p:spPr>
          <a:xfrm>
            <a:off x="4626697" y="1521678"/>
            <a:ext cx="1447161" cy="925994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6" name="矩形 5"/>
          <p:cNvSpPr/>
          <p:nvPr/>
        </p:nvSpPr>
        <p:spPr>
          <a:xfrm>
            <a:off x="7650910" y="1521678"/>
            <a:ext cx="1447161" cy="925994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1" name="矩形 10"/>
          <p:cNvSpPr/>
          <p:nvPr/>
        </p:nvSpPr>
        <p:spPr>
          <a:xfrm>
            <a:off x="0" y="1521678"/>
            <a:ext cx="3049646" cy="9259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2" name="矩形 11"/>
          <p:cNvSpPr/>
          <p:nvPr/>
        </p:nvSpPr>
        <p:spPr>
          <a:xfrm>
            <a:off x="3114591" y="1521678"/>
            <a:ext cx="1447161" cy="925994"/>
          </a:xfrm>
          <a:prstGeom prst="rect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2" name="TextBox 21"/>
          <p:cNvSpPr txBox="1"/>
          <p:nvPr/>
        </p:nvSpPr>
        <p:spPr>
          <a:xfrm>
            <a:off x="252743" y="1633059"/>
            <a:ext cx="2647950" cy="741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企业简介、产品推广</a:t>
            </a:r>
            <a:endParaRPr lang="en-US" altLang="zh-CN" sz="1405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40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  </a:t>
            </a:r>
            <a:r>
              <a:rPr lang="zh-CN" altLang="en-US" sz="1405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公司宣传、双创展示</a:t>
            </a:r>
            <a:endParaRPr lang="en-US" altLang="zh-CN" sz="1405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4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4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8" grpId="0"/>
      <p:bldP spid="9" grpId="0"/>
      <p:bldP spid="4" grpId="0" bldLvl="0" animBg="1"/>
      <p:bldP spid="5" grpId="0" bldLvl="0" animBg="1"/>
      <p:bldP spid="6" grpId="0" bldLvl="0" animBg="1"/>
      <p:bldP spid="11" grpId="0" bldLvl="0" animBg="1"/>
      <p:bldP spid="12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1"/>
          <p:cNvSpPr>
            <a:spLocks noChangeArrowheads="1"/>
          </p:cNvSpPr>
          <p:nvPr/>
        </p:nvSpPr>
        <p:spPr bwMode="auto">
          <a:xfrm>
            <a:off x="895350" y="200025"/>
            <a:ext cx="32067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FFFFFF"/>
                </a:solidFill>
                <a:ea typeface="微软雅黑" panose="020B0503020204020204" charset="-122"/>
              </a:rPr>
              <a:t>现状</a:t>
            </a:r>
            <a:endParaRPr lang="zh-CN" altLang="en-US"/>
          </a:p>
        </p:txBody>
      </p:sp>
      <p:sp>
        <p:nvSpPr>
          <p:cNvPr id="11272" name="TextBox 1"/>
          <p:cNvSpPr>
            <a:spLocks noChangeArrowheads="1"/>
          </p:cNvSpPr>
          <p:nvPr/>
        </p:nvSpPr>
        <p:spPr bwMode="auto">
          <a:xfrm>
            <a:off x="895350" y="1304925"/>
            <a:ext cx="3552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33A6B2"/>
                </a:solidFill>
                <a:ea typeface="微软雅黑" panose="020B0503020204020204" charset="-122"/>
              </a:rPr>
              <a:t>1. </a:t>
            </a:r>
            <a:r>
              <a:rPr lang="zh-CN" altLang="en-US" sz="3600" b="1">
                <a:solidFill>
                  <a:srgbClr val="33A6B2"/>
                </a:solidFill>
                <a:ea typeface="微软雅黑" panose="020B0503020204020204" charset="-122"/>
              </a:rPr>
              <a:t>公司</a:t>
            </a:r>
            <a:endParaRPr lang="zh-CN" altLang="en-US"/>
          </a:p>
        </p:txBody>
      </p:sp>
      <p:sp>
        <p:nvSpPr>
          <p:cNvPr id="11273" name="TextBox 17"/>
          <p:cNvSpPr>
            <a:spLocks noChangeArrowheads="1"/>
          </p:cNvSpPr>
          <p:nvPr/>
        </p:nvSpPr>
        <p:spPr bwMode="auto">
          <a:xfrm>
            <a:off x="895350" y="1911350"/>
            <a:ext cx="34226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  <p:sp>
        <p:nvSpPr>
          <p:cNvPr id="11274" name="TextBox 18"/>
          <p:cNvSpPr>
            <a:spLocks noChangeArrowheads="1"/>
          </p:cNvSpPr>
          <p:nvPr/>
        </p:nvSpPr>
        <p:spPr bwMode="auto">
          <a:xfrm>
            <a:off x="895350" y="2860675"/>
            <a:ext cx="3552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7BBC28"/>
                </a:solidFill>
                <a:ea typeface="微软雅黑" panose="020B0503020204020204" charset="-122"/>
              </a:rPr>
              <a:t>2. </a:t>
            </a:r>
            <a:r>
              <a:rPr lang="zh-CN" altLang="en-US" sz="3600" b="1">
                <a:solidFill>
                  <a:srgbClr val="7BBC28"/>
                </a:solidFill>
                <a:ea typeface="微软雅黑" panose="020B0503020204020204" charset="-122"/>
              </a:rPr>
              <a:t>市场</a:t>
            </a:r>
            <a:endParaRPr lang="zh-CN" altLang="en-US"/>
          </a:p>
        </p:txBody>
      </p:sp>
      <p:sp>
        <p:nvSpPr>
          <p:cNvPr id="11275" name="TextBox 19"/>
          <p:cNvSpPr>
            <a:spLocks noChangeArrowheads="1"/>
          </p:cNvSpPr>
          <p:nvPr/>
        </p:nvSpPr>
        <p:spPr bwMode="auto">
          <a:xfrm>
            <a:off x="895350" y="3467100"/>
            <a:ext cx="34226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  <p:sp>
        <p:nvSpPr>
          <p:cNvPr id="11276" name="TextBox 21"/>
          <p:cNvSpPr>
            <a:spLocks noChangeArrowheads="1"/>
          </p:cNvSpPr>
          <p:nvPr/>
        </p:nvSpPr>
        <p:spPr bwMode="auto">
          <a:xfrm>
            <a:off x="5437188" y="1911350"/>
            <a:ext cx="34210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  <p:sp>
        <p:nvSpPr>
          <p:cNvPr id="11277" name="TextBox 22"/>
          <p:cNvSpPr>
            <a:spLocks noChangeArrowheads="1"/>
          </p:cNvSpPr>
          <p:nvPr/>
        </p:nvSpPr>
        <p:spPr bwMode="auto">
          <a:xfrm>
            <a:off x="5437188" y="2860675"/>
            <a:ext cx="3552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B1DE64"/>
                </a:solidFill>
                <a:ea typeface="微软雅黑" panose="020B0503020204020204" charset="-122"/>
              </a:rPr>
              <a:t>4. </a:t>
            </a:r>
            <a:r>
              <a:rPr lang="zh-CN" altLang="en-US" sz="3600" b="1">
                <a:solidFill>
                  <a:srgbClr val="B1DE64"/>
                </a:solidFill>
                <a:ea typeface="微软雅黑" panose="020B0503020204020204" charset="-122"/>
              </a:rPr>
              <a:t>团队</a:t>
            </a:r>
            <a:endParaRPr lang="zh-CN" altLang="en-US"/>
          </a:p>
        </p:txBody>
      </p:sp>
      <p:sp>
        <p:nvSpPr>
          <p:cNvPr id="11278" name="TextBox 23"/>
          <p:cNvSpPr>
            <a:spLocks noChangeArrowheads="1"/>
          </p:cNvSpPr>
          <p:nvPr/>
        </p:nvSpPr>
        <p:spPr bwMode="auto">
          <a:xfrm>
            <a:off x="5437188" y="3467100"/>
            <a:ext cx="3421062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  <p:sp>
        <p:nvSpPr>
          <p:cNvPr id="11279" name="TextBox 20"/>
          <p:cNvSpPr>
            <a:spLocks noChangeArrowheads="1"/>
          </p:cNvSpPr>
          <p:nvPr/>
        </p:nvSpPr>
        <p:spPr bwMode="auto">
          <a:xfrm>
            <a:off x="5437188" y="1304925"/>
            <a:ext cx="3552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196674"/>
                </a:solidFill>
                <a:ea typeface="微软雅黑" panose="020B0503020204020204" charset="-122"/>
              </a:rPr>
              <a:t>3. </a:t>
            </a:r>
            <a:r>
              <a:rPr lang="zh-CN" altLang="en-US" sz="3600" b="1">
                <a:solidFill>
                  <a:srgbClr val="196674"/>
                </a:solidFill>
                <a:ea typeface="微软雅黑" panose="020B0503020204020204" charset="-122"/>
              </a:rPr>
              <a:t>目标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1"/>
          <p:cNvSpPr>
            <a:spLocks noChangeArrowheads="1"/>
          </p:cNvSpPr>
          <p:nvPr/>
        </p:nvSpPr>
        <p:spPr bwMode="auto">
          <a:xfrm>
            <a:off x="895350" y="200025"/>
            <a:ext cx="32067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FFFFFF"/>
                </a:solidFill>
                <a:ea typeface="微软雅黑" panose="020B0503020204020204" charset="-122"/>
              </a:rPr>
              <a:t>哲学</a:t>
            </a:r>
            <a:r>
              <a:rPr lang="en-US" sz="2600">
                <a:solidFill>
                  <a:srgbClr val="FFFFFF"/>
                </a:solidFill>
                <a:ea typeface="微软雅黑" panose="020B0503020204020204" charset="-122"/>
              </a:rPr>
              <a:t> </a:t>
            </a:r>
            <a:endParaRPr lang="zh-CN" altLang="en-US" sz="260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2296" name="TextBox 1"/>
          <p:cNvSpPr>
            <a:spLocks noChangeArrowheads="1"/>
          </p:cNvSpPr>
          <p:nvPr/>
        </p:nvSpPr>
        <p:spPr bwMode="auto">
          <a:xfrm>
            <a:off x="714375" y="1844675"/>
            <a:ext cx="79184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7BBC28"/>
                </a:solidFill>
                <a:ea typeface="微软雅黑" panose="020B0503020204020204" charset="-122"/>
              </a:rPr>
              <a:t>The lavish presentation appeals to me, and I’ve got to convince the others.</a:t>
            </a:r>
            <a:endParaRPr lang="zh-CN" altLang="en-US" sz="3600" b="1">
              <a:solidFill>
                <a:srgbClr val="7BBC28"/>
              </a:solidFill>
              <a:ea typeface="微软雅黑" panose="020B0503020204020204" charset="-122"/>
            </a:endParaRPr>
          </a:p>
        </p:txBody>
      </p:sp>
      <p:sp>
        <p:nvSpPr>
          <p:cNvPr id="12297" name="TextBox 16"/>
          <p:cNvSpPr>
            <a:spLocks noChangeArrowheads="1"/>
          </p:cNvSpPr>
          <p:nvPr/>
        </p:nvSpPr>
        <p:spPr bwMode="auto">
          <a:xfrm>
            <a:off x="5656263" y="3187700"/>
            <a:ext cx="2698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B1DE64"/>
                </a:solidFill>
                <a:ea typeface="微软雅黑" panose="020B0503020204020204" charset="-122"/>
              </a:rPr>
              <a:t>-Freddie Mercury</a:t>
            </a:r>
            <a:endParaRPr lang="zh-CN" altLang="en-US" sz="2000">
              <a:solidFill>
                <a:srgbClr val="B1DE64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 descr="C:\Users\114\Desktop\xpic95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" r="6908"/>
          <a:stretch>
            <a:fillRect/>
          </a:stretch>
        </p:blipFill>
        <p:spPr bwMode="auto">
          <a:xfrm>
            <a:off x="0" y="0"/>
            <a:ext cx="64198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矩形 3"/>
          <p:cNvSpPr>
            <a:spLocks noChangeArrowheads="1"/>
          </p:cNvSpPr>
          <p:nvPr/>
        </p:nvSpPr>
        <p:spPr bwMode="auto">
          <a:xfrm>
            <a:off x="4586288" y="1905000"/>
            <a:ext cx="3681412" cy="17526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4340" name="矩形 4"/>
          <p:cNvSpPr>
            <a:spLocks noChangeArrowheads="1"/>
          </p:cNvSpPr>
          <p:nvPr/>
        </p:nvSpPr>
        <p:spPr bwMode="auto">
          <a:xfrm>
            <a:off x="4738370" y="2129155"/>
            <a:ext cx="4450080" cy="574675"/>
          </a:xfrm>
          <a:prstGeom prst="rect">
            <a:avLst/>
          </a:prstGeom>
          <a:solidFill>
            <a:srgbClr val="0092F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4341" name="TextBox 7"/>
          <p:cNvSpPr>
            <a:spLocks noChangeArrowheads="1"/>
          </p:cNvSpPr>
          <p:nvPr/>
        </p:nvSpPr>
        <p:spPr bwMode="auto">
          <a:xfrm>
            <a:off x="5424488" y="2085975"/>
            <a:ext cx="2509837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FFFF"/>
                </a:solidFill>
                <a:ea typeface="微软雅黑" panose="020B0503020204020204" charset="-122"/>
              </a:rPr>
              <a:t>工作流程</a:t>
            </a:r>
            <a:endParaRPr lang="zh-CN" altLang="en-US"/>
          </a:p>
        </p:txBody>
      </p:sp>
      <p:sp>
        <p:nvSpPr>
          <p:cNvPr id="14342" name="TextBox 19"/>
          <p:cNvSpPr>
            <a:spLocks noChangeArrowheads="1"/>
          </p:cNvSpPr>
          <p:nvPr/>
        </p:nvSpPr>
        <p:spPr bwMode="auto">
          <a:xfrm>
            <a:off x="5424805" y="2703830"/>
            <a:ext cx="280670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F7F6F1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  <p:sp>
        <p:nvSpPr>
          <p:cNvPr id="14343" name="椭圆 5"/>
          <p:cNvSpPr>
            <a:spLocks noChangeArrowheads="1"/>
          </p:cNvSpPr>
          <p:nvPr/>
        </p:nvSpPr>
        <p:spPr bwMode="auto">
          <a:xfrm>
            <a:off x="4884738" y="2203450"/>
            <a:ext cx="422275" cy="423863"/>
          </a:xfrm>
          <a:prstGeom prst="ellipse">
            <a:avLst/>
          </a:prstGeom>
          <a:solidFill>
            <a:srgbClr val="F7F6F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4344" name="流程图: 联系 11"/>
          <p:cNvSpPr>
            <a:spLocks noChangeArrowheads="1"/>
          </p:cNvSpPr>
          <p:nvPr/>
        </p:nvSpPr>
        <p:spPr bwMode="auto">
          <a:xfrm>
            <a:off x="4840288" y="2160588"/>
            <a:ext cx="514350" cy="515937"/>
          </a:xfrm>
          <a:custGeom>
            <a:avLst/>
            <a:gdLst>
              <a:gd name="T0" fmla="*/ 1549859 w 4754880"/>
              <a:gd name="T1" fmla="*/ 2553334 h 4754880"/>
              <a:gd name="T2" fmla="*/ 1551666 w 4754880"/>
              <a:gd name="T3" fmla="*/ 2555365 h 4754880"/>
              <a:gd name="T4" fmla="*/ 1550737 w 4754880"/>
              <a:gd name="T5" fmla="*/ 2559005 h 4754880"/>
              <a:gd name="T6" fmla="*/ 2537346 w 4754880"/>
              <a:gd name="T7" fmla="*/ 1135398 h 4754880"/>
              <a:gd name="T8" fmla="*/ 2180105 w 4754880"/>
              <a:gd name="T9" fmla="*/ 1570968 h 4754880"/>
              <a:gd name="T10" fmla="*/ 2900172 w 4754880"/>
              <a:gd name="T11" fmla="*/ 1569211 h 4754880"/>
              <a:gd name="T12" fmla="*/ 2869566 w 4754880"/>
              <a:gd name="T13" fmla="*/ 1593133 h 4754880"/>
              <a:gd name="T14" fmla="*/ 2872826 w 4754880"/>
              <a:gd name="T15" fmla="*/ 1593463 h 4754880"/>
              <a:gd name="T16" fmla="*/ 2817363 w 4754880"/>
              <a:gd name="T17" fmla="*/ 1633935 h 4754880"/>
              <a:gd name="T18" fmla="*/ 2762059 w 4754880"/>
              <a:gd name="T19" fmla="*/ 1677160 h 4754880"/>
              <a:gd name="T20" fmla="*/ 2758125 w 4754880"/>
              <a:gd name="T21" fmla="*/ 1677160 h 4754880"/>
              <a:gd name="T22" fmla="*/ 2240036 w 4754880"/>
              <a:gd name="T23" fmla="*/ 2055208 h 4754880"/>
              <a:gd name="T24" fmla="*/ 2596883 w 4754880"/>
              <a:gd name="T25" fmla="*/ 1677160 h 4754880"/>
              <a:gd name="T26" fmla="*/ 1757172 w 4754880"/>
              <a:gd name="T27" fmla="*/ 1677160 h 4754880"/>
              <a:gd name="T28" fmla="*/ 1923860 w 4754880"/>
              <a:gd name="T29" fmla="*/ 1571593 h 4754880"/>
              <a:gd name="T30" fmla="*/ 1925531 w 4754880"/>
              <a:gd name="T31" fmla="*/ 1571589 h 4754880"/>
              <a:gd name="T32" fmla="*/ 2347403 w 4754880"/>
              <a:gd name="T33" fmla="*/ 861182 h 4754880"/>
              <a:gd name="T34" fmla="*/ 1374843 w 4754880"/>
              <a:gd name="T35" fmla="*/ 1602911 h 4754880"/>
              <a:gd name="T36" fmla="*/ 1395223 w 4754880"/>
              <a:gd name="T37" fmla="*/ 1774000 h 4754880"/>
              <a:gd name="T38" fmla="*/ 1359818 w 4754880"/>
              <a:gd name="T39" fmla="*/ 1997357 h 4754880"/>
              <a:gd name="T40" fmla="*/ 1369730 w 4754880"/>
              <a:gd name="T41" fmla="*/ 2083130 h 4754880"/>
              <a:gd name="T42" fmla="*/ 1468248 w 4754880"/>
              <a:gd name="T43" fmla="*/ 2153411 h 4754880"/>
              <a:gd name="T44" fmla="*/ 1407450 w 4754880"/>
              <a:gd name="T45" fmla="*/ 2264874 h 4754880"/>
              <a:gd name="T46" fmla="*/ 1409604 w 4754880"/>
              <a:gd name="T47" fmla="*/ 2273760 h 4754880"/>
              <a:gd name="T48" fmla="*/ 1236472 w 4754880"/>
              <a:gd name="T49" fmla="*/ 2642362 h 4754880"/>
              <a:gd name="T50" fmla="*/ 1510798 w 4754880"/>
              <a:gd name="T51" fmla="*/ 2723644 h 4754880"/>
              <a:gd name="T52" fmla="*/ 1461898 w 4754880"/>
              <a:gd name="T53" fmla="*/ 3039237 h 4754880"/>
              <a:gd name="T54" fmla="*/ 1725423 w 4754880"/>
              <a:gd name="T55" fmla="*/ 3302762 h 4754880"/>
              <a:gd name="T56" fmla="*/ 2045320 w 4754880"/>
              <a:gd name="T57" fmla="*/ 3197082 h 4754880"/>
              <a:gd name="T58" fmla="*/ 2076260 w 4754880"/>
              <a:gd name="T59" fmla="*/ 3663125 h 4754880"/>
              <a:gd name="T60" fmla="*/ 3152585 w 4754880"/>
              <a:gd name="T61" fmla="*/ 3663125 h 4754880"/>
              <a:gd name="T62" fmla="*/ 2969238 w 4754880"/>
              <a:gd name="T63" fmla="*/ 2743283 h 4754880"/>
              <a:gd name="T64" fmla="*/ 3328160 w 4754880"/>
              <a:gd name="T65" fmla="*/ 2026407 h 4754880"/>
              <a:gd name="T66" fmla="*/ 2347403 w 4754880"/>
              <a:gd name="T67" fmla="*/ 861182 h 4754880"/>
              <a:gd name="T68" fmla="*/ 2377440 w 4754880"/>
              <a:gd name="T69" fmla="*/ 0 h 4754880"/>
              <a:gd name="T70" fmla="*/ 4754880 w 4754880"/>
              <a:gd name="T71" fmla="*/ 2377440 h 4754880"/>
              <a:gd name="T72" fmla="*/ 2377440 w 4754880"/>
              <a:gd name="T73" fmla="*/ 4754880 h 4754880"/>
              <a:gd name="T74" fmla="*/ 0 w 4754880"/>
              <a:gd name="T75" fmla="*/ 2377440 h 4754880"/>
              <a:gd name="T76" fmla="*/ 2377440 w 4754880"/>
              <a:gd name="T77" fmla="*/ 0 h 4754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754880" h="4754880">
                <a:moveTo>
                  <a:pt x="1549859" y="2553334"/>
                </a:moveTo>
                <a:cubicBezTo>
                  <a:pt x="1550396" y="2554061"/>
                  <a:pt x="1550933" y="2554786"/>
                  <a:pt x="1551666" y="2555365"/>
                </a:cubicBezTo>
                <a:lnTo>
                  <a:pt x="1550737" y="2559005"/>
                </a:lnTo>
                <a:close/>
                <a:moveTo>
                  <a:pt x="2537346" y="1135398"/>
                </a:moveTo>
                <a:lnTo>
                  <a:pt x="2180105" y="1570968"/>
                </a:lnTo>
                <a:lnTo>
                  <a:pt x="2900172" y="1569211"/>
                </a:lnTo>
                <a:lnTo>
                  <a:pt x="2869566" y="1593133"/>
                </a:lnTo>
                <a:lnTo>
                  <a:pt x="2872826" y="1593463"/>
                </a:lnTo>
                <a:lnTo>
                  <a:pt x="2817363" y="1633935"/>
                </a:lnTo>
                <a:lnTo>
                  <a:pt x="2762059" y="1677160"/>
                </a:lnTo>
                <a:lnTo>
                  <a:pt x="2758125" y="1677160"/>
                </a:lnTo>
                <a:lnTo>
                  <a:pt x="2240036" y="2055208"/>
                </a:lnTo>
                <a:lnTo>
                  <a:pt x="2596883" y="1677160"/>
                </a:lnTo>
                <a:lnTo>
                  <a:pt x="1757172" y="1677160"/>
                </a:lnTo>
                <a:lnTo>
                  <a:pt x="1923860" y="1571593"/>
                </a:lnTo>
                <a:lnTo>
                  <a:pt x="1925531" y="1571589"/>
                </a:lnTo>
                <a:close/>
                <a:moveTo>
                  <a:pt x="2347403" y="861182"/>
                </a:moveTo>
                <a:cubicBezTo>
                  <a:pt x="1896076" y="853858"/>
                  <a:pt x="1468838" y="1035117"/>
                  <a:pt x="1374843" y="1602911"/>
                </a:cubicBezTo>
                <a:cubicBezTo>
                  <a:pt x="1388339" y="1650333"/>
                  <a:pt x="1395223" y="1709700"/>
                  <a:pt x="1395223" y="1774000"/>
                </a:cubicBezTo>
                <a:cubicBezTo>
                  <a:pt x="1395223" y="1864324"/>
                  <a:pt x="1381638" y="1944914"/>
                  <a:pt x="1359818" y="1997357"/>
                </a:cubicBezTo>
                <a:lnTo>
                  <a:pt x="1369730" y="2083130"/>
                </a:lnTo>
                <a:lnTo>
                  <a:pt x="1468248" y="2153411"/>
                </a:lnTo>
                <a:lnTo>
                  <a:pt x="1407450" y="2264874"/>
                </a:lnTo>
                <a:lnTo>
                  <a:pt x="1409604" y="2273760"/>
                </a:lnTo>
                <a:lnTo>
                  <a:pt x="1236472" y="2642362"/>
                </a:lnTo>
                <a:lnTo>
                  <a:pt x="1510798" y="2723644"/>
                </a:lnTo>
                <a:cubicBezTo>
                  <a:pt x="1481390" y="2855014"/>
                  <a:pt x="1462787" y="2975279"/>
                  <a:pt x="1461898" y="3039237"/>
                </a:cubicBezTo>
                <a:cubicBezTo>
                  <a:pt x="1459252" y="3229737"/>
                  <a:pt x="1608477" y="3301704"/>
                  <a:pt x="1725423" y="3302762"/>
                </a:cubicBezTo>
                <a:cubicBezTo>
                  <a:pt x="1796190" y="3303402"/>
                  <a:pt x="1941752" y="3262390"/>
                  <a:pt x="2045320" y="3197082"/>
                </a:cubicBezTo>
                <a:lnTo>
                  <a:pt x="2076260" y="3663125"/>
                </a:lnTo>
                <a:lnTo>
                  <a:pt x="3152585" y="3663125"/>
                </a:lnTo>
                <a:lnTo>
                  <a:pt x="2969238" y="2743283"/>
                </a:lnTo>
                <a:cubicBezTo>
                  <a:pt x="3118714" y="2600460"/>
                  <a:pt x="3247778" y="2371672"/>
                  <a:pt x="3328160" y="2026407"/>
                </a:cubicBezTo>
                <a:cubicBezTo>
                  <a:pt x="3480561" y="1205663"/>
                  <a:pt x="2885459" y="869913"/>
                  <a:pt x="2347403" y="861182"/>
                </a:cubicBezTo>
                <a:close/>
                <a:moveTo>
                  <a:pt x="2377440" y="0"/>
                </a:moveTo>
                <a:cubicBezTo>
                  <a:pt x="3690464" y="0"/>
                  <a:pt x="4754880" y="1064416"/>
                  <a:pt x="4754880" y="2377440"/>
                </a:cubicBezTo>
                <a:cubicBezTo>
                  <a:pt x="4754880" y="3690464"/>
                  <a:pt x="3690464" y="4754880"/>
                  <a:pt x="2377440" y="4754880"/>
                </a:cubicBezTo>
                <a:cubicBezTo>
                  <a:pt x="1064416" y="4754880"/>
                  <a:pt x="0" y="3690464"/>
                  <a:pt x="0" y="2377440"/>
                </a:cubicBezTo>
                <a:cubicBezTo>
                  <a:pt x="0" y="1064416"/>
                  <a:pt x="1064416" y="0"/>
                  <a:pt x="2377440" y="0"/>
                </a:cubicBezTo>
                <a:close/>
              </a:path>
            </a:pathLst>
          </a:custGeom>
          <a:solidFill>
            <a:srgbClr val="0092F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5"/>
          <p:cNvSpPr>
            <a:spLocks noChangeArrowheads="1"/>
          </p:cNvSpPr>
          <p:nvPr/>
        </p:nvSpPr>
        <p:spPr bwMode="auto">
          <a:xfrm>
            <a:off x="895350" y="200025"/>
            <a:ext cx="32067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FFFFFF"/>
                </a:solidFill>
                <a:ea typeface="微软雅黑" panose="020B0503020204020204" charset="-122"/>
              </a:rPr>
              <a:t>目标</a:t>
            </a:r>
            <a:r>
              <a:rPr lang="en-US" sz="2600">
                <a:solidFill>
                  <a:srgbClr val="FFFFFF"/>
                </a:solidFill>
                <a:ea typeface="微软雅黑" panose="020B0503020204020204" charset="-122"/>
              </a:rPr>
              <a:t> </a:t>
            </a:r>
            <a:endParaRPr lang="zh-CN" altLang="en-US" sz="260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5366" name="TextBox 22"/>
          <p:cNvSpPr>
            <a:spLocks noChangeArrowheads="1"/>
          </p:cNvSpPr>
          <p:nvPr/>
        </p:nvSpPr>
        <p:spPr bwMode="auto">
          <a:xfrm>
            <a:off x="7740650" y="4978400"/>
            <a:ext cx="5445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900">
                <a:solidFill>
                  <a:srgbClr val="FFFFFF"/>
                </a:solidFill>
                <a:ea typeface="微软雅黑" panose="020B0503020204020204" charset="-122"/>
              </a:rPr>
              <a:t>14 / 43</a:t>
            </a:r>
            <a:endParaRPr lang="zh-CN" altLang="en-US" sz="90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5367" name="TextBox 1"/>
          <p:cNvSpPr>
            <a:spLocks noChangeArrowheads="1"/>
          </p:cNvSpPr>
          <p:nvPr/>
        </p:nvSpPr>
        <p:spPr bwMode="auto">
          <a:xfrm>
            <a:off x="2952750" y="952500"/>
            <a:ext cx="330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600" b="1">
                <a:solidFill>
                  <a:srgbClr val="B1DE64"/>
                </a:solidFill>
                <a:ea typeface="微软雅黑" panose="020B0503020204020204" charset="-122"/>
              </a:rPr>
              <a:t>商业计划</a:t>
            </a:r>
            <a:endParaRPr lang="zh-CN" altLang="en-US"/>
          </a:p>
        </p:txBody>
      </p:sp>
      <p:sp>
        <p:nvSpPr>
          <p:cNvPr id="15368" name="TextBox 30"/>
          <p:cNvSpPr>
            <a:spLocks noChangeArrowheads="1"/>
          </p:cNvSpPr>
          <p:nvPr/>
        </p:nvSpPr>
        <p:spPr bwMode="auto">
          <a:xfrm>
            <a:off x="1181100" y="2565400"/>
            <a:ext cx="2095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zh-CN" altLang="en-US" sz="3600" b="1">
                <a:solidFill>
                  <a:srgbClr val="7BBC28"/>
                </a:solidFill>
                <a:ea typeface="微软雅黑" panose="020B0503020204020204" charset="-122"/>
              </a:rPr>
              <a:t>分析</a:t>
            </a:r>
            <a:endParaRPr lang="zh-CN" altLang="en-US"/>
          </a:p>
        </p:txBody>
      </p:sp>
      <p:sp>
        <p:nvSpPr>
          <p:cNvPr id="15369" name="TextBox 101375"/>
          <p:cNvSpPr>
            <a:spLocks noChangeArrowheads="1"/>
          </p:cNvSpPr>
          <p:nvPr/>
        </p:nvSpPr>
        <p:spPr bwMode="auto">
          <a:xfrm>
            <a:off x="5892800" y="2587625"/>
            <a:ext cx="2508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33A6B2"/>
                </a:solidFill>
                <a:ea typeface="微软雅黑" panose="020B0503020204020204" charset="-122"/>
              </a:rPr>
              <a:t>员工</a:t>
            </a:r>
            <a:endParaRPr lang="zh-CN" altLang="en-US"/>
          </a:p>
        </p:txBody>
      </p:sp>
      <p:sp>
        <p:nvSpPr>
          <p:cNvPr id="15370" name="TextBox 101378"/>
          <p:cNvSpPr>
            <a:spLocks noChangeArrowheads="1"/>
          </p:cNvSpPr>
          <p:nvPr/>
        </p:nvSpPr>
        <p:spPr bwMode="auto">
          <a:xfrm>
            <a:off x="3162300" y="4191000"/>
            <a:ext cx="2832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600" b="1">
                <a:solidFill>
                  <a:srgbClr val="0A3A4A"/>
                </a:solidFill>
                <a:ea typeface="微软雅黑" panose="020B0503020204020204" charset="-122"/>
              </a:rPr>
              <a:t>合作</a:t>
            </a:r>
            <a:endParaRPr lang="zh-CN" altLang="en-US"/>
          </a:p>
        </p:txBody>
      </p:sp>
      <p:sp>
        <p:nvSpPr>
          <p:cNvPr id="15371" name="等腰三角形 2"/>
          <p:cNvSpPr>
            <a:spLocks noChangeArrowheads="1"/>
          </p:cNvSpPr>
          <p:nvPr/>
        </p:nvSpPr>
        <p:spPr bwMode="auto">
          <a:xfrm>
            <a:off x="3713163" y="2009775"/>
            <a:ext cx="1781175" cy="1782763"/>
          </a:xfrm>
          <a:custGeom>
            <a:avLst/>
            <a:gdLst>
              <a:gd name="T0" fmla="*/ 4063682 w 6461564"/>
              <a:gd name="T1" fmla="*/ 6470705 h 6470705"/>
              <a:gd name="T2" fmla="*/ 4917365 w 6461564"/>
              <a:gd name="T3" fmla="*/ 5014948 h 6470705"/>
              <a:gd name="T4" fmla="*/ 6458422 w 6461564"/>
              <a:gd name="T5" fmla="*/ 4111244 h 6470705"/>
              <a:gd name="T6" fmla="*/ 5997134 w 6461564"/>
              <a:gd name="T7" fmla="*/ 3255671 h 6470705"/>
              <a:gd name="T8" fmla="*/ 6461564 w 6461564"/>
              <a:gd name="T9" fmla="*/ 2397880 h 6470705"/>
              <a:gd name="T10" fmla="*/ 4963992 w 6461564"/>
              <a:gd name="T11" fmla="*/ 1519676 h 6470705"/>
              <a:gd name="T12" fmla="*/ 4072826 w 6461564"/>
              <a:gd name="T13" fmla="*/ 0 h 6470705"/>
              <a:gd name="T14" fmla="*/ 3215035 w 6461564"/>
              <a:gd name="T15" fmla="*/ 464430 h 6470705"/>
              <a:gd name="T16" fmla="*/ 2359462 w 6461564"/>
              <a:gd name="T17" fmla="*/ 3142 h 6470705"/>
              <a:gd name="T18" fmla="*/ 1447587 w 6461564"/>
              <a:gd name="T19" fmla="*/ 1558132 h 6470705"/>
              <a:gd name="T20" fmla="*/ 3141 w 6461564"/>
              <a:gd name="T21" fmla="*/ 2405182 h 6470705"/>
              <a:gd name="T22" fmla="*/ 464429 w 6461564"/>
              <a:gd name="T23" fmla="*/ 3260755 h 6470705"/>
              <a:gd name="T24" fmla="*/ 0 w 6461564"/>
              <a:gd name="T25" fmla="*/ 4118546 h 6470705"/>
              <a:gd name="T26" fmla="*/ 1482687 w 6461564"/>
              <a:gd name="T27" fmla="*/ 4988021 h 6470705"/>
              <a:gd name="T28" fmla="*/ 2350318 w 6461564"/>
              <a:gd name="T29" fmla="*/ 6467563 h 6470705"/>
              <a:gd name="T30" fmla="*/ 3205891 w 6461564"/>
              <a:gd name="T31" fmla="*/ 6006275 h 6470705"/>
              <a:gd name="T32" fmla="*/ 4063682 w 6461564"/>
              <a:gd name="T33" fmla="*/ 6470705 h 64707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461564" h="6470705">
                <a:moveTo>
                  <a:pt x="4063682" y="6470705"/>
                </a:moveTo>
                <a:lnTo>
                  <a:pt x="4917365" y="5014948"/>
                </a:lnTo>
                <a:lnTo>
                  <a:pt x="6458422" y="4111244"/>
                </a:lnTo>
                <a:cubicBezTo>
                  <a:pt x="6178496" y="3919253"/>
                  <a:pt x="5997134" y="3607461"/>
                  <a:pt x="5997134" y="3255671"/>
                </a:cubicBezTo>
                <a:cubicBezTo>
                  <a:pt x="5997134" y="2902551"/>
                  <a:pt x="6179870" y="2589733"/>
                  <a:pt x="6461564" y="2397880"/>
                </a:cubicBezTo>
                <a:lnTo>
                  <a:pt x="4963992" y="1519676"/>
                </a:lnTo>
                <a:lnTo>
                  <a:pt x="4072826" y="0"/>
                </a:lnTo>
                <a:cubicBezTo>
                  <a:pt x="3880973" y="281694"/>
                  <a:pt x="3568155" y="464430"/>
                  <a:pt x="3215035" y="464430"/>
                </a:cubicBezTo>
                <a:cubicBezTo>
                  <a:pt x="2863245" y="464430"/>
                  <a:pt x="2551453" y="283068"/>
                  <a:pt x="2359462" y="3142"/>
                </a:cubicBezTo>
                <a:lnTo>
                  <a:pt x="1447587" y="1558132"/>
                </a:lnTo>
                <a:lnTo>
                  <a:pt x="3141" y="2405182"/>
                </a:lnTo>
                <a:cubicBezTo>
                  <a:pt x="283067" y="2597173"/>
                  <a:pt x="464429" y="2908965"/>
                  <a:pt x="464429" y="3260755"/>
                </a:cubicBezTo>
                <a:cubicBezTo>
                  <a:pt x="464429" y="3613875"/>
                  <a:pt x="281693" y="3926693"/>
                  <a:pt x="0" y="4118546"/>
                </a:cubicBezTo>
                <a:lnTo>
                  <a:pt x="1482687" y="4988021"/>
                </a:lnTo>
                <a:lnTo>
                  <a:pt x="2350318" y="6467563"/>
                </a:lnTo>
                <a:cubicBezTo>
                  <a:pt x="2542309" y="6187637"/>
                  <a:pt x="2854101" y="6006275"/>
                  <a:pt x="3205891" y="6006275"/>
                </a:cubicBezTo>
                <a:cubicBezTo>
                  <a:pt x="3559011" y="6006275"/>
                  <a:pt x="3871829" y="6189011"/>
                  <a:pt x="4063682" y="6470705"/>
                </a:cubicBezTo>
                <a:close/>
              </a:path>
            </a:pathLst>
          </a:custGeom>
          <a:solidFill>
            <a:srgbClr val="19667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5372" name="流程图: 联系 2"/>
          <p:cNvSpPr>
            <a:spLocks noChangeArrowheads="1"/>
          </p:cNvSpPr>
          <p:nvPr/>
        </p:nvSpPr>
        <p:spPr bwMode="auto">
          <a:xfrm>
            <a:off x="5386388" y="2662238"/>
            <a:ext cx="485775" cy="485775"/>
          </a:xfrm>
          <a:custGeom>
            <a:avLst/>
            <a:gdLst>
              <a:gd name="T0" fmla="*/ 250720 w 485778"/>
              <a:gd name="T1" fmla="*/ 191514 h 485778"/>
              <a:gd name="T2" fmla="*/ 235294 w 485778"/>
              <a:gd name="T3" fmla="*/ 165537 h 485778"/>
              <a:gd name="T4" fmla="*/ 234806 w 485778"/>
              <a:gd name="T5" fmla="*/ 243470 h 485778"/>
              <a:gd name="T6" fmla="*/ 234364 w 485778"/>
              <a:gd name="T7" fmla="*/ 163037 h 485778"/>
              <a:gd name="T8" fmla="*/ 197963 w 485778"/>
              <a:gd name="T9" fmla="*/ 173787 h 485778"/>
              <a:gd name="T10" fmla="*/ 188453 w 485778"/>
              <a:gd name="T11" fmla="*/ 176036 h 485778"/>
              <a:gd name="T12" fmla="*/ 186657 w 485778"/>
              <a:gd name="T13" fmla="*/ 179849 h 485778"/>
              <a:gd name="T14" fmla="*/ 172144 w 485778"/>
              <a:gd name="T15" fmla="*/ 258287 h 485778"/>
              <a:gd name="T16" fmla="*/ 181463 w 485778"/>
              <a:gd name="T17" fmla="*/ 271582 h 485778"/>
              <a:gd name="T18" fmla="*/ 191367 w 485778"/>
              <a:gd name="T19" fmla="*/ 259698 h 485778"/>
              <a:gd name="T20" fmla="*/ 197662 w 485778"/>
              <a:gd name="T21" fmla="*/ 197813 h 485778"/>
              <a:gd name="T22" fmla="*/ 211462 w 485778"/>
              <a:gd name="T23" fmla="*/ 194040 h 485778"/>
              <a:gd name="T24" fmla="*/ 197325 w 485778"/>
              <a:gd name="T25" fmla="*/ 383099 h 485778"/>
              <a:gd name="T26" fmla="*/ 218711 w 485778"/>
              <a:gd name="T27" fmla="*/ 383099 h 485778"/>
              <a:gd name="T28" fmla="*/ 226607 w 485778"/>
              <a:gd name="T29" fmla="*/ 282843 h 485778"/>
              <a:gd name="T30" fmla="*/ 251726 w 485778"/>
              <a:gd name="T31" fmla="*/ 383099 h 485778"/>
              <a:gd name="T32" fmla="*/ 264032 w 485778"/>
              <a:gd name="T33" fmla="*/ 394464 h 485778"/>
              <a:gd name="T34" fmla="*/ 259773 w 485778"/>
              <a:gd name="T35" fmla="*/ 194007 h 485778"/>
              <a:gd name="T36" fmla="*/ 269215 w 485778"/>
              <a:gd name="T37" fmla="*/ 196442 h 485778"/>
              <a:gd name="T38" fmla="*/ 278718 w 485778"/>
              <a:gd name="T39" fmla="*/ 259081 h 485778"/>
              <a:gd name="T40" fmla="*/ 287283 w 485778"/>
              <a:gd name="T41" fmla="*/ 270410 h 485778"/>
              <a:gd name="T42" fmla="*/ 273350 w 485778"/>
              <a:gd name="T43" fmla="*/ 283298 h 485778"/>
              <a:gd name="T44" fmla="*/ 304801 w 485778"/>
              <a:gd name="T45" fmla="*/ 352985 h 485778"/>
              <a:gd name="T46" fmla="*/ 293162 w 485778"/>
              <a:gd name="T47" fmla="*/ 283298 h 485778"/>
              <a:gd name="T48" fmla="*/ 299106 w 485778"/>
              <a:gd name="T49" fmla="*/ 260481 h 485778"/>
              <a:gd name="T50" fmla="*/ 298250 w 485778"/>
              <a:gd name="T51" fmla="*/ 257617 h 485778"/>
              <a:gd name="T52" fmla="*/ 288604 w 485778"/>
              <a:gd name="T53" fmla="*/ 201341 h 485778"/>
              <a:gd name="T54" fmla="*/ 271375 w 485778"/>
              <a:gd name="T55" fmla="*/ 172860 h 485778"/>
              <a:gd name="T56" fmla="*/ 234807 w 485778"/>
              <a:gd name="T57" fmla="*/ 103840 h 485778"/>
              <a:gd name="T58" fmla="*/ 234807 w 485778"/>
              <a:gd name="T59" fmla="*/ 159044 h 485778"/>
              <a:gd name="T60" fmla="*/ 234807 w 485778"/>
              <a:gd name="T61" fmla="*/ 103840 h 485778"/>
              <a:gd name="T62" fmla="*/ 485778 w 485778"/>
              <a:gd name="T63" fmla="*/ 242889 h 485778"/>
              <a:gd name="T64" fmla="*/ 0 w 485778"/>
              <a:gd name="T65" fmla="*/ 242889 h 485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5778" h="485778">
                <a:moveTo>
                  <a:pt x="250230" y="191379"/>
                </a:moveTo>
                <a:lnTo>
                  <a:pt x="250720" y="191514"/>
                </a:lnTo>
                <a:lnTo>
                  <a:pt x="250230" y="191513"/>
                </a:lnTo>
                <a:close/>
                <a:moveTo>
                  <a:pt x="235294" y="165537"/>
                </a:moveTo>
                <a:lnTo>
                  <a:pt x="243087" y="224798"/>
                </a:lnTo>
                <a:cubicBezTo>
                  <a:pt x="240327" y="224528"/>
                  <a:pt x="237567" y="243740"/>
                  <a:pt x="234806" y="243470"/>
                </a:cubicBezTo>
                <a:lnTo>
                  <a:pt x="227501" y="224798"/>
                </a:lnTo>
                <a:close/>
                <a:moveTo>
                  <a:pt x="234364" y="163037"/>
                </a:moveTo>
                <a:lnTo>
                  <a:pt x="234148" y="163820"/>
                </a:lnTo>
                <a:lnTo>
                  <a:pt x="197963" y="173787"/>
                </a:lnTo>
                <a:lnTo>
                  <a:pt x="197993" y="173408"/>
                </a:lnTo>
                <a:lnTo>
                  <a:pt x="188453" y="176036"/>
                </a:lnTo>
                <a:lnTo>
                  <a:pt x="187542" y="180002"/>
                </a:lnTo>
                <a:lnTo>
                  <a:pt x="186657" y="179849"/>
                </a:lnTo>
                <a:lnTo>
                  <a:pt x="171835" y="258234"/>
                </a:lnTo>
                <a:lnTo>
                  <a:pt x="172144" y="258287"/>
                </a:lnTo>
                <a:lnTo>
                  <a:pt x="170979" y="261098"/>
                </a:lnTo>
                <a:cubicBezTo>
                  <a:pt x="170979" y="266888"/>
                  <a:pt x="175673" y="271582"/>
                  <a:pt x="181463" y="271582"/>
                </a:cubicBezTo>
                <a:cubicBezTo>
                  <a:pt x="187253" y="271582"/>
                  <a:pt x="191947" y="266888"/>
                  <a:pt x="191947" y="261098"/>
                </a:cubicBezTo>
                <a:cubicBezTo>
                  <a:pt x="191947" y="260600"/>
                  <a:pt x="191912" y="260110"/>
                  <a:pt x="191367" y="259698"/>
                </a:cubicBezTo>
                <a:lnTo>
                  <a:pt x="197123" y="197949"/>
                </a:lnTo>
                <a:lnTo>
                  <a:pt x="197662" y="197813"/>
                </a:lnTo>
                <a:lnTo>
                  <a:pt x="197669" y="197840"/>
                </a:lnTo>
                <a:lnTo>
                  <a:pt x="211462" y="194040"/>
                </a:lnTo>
                <a:lnTo>
                  <a:pt x="195841" y="383099"/>
                </a:lnTo>
                <a:lnTo>
                  <a:pt x="197325" y="383099"/>
                </a:lnTo>
                <a:cubicBezTo>
                  <a:pt x="197602" y="388650"/>
                  <a:pt x="202320" y="392842"/>
                  <a:pt x="208018" y="392842"/>
                </a:cubicBezTo>
                <a:cubicBezTo>
                  <a:pt x="213715" y="392842"/>
                  <a:pt x="218434" y="388649"/>
                  <a:pt x="218711" y="383099"/>
                </a:cubicBezTo>
                <a:lnTo>
                  <a:pt x="218861" y="383099"/>
                </a:lnTo>
                <a:lnTo>
                  <a:pt x="226607" y="282843"/>
                </a:lnTo>
                <a:lnTo>
                  <a:pt x="243980" y="282843"/>
                </a:lnTo>
                <a:lnTo>
                  <a:pt x="251726" y="383099"/>
                </a:lnTo>
                <a:lnTo>
                  <a:pt x="252667" y="383099"/>
                </a:lnTo>
                <a:cubicBezTo>
                  <a:pt x="252666" y="389376"/>
                  <a:pt x="257755" y="394464"/>
                  <a:pt x="264032" y="394464"/>
                </a:cubicBezTo>
                <a:cubicBezTo>
                  <a:pt x="270309" y="394464"/>
                  <a:pt x="275397" y="389376"/>
                  <a:pt x="275397" y="383099"/>
                </a:cubicBezTo>
                <a:lnTo>
                  <a:pt x="259773" y="194007"/>
                </a:lnTo>
                <a:lnTo>
                  <a:pt x="269175" y="196598"/>
                </a:lnTo>
                <a:lnTo>
                  <a:pt x="269215" y="196442"/>
                </a:lnTo>
                <a:lnTo>
                  <a:pt x="272968" y="197391"/>
                </a:lnTo>
                <a:lnTo>
                  <a:pt x="278718" y="259081"/>
                </a:lnTo>
                <a:cubicBezTo>
                  <a:pt x="278173" y="259494"/>
                  <a:pt x="278138" y="259983"/>
                  <a:pt x="278138" y="260481"/>
                </a:cubicBezTo>
                <a:cubicBezTo>
                  <a:pt x="278138" y="265796"/>
                  <a:pt x="282093" y="270187"/>
                  <a:pt x="287283" y="270410"/>
                </a:cubicBezTo>
                <a:lnTo>
                  <a:pt x="286345" y="283298"/>
                </a:lnTo>
                <a:lnTo>
                  <a:pt x="273350" y="283298"/>
                </a:lnTo>
                <a:lnTo>
                  <a:pt x="273350" y="352985"/>
                </a:lnTo>
                <a:lnTo>
                  <a:pt x="304801" y="352985"/>
                </a:lnTo>
                <a:lnTo>
                  <a:pt x="304801" y="283298"/>
                </a:lnTo>
                <a:lnTo>
                  <a:pt x="293162" y="283298"/>
                </a:lnTo>
                <a:lnTo>
                  <a:pt x="292159" y="269500"/>
                </a:lnTo>
                <a:cubicBezTo>
                  <a:pt x="296347" y="268714"/>
                  <a:pt x="299106" y="264920"/>
                  <a:pt x="299106" y="260481"/>
                </a:cubicBezTo>
                <a:lnTo>
                  <a:pt x="297941" y="257670"/>
                </a:lnTo>
                <a:lnTo>
                  <a:pt x="298250" y="257617"/>
                </a:lnTo>
                <a:lnTo>
                  <a:pt x="287559" y="201077"/>
                </a:lnTo>
                <a:lnTo>
                  <a:pt x="288604" y="201341"/>
                </a:lnTo>
                <a:lnTo>
                  <a:pt x="283703" y="176256"/>
                </a:lnTo>
                <a:lnTo>
                  <a:pt x="271375" y="172860"/>
                </a:lnTo>
                <a:lnTo>
                  <a:pt x="271404" y="173240"/>
                </a:lnTo>
                <a:close/>
                <a:moveTo>
                  <a:pt x="234807" y="103840"/>
                </a:moveTo>
                <a:cubicBezTo>
                  <a:pt x="219563" y="103840"/>
                  <a:pt x="207205" y="116198"/>
                  <a:pt x="207205" y="131442"/>
                </a:cubicBezTo>
                <a:cubicBezTo>
                  <a:pt x="207205" y="146686"/>
                  <a:pt x="219563" y="159044"/>
                  <a:pt x="234807" y="159044"/>
                </a:cubicBezTo>
                <a:cubicBezTo>
                  <a:pt x="250051" y="159044"/>
                  <a:pt x="262409" y="146686"/>
                  <a:pt x="262409" y="131442"/>
                </a:cubicBezTo>
                <a:cubicBezTo>
                  <a:pt x="262409" y="116198"/>
                  <a:pt x="250051" y="103840"/>
                  <a:pt x="234807" y="103840"/>
                </a:cubicBezTo>
                <a:close/>
                <a:moveTo>
                  <a:pt x="242889" y="0"/>
                </a:moveTo>
                <a:cubicBezTo>
                  <a:pt x="377033" y="0"/>
                  <a:pt x="485778" y="108745"/>
                  <a:pt x="485778" y="242889"/>
                </a:cubicBezTo>
                <a:cubicBezTo>
                  <a:pt x="485778" y="377033"/>
                  <a:pt x="377033" y="485778"/>
                  <a:pt x="242889" y="485778"/>
                </a:cubicBezTo>
                <a:cubicBezTo>
                  <a:pt x="108745" y="485778"/>
                  <a:pt x="0" y="377033"/>
                  <a:pt x="0" y="242889"/>
                </a:cubicBezTo>
                <a:cubicBezTo>
                  <a:pt x="0" y="108745"/>
                  <a:pt x="108745" y="0"/>
                  <a:pt x="242889" y="0"/>
                </a:cubicBezTo>
                <a:close/>
              </a:path>
            </a:pathLst>
          </a:custGeom>
          <a:solidFill>
            <a:srgbClr val="33A6B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5373" name="流程图: 联系 3"/>
          <p:cNvSpPr>
            <a:spLocks noChangeArrowheads="1"/>
          </p:cNvSpPr>
          <p:nvPr/>
        </p:nvSpPr>
        <p:spPr bwMode="auto">
          <a:xfrm>
            <a:off x="4359275" y="3700463"/>
            <a:ext cx="482600" cy="481012"/>
          </a:xfrm>
          <a:custGeom>
            <a:avLst/>
            <a:gdLst>
              <a:gd name="T0" fmla="*/ 220701 w 481014"/>
              <a:gd name="T1" fmla="*/ 333835 h 481014"/>
              <a:gd name="T2" fmla="*/ 283555 w 481014"/>
              <a:gd name="T3" fmla="*/ 238882 h 481014"/>
              <a:gd name="T4" fmla="*/ 288250 w 481014"/>
              <a:gd name="T5" fmla="*/ 193717 h 481014"/>
              <a:gd name="T6" fmla="*/ 335768 w 481014"/>
              <a:gd name="T7" fmla="*/ 187998 h 481014"/>
              <a:gd name="T8" fmla="*/ 185019 w 481014"/>
              <a:gd name="T9" fmla="*/ 187102 h 481014"/>
              <a:gd name="T10" fmla="*/ 182095 w 481014"/>
              <a:gd name="T11" fmla="*/ 252825 h 481014"/>
              <a:gd name="T12" fmla="*/ 167856 w 481014"/>
              <a:gd name="T13" fmla="*/ 182646 h 481014"/>
              <a:gd name="T14" fmla="*/ 321824 w 481014"/>
              <a:gd name="T15" fmla="*/ 234969 h 481014"/>
              <a:gd name="T16" fmla="*/ 321229 w 481014"/>
              <a:gd name="T17" fmla="*/ 162962 h 481014"/>
              <a:gd name="T18" fmla="*/ 279918 w 481014"/>
              <a:gd name="T19" fmla="*/ 174005 h 481014"/>
              <a:gd name="T20" fmla="*/ 269027 w 481014"/>
              <a:gd name="T21" fmla="*/ 226459 h 481014"/>
              <a:gd name="T22" fmla="*/ 265731 w 481014"/>
              <a:gd name="T23" fmla="*/ 243892 h 481014"/>
              <a:gd name="T24" fmla="*/ 264121 w 481014"/>
              <a:gd name="T25" fmla="*/ 250906 h 481014"/>
              <a:gd name="T26" fmla="*/ 279570 w 481014"/>
              <a:gd name="T27" fmla="*/ 273750 h 481014"/>
              <a:gd name="T28" fmla="*/ 222064 w 481014"/>
              <a:gd name="T29" fmla="*/ 323555 h 481014"/>
              <a:gd name="T30" fmla="*/ 241439 w 481014"/>
              <a:gd name="T31" fmla="*/ 336228 h 481014"/>
              <a:gd name="T32" fmla="*/ 287938 w 481014"/>
              <a:gd name="T33" fmla="*/ 361200 h 481014"/>
              <a:gd name="T34" fmla="*/ 307409 w 481014"/>
              <a:gd name="T35" fmla="*/ 361201 h 481014"/>
              <a:gd name="T36" fmla="*/ 337120 w 481014"/>
              <a:gd name="T37" fmla="*/ 361201 h 481014"/>
              <a:gd name="T38" fmla="*/ 358520 w 481014"/>
              <a:gd name="T39" fmla="*/ 361201 h 481014"/>
              <a:gd name="T40" fmla="*/ 352931 w 481014"/>
              <a:gd name="T41" fmla="*/ 192454 h 481014"/>
              <a:gd name="T42" fmla="*/ 360998 w 481014"/>
              <a:gd name="T43" fmla="*/ 250348 h 481014"/>
              <a:gd name="T44" fmla="*/ 378901 w 481014"/>
              <a:gd name="T45" fmla="*/ 247807 h 481014"/>
              <a:gd name="T46" fmla="*/ 370460 w 481014"/>
              <a:gd name="T47" fmla="*/ 196883 h 481014"/>
              <a:gd name="T48" fmla="*/ 354911 w 481014"/>
              <a:gd name="T49" fmla="*/ 171478 h 481014"/>
              <a:gd name="T50" fmla="*/ 153912 w 481014"/>
              <a:gd name="T51" fmla="*/ 229617 h 481014"/>
              <a:gd name="T52" fmla="*/ 153316 w 481014"/>
              <a:gd name="T53" fmla="*/ 157610 h 481014"/>
              <a:gd name="T54" fmla="*/ 112005 w 481014"/>
              <a:gd name="T55" fmla="*/ 168653 h 481014"/>
              <a:gd name="T56" fmla="*/ 96982 w 481014"/>
              <a:gd name="T57" fmla="*/ 242964 h 481014"/>
              <a:gd name="T58" fmla="*/ 105686 w 481014"/>
              <a:gd name="T59" fmla="*/ 255032 h 481014"/>
              <a:gd name="T60" fmla="*/ 119843 w 481014"/>
              <a:gd name="T61" fmla="*/ 188465 h 481014"/>
              <a:gd name="T62" fmla="*/ 132808 w 481014"/>
              <a:gd name="T63" fmla="*/ 184930 h 481014"/>
              <a:gd name="T64" fmla="*/ 129693 w 481014"/>
              <a:gd name="T65" fmla="*/ 364657 h 481014"/>
              <a:gd name="T66" fmla="*/ 146499 w 481014"/>
              <a:gd name="T67" fmla="*/ 265212 h 481014"/>
              <a:gd name="T68" fmla="*/ 170058 w 481014"/>
              <a:gd name="T69" fmla="*/ 355849 h 481014"/>
              <a:gd name="T70" fmla="*/ 186683 w 481014"/>
              <a:gd name="T71" fmla="*/ 308346 h 481014"/>
              <a:gd name="T72" fmla="*/ 197955 w 481014"/>
              <a:gd name="T73" fmla="*/ 273750 h 481014"/>
              <a:gd name="T74" fmla="*/ 211606 w 481014"/>
              <a:gd name="T75" fmla="*/ 243945 h 481014"/>
              <a:gd name="T76" fmla="*/ 242962 w 481014"/>
              <a:gd name="T77" fmla="*/ 233791 h 481014"/>
              <a:gd name="T78" fmla="*/ 256491 w 481014"/>
              <a:gd name="T79" fmla="*/ 223243 h 481014"/>
              <a:gd name="T80" fmla="*/ 250114 w 481014"/>
              <a:gd name="T81" fmla="*/ 218271 h 481014"/>
              <a:gd name="T82" fmla="*/ 207972 w 481014"/>
              <a:gd name="T83" fmla="*/ 224974 h 481014"/>
              <a:gd name="T84" fmla="*/ 198117 w 481014"/>
              <a:gd name="T85" fmla="*/ 168853 h 481014"/>
              <a:gd name="T86" fmla="*/ 321824 w 481014"/>
              <a:gd name="T87" fmla="*/ 108737 h 481014"/>
              <a:gd name="T88" fmla="*/ 346778 w 481014"/>
              <a:gd name="T89" fmla="*/ 133690 h 481014"/>
              <a:gd name="T90" fmla="*/ 128959 w 481014"/>
              <a:gd name="T91" fmla="*/ 128338 h 481014"/>
              <a:gd name="T92" fmla="*/ 153912 w 481014"/>
              <a:gd name="T93" fmla="*/ 103385 h 481014"/>
              <a:gd name="T94" fmla="*/ 240507 w 481014"/>
              <a:gd name="T95" fmla="*/ 481014 h 481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1014" h="481014">
                <a:moveTo>
                  <a:pt x="220701" y="331142"/>
                </a:moveTo>
                <a:lnTo>
                  <a:pt x="219653" y="333660"/>
                </a:lnTo>
                <a:cubicBezTo>
                  <a:pt x="219981" y="333780"/>
                  <a:pt x="220311" y="333896"/>
                  <a:pt x="220701" y="333835"/>
                </a:cubicBezTo>
                <a:close/>
                <a:moveTo>
                  <a:pt x="300720" y="190282"/>
                </a:moveTo>
                <a:lnTo>
                  <a:pt x="295026" y="259196"/>
                </a:lnTo>
                <a:cubicBezTo>
                  <a:pt x="292805" y="251494"/>
                  <a:pt x="288986" y="244489"/>
                  <a:pt x="283555" y="238882"/>
                </a:cubicBezTo>
                <a:lnTo>
                  <a:pt x="287756" y="193816"/>
                </a:lnTo>
                <a:lnTo>
                  <a:pt x="288244" y="193693"/>
                </a:lnTo>
                <a:lnTo>
                  <a:pt x="288250" y="193717"/>
                </a:lnTo>
                <a:close/>
                <a:moveTo>
                  <a:pt x="335768" y="187876"/>
                </a:moveTo>
                <a:lnTo>
                  <a:pt x="336211" y="187998"/>
                </a:lnTo>
                <a:lnTo>
                  <a:pt x="335768" y="187998"/>
                </a:lnTo>
                <a:close/>
                <a:moveTo>
                  <a:pt x="176482" y="184901"/>
                </a:moveTo>
                <a:lnTo>
                  <a:pt x="184983" y="187242"/>
                </a:lnTo>
                <a:lnTo>
                  <a:pt x="185019" y="187102"/>
                </a:lnTo>
                <a:lnTo>
                  <a:pt x="188412" y="187959"/>
                </a:lnTo>
                <a:lnTo>
                  <a:pt x="192946" y="236603"/>
                </a:lnTo>
                <a:lnTo>
                  <a:pt x="182095" y="252825"/>
                </a:lnTo>
                <a:close/>
                <a:moveTo>
                  <a:pt x="167856" y="182525"/>
                </a:moveTo>
                <a:lnTo>
                  <a:pt x="168298" y="182646"/>
                </a:lnTo>
                <a:lnTo>
                  <a:pt x="167856" y="182646"/>
                </a:lnTo>
                <a:close/>
                <a:moveTo>
                  <a:pt x="322265" y="164514"/>
                </a:moveTo>
                <a:lnTo>
                  <a:pt x="329311" y="218089"/>
                </a:lnTo>
                <a:cubicBezTo>
                  <a:pt x="326815" y="217844"/>
                  <a:pt x="324319" y="235214"/>
                  <a:pt x="321824" y="234969"/>
                </a:cubicBezTo>
                <a:lnTo>
                  <a:pt x="315219" y="218089"/>
                </a:lnTo>
                <a:close/>
                <a:moveTo>
                  <a:pt x="321424" y="162254"/>
                </a:moveTo>
                <a:lnTo>
                  <a:pt x="321229" y="162962"/>
                </a:lnTo>
                <a:lnTo>
                  <a:pt x="288516" y="171973"/>
                </a:lnTo>
                <a:lnTo>
                  <a:pt x="288542" y="171629"/>
                </a:lnTo>
                <a:lnTo>
                  <a:pt x="279918" y="174005"/>
                </a:lnTo>
                <a:lnTo>
                  <a:pt x="279095" y="177591"/>
                </a:lnTo>
                <a:lnTo>
                  <a:pt x="278294" y="177453"/>
                </a:lnTo>
                <a:lnTo>
                  <a:pt x="269027" y="226459"/>
                </a:lnTo>
                <a:lnTo>
                  <a:pt x="265299" y="223942"/>
                </a:lnTo>
                <a:lnTo>
                  <a:pt x="258999" y="239084"/>
                </a:lnTo>
                <a:cubicBezTo>
                  <a:pt x="261474" y="240377"/>
                  <a:pt x="263779" y="241932"/>
                  <a:pt x="265731" y="243892"/>
                </a:cubicBezTo>
                <a:lnTo>
                  <a:pt x="264895" y="248316"/>
                </a:lnTo>
                <a:lnTo>
                  <a:pt x="265174" y="248364"/>
                </a:lnTo>
                <a:lnTo>
                  <a:pt x="264121" y="250906"/>
                </a:lnTo>
                <a:cubicBezTo>
                  <a:pt x="264121" y="256140"/>
                  <a:pt x="268364" y="260383"/>
                  <a:pt x="273598" y="260383"/>
                </a:cubicBezTo>
                <a:cubicBezTo>
                  <a:pt x="274701" y="260383"/>
                  <a:pt x="275759" y="260195"/>
                  <a:pt x="276507" y="259178"/>
                </a:cubicBezTo>
                <a:cubicBezTo>
                  <a:pt x="278601" y="263598"/>
                  <a:pt x="279570" y="268560"/>
                  <a:pt x="279570" y="273750"/>
                </a:cubicBezTo>
                <a:cubicBezTo>
                  <a:pt x="279570" y="294996"/>
                  <a:pt x="263333" y="312450"/>
                  <a:pt x="242549" y="313746"/>
                </a:cubicBezTo>
                <a:lnTo>
                  <a:pt x="242843" y="309612"/>
                </a:lnTo>
                <a:lnTo>
                  <a:pt x="222064" y="323555"/>
                </a:lnTo>
                <a:lnTo>
                  <a:pt x="240653" y="340307"/>
                </a:lnTo>
                <a:lnTo>
                  <a:pt x="241439" y="329297"/>
                </a:lnTo>
                <a:lnTo>
                  <a:pt x="241439" y="336228"/>
                </a:lnTo>
                <a:cubicBezTo>
                  <a:pt x="263857" y="334941"/>
                  <a:pt x="282916" y="321259"/>
                  <a:pt x="291513" y="301706"/>
                </a:cubicBezTo>
                <a:lnTo>
                  <a:pt x="286597" y="361201"/>
                </a:lnTo>
                <a:lnTo>
                  <a:pt x="287938" y="361200"/>
                </a:lnTo>
                <a:cubicBezTo>
                  <a:pt x="288189" y="366219"/>
                  <a:pt x="292454" y="370008"/>
                  <a:pt x="297606" y="370008"/>
                </a:cubicBezTo>
                <a:cubicBezTo>
                  <a:pt x="302757" y="370008"/>
                  <a:pt x="307022" y="366218"/>
                  <a:pt x="307273" y="361201"/>
                </a:cubicBezTo>
                <a:lnTo>
                  <a:pt x="307409" y="361201"/>
                </a:lnTo>
                <a:lnTo>
                  <a:pt x="314411" y="270564"/>
                </a:lnTo>
                <a:lnTo>
                  <a:pt x="330118" y="270564"/>
                </a:lnTo>
                <a:lnTo>
                  <a:pt x="337120" y="361201"/>
                </a:lnTo>
                <a:lnTo>
                  <a:pt x="337971" y="361201"/>
                </a:lnTo>
                <a:cubicBezTo>
                  <a:pt x="337971" y="366875"/>
                  <a:pt x="342571" y="371475"/>
                  <a:pt x="348245" y="371475"/>
                </a:cubicBezTo>
                <a:cubicBezTo>
                  <a:pt x="353920" y="371475"/>
                  <a:pt x="358520" y="366875"/>
                  <a:pt x="358520" y="361201"/>
                </a:cubicBezTo>
                <a:lnTo>
                  <a:pt x="344395" y="190253"/>
                </a:lnTo>
                <a:lnTo>
                  <a:pt x="352896" y="192594"/>
                </a:lnTo>
                <a:lnTo>
                  <a:pt x="352931" y="192454"/>
                </a:lnTo>
                <a:lnTo>
                  <a:pt x="356324" y="193311"/>
                </a:lnTo>
                <a:lnTo>
                  <a:pt x="361523" y="249082"/>
                </a:lnTo>
                <a:cubicBezTo>
                  <a:pt x="361030" y="249455"/>
                  <a:pt x="360998" y="249898"/>
                  <a:pt x="360998" y="250348"/>
                </a:cubicBezTo>
                <a:cubicBezTo>
                  <a:pt x="360998" y="255583"/>
                  <a:pt x="365242" y="259826"/>
                  <a:pt x="370476" y="259826"/>
                </a:cubicBezTo>
                <a:cubicBezTo>
                  <a:pt x="375711" y="259826"/>
                  <a:pt x="379954" y="255583"/>
                  <a:pt x="379954" y="250348"/>
                </a:cubicBezTo>
                <a:lnTo>
                  <a:pt x="378901" y="247807"/>
                </a:lnTo>
                <a:lnTo>
                  <a:pt x="379181" y="247759"/>
                </a:lnTo>
                <a:lnTo>
                  <a:pt x="369516" y="196644"/>
                </a:lnTo>
                <a:lnTo>
                  <a:pt x="370460" y="196883"/>
                </a:lnTo>
                <a:lnTo>
                  <a:pt x="366029" y="174205"/>
                </a:lnTo>
                <a:lnTo>
                  <a:pt x="354884" y="171135"/>
                </a:lnTo>
                <a:lnTo>
                  <a:pt x="354911" y="171478"/>
                </a:lnTo>
                <a:close/>
                <a:moveTo>
                  <a:pt x="154353" y="159162"/>
                </a:moveTo>
                <a:lnTo>
                  <a:pt x="161398" y="212737"/>
                </a:lnTo>
                <a:cubicBezTo>
                  <a:pt x="158902" y="212493"/>
                  <a:pt x="156407" y="229862"/>
                  <a:pt x="153912" y="229617"/>
                </a:cubicBezTo>
                <a:lnTo>
                  <a:pt x="147307" y="212737"/>
                </a:lnTo>
                <a:close/>
                <a:moveTo>
                  <a:pt x="153511" y="156902"/>
                </a:moveTo>
                <a:lnTo>
                  <a:pt x="153316" y="157610"/>
                </a:lnTo>
                <a:lnTo>
                  <a:pt x="120603" y="166621"/>
                </a:lnTo>
                <a:lnTo>
                  <a:pt x="120630" y="166278"/>
                </a:lnTo>
                <a:lnTo>
                  <a:pt x="112005" y="168653"/>
                </a:lnTo>
                <a:lnTo>
                  <a:pt x="111182" y="172240"/>
                </a:lnTo>
                <a:lnTo>
                  <a:pt x="110381" y="172101"/>
                </a:lnTo>
                <a:lnTo>
                  <a:pt x="96982" y="242964"/>
                </a:lnTo>
                <a:lnTo>
                  <a:pt x="97261" y="243012"/>
                </a:lnTo>
                <a:lnTo>
                  <a:pt x="96208" y="245554"/>
                </a:lnTo>
                <a:cubicBezTo>
                  <a:pt x="96208" y="250788"/>
                  <a:pt x="100452" y="255032"/>
                  <a:pt x="105686" y="255032"/>
                </a:cubicBezTo>
                <a:cubicBezTo>
                  <a:pt x="110921" y="255032"/>
                  <a:pt x="115164" y="250788"/>
                  <a:pt x="115164" y="245554"/>
                </a:cubicBezTo>
                <a:cubicBezTo>
                  <a:pt x="115164" y="245104"/>
                  <a:pt x="115133" y="244661"/>
                  <a:pt x="114640" y="244288"/>
                </a:cubicBezTo>
                <a:lnTo>
                  <a:pt x="119843" y="188465"/>
                </a:lnTo>
                <a:lnTo>
                  <a:pt x="120332" y="188341"/>
                </a:lnTo>
                <a:lnTo>
                  <a:pt x="120337" y="188365"/>
                </a:lnTo>
                <a:lnTo>
                  <a:pt x="132808" y="184930"/>
                </a:lnTo>
                <a:lnTo>
                  <a:pt x="118685" y="355849"/>
                </a:lnTo>
                <a:lnTo>
                  <a:pt x="120026" y="355849"/>
                </a:lnTo>
                <a:cubicBezTo>
                  <a:pt x="120277" y="360867"/>
                  <a:pt x="124542" y="364657"/>
                  <a:pt x="129693" y="364657"/>
                </a:cubicBezTo>
                <a:cubicBezTo>
                  <a:pt x="134844" y="364657"/>
                  <a:pt x="139110" y="360867"/>
                  <a:pt x="139360" y="355849"/>
                </a:cubicBezTo>
                <a:lnTo>
                  <a:pt x="139496" y="355849"/>
                </a:lnTo>
                <a:lnTo>
                  <a:pt x="146499" y="265212"/>
                </a:lnTo>
                <a:lnTo>
                  <a:pt x="162205" y="265212"/>
                </a:lnTo>
                <a:lnTo>
                  <a:pt x="169208" y="355849"/>
                </a:lnTo>
                <a:lnTo>
                  <a:pt x="170058" y="355849"/>
                </a:lnTo>
                <a:cubicBezTo>
                  <a:pt x="170058" y="361523"/>
                  <a:pt x="174658" y="366123"/>
                  <a:pt x="180333" y="366123"/>
                </a:cubicBezTo>
                <a:cubicBezTo>
                  <a:pt x="186008" y="366123"/>
                  <a:pt x="190607" y="361523"/>
                  <a:pt x="190608" y="355849"/>
                </a:cubicBezTo>
                <a:lnTo>
                  <a:pt x="186683" y="308346"/>
                </a:lnTo>
                <a:cubicBezTo>
                  <a:pt x="192027" y="316916"/>
                  <a:pt x="199666" y="323840"/>
                  <a:pt x="208785" y="328393"/>
                </a:cubicBezTo>
                <a:lnTo>
                  <a:pt x="217444" y="307686"/>
                </a:lnTo>
                <a:cubicBezTo>
                  <a:pt x="205579" y="301086"/>
                  <a:pt x="197955" y="288308"/>
                  <a:pt x="197955" y="273750"/>
                </a:cubicBezTo>
                <a:cubicBezTo>
                  <a:pt x="197955" y="266431"/>
                  <a:pt x="199882" y="259562"/>
                  <a:pt x="203817" y="253955"/>
                </a:cubicBezTo>
                <a:cubicBezTo>
                  <a:pt x="208490" y="253745"/>
                  <a:pt x="212042" y="249786"/>
                  <a:pt x="212042" y="244996"/>
                </a:cubicBezTo>
                <a:lnTo>
                  <a:pt x="211606" y="243945"/>
                </a:lnTo>
                <a:cubicBezTo>
                  <a:pt x="218097" y="237493"/>
                  <a:pt x="226973" y="233664"/>
                  <a:pt x="236756" y="233348"/>
                </a:cubicBezTo>
                <a:lnTo>
                  <a:pt x="236756" y="238629"/>
                </a:lnTo>
                <a:lnTo>
                  <a:pt x="242962" y="233791"/>
                </a:lnTo>
                <a:lnTo>
                  <a:pt x="247926" y="234793"/>
                </a:lnTo>
                <a:lnTo>
                  <a:pt x="250950" y="227563"/>
                </a:lnTo>
                <a:lnTo>
                  <a:pt x="256491" y="223243"/>
                </a:lnTo>
                <a:lnTo>
                  <a:pt x="253675" y="221047"/>
                </a:lnTo>
                <a:lnTo>
                  <a:pt x="254536" y="218986"/>
                </a:lnTo>
                <a:cubicBezTo>
                  <a:pt x="253135" y="218491"/>
                  <a:pt x="251706" y="218065"/>
                  <a:pt x="250114" y="218271"/>
                </a:cubicBezTo>
                <a:lnTo>
                  <a:pt x="236756" y="207856"/>
                </a:lnTo>
                <a:lnTo>
                  <a:pt x="236756" y="216285"/>
                </a:lnTo>
                <a:cubicBezTo>
                  <a:pt x="226121" y="216381"/>
                  <a:pt x="216148" y="219240"/>
                  <a:pt x="207972" y="224974"/>
                </a:cubicBezTo>
                <a:lnTo>
                  <a:pt x="201603" y="191292"/>
                </a:lnTo>
                <a:lnTo>
                  <a:pt x="202547" y="191531"/>
                </a:lnTo>
                <a:lnTo>
                  <a:pt x="198117" y="168853"/>
                </a:lnTo>
                <a:lnTo>
                  <a:pt x="186971" y="165783"/>
                </a:lnTo>
                <a:lnTo>
                  <a:pt x="186998" y="166126"/>
                </a:lnTo>
                <a:close/>
                <a:moveTo>
                  <a:pt x="321824" y="108737"/>
                </a:moveTo>
                <a:cubicBezTo>
                  <a:pt x="308043" y="108737"/>
                  <a:pt x="296871" y="119909"/>
                  <a:pt x="296871" y="133690"/>
                </a:cubicBezTo>
                <a:cubicBezTo>
                  <a:pt x="296871" y="147471"/>
                  <a:pt x="308043" y="158644"/>
                  <a:pt x="321824" y="158644"/>
                </a:cubicBezTo>
                <a:cubicBezTo>
                  <a:pt x="335606" y="158644"/>
                  <a:pt x="346778" y="147471"/>
                  <a:pt x="346778" y="133690"/>
                </a:cubicBezTo>
                <a:cubicBezTo>
                  <a:pt x="346778" y="119909"/>
                  <a:pt x="335606" y="108737"/>
                  <a:pt x="321824" y="108737"/>
                </a:cubicBezTo>
                <a:close/>
                <a:moveTo>
                  <a:pt x="153912" y="103385"/>
                </a:moveTo>
                <a:cubicBezTo>
                  <a:pt x="140131" y="103385"/>
                  <a:pt x="128959" y="114557"/>
                  <a:pt x="128959" y="128338"/>
                </a:cubicBezTo>
                <a:cubicBezTo>
                  <a:pt x="128959" y="142120"/>
                  <a:pt x="140131" y="153292"/>
                  <a:pt x="153912" y="153292"/>
                </a:cubicBezTo>
                <a:cubicBezTo>
                  <a:pt x="167693" y="153292"/>
                  <a:pt x="178866" y="142120"/>
                  <a:pt x="178866" y="128338"/>
                </a:cubicBezTo>
                <a:cubicBezTo>
                  <a:pt x="178866" y="114557"/>
                  <a:pt x="167693" y="103385"/>
                  <a:pt x="153912" y="103385"/>
                </a:cubicBezTo>
                <a:close/>
                <a:moveTo>
                  <a:pt x="240507" y="0"/>
                </a:moveTo>
                <a:cubicBezTo>
                  <a:pt x="373335" y="0"/>
                  <a:pt x="481014" y="107679"/>
                  <a:pt x="481014" y="240507"/>
                </a:cubicBezTo>
                <a:cubicBezTo>
                  <a:pt x="481014" y="373335"/>
                  <a:pt x="373335" y="481014"/>
                  <a:pt x="240507" y="481014"/>
                </a:cubicBezTo>
                <a:cubicBezTo>
                  <a:pt x="107679" y="481014"/>
                  <a:pt x="0" y="373335"/>
                  <a:pt x="0" y="240507"/>
                </a:cubicBezTo>
                <a:cubicBezTo>
                  <a:pt x="0" y="107679"/>
                  <a:pt x="107679" y="0"/>
                  <a:pt x="240507" y="0"/>
                </a:cubicBezTo>
                <a:close/>
              </a:path>
            </a:pathLst>
          </a:custGeom>
          <a:solidFill>
            <a:srgbClr val="0A3A4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5374" name="流程图: 联系 43"/>
          <p:cNvSpPr>
            <a:spLocks noChangeArrowheads="1"/>
          </p:cNvSpPr>
          <p:nvPr/>
        </p:nvSpPr>
        <p:spPr bwMode="auto">
          <a:xfrm>
            <a:off x="3335338" y="2665413"/>
            <a:ext cx="482600" cy="481012"/>
          </a:xfrm>
          <a:custGeom>
            <a:avLst/>
            <a:gdLst>
              <a:gd name="T0" fmla="*/ 249625 w 481014"/>
              <a:gd name="T1" fmla="*/ 396233 h 481014"/>
              <a:gd name="T2" fmla="*/ 281495 w 481014"/>
              <a:gd name="T3" fmla="*/ 309120 h 481014"/>
              <a:gd name="T4" fmla="*/ 298493 w 481014"/>
              <a:gd name="T5" fmla="*/ 394108 h 481014"/>
              <a:gd name="T6" fmla="*/ 321865 w 481014"/>
              <a:gd name="T7" fmla="*/ 275833 h 481014"/>
              <a:gd name="T8" fmla="*/ 343820 w 481014"/>
              <a:gd name="T9" fmla="*/ 396233 h 481014"/>
              <a:gd name="T10" fmla="*/ 367192 w 481014"/>
              <a:gd name="T11" fmla="*/ 231922 h 481014"/>
              <a:gd name="T12" fmla="*/ 183973 w 481014"/>
              <a:gd name="T13" fmla="*/ 167591 h 481014"/>
              <a:gd name="T14" fmla="*/ 166258 w 481014"/>
              <a:gd name="T15" fmla="*/ 137758 h 481014"/>
              <a:gd name="T16" fmla="*/ 165698 w 481014"/>
              <a:gd name="T17" fmla="*/ 227259 h 481014"/>
              <a:gd name="T18" fmla="*/ 165189 w 481014"/>
              <a:gd name="T19" fmla="*/ 134887 h 481014"/>
              <a:gd name="T20" fmla="*/ 123386 w 481014"/>
              <a:gd name="T21" fmla="*/ 147233 h 481014"/>
              <a:gd name="T22" fmla="*/ 112463 w 481014"/>
              <a:gd name="T23" fmla="*/ 149815 h 481014"/>
              <a:gd name="T24" fmla="*/ 110401 w 481014"/>
              <a:gd name="T25" fmla="*/ 154194 h 481014"/>
              <a:gd name="T26" fmla="*/ 93734 w 481014"/>
              <a:gd name="T27" fmla="*/ 244275 h 481014"/>
              <a:gd name="T28" fmla="*/ 104436 w 481014"/>
              <a:gd name="T29" fmla="*/ 259543 h 481014"/>
              <a:gd name="T30" fmla="*/ 115810 w 481014"/>
              <a:gd name="T31" fmla="*/ 245896 h 481014"/>
              <a:gd name="T32" fmla="*/ 123040 w 481014"/>
              <a:gd name="T33" fmla="*/ 174825 h 481014"/>
              <a:gd name="T34" fmla="*/ 138889 w 481014"/>
              <a:gd name="T35" fmla="*/ 170492 h 481014"/>
              <a:gd name="T36" fmla="*/ 122652 w 481014"/>
              <a:gd name="T37" fmla="*/ 387614 h 481014"/>
              <a:gd name="T38" fmla="*/ 147213 w 481014"/>
              <a:gd name="T39" fmla="*/ 387614 h 481014"/>
              <a:gd name="T40" fmla="*/ 156281 w 481014"/>
              <a:gd name="T41" fmla="*/ 272476 h 481014"/>
              <a:gd name="T42" fmla="*/ 185128 w 481014"/>
              <a:gd name="T43" fmla="*/ 387614 h 481014"/>
              <a:gd name="T44" fmla="*/ 199261 w 481014"/>
              <a:gd name="T45" fmla="*/ 400666 h 481014"/>
              <a:gd name="T46" fmla="*/ 194370 w 481014"/>
              <a:gd name="T47" fmla="*/ 170455 h 481014"/>
              <a:gd name="T48" fmla="*/ 205214 w 481014"/>
              <a:gd name="T49" fmla="*/ 173251 h 481014"/>
              <a:gd name="T50" fmla="*/ 216127 w 481014"/>
              <a:gd name="T51" fmla="*/ 245187 h 481014"/>
              <a:gd name="T52" fmla="*/ 227501 w 481014"/>
              <a:gd name="T53" fmla="*/ 258835 h 481014"/>
              <a:gd name="T54" fmla="*/ 238204 w 481014"/>
              <a:gd name="T55" fmla="*/ 243567 h 481014"/>
              <a:gd name="T56" fmla="*/ 226281 w 481014"/>
              <a:gd name="T57" fmla="*/ 178574 h 481014"/>
              <a:gd name="T58" fmla="*/ 221852 w 481014"/>
              <a:gd name="T59" fmla="*/ 150069 h 481014"/>
              <a:gd name="T60" fmla="*/ 207728 w 481014"/>
              <a:gd name="T61" fmla="*/ 146604 h 481014"/>
              <a:gd name="T62" fmla="*/ 134000 w 481014"/>
              <a:gd name="T63" fmla="*/ 98602 h 481014"/>
              <a:gd name="T64" fmla="*/ 197397 w 481014"/>
              <a:gd name="T65" fmla="*/ 98602 h 481014"/>
              <a:gd name="T66" fmla="*/ 240507 w 481014"/>
              <a:gd name="T67" fmla="*/ 0 h 481014"/>
              <a:gd name="T68" fmla="*/ 240507 w 481014"/>
              <a:gd name="T69" fmla="*/ 481014 h 481014"/>
              <a:gd name="T70" fmla="*/ 240507 w 481014"/>
              <a:gd name="T71" fmla="*/ 0 h 481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81014" h="481014">
                <a:moveTo>
                  <a:pt x="249625" y="309120"/>
                </a:moveTo>
                <a:lnTo>
                  <a:pt x="249625" y="396233"/>
                </a:lnTo>
                <a:lnTo>
                  <a:pt x="281495" y="396233"/>
                </a:lnTo>
                <a:lnTo>
                  <a:pt x="281495" y="309120"/>
                </a:lnTo>
                <a:close/>
                <a:moveTo>
                  <a:pt x="298493" y="275833"/>
                </a:moveTo>
                <a:lnTo>
                  <a:pt x="298493" y="394108"/>
                </a:lnTo>
                <a:lnTo>
                  <a:pt x="321865" y="394108"/>
                </a:lnTo>
                <a:lnTo>
                  <a:pt x="321865" y="275833"/>
                </a:lnTo>
                <a:close/>
                <a:moveTo>
                  <a:pt x="343820" y="231922"/>
                </a:moveTo>
                <a:lnTo>
                  <a:pt x="343820" y="396233"/>
                </a:lnTo>
                <a:lnTo>
                  <a:pt x="367192" y="396233"/>
                </a:lnTo>
                <a:lnTo>
                  <a:pt x="367192" y="231922"/>
                </a:lnTo>
                <a:close/>
                <a:moveTo>
                  <a:pt x="183411" y="167436"/>
                </a:moveTo>
                <a:lnTo>
                  <a:pt x="183973" y="167591"/>
                </a:lnTo>
                <a:lnTo>
                  <a:pt x="183411" y="167590"/>
                </a:lnTo>
                <a:close/>
                <a:moveTo>
                  <a:pt x="166258" y="137758"/>
                </a:moveTo>
                <a:lnTo>
                  <a:pt x="175208" y="205816"/>
                </a:lnTo>
                <a:cubicBezTo>
                  <a:pt x="172038" y="205505"/>
                  <a:pt x="168868" y="227570"/>
                  <a:pt x="165698" y="227259"/>
                </a:cubicBezTo>
                <a:lnTo>
                  <a:pt x="157308" y="205816"/>
                </a:lnTo>
                <a:close/>
                <a:moveTo>
                  <a:pt x="165189" y="134887"/>
                </a:moveTo>
                <a:lnTo>
                  <a:pt x="164941" y="135786"/>
                </a:lnTo>
                <a:lnTo>
                  <a:pt x="123386" y="147233"/>
                </a:lnTo>
                <a:lnTo>
                  <a:pt x="123420" y="146797"/>
                </a:lnTo>
                <a:lnTo>
                  <a:pt x="112463" y="149815"/>
                </a:lnTo>
                <a:lnTo>
                  <a:pt x="111418" y="154371"/>
                </a:lnTo>
                <a:lnTo>
                  <a:pt x="110401" y="154194"/>
                </a:lnTo>
                <a:lnTo>
                  <a:pt x="93379" y="244214"/>
                </a:lnTo>
                <a:lnTo>
                  <a:pt x="93734" y="244275"/>
                </a:lnTo>
                <a:lnTo>
                  <a:pt x="92396" y="247504"/>
                </a:lnTo>
                <a:cubicBezTo>
                  <a:pt x="92396" y="254153"/>
                  <a:pt x="97787" y="259543"/>
                  <a:pt x="104436" y="259543"/>
                </a:cubicBezTo>
                <a:cubicBezTo>
                  <a:pt x="111086" y="259543"/>
                  <a:pt x="116476" y="254153"/>
                  <a:pt x="116476" y="247504"/>
                </a:cubicBezTo>
                <a:cubicBezTo>
                  <a:pt x="116476" y="246932"/>
                  <a:pt x="116436" y="246369"/>
                  <a:pt x="115810" y="245896"/>
                </a:cubicBezTo>
                <a:lnTo>
                  <a:pt x="122420" y="174982"/>
                </a:lnTo>
                <a:lnTo>
                  <a:pt x="123040" y="174825"/>
                </a:lnTo>
                <a:lnTo>
                  <a:pt x="123048" y="174855"/>
                </a:lnTo>
                <a:lnTo>
                  <a:pt x="138889" y="170492"/>
                </a:lnTo>
                <a:lnTo>
                  <a:pt x="120948" y="387614"/>
                </a:lnTo>
                <a:lnTo>
                  <a:pt x="122652" y="387614"/>
                </a:lnTo>
                <a:cubicBezTo>
                  <a:pt x="122971" y="393988"/>
                  <a:pt x="128389" y="398803"/>
                  <a:pt x="134933" y="398803"/>
                </a:cubicBezTo>
                <a:cubicBezTo>
                  <a:pt x="141476" y="398803"/>
                  <a:pt x="146895" y="393988"/>
                  <a:pt x="147213" y="387614"/>
                </a:cubicBezTo>
                <a:lnTo>
                  <a:pt x="147385" y="387614"/>
                </a:lnTo>
                <a:lnTo>
                  <a:pt x="156281" y="272476"/>
                </a:lnTo>
                <a:lnTo>
                  <a:pt x="176233" y="272476"/>
                </a:lnTo>
                <a:lnTo>
                  <a:pt x="185128" y="387614"/>
                </a:lnTo>
                <a:lnTo>
                  <a:pt x="186209" y="387614"/>
                </a:lnTo>
                <a:cubicBezTo>
                  <a:pt x="186209" y="394822"/>
                  <a:pt x="192053" y="400666"/>
                  <a:pt x="199261" y="400666"/>
                </a:cubicBezTo>
                <a:cubicBezTo>
                  <a:pt x="206470" y="400666"/>
                  <a:pt x="212313" y="394823"/>
                  <a:pt x="212313" y="387614"/>
                </a:cubicBezTo>
                <a:lnTo>
                  <a:pt x="194370" y="170455"/>
                </a:lnTo>
                <a:lnTo>
                  <a:pt x="205168" y="173429"/>
                </a:lnTo>
                <a:lnTo>
                  <a:pt x="205214" y="173251"/>
                </a:lnTo>
                <a:lnTo>
                  <a:pt x="209524" y="174340"/>
                </a:lnTo>
                <a:lnTo>
                  <a:pt x="216127" y="245187"/>
                </a:lnTo>
                <a:cubicBezTo>
                  <a:pt x="215501" y="245661"/>
                  <a:pt x="215461" y="246224"/>
                  <a:pt x="215461" y="246795"/>
                </a:cubicBezTo>
                <a:cubicBezTo>
                  <a:pt x="215461" y="253445"/>
                  <a:pt x="220852" y="258835"/>
                  <a:pt x="227501" y="258835"/>
                </a:cubicBezTo>
                <a:cubicBezTo>
                  <a:pt x="234151" y="258835"/>
                  <a:pt x="239541" y="253445"/>
                  <a:pt x="239541" y="246796"/>
                </a:cubicBezTo>
                <a:lnTo>
                  <a:pt x="238204" y="243567"/>
                </a:lnTo>
                <a:lnTo>
                  <a:pt x="238558" y="243506"/>
                </a:lnTo>
                <a:lnTo>
                  <a:pt x="226281" y="178574"/>
                </a:lnTo>
                <a:lnTo>
                  <a:pt x="227481" y="178877"/>
                </a:lnTo>
                <a:lnTo>
                  <a:pt x="221852" y="150069"/>
                </a:lnTo>
                <a:lnTo>
                  <a:pt x="207694" y="146169"/>
                </a:lnTo>
                <a:lnTo>
                  <a:pt x="207728" y="146604"/>
                </a:lnTo>
                <a:close/>
                <a:moveTo>
                  <a:pt x="165698" y="66903"/>
                </a:moveTo>
                <a:cubicBezTo>
                  <a:pt x="148192" y="66903"/>
                  <a:pt x="134000" y="81095"/>
                  <a:pt x="134000" y="98602"/>
                </a:cubicBezTo>
                <a:cubicBezTo>
                  <a:pt x="134000" y="116109"/>
                  <a:pt x="148192" y="130301"/>
                  <a:pt x="165698" y="130301"/>
                </a:cubicBezTo>
                <a:cubicBezTo>
                  <a:pt x="183205" y="130301"/>
                  <a:pt x="197397" y="116109"/>
                  <a:pt x="197397" y="98602"/>
                </a:cubicBezTo>
                <a:cubicBezTo>
                  <a:pt x="197397" y="81095"/>
                  <a:pt x="183205" y="66903"/>
                  <a:pt x="165698" y="66903"/>
                </a:cubicBezTo>
                <a:close/>
                <a:moveTo>
                  <a:pt x="240507" y="0"/>
                </a:moveTo>
                <a:cubicBezTo>
                  <a:pt x="373335" y="0"/>
                  <a:pt x="481014" y="107679"/>
                  <a:pt x="481014" y="240507"/>
                </a:cubicBezTo>
                <a:cubicBezTo>
                  <a:pt x="481014" y="373335"/>
                  <a:pt x="373335" y="481014"/>
                  <a:pt x="240507" y="481014"/>
                </a:cubicBezTo>
                <a:cubicBezTo>
                  <a:pt x="107679" y="481014"/>
                  <a:pt x="0" y="373335"/>
                  <a:pt x="0" y="240507"/>
                </a:cubicBezTo>
                <a:cubicBezTo>
                  <a:pt x="0" y="107679"/>
                  <a:pt x="107679" y="0"/>
                  <a:pt x="240507" y="0"/>
                </a:cubicBezTo>
                <a:close/>
              </a:path>
            </a:pathLst>
          </a:custGeom>
          <a:solidFill>
            <a:srgbClr val="7BBC2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5375" name="流程图: 联系 44"/>
          <p:cNvSpPr>
            <a:spLocks noChangeArrowheads="1"/>
          </p:cNvSpPr>
          <p:nvPr/>
        </p:nvSpPr>
        <p:spPr bwMode="auto">
          <a:xfrm>
            <a:off x="4360863" y="1638300"/>
            <a:ext cx="481012" cy="481013"/>
          </a:xfrm>
          <a:custGeom>
            <a:avLst/>
            <a:gdLst>
              <a:gd name="T0" fmla="*/ 221056 w 481014"/>
              <a:gd name="T1" fmla="*/ 207143 h 481014"/>
              <a:gd name="T2" fmla="*/ 208023 w 481014"/>
              <a:gd name="T3" fmla="*/ 185195 h 481014"/>
              <a:gd name="T4" fmla="*/ 207611 w 481014"/>
              <a:gd name="T5" fmla="*/ 251041 h 481014"/>
              <a:gd name="T6" fmla="*/ 207237 w 481014"/>
              <a:gd name="T7" fmla="*/ 183083 h 481014"/>
              <a:gd name="T8" fmla="*/ 176482 w 481014"/>
              <a:gd name="T9" fmla="*/ 192166 h 481014"/>
              <a:gd name="T10" fmla="*/ 168446 w 481014"/>
              <a:gd name="T11" fmla="*/ 194066 h 481014"/>
              <a:gd name="T12" fmla="*/ 166928 w 481014"/>
              <a:gd name="T13" fmla="*/ 197287 h 481014"/>
              <a:gd name="T14" fmla="*/ 154666 w 481014"/>
              <a:gd name="T15" fmla="*/ 263560 h 481014"/>
              <a:gd name="T16" fmla="*/ 162540 w 481014"/>
              <a:gd name="T17" fmla="*/ 274793 h 481014"/>
              <a:gd name="T18" fmla="*/ 170908 w 481014"/>
              <a:gd name="T19" fmla="*/ 264752 h 481014"/>
              <a:gd name="T20" fmla="*/ 176227 w 481014"/>
              <a:gd name="T21" fmla="*/ 212465 h 481014"/>
              <a:gd name="T22" fmla="*/ 187887 w 481014"/>
              <a:gd name="T23" fmla="*/ 209278 h 481014"/>
              <a:gd name="T24" fmla="*/ 175942 w 481014"/>
              <a:gd name="T25" fmla="*/ 369014 h 481014"/>
              <a:gd name="T26" fmla="*/ 194011 w 481014"/>
              <a:gd name="T27" fmla="*/ 369015 h 481014"/>
              <a:gd name="T28" fmla="*/ 200683 w 481014"/>
              <a:gd name="T29" fmla="*/ 284307 h 481014"/>
              <a:gd name="T30" fmla="*/ 221906 w 481014"/>
              <a:gd name="T31" fmla="*/ 369015 h 481014"/>
              <a:gd name="T32" fmla="*/ 232304 w 481014"/>
              <a:gd name="T33" fmla="*/ 378617 h 481014"/>
              <a:gd name="T34" fmla="*/ 228705 w 481014"/>
              <a:gd name="T35" fmla="*/ 209250 h 481014"/>
              <a:gd name="T36" fmla="*/ 236683 w 481014"/>
              <a:gd name="T37" fmla="*/ 211307 h 481014"/>
              <a:gd name="T38" fmla="*/ 244712 w 481014"/>
              <a:gd name="T39" fmla="*/ 264231 h 481014"/>
              <a:gd name="T40" fmla="*/ 253080 w 481014"/>
              <a:gd name="T41" fmla="*/ 274272 h 481014"/>
              <a:gd name="T42" fmla="*/ 260954 w 481014"/>
              <a:gd name="T43" fmla="*/ 263039 h 481014"/>
              <a:gd name="T44" fmla="*/ 252182 w 481014"/>
              <a:gd name="T45" fmla="*/ 215223 h 481014"/>
              <a:gd name="T46" fmla="*/ 248924 w 481014"/>
              <a:gd name="T47" fmla="*/ 194252 h 481014"/>
              <a:gd name="T48" fmla="*/ 238533 w 481014"/>
              <a:gd name="T49" fmla="*/ 191703 h 481014"/>
              <a:gd name="T50" fmla="*/ 184290 w 481014"/>
              <a:gd name="T51" fmla="*/ 156388 h 481014"/>
              <a:gd name="T52" fmla="*/ 230932 w 481014"/>
              <a:gd name="T53" fmla="*/ 156388 h 481014"/>
              <a:gd name="T54" fmla="*/ 267299 w 481014"/>
              <a:gd name="T55" fmla="*/ 78447 h 481014"/>
              <a:gd name="T56" fmla="*/ 252932 w 481014"/>
              <a:gd name="T57" fmla="*/ 150280 h 481014"/>
              <a:gd name="T58" fmla="*/ 269002 w 481014"/>
              <a:gd name="T59" fmla="*/ 164647 h 481014"/>
              <a:gd name="T60" fmla="*/ 288170 w 481014"/>
              <a:gd name="T61" fmla="*/ 164647 h 481014"/>
              <a:gd name="T62" fmla="*/ 364328 w 481014"/>
              <a:gd name="T63" fmla="*/ 150280 h 481014"/>
              <a:gd name="T64" fmla="*/ 349961 w 481014"/>
              <a:gd name="T65" fmla="*/ 78447 h 481014"/>
              <a:gd name="T66" fmla="*/ 481014 w 481014"/>
              <a:gd name="T67" fmla="*/ 240507 h 481014"/>
              <a:gd name="T68" fmla="*/ 0 w 481014"/>
              <a:gd name="T69" fmla="*/ 240507 h 481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81014" h="481014">
                <a:moveTo>
                  <a:pt x="220643" y="207029"/>
                </a:moveTo>
                <a:lnTo>
                  <a:pt x="221056" y="207143"/>
                </a:lnTo>
                <a:lnTo>
                  <a:pt x="220643" y="207143"/>
                </a:lnTo>
                <a:close/>
                <a:moveTo>
                  <a:pt x="208023" y="185195"/>
                </a:moveTo>
                <a:lnTo>
                  <a:pt x="214607" y="235265"/>
                </a:lnTo>
                <a:cubicBezTo>
                  <a:pt x="212275" y="235037"/>
                  <a:pt x="209943" y="251270"/>
                  <a:pt x="207611" y="251041"/>
                </a:cubicBezTo>
                <a:lnTo>
                  <a:pt x="201438" y="235265"/>
                </a:lnTo>
                <a:close/>
                <a:moveTo>
                  <a:pt x="207237" y="183083"/>
                </a:moveTo>
                <a:lnTo>
                  <a:pt x="207054" y="183745"/>
                </a:lnTo>
                <a:lnTo>
                  <a:pt x="176482" y="192166"/>
                </a:lnTo>
                <a:lnTo>
                  <a:pt x="176507" y="191845"/>
                </a:lnTo>
                <a:lnTo>
                  <a:pt x="168446" y="194066"/>
                </a:lnTo>
                <a:lnTo>
                  <a:pt x="167677" y="197417"/>
                </a:lnTo>
                <a:lnTo>
                  <a:pt x="166928" y="197287"/>
                </a:lnTo>
                <a:lnTo>
                  <a:pt x="154405" y="263515"/>
                </a:lnTo>
                <a:lnTo>
                  <a:pt x="154666" y="263560"/>
                </a:lnTo>
                <a:lnTo>
                  <a:pt x="153682" y="265935"/>
                </a:lnTo>
                <a:cubicBezTo>
                  <a:pt x="153682" y="270827"/>
                  <a:pt x="157648" y="274793"/>
                  <a:pt x="162540" y="274793"/>
                </a:cubicBezTo>
                <a:cubicBezTo>
                  <a:pt x="167432" y="274793"/>
                  <a:pt x="171398" y="270827"/>
                  <a:pt x="171398" y="265935"/>
                </a:cubicBezTo>
                <a:cubicBezTo>
                  <a:pt x="171398" y="265515"/>
                  <a:pt x="171369" y="265101"/>
                  <a:pt x="170908" y="264752"/>
                </a:cubicBezTo>
                <a:lnTo>
                  <a:pt x="175771" y="212581"/>
                </a:lnTo>
                <a:lnTo>
                  <a:pt x="176227" y="212465"/>
                </a:lnTo>
                <a:lnTo>
                  <a:pt x="176233" y="212488"/>
                </a:lnTo>
                <a:lnTo>
                  <a:pt x="187887" y="209278"/>
                </a:lnTo>
                <a:lnTo>
                  <a:pt x="174688" y="369015"/>
                </a:lnTo>
                <a:lnTo>
                  <a:pt x="175942" y="369014"/>
                </a:lnTo>
                <a:cubicBezTo>
                  <a:pt x="176176" y="373704"/>
                  <a:pt x="180163" y="377246"/>
                  <a:pt x="184977" y="377246"/>
                </a:cubicBezTo>
                <a:cubicBezTo>
                  <a:pt x="189791" y="377246"/>
                  <a:pt x="193777" y="373704"/>
                  <a:pt x="194011" y="369015"/>
                </a:cubicBezTo>
                <a:lnTo>
                  <a:pt x="194138" y="369015"/>
                </a:lnTo>
                <a:lnTo>
                  <a:pt x="200683" y="284307"/>
                </a:lnTo>
                <a:lnTo>
                  <a:pt x="215362" y="284308"/>
                </a:lnTo>
                <a:lnTo>
                  <a:pt x="221906" y="369015"/>
                </a:lnTo>
                <a:lnTo>
                  <a:pt x="222701" y="369015"/>
                </a:lnTo>
                <a:cubicBezTo>
                  <a:pt x="222701" y="374318"/>
                  <a:pt x="227000" y="378617"/>
                  <a:pt x="232304" y="378617"/>
                </a:cubicBezTo>
                <a:cubicBezTo>
                  <a:pt x="237607" y="378617"/>
                  <a:pt x="241906" y="374318"/>
                  <a:pt x="241906" y="369015"/>
                </a:cubicBezTo>
                <a:lnTo>
                  <a:pt x="228705" y="209250"/>
                </a:lnTo>
                <a:lnTo>
                  <a:pt x="236650" y="211438"/>
                </a:lnTo>
                <a:lnTo>
                  <a:pt x="236683" y="211307"/>
                </a:lnTo>
                <a:lnTo>
                  <a:pt x="239854" y="212108"/>
                </a:lnTo>
                <a:lnTo>
                  <a:pt x="244712" y="264231"/>
                </a:lnTo>
                <a:cubicBezTo>
                  <a:pt x="244252" y="264580"/>
                  <a:pt x="244222" y="264994"/>
                  <a:pt x="244222" y="265414"/>
                </a:cubicBezTo>
                <a:cubicBezTo>
                  <a:pt x="244222" y="270306"/>
                  <a:pt x="248188" y="274272"/>
                  <a:pt x="253080" y="274272"/>
                </a:cubicBezTo>
                <a:cubicBezTo>
                  <a:pt x="257972" y="274272"/>
                  <a:pt x="261938" y="270306"/>
                  <a:pt x="261938" y="265414"/>
                </a:cubicBezTo>
                <a:lnTo>
                  <a:pt x="260954" y="263039"/>
                </a:lnTo>
                <a:lnTo>
                  <a:pt x="261215" y="262994"/>
                </a:lnTo>
                <a:lnTo>
                  <a:pt x="252182" y="215223"/>
                </a:lnTo>
                <a:lnTo>
                  <a:pt x="253065" y="215446"/>
                </a:lnTo>
                <a:lnTo>
                  <a:pt x="248924" y="194252"/>
                </a:lnTo>
                <a:lnTo>
                  <a:pt x="238508" y="191383"/>
                </a:lnTo>
                <a:lnTo>
                  <a:pt x="238533" y="191703"/>
                </a:lnTo>
                <a:close/>
                <a:moveTo>
                  <a:pt x="207611" y="133067"/>
                </a:moveTo>
                <a:cubicBezTo>
                  <a:pt x="194731" y="133067"/>
                  <a:pt x="184290" y="143508"/>
                  <a:pt x="184290" y="156388"/>
                </a:cubicBezTo>
                <a:cubicBezTo>
                  <a:pt x="184290" y="169268"/>
                  <a:pt x="194731" y="179709"/>
                  <a:pt x="207611" y="179709"/>
                </a:cubicBezTo>
                <a:cubicBezTo>
                  <a:pt x="220491" y="179709"/>
                  <a:pt x="230932" y="169268"/>
                  <a:pt x="230932" y="156388"/>
                </a:cubicBezTo>
                <a:cubicBezTo>
                  <a:pt x="230932" y="143508"/>
                  <a:pt x="220491" y="133067"/>
                  <a:pt x="207611" y="133067"/>
                </a:cubicBezTo>
                <a:close/>
                <a:moveTo>
                  <a:pt x="267299" y="78447"/>
                </a:moveTo>
                <a:cubicBezTo>
                  <a:pt x="259365" y="78447"/>
                  <a:pt x="252932" y="84879"/>
                  <a:pt x="252932" y="92814"/>
                </a:cubicBezTo>
                <a:lnTo>
                  <a:pt x="252932" y="150280"/>
                </a:lnTo>
                <a:cubicBezTo>
                  <a:pt x="252932" y="158214"/>
                  <a:pt x="259365" y="164647"/>
                  <a:pt x="267299" y="164647"/>
                </a:cubicBezTo>
                <a:lnTo>
                  <a:pt x="269002" y="164647"/>
                </a:lnTo>
                <a:lnTo>
                  <a:pt x="253595" y="184539"/>
                </a:lnTo>
                <a:lnTo>
                  <a:pt x="288170" y="164647"/>
                </a:lnTo>
                <a:lnTo>
                  <a:pt x="349961" y="164647"/>
                </a:lnTo>
                <a:cubicBezTo>
                  <a:pt x="357896" y="164647"/>
                  <a:pt x="364328" y="158214"/>
                  <a:pt x="364328" y="150280"/>
                </a:cubicBezTo>
                <a:lnTo>
                  <a:pt x="364328" y="92814"/>
                </a:lnTo>
                <a:cubicBezTo>
                  <a:pt x="364328" y="84879"/>
                  <a:pt x="357896" y="78447"/>
                  <a:pt x="349961" y="78447"/>
                </a:cubicBezTo>
                <a:close/>
                <a:moveTo>
                  <a:pt x="240507" y="0"/>
                </a:moveTo>
                <a:cubicBezTo>
                  <a:pt x="373335" y="0"/>
                  <a:pt x="481014" y="107679"/>
                  <a:pt x="481014" y="240507"/>
                </a:cubicBezTo>
                <a:cubicBezTo>
                  <a:pt x="481014" y="373335"/>
                  <a:pt x="373335" y="481014"/>
                  <a:pt x="240507" y="481014"/>
                </a:cubicBezTo>
                <a:cubicBezTo>
                  <a:pt x="107679" y="481014"/>
                  <a:pt x="0" y="373335"/>
                  <a:pt x="0" y="240507"/>
                </a:cubicBezTo>
                <a:cubicBezTo>
                  <a:pt x="0" y="107679"/>
                  <a:pt x="107679" y="0"/>
                  <a:pt x="240507" y="0"/>
                </a:cubicBezTo>
                <a:close/>
              </a:path>
            </a:pathLst>
          </a:custGeom>
          <a:solidFill>
            <a:srgbClr val="B1DE6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cxnSp>
        <p:nvCxnSpPr>
          <p:cNvPr id="15376" name="直接箭头连接符 5"/>
          <p:cNvCxnSpPr>
            <a:cxnSpLocks noChangeShapeType="1"/>
          </p:cNvCxnSpPr>
          <p:nvPr/>
        </p:nvCxnSpPr>
        <p:spPr bwMode="auto">
          <a:xfrm flipV="1">
            <a:off x="3592513" y="2867025"/>
            <a:ext cx="93662" cy="68263"/>
          </a:xfrm>
          <a:prstGeom prst="straightConnector1">
            <a:avLst/>
          </a:prstGeom>
          <a:noFill/>
          <a:ln w="9525">
            <a:solidFill>
              <a:srgbClr val="FFFFFF"/>
            </a:solidFill>
            <a:bevel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7" name="TextBox 51"/>
          <p:cNvSpPr>
            <a:spLocks noChangeArrowheads="1"/>
          </p:cNvSpPr>
          <p:nvPr/>
        </p:nvSpPr>
        <p:spPr bwMode="auto">
          <a:xfrm>
            <a:off x="4564063" y="1668463"/>
            <a:ext cx="20637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B1DE64"/>
                </a:solidFill>
                <a:ea typeface="微软雅黑" panose="020B0503020204020204" charset="-122"/>
              </a:rPr>
              <a:t>$</a:t>
            </a:r>
            <a:endParaRPr lang="zh-CN" altLang="en-US" sz="600" b="1">
              <a:solidFill>
                <a:srgbClr val="B1DE64"/>
              </a:solidFill>
              <a:ea typeface="微软雅黑" panose="020B0503020204020204" charset="-122"/>
            </a:endParaRPr>
          </a:p>
        </p:txBody>
      </p:sp>
      <p:sp>
        <p:nvSpPr>
          <p:cNvPr id="15378" name="流程图: 联系 9"/>
          <p:cNvSpPr>
            <a:spLocks noChangeArrowheads="1"/>
          </p:cNvSpPr>
          <p:nvPr/>
        </p:nvSpPr>
        <p:spPr bwMode="auto">
          <a:xfrm>
            <a:off x="4146550" y="2924175"/>
            <a:ext cx="322263" cy="322263"/>
          </a:xfrm>
          <a:custGeom>
            <a:avLst/>
            <a:gdLst>
              <a:gd name="T0" fmla="*/ 585787 w 1166812"/>
              <a:gd name="T1" fmla="*/ 97631 h 1166812"/>
              <a:gd name="T2" fmla="*/ 90487 w 1166812"/>
              <a:gd name="T3" fmla="*/ 592931 h 1166812"/>
              <a:gd name="T4" fmla="*/ 585787 w 1166812"/>
              <a:gd name="T5" fmla="*/ 1088231 h 1166812"/>
              <a:gd name="T6" fmla="*/ 1081087 w 1166812"/>
              <a:gd name="T7" fmla="*/ 592931 h 1166812"/>
              <a:gd name="T8" fmla="*/ 585787 w 1166812"/>
              <a:gd name="T9" fmla="*/ 97631 h 1166812"/>
              <a:gd name="T10" fmla="*/ 583406 w 1166812"/>
              <a:gd name="T11" fmla="*/ 0 h 1166812"/>
              <a:gd name="T12" fmla="*/ 1166812 w 1166812"/>
              <a:gd name="T13" fmla="*/ 583406 h 1166812"/>
              <a:gd name="T14" fmla="*/ 583406 w 1166812"/>
              <a:gd name="T15" fmla="*/ 1166812 h 1166812"/>
              <a:gd name="T16" fmla="*/ 0 w 1166812"/>
              <a:gd name="T17" fmla="*/ 583406 h 1166812"/>
              <a:gd name="T18" fmla="*/ 583406 w 1166812"/>
              <a:gd name="T19" fmla="*/ 0 h 11668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66812" h="1166812">
                <a:moveTo>
                  <a:pt x="585787" y="97631"/>
                </a:moveTo>
                <a:cubicBezTo>
                  <a:pt x="312240" y="97631"/>
                  <a:pt x="90487" y="319384"/>
                  <a:pt x="90487" y="592931"/>
                </a:cubicBezTo>
                <a:cubicBezTo>
                  <a:pt x="90487" y="866478"/>
                  <a:pt x="312240" y="1088231"/>
                  <a:pt x="585787" y="1088231"/>
                </a:cubicBezTo>
                <a:cubicBezTo>
                  <a:pt x="859334" y="1088231"/>
                  <a:pt x="1081087" y="866478"/>
                  <a:pt x="1081087" y="592931"/>
                </a:cubicBezTo>
                <a:cubicBezTo>
                  <a:pt x="1081087" y="319384"/>
                  <a:pt x="859334" y="97631"/>
                  <a:pt x="585787" y="97631"/>
                </a:cubicBezTo>
                <a:close/>
                <a:moveTo>
                  <a:pt x="583406" y="0"/>
                </a:moveTo>
                <a:cubicBezTo>
                  <a:pt x="905612" y="0"/>
                  <a:pt x="1166812" y="261200"/>
                  <a:pt x="1166812" y="583406"/>
                </a:cubicBezTo>
                <a:cubicBezTo>
                  <a:pt x="1166812" y="905612"/>
                  <a:pt x="905612" y="1166812"/>
                  <a:pt x="583406" y="1166812"/>
                </a:cubicBezTo>
                <a:cubicBezTo>
                  <a:pt x="261200" y="1166812"/>
                  <a:pt x="0" y="905612"/>
                  <a:pt x="0" y="583406"/>
                </a:cubicBezTo>
                <a:cubicBezTo>
                  <a:pt x="0" y="261200"/>
                  <a:pt x="261200" y="0"/>
                  <a:pt x="5834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5379" name="矩形 35"/>
          <p:cNvSpPr>
            <a:spLocks noChangeArrowheads="1"/>
          </p:cNvSpPr>
          <p:nvPr/>
        </p:nvSpPr>
        <p:spPr bwMode="auto">
          <a:xfrm rot="-1665355">
            <a:off x="4783138" y="3000375"/>
            <a:ext cx="139700" cy="119063"/>
          </a:xfrm>
          <a:custGeom>
            <a:avLst/>
            <a:gdLst>
              <a:gd name="T0" fmla="*/ 495883 w 504719"/>
              <a:gd name="T1" fmla="*/ 0 h 432330"/>
              <a:gd name="T2" fmla="*/ 504719 w 504719"/>
              <a:gd name="T3" fmla="*/ 128428 h 432330"/>
              <a:gd name="T4" fmla="*/ 464680 w 504719"/>
              <a:gd name="T5" fmla="*/ 107358 h 432330"/>
              <a:gd name="T6" fmla="*/ 321623 w 504719"/>
              <a:gd name="T7" fmla="*/ 379195 h 432330"/>
              <a:gd name="T8" fmla="*/ 320473 w 504719"/>
              <a:gd name="T9" fmla="*/ 378590 h 432330"/>
              <a:gd name="T10" fmla="*/ 320473 w 504719"/>
              <a:gd name="T11" fmla="*/ 389957 h 432330"/>
              <a:gd name="T12" fmla="*/ 127702 w 504719"/>
              <a:gd name="T13" fmla="*/ 389957 h 432330"/>
              <a:gd name="T14" fmla="*/ 129546 w 504719"/>
              <a:gd name="T15" fmla="*/ 432330 h 432330"/>
              <a:gd name="T16" fmla="*/ 0 w 504719"/>
              <a:gd name="T17" fmla="*/ 370275 h 432330"/>
              <a:gd name="T18" fmla="*/ 123665 w 504719"/>
              <a:gd name="T19" fmla="*/ 297200 h 432330"/>
              <a:gd name="T20" fmla="*/ 125110 w 504719"/>
              <a:gd name="T21" fmla="*/ 330400 h 432330"/>
              <a:gd name="T22" fmla="*/ 295638 w 504719"/>
              <a:gd name="T23" fmla="*/ 330400 h 432330"/>
              <a:gd name="T24" fmla="*/ 424221 w 504719"/>
              <a:gd name="T25" fmla="*/ 86066 h 432330"/>
              <a:gd name="T26" fmla="*/ 385023 w 504719"/>
              <a:gd name="T27" fmla="*/ 65438 h 432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4719" h="432330">
                <a:moveTo>
                  <a:pt x="495883" y="0"/>
                </a:moveTo>
                <a:lnTo>
                  <a:pt x="504719" y="128428"/>
                </a:lnTo>
                <a:lnTo>
                  <a:pt x="464680" y="107358"/>
                </a:lnTo>
                <a:lnTo>
                  <a:pt x="321623" y="379195"/>
                </a:lnTo>
                <a:lnTo>
                  <a:pt x="320473" y="378590"/>
                </a:lnTo>
                <a:lnTo>
                  <a:pt x="320473" y="389957"/>
                </a:lnTo>
                <a:lnTo>
                  <a:pt x="127702" y="389957"/>
                </a:lnTo>
                <a:lnTo>
                  <a:pt x="129546" y="432330"/>
                </a:lnTo>
                <a:lnTo>
                  <a:pt x="0" y="370275"/>
                </a:lnTo>
                <a:lnTo>
                  <a:pt x="123665" y="297200"/>
                </a:lnTo>
                <a:lnTo>
                  <a:pt x="125110" y="330400"/>
                </a:lnTo>
                <a:lnTo>
                  <a:pt x="295638" y="330400"/>
                </a:lnTo>
                <a:lnTo>
                  <a:pt x="424221" y="86066"/>
                </a:lnTo>
                <a:lnTo>
                  <a:pt x="385023" y="654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15380" name="组合 10"/>
          <p:cNvGrpSpPr/>
          <p:nvPr/>
        </p:nvGrpSpPr>
        <p:grpSpPr bwMode="auto">
          <a:xfrm>
            <a:off x="4305300" y="2555875"/>
            <a:ext cx="738188" cy="692150"/>
            <a:chOff x="0" y="0"/>
            <a:chExt cx="738305" cy="691648"/>
          </a:xfrm>
        </p:grpSpPr>
        <p:grpSp>
          <p:nvGrpSpPr>
            <p:cNvPr id="15381" name="组合 52"/>
            <p:cNvGrpSpPr/>
            <p:nvPr/>
          </p:nvGrpSpPr>
          <p:grpSpPr bwMode="auto">
            <a:xfrm>
              <a:off x="128338" y="0"/>
              <a:ext cx="322769" cy="322769"/>
              <a:chOff x="0" y="0"/>
              <a:chExt cx="1166812" cy="1166812"/>
            </a:xfrm>
          </p:grpSpPr>
          <p:sp>
            <p:nvSpPr>
              <p:cNvPr id="15382" name="流程图: 联系 5"/>
              <p:cNvSpPr>
                <a:spLocks noChangeArrowheads="1"/>
              </p:cNvSpPr>
              <p:nvPr/>
            </p:nvSpPr>
            <p:spPr bwMode="auto">
              <a:xfrm>
                <a:off x="220723" y="195260"/>
                <a:ext cx="733002" cy="754858"/>
              </a:xfrm>
              <a:custGeom>
                <a:avLst/>
                <a:gdLst>
                  <a:gd name="T0" fmla="*/ 339346 w 733002"/>
                  <a:gd name="T1" fmla="*/ 419103 h 754858"/>
                  <a:gd name="T2" fmla="*/ 353401 w 733002"/>
                  <a:gd name="T3" fmla="*/ 466402 h 754858"/>
                  <a:gd name="T4" fmla="*/ 276140 w 733002"/>
                  <a:gd name="T5" fmla="*/ 635796 h 754858"/>
                  <a:gd name="T6" fmla="*/ 275052 w 733002"/>
                  <a:gd name="T7" fmla="*/ 635796 h 754858"/>
                  <a:gd name="T8" fmla="*/ 275815 w 733002"/>
                  <a:gd name="T9" fmla="*/ 636510 h 754858"/>
                  <a:gd name="T10" fmla="*/ 275053 w 733002"/>
                  <a:gd name="T11" fmla="*/ 638179 h 754858"/>
                  <a:gd name="T12" fmla="*/ 277599 w 733002"/>
                  <a:gd name="T13" fmla="*/ 638179 h 754858"/>
                  <a:gd name="T14" fmla="*/ 364111 w 733002"/>
                  <a:gd name="T15" fmla="*/ 719140 h 754858"/>
                  <a:gd name="T16" fmla="*/ 450624 w 733002"/>
                  <a:gd name="T17" fmla="*/ 638179 h 754858"/>
                  <a:gd name="T18" fmla="*/ 453171 w 733002"/>
                  <a:gd name="T19" fmla="*/ 638179 h 754858"/>
                  <a:gd name="T20" fmla="*/ 452409 w 733002"/>
                  <a:gd name="T21" fmla="*/ 636508 h 754858"/>
                  <a:gd name="T22" fmla="*/ 453170 w 733002"/>
                  <a:gd name="T23" fmla="*/ 635796 h 754858"/>
                  <a:gd name="T24" fmla="*/ 452084 w 733002"/>
                  <a:gd name="T25" fmla="*/ 635796 h 754858"/>
                  <a:gd name="T26" fmla="*/ 374822 w 733002"/>
                  <a:gd name="T27" fmla="*/ 466399 h 754858"/>
                  <a:gd name="T28" fmla="*/ 388876 w 733002"/>
                  <a:gd name="T29" fmla="*/ 419103 h 754858"/>
                  <a:gd name="T30" fmla="*/ 365062 w 733002"/>
                  <a:gd name="T31" fmla="*/ 0 h 754858"/>
                  <a:gd name="T32" fmla="*/ 562708 w 733002"/>
                  <a:gd name="T33" fmla="*/ 197646 h 754858"/>
                  <a:gd name="T34" fmla="*/ 455553 w 733002"/>
                  <a:gd name="T35" fmla="*/ 370619 h 754858"/>
                  <a:gd name="T36" fmla="*/ 455553 w 733002"/>
                  <a:gd name="T37" fmla="*/ 397414 h 754858"/>
                  <a:gd name="T38" fmla="*/ 733002 w 733002"/>
                  <a:gd name="T39" fmla="*/ 673412 h 754858"/>
                  <a:gd name="T40" fmla="*/ 357920 w 733002"/>
                  <a:gd name="T41" fmla="*/ 754858 h 754858"/>
                  <a:gd name="T42" fmla="*/ 0 w 733002"/>
                  <a:gd name="T43" fmla="*/ 680637 h 754858"/>
                  <a:gd name="T44" fmla="*/ 269815 w 733002"/>
                  <a:gd name="T45" fmla="*/ 400472 h 754858"/>
                  <a:gd name="T46" fmla="*/ 269815 w 733002"/>
                  <a:gd name="T47" fmla="*/ 367412 h 754858"/>
                  <a:gd name="T48" fmla="*/ 167416 w 733002"/>
                  <a:gd name="T49" fmla="*/ 197646 h 754858"/>
                  <a:gd name="T50" fmla="*/ 365062 w 733002"/>
                  <a:gd name="T51" fmla="*/ 0 h 754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33002" h="754858">
                    <a:moveTo>
                      <a:pt x="339346" y="419103"/>
                    </a:moveTo>
                    <a:lnTo>
                      <a:pt x="353401" y="466402"/>
                    </a:lnTo>
                    <a:lnTo>
                      <a:pt x="276140" y="635796"/>
                    </a:lnTo>
                    <a:lnTo>
                      <a:pt x="275052" y="635796"/>
                    </a:lnTo>
                    <a:lnTo>
                      <a:pt x="275815" y="636510"/>
                    </a:lnTo>
                    <a:lnTo>
                      <a:pt x="275053" y="638179"/>
                    </a:lnTo>
                    <a:lnTo>
                      <a:pt x="277599" y="638179"/>
                    </a:lnTo>
                    <a:lnTo>
                      <a:pt x="364111" y="719140"/>
                    </a:lnTo>
                    <a:lnTo>
                      <a:pt x="450624" y="638179"/>
                    </a:lnTo>
                    <a:lnTo>
                      <a:pt x="453171" y="638179"/>
                    </a:lnTo>
                    <a:lnTo>
                      <a:pt x="452409" y="636508"/>
                    </a:lnTo>
                    <a:lnTo>
                      <a:pt x="453170" y="635796"/>
                    </a:lnTo>
                    <a:lnTo>
                      <a:pt x="452084" y="635796"/>
                    </a:lnTo>
                    <a:lnTo>
                      <a:pt x="374822" y="466399"/>
                    </a:lnTo>
                    <a:lnTo>
                      <a:pt x="388876" y="419103"/>
                    </a:lnTo>
                    <a:close/>
                    <a:moveTo>
                      <a:pt x="365062" y="0"/>
                    </a:moveTo>
                    <a:cubicBezTo>
                      <a:pt x="474219" y="0"/>
                      <a:pt x="562708" y="88489"/>
                      <a:pt x="562708" y="197646"/>
                    </a:cubicBezTo>
                    <a:cubicBezTo>
                      <a:pt x="562708" y="273730"/>
                      <a:pt x="519717" y="339774"/>
                      <a:pt x="455553" y="370619"/>
                    </a:cubicBezTo>
                    <a:lnTo>
                      <a:pt x="455553" y="397414"/>
                    </a:lnTo>
                    <a:cubicBezTo>
                      <a:pt x="590202" y="429641"/>
                      <a:pt x="697102" y="536207"/>
                      <a:pt x="733002" y="673412"/>
                    </a:cubicBezTo>
                    <a:cubicBezTo>
                      <a:pt x="623711" y="725995"/>
                      <a:pt x="495161" y="754858"/>
                      <a:pt x="357920" y="754858"/>
                    </a:cubicBezTo>
                    <a:cubicBezTo>
                      <a:pt x="227703" y="754858"/>
                      <a:pt x="105310" y="728874"/>
                      <a:pt x="0" y="680637"/>
                    </a:cubicBezTo>
                    <a:cubicBezTo>
                      <a:pt x="33210" y="543332"/>
                      <a:pt x="137258" y="435551"/>
                      <a:pt x="269815" y="400472"/>
                    </a:cubicBezTo>
                    <a:lnTo>
                      <a:pt x="269815" y="367412"/>
                    </a:lnTo>
                    <a:cubicBezTo>
                      <a:pt x="208104" y="336180"/>
                      <a:pt x="167416" y="271665"/>
                      <a:pt x="167416" y="197646"/>
                    </a:cubicBezTo>
                    <a:cubicBezTo>
                      <a:pt x="167416" y="88489"/>
                      <a:pt x="255905" y="0"/>
                      <a:pt x="365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15383" name="流程图: 联系 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66812" cy="1166812"/>
              </a:xfrm>
              <a:custGeom>
                <a:avLst/>
                <a:gdLst>
                  <a:gd name="T0" fmla="*/ 585787 w 1166812"/>
                  <a:gd name="T1" fmla="*/ 97631 h 1166812"/>
                  <a:gd name="T2" fmla="*/ 90487 w 1166812"/>
                  <a:gd name="T3" fmla="*/ 592931 h 1166812"/>
                  <a:gd name="T4" fmla="*/ 585787 w 1166812"/>
                  <a:gd name="T5" fmla="*/ 1088231 h 1166812"/>
                  <a:gd name="T6" fmla="*/ 1081087 w 1166812"/>
                  <a:gd name="T7" fmla="*/ 592931 h 1166812"/>
                  <a:gd name="T8" fmla="*/ 585787 w 1166812"/>
                  <a:gd name="T9" fmla="*/ 97631 h 1166812"/>
                  <a:gd name="T10" fmla="*/ 583406 w 1166812"/>
                  <a:gd name="T11" fmla="*/ 0 h 1166812"/>
                  <a:gd name="T12" fmla="*/ 1166812 w 1166812"/>
                  <a:gd name="T13" fmla="*/ 583406 h 1166812"/>
                  <a:gd name="T14" fmla="*/ 583406 w 1166812"/>
                  <a:gd name="T15" fmla="*/ 1166812 h 1166812"/>
                  <a:gd name="T16" fmla="*/ 0 w 1166812"/>
                  <a:gd name="T17" fmla="*/ 583406 h 1166812"/>
                  <a:gd name="T18" fmla="*/ 583406 w 1166812"/>
                  <a:gd name="T19" fmla="*/ 0 h 1166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66812" h="1166812">
                    <a:moveTo>
                      <a:pt x="585787" y="97631"/>
                    </a:moveTo>
                    <a:cubicBezTo>
                      <a:pt x="312240" y="97631"/>
                      <a:pt x="90487" y="319384"/>
                      <a:pt x="90487" y="592931"/>
                    </a:cubicBezTo>
                    <a:cubicBezTo>
                      <a:pt x="90487" y="866478"/>
                      <a:pt x="312240" y="1088231"/>
                      <a:pt x="585787" y="1088231"/>
                    </a:cubicBezTo>
                    <a:cubicBezTo>
                      <a:pt x="859334" y="1088231"/>
                      <a:pt x="1081087" y="866478"/>
                      <a:pt x="1081087" y="592931"/>
                    </a:cubicBezTo>
                    <a:cubicBezTo>
                      <a:pt x="1081087" y="319384"/>
                      <a:pt x="859334" y="97631"/>
                      <a:pt x="585787" y="97631"/>
                    </a:cubicBezTo>
                    <a:close/>
                    <a:moveTo>
                      <a:pt x="583406" y="0"/>
                    </a:moveTo>
                    <a:cubicBezTo>
                      <a:pt x="905612" y="0"/>
                      <a:pt x="1166812" y="261200"/>
                      <a:pt x="1166812" y="583406"/>
                    </a:cubicBezTo>
                    <a:cubicBezTo>
                      <a:pt x="1166812" y="905612"/>
                      <a:pt x="905612" y="1166812"/>
                      <a:pt x="583406" y="1166812"/>
                    </a:cubicBezTo>
                    <a:cubicBezTo>
                      <a:pt x="261200" y="1166812"/>
                      <a:pt x="0" y="905612"/>
                      <a:pt x="0" y="583406"/>
                    </a:cubicBezTo>
                    <a:cubicBezTo>
                      <a:pt x="0" y="261200"/>
                      <a:pt x="261200" y="0"/>
                      <a:pt x="58340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5384" name="流程图: 联系 12"/>
            <p:cNvSpPr>
              <a:spLocks noChangeArrowheads="1"/>
            </p:cNvSpPr>
            <p:nvPr/>
          </p:nvSpPr>
          <p:spPr bwMode="auto">
            <a:xfrm>
              <a:off x="0" y="134406"/>
              <a:ext cx="581964" cy="524307"/>
            </a:xfrm>
            <a:custGeom>
              <a:avLst/>
              <a:gdLst>
                <a:gd name="T0" fmla="*/ 1517017 w 2103803"/>
                <a:gd name="T1" fmla="*/ 1695251 h 1895373"/>
                <a:gd name="T2" fmla="*/ 1558252 w 2103803"/>
                <a:gd name="T3" fmla="*/ 1765905 h 1895373"/>
                <a:gd name="T4" fmla="*/ 1052111 w 2103803"/>
                <a:gd name="T5" fmla="*/ 1895373 h 1895373"/>
                <a:gd name="T6" fmla="*/ 546992 w 2103803"/>
                <a:gd name="T7" fmla="*/ 1766525 h 1895373"/>
                <a:gd name="T8" fmla="*/ 604868 w 2103803"/>
                <a:gd name="T9" fmla="*/ 1704265 h 1895373"/>
                <a:gd name="T10" fmla="*/ 1052118 w 2103803"/>
                <a:gd name="T11" fmla="*/ 1814410 h 1895373"/>
                <a:gd name="T12" fmla="*/ 1517017 w 2103803"/>
                <a:gd name="T13" fmla="*/ 1695251 h 1895373"/>
                <a:gd name="T14" fmla="*/ 407574 w 2103803"/>
                <a:gd name="T15" fmla="*/ 8459 h 1895373"/>
                <a:gd name="T16" fmla="*/ 448707 w 2103803"/>
                <a:gd name="T17" fmla="*/ 97822 h 1895373"/>
                <a:gd name="T18" fmla="*/ 88408 w 2103803"/>
                <a:gd name="T19" fmla="*/ 794215 h 1895373"/>
                <a:gd name="T20" fmla="*/ 0 w 2103803"/>
                <a:gd name="T21" fmla="*/ 807458 h 1895373"/>
                <a:gd name="T22" fmla="*/ 407574 w 2103803"/>
                <a:gd name="T23" fmla="*/ 8459 h 1895373"/>
                <a:gd name="T24" fmla="*/ 1685722 w 2103803"/>
                <a:gd name="T25" fmla="*/ 0 h 1895373"/>
                <a:gd name="T26" fmla="*/ 2103803 w 2103803"/>
                <a:gd name="T27" fmla="*/ 793587 h 1895373"/>
                <a:gd name="T28" fmla="*/ 2016838 w 2103803"/>
                <a:gd name="T29" fmla="*/ 806682 h 1895373"/>
                <a:gd name="T30" fmla="*/ 1657408 w 2103803"/>
                <a:gd name="T31" fmla="*/ 99193 h 1895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03803" h="1895373">
                  <a:moveTo>
                    <a:pt x="1517017" y="1695251"/>
                  </a:moveTo>
                  <a:lnTo>
                    <a:pt x="1558252" y="1765905"/>
                  </a:lnTo>
                  <a:cubicBezTo>
                    <a:pt x="1408097" y="1848502"/>
                    <a:pt x="1235578" y="1895373"/>
                    <a:pt x="1052111" y="1895373"/>
                  </a:cubicBezTo>
                  <a:cubicBezTo>
                    <a:pt x="869071" y="1895373"/>
                    <a:pt x="696927" y="1848719"/>
                    <a:pt x="546992" y="1766525"/>
                  </a:cubicBezTo>
                  <a:lnTo>
                    <a:pt x="604868" y="1704265"/>
                  </a:lnTo>
                  <a:cubicBezTo>
                    <a:pt x="738395" y="1774818"/>
                    <a:pt x="890633" y="1814410"/>
                    <a:pt x="1052118" y="1814410"/>
                  </a:cubicBezTo>
                  <a:cubicBezTo>
                    <a:pt x="1220673" y="1814410"/>
                    <a:pt x="1379153" y="1771276"/>
                    <a:pt x="1517017" y="1695251"/>
                  </a:cubicBezTo>
                  <a:close/>
                  <a:moveTo>
                    <a:pt x="407574" y="8459"/>
                  </a:moveTo>
                  <a:lnTo>
                    <a:pt x="448707" y="97822"/>
                  </a:lnTo>
                  <a:cubicBezTo>
                    <a:pt x="239167" y="261382"/>
                    <a:pt x="102210" y="511509"/>
                    <a:pt x="88408" y="794215"/>
                  </a:cubicBezTo>
                  <a:lnTo>
                    <a:pt x="0" y="807458"/>
                  </a:lnTo>
                  <a:cubicBezTo>
                    <a:pt x="8811" y="482119"/>
                    <a:pt x="166481" y="194029"/>
                    <a:pt x="407574" y="8459"/>
                  </a:cubicBezTo>
                  <a:close/>
                  <a:moveTo>
                    <a:pt x="1685722" y="0"/>
                  </a:moveTo>
                  <a:cubicBezTo>
                    <a:pt x="1929279" y="182726"/>
                    <a:pt x="2090118" y="469068"/>
                    <a:pt x="2103803" y="793587"/>
                  </a:cubicBezTo>
                  <a:lnTo>
                    <a:pt x="2016838" y="806682"/>
                  </a:lnTo>
                  <a:cubicBezTo>
                    <a:pt x="2005548" y="519767"/>
                    <a:pt x="1868861" y="265170"/>
                    <a:pt x="1657408" y="991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5385" name="流程图: 联系 9"/>
            <p:cNvSpPr>
              <a:spLocks noChangeArrowheads="1"/>
            </p:cNvSpPr>
            <p:nvPr/>
          </p:nvSpPr>
          <p:spPr bwMode="auto">
            <a:xfrm>
              <a:off x="415536" y="368879"/>
              <a:ext cx="322769" cy="322769"/>
            </a:xfrm>
            <a:custGeom>
              <a:avLst/>
              <a:gdLst>
                <a:gd name="T0" fmla="*/ 585787 w 1166812"/>
                <a:gd name="T1" fmla="*/ 97631 h 1166812"/>
                <a:gd name="T2" fmla="*/ 90487 w 1166812"/>
                <a:gd name="T3" fmla="*/ 592931 h 1166812"/>
                <a:gd name="T4" fmla="*/ 585787 w 1166812"/>
                <a:gd name="T5" fmla="*/ 1088231 h 1166812"/>
                <a:gd name="T6" fmla="*/ 1081087 w 1166812"/>
                <a:gd name="T7" fmla="*/ 592931 h 1166812"/>
                <a:gd name="T8" fmla="*/ 585787 w 1166812"/>
                <a:gd name="T9" fmla="*/ 97631 h 1166812"/>
                <a:gd name="T10" fmla="*/ 583406 w 1166812"/>
                <a:gd name="T11" fmla="*/ 0 h 1166812"/>
                <a:gd name="T12" fmla="*/ 1166812 w 1166812"/>
                <a:gd name="T13" fmla="*/ 583406 h 1166812"/>
                <a:gd name="T14" fmla="*/ 583406 w 1166812"/>
                <a:gd name="T15" fmla="*/ 1166812 h 1166812"/>
                <a:gd name="T16" fmla="*/ 0 w 1166812"/>
                <a:gd name="T17" fmla="*/ 583406 h 1166812"/>
                <a:gd name="T18" fmla="*/ 583406 w 1166812"/>
                <a:gd name="T19" fmla="*/ 0 h 1166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6812" h="1166812">
                  <a:moveTo>
                    <a:pt x="585787" y="97631"/>
                  </a:moveTo>
                  <a:cubicBezTo>
                    <a:pt x="312240" y="97631"/>
                    <a:pt x="90487" y="319384"/>
                    <a:pt x="90487" y="592931"/>
                  </a:cubicBezTo>
                  <a:cubicBezTo>
                    <a:pt x="90487" y="866478"/>
                    <a:pt x="312240" y="1088231"/>
                    <a:pt x="585787" y="1088231"/>
                  </a:cubicBezTo>
                  <a:cubicBezTo>
                    <a:pt x="859334" y="1088231"/>
                    <a:pt x="1081087" y="866478"/>
                    <a:pt x="1081087" y="592931"/>
                  </a:cubicBezTo>
                  <a:cubicBezTo>
                    <a:pt x="1081087" y="319384"/>
                    <a:pt x="859334" y="97631"/>
                    <a:pt x="585787" y="97631"/>
                  </a:cubicBezTo>
                  <a:close/>
                  <a:moveTo>
                    <a:pt x="583406" y="0"/>
                  </a:moveTo>
                  <a:cubicBezTo>
                    <a:pt x="905612" y="0"/>
                    <a:pt x="1166812" y="261200"/>
                    <a:pt x="1166812" y="583406"/>
                  </a:cubicBezTo>
                  <a:cubicBezTo>
                    <a:pt x="1166812" y="905612"/>
                    <a:pt x="905612" y="1166812"/>
                    <a:pt x="583406" y="1166812"/>
                  </a:cubicBezTo>
                  <a:cubicBezTo>
                    <a:pt x="261200" y="1166812"/>
                    <a:pt x="0" y="905612"/>
                    <a:pt x="0" y="583406"/>
                  </a:cubicBezTo>
                  <a:cubicBezTo>
                    <a:pt x="0" y="261200"/>
                    <a:pt x="261200" y="0"/>
                    <a:pt x="5834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5386" name="矩形 24"/>
            <p:cNvSpPr>
              <a:spLocks noChangeArrowheads="1"/>
            </p:cNvSpPr>
            <p:nvPr/>
          </p:nvSpPr>
          <p:spPr bwMode="auto">
            <a:xfrm>
              <a:off x="437999" y="391934"/>
              <a:ext cx="279953" cy="279953"/>
            </a:xfrm>
            <a:custGeom>
              <a:avLst/>
              <a:gdLst>
                <a:gd name="T0" fmla="*/ 483156 w 1012031"/>
                <a:gd name="T1" fmla="*/ 931050 h 1012031"/>
                <a:gd name="T2" fmla="*/ 506967 w 1012031"/>
                <a:gd name="T3" fmla="*/ 933450 h 1012031"/>
                <a:gd name="T4" fmla="*/ 528875 w 1012031"/>
                <a:gd name="T5" fmla="*/ 931242 h 1012031"/>
                <a:gd name="T6" fmla="*/ 528875 w 1012031"/>
                <a:gd name="T7" fmla="*/ 1012031 h 1012031"/>
                <a:gd name="T8" fmla="*/ 483156 w 1012031"/>
                <a:gd name="T9" fmla="*/ 1012031 h 1012031"/>
                <a:gd name="T10" fmla="*/ 738821 w 1012031"/>
                <a:gd name="T11" fmla="*/ 863531 h 1012031"/>
                <a:gd name="T12" fmla="*/ 778819 w 1012031"/>
                <a:gd name="T13" fmla="*/ 932809 h 1012031"/>
                <a:gd name="T14" fmla="*/ 739225 w 1012031"/>
                <a:gd name="T15" fmla="*/ 955669 h 1012031"/>
                <a:gd name="T16" fmla="*/ 698625 w 1012031"/>
                <a:gd name="T17" fmla="*/ 885348 h 1012031"/>
                <a:gd name="T18" fmla="*/ 273662 w 1012031"/>
                <a:gd name="T19" fmla="*/ 862743 h 1012031"/>
                <a:gd name="T20" fmla="*/ 313858 w 1012031"/>
                <a:gd name="T21" fmla="*/ 884560 h 1012031"/>
                <a:gd name="T22" fmla="*/ 272803 w 1012031"/>
                <a:gd name="T23" fmla="*/ 955669 h 1012031"/>
                <a:gd name="T24" fmla="*/ 233209 w 1012031"/>
                <a:gd name="T25" fmla="*/ 932809 h 1012031"/>
                <a:gd name="T26" fmla="*/ 882621 w 1012031"/>
                <a:gd name="T27" fmla="*/ 699437 h 1012031"/>
                <a:gd name="T28" fmla="*/ 955666 w 1012031"/>
                <a:gd name="T29" fmla="*/ 741610 h 1012031"/>
                <a:gd name="T30" fmla="*/ 932806 w 1012031"/>
                <a:gd name="T31" fmla="*/ 781203 h 1012031"/>
                <a:gd name="T32" fmla="*/ 860803 w 1012031"/>
                <a:gd name="T33" fmla="*/ 739632 h 1012031"/>
                <a:gd name="T34" fmla="*/ 128890 w 1012031"/>
                <a:gd name="T35" fmla="*/ 694971 h 1012031"/>
                <a:gd name="T36" fmla="*/ 150707 w 1012031"/>
                <a:gd name="T37" fmla="*/ 735167 h 1012031"/>
                <a:gd name="T38" fmla="*/ 79222 w 1012031"/>
                <a:gd name="T39" fmla="*/ 776439 h 1012031"/>
                <a:gd name="T40" fmla="*/ 56362 w 1012031"/>
                <a:gd name="T41" fmla="*/ 736845 h 1012031"/>
                <a:gd name="T42" fmla="*/ 925784 w 1012031"/>
                <a:gd name="T43" fmla="*/ 485538 h 1012031"/>
                <a:gd name="T44" fmla="*/ 1012031 w 1012031"/>
                <a:gd name="T45" fmla="*/ 485538 h 1012031"/>
                <a:gd name="T46" fmla="*/ 1012031 w 1012031"/>
                <a:gd name="T47" fmla="*/ 531257 h 1012031"/>
                <a:gd name="T48" fmla="*/ 926504 w 1012031"/>
                <a:gd name="T49" fmla="*/ 531257 h 1012031"/>
                <a:gd name="T50" fmla="*/ 928448 w 1012031"/>
                <a:gd name="T51" fmla="*/ 511969 h 1012031"/>
                <a:gd name="T52" fmla="*/ 925784 w 1012031"/>
                <a:gd name="T53" fmla="*/ 485538 h 1012031"/>
                <a:gd name="T54" fmla="*/ 0 w 1012031"/>
                <a:gd name="T55" fmla="*/ 485538 h 1012031"/>
                <a:gd name="T56" fmla="*/ 88151 w 1012031"/>
                <a:gd name="T57" fmla="*/ 485538 h 1012031"/>
                <a:gd name="T58" fmla="*/ 85486 w 1012031"/>
                <a:gd name="T59" fmla="*/ 511969 h 1012031"/>
                <a:gd name="T60" fmla="*/ 87431 w 1012031"/>
                <a:gd name="T61" fmla="*/ 531257 h 1012031"/>
                <a:gd name="T62" fmla="*/ 0 w 1012031"/>
                <a:gd name="T63" fmla="*/ 531257 h 1012031"/>
                <a:gd name="T64" fmla="*/ 79221 w 1012031"/>
                <a:gd name="T65" fmla="*/ 235594 h 1012031"/>
                <a:gd name="T66" fmla="*/ 155627 w 1012031"/>
                <a:gd name="T67" fmla="*/ 279707 h 1012031"/>
                <a:gd name="T68" fmla="*/ 133810 w 1012031"/>
                <a:gd name="T69" fmla="*/ 319903 h 1012031"/>
                <a:gd name="T70" fmla="*/ 56361 w 1012031"/>
                <a:gd name="T71" fmla="*/ 275188 h 1012031"/>
                <a:gd name="T72" fmla="*/ 932807 w 1012031"/>
                <a:gd name="T73" fmla="*/ 230830 h 1012031"/>
                <a:gd name="T74" fmla="*/ 955667 w 1012031"/>
                <a:gd name="T75" fmla="*/ 270424 h 1012031"/>
                <a:gd name="T76" fmla="*/ 877701 w 1012031"/>
                <a:gd name="T77" fmla="*/ 315438 h 1012031"/>
                <a:gd name="T78" fmla="*/ 855679 w 1012031"/>
                <a:gd name="T79" fmla="*/ 275360 h 1012031"/>
                <a:gd name="T80" fmla="*/ 739225 w 1012031"/>
                <a:gd name="T81" fmla="*/ 56365 h 1012031"/>
                <a:gd name="T82" fmla="*/ 778819 w 1012031"/>
                <a:gd name="T83" fmla="*/ 79224 h 1012031"/>
                <a:gd name="T84" fmla="*/ 733588 w 1012031"/>
                <a:gd name="T85" fmla="*/ 157567 h 1012031"/>
                <a:gd name="T86" fmla="*/ 693392 w 1012031"/>
                <a:gd name="T87" fmla="*/ 135750 h 1012031"/>
                <a:gd name="T88" fmla="*/ 272803 w 1012031"/>
                <a:gd name="T89" fmla="*/ 56365 h 1012031"/>
                <a:gd name="T90" fmla="*/ 319091 w 1012031"/>
                <a:gd name="T91" fmla="*/ 136537 h 1012031"/>
                <a:gd name="T92" fmla="*/ 278896 w 1012031"/>
                <a:gd name="T93" fmla="*/ 158354 h 1012031"/>
                <a:gd name="T94" fmla="*/ 233210 w 1012031"/>
                <a:gd name="T95" fmla="*/ 79224 h 1012031"/>
                <a:gd name="T96" fmla="*/ 483156 w 1012031"/>
                <a:gd name="T97" fmla="*/ 0 h 1012031"/>
                <a:gd name="T98" fmla="*/ 528875 w 1012031"/>
                <a:gd name="T99" fmla="*/ 0 h 1012031"/>
                <a:gd name="T100" fmla="*/ 528875 w 1012031"/>
                <a:gd name="T101" fmla="*/ 92697 h 1012031"/>
                <a:gd name="T102" fmla="*/ 506967 w 1012031"/>
                <a:gd name="T103" fmla="*/ 90488 h 1012031"/>
                <a:gd name="T104" fmla="*/ 483156 w 1012031"/>
                <a:gd name="T105" fmla="*/ 92888 h 1012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12031" h="1012031">
                  <a:moveTo>
                    <a:pt x="483156" y="931050"/>
                  </a:moveTo>
                  <a:lnTo>
                    <a:pt x="506967" y="933450"/>
                  </a:lnTo>
                  <a:cubicBezTo>
                    <a:pt x="514344" y="933450"/>
                    <a:pt x="521676" y="933261"/>
                    <a:pt x="528875" y="931242"/>
                  </a:cubicBezTo>
                  <a:lnTo>
                    <a:pt x="528875" y="1012031"/>
                  </a:lnTo>
                  <a:lnTo>
                    <a:pt x="483156" y="1012031"/>
                  </a:lnTo>
                  <a:close/>
                  <a:moveTo>
                    <a:pt x="738821" y="863531"/>
                  </a:moveTo>
                  <a:lnTo>
                    <a:pt x="778819" y="932809"/>
                  </a:lnTo>
                  <a:lnTo>
                    <a:pt x="739225" y="955669"/>
                  </a:lnTo>
                  <a:lnTo>
                    <a:pt x="698625" y="885348"/>
                  </a:lnTo>
                  <a:close/>
                  <a:moveTo>
                    <a:pt x="273662" y="862743"/>
                  </a:moveTo>
                  <a:lnTo>
                    <a:pt x="313858" y="884560"/>
                  </a:lnTo>
                  <a:lnTo>
                    <a:pt x="272803" y="955669"/>
                  </a:lnTo>
                  <a:lnTo>
                    <a:pt x="233209" y="932809"/>
                  </a:lnTo>
                  <a:close/>
                  <a:moveTo>
                    <a:pt x="882621" y="699437"/>
                  </a:moveTo>
                  <a:lnTo>
                    <a:pt x="955666" y="741610"/>
                  </a:lnTo>
                  <a:lnTo>
                    <a:pt x="932806" y="781203"/>
                  </a:lnTo>
                  <a:lnTo>
                    <a:pt x="860803" y="739632"/>
                  </a:lnTo>
                  <a:close/>
                  <a:moveTo>
                    <a:pt x="128890" y="694971"/>
                  </a:moveTo>
                  <a:lnTo>
                    <a:pt x="150707" y="735167"/>
                  </a:lnTo>
                  <a:lnTo>
                    <a:pt x="79222" y="776439"/>
                  </a:lnTo>
                  <a:lnTo>
                    <a:pt x="56362" y="736845"/>
                  </a:lnTo>
                  <a:close/>
                  <a:moveTo>
                    <a:pt x="925784" y="485538"/>
                  </a:moveTo>
                  <a:lnTo>
                    <a:pt x="1012031" y="485538"/>
                  </a:lnTo>
                  <a:lnTo>
                    <a:pt x="1012031" y="531257"/>
                  </a:lnTo>
                  <a:lnTo>
                    <a:pt x="926504" y="531257"/>
                  </a:lnTo>
                  <a:lnTo>
                    <a:pt x="928448" y="511969"/>
                  </a:lnTo>
                  <a:cubicBezTo>
                    <a:pt x="928448" y="503053"/>
                    <a:pt x="928171" y="494202"/>
                    <a:pt x="925784" y="485538"/>
                  </a:cubicBezTo>
                  <a:close/>
                  <a:moveTo>
                    <a:pt x="0" y="485538"/>
                  </a:moveTo>
                  <a:lnTo>
                    <a:pt x="88151" y="485538"/>
                  </a:lnTo>
                  <a:lnTo>
                    <a:pt x="85486" y="511969"/>
                  </a:lnTo>
                  <a:cubicBezTo>
                    <a:pt x="85486" y="518456"/>
                    <a:pt x="85633" y="524910"/>
                    <a:pt x="87431" y="531257"/>
                  </a:cubicBezTo>
                  <a:lnTo>
                    <a:pt x="0" y="531257"/>
                  </a:lnTo>
                  <a:close/>
                  <a:moveTo>
                    <a:pt x="79221" y="235594"/>
                  </a:moveTo>
                  <a:lnTo>
                    <a:pt x="155627" y="279707"/>
                  </a:lnTo>
                  <a:lnTo>
                    <a:pt x="133810" y="319903"/>
                  </a:lnTo>
                  <a:lnTo>
                    <a:pt x="56361" y="275188"/>
                  </a:lnTo>
                  <a:close/>
                  <a:moveTo>
                    <a:pt x="932807" y="230830"/>
                  </a:moveTo>
                  <a:lnTo>
                    <a:pt x="955667" y="270424"/>
                  </a:lnTo>
                  <a:lnTo>
                    <a:pt x="877701" y="315438"/>
                  </a:lnTo>
                  <a:cubicBezTo>
                    <a:pt x="872245" y="300989"/>
                    <a:pt x="864343" y="287898"/>
                    <a:pt x="855679" y="275360"/>
                  </a:cubicBezTo>
                  <a:close/>
                  <a:moveTo>
                    <a:pt x="739225" y="56365"/>
                  </a:moveTo>
                  <a:lnTo>
                    <a:pt x="778819" y="79224"/>
                  </a:lnTo>
                  <a:lnTo>
                    <a:pt x="733588" y="157567"/>
                  </a:lnTo>
                  <a:lnTo>
                    <a:pt x="693392" y="135750"/>
                  </a:lnTo>
                  <a:close/>
                  <a:moveTo>
                    <a:pt x="272803" y="56365"/>
                  </a:moveTo>
                  <a:lnTo>
                    <a:pt x="319091" y="136537"/>
                  </a:lnTo>
                  <a:lnTo>
                    <a:pt x="278896" y="158354"/>
                  </a:lnTo>
                  <a:lnTo>
                    <a:pt x="233210" y="79224"/>
                  </a:lnTo>
                  <a:close/>
                  <a:moveTo>
                    <a:pt x="483156" y="0"/>
                  </a:moveTo>
                  <a:lnTo>
                    <a:pt x="528875" y="0"/>
                  </a:lnTo>
                  <a:lnTo>
                    <a:pt x="528875" y="92697"/>
                  </a:lnTo>
                  <a:lnTo>
                    <a:pt x="506967" y="90488"/>
                  </a:lnTo>
                  <a:cubicBezTo>
                    <a:pt x="498944" y="90488"/>
                    <a:pt x="490972" y="90712"/>
                    <a:pt x="483156" y="928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15387" name="TextBox 8"/>
          <p:cNvSpPr>
            <a:spLocks noChangeArrowheads="1"/>
          </p:cNvSpPr>
          <p:nvPr/>
        </p:nvSpPr>
        <p:spPr bwMode="auto">
          <a:xfrm>
            <a:off x="4092575" y="2900363"/>
            <a:ext cx="442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FFFFFF"/>
                </a:solidFill>
                <a:ea typeface="微软雅黑" panose="020B0503020204020204" charset="-122"/>
              </a:rPr>
              <a:t>$</a:t>
            </a:r>
            <a:endParaRPr lang="zh-CN" altLang="en-US" b="1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5388" name="TextBox 60"/>
          <p:cNvSpPr>
            <a:spLocks noChangeArrowheads="1"/>
          </p:cNvSpPr>
          <p:nvPr/>
        </p:nvSpPr>
        <p:spPr bwMode="auto">
          <a:xfrm>
            <a:off x="566738" y="3149600"/>
            <a:ext cx="273843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zh-CN" altLang="en-US" sz="16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  <p:sp>
        <p:nvSpPr>
          <p:cNvPr id="15389" name="TextBox 61"/>
          <p:cNvSpPr>
            <a:spLocks noChangeArrowheads="1"/>
          </p:cNvSpPr>
          <p:nvPr/>
        </p:nvSpPr>
        <p:spPr bwMode="auto">
          <a:xfrm>
            <a:off x="5876925" y="3144838"/>
            <a:ext cx="244792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2"/>
          <p:cNvGrpSpPr/>
          <p:nvPr/>
        </p:nvGrpSpPr>
        <p:grpSpPr bwMode="auto">
          <a:xfrm>
            <a:off x="1690688" y="1419225"/>
            <a:ext cx="812800" cy="692150"/>
            <a:chOff x="0" y="0"/>
            <a:chExt cx="2164545" cy="1844675"/>
          </a:xfrm>
        </p:grpSpPr>
        <p:sp>
          <p:nvSpPr>
            <p:cNvPr id="16386" name="流程图: 联系 3"/>
            <p:cNvSpPr>
              <a:spLocks noChangeArrowheads="1"/>
            </p:cNvSpPr>
            <p:nvPr/>
          </p:nvSpPr>
          <p:spPr bwMode="auto">
            <a:xfrm>
              <a:off x="0" y="0"/>
              <a:ext cx="1348893" cy="1358900"/>
            </a:xfrm>
            <a:custGeom>
              <a:avLst/>
              <a:gdLst>
                <a:gd name="T0" fmla="*/ 678312 w 1348893"/>
                <a:gd name="T1" fmla="*/ 474662 h 1358900"/>
                <a:gd name="T2" fmla="*/ 475112 w 1348893"/>
                <a:gd name="T3" fmla="*/ 677862 h 1358900"/>
                <a:gd name="T4" fmla="*/ 678312 w 1348893"/>
                <a:gd name="T5" fmla="*/ 881062 h 1358900"/>
                <a:gd name="T6" fmla="*/ 881512 w 1348893"/>
                <a:gd name="T7" fmla="*/ 677862 h 1358900"/>
                <a:gd name="T8" fmla="*/ 678312 w 1348893"/>
                <a:gd name="T9" fmla="*/ 474662 h 1358900"/>
                <a:gd name="T10" fmla="*/ 576485 w 1348893"/>
                <a:gd name="T11" fmla="*/ 0 h 1358900"/>
                <a:gd name="T12" fmla="*/ 779685 w 1348893"/>
                <a:gd name="T13" fmla="*/ 0 h 1358900"/>
                <a:gd name="T14" fmla="*/ 779685 w 1348893"/>
                <a:gd name="T15" fmla="*/ 199503 h 1358900"/>
                <a:gd name="T16" fmla="*/ 942716 w 1348893"/>
                <a:gd name="T17" fmla="*/ 271135 h 1358900"/>
                <a:gd name="T18" fmla="*/ 1086686 w 1348893"/>
                <a:gd name="T19" fmla="*/ 127165 h 1358900"/>
                <a:gd name="T20" fmla="*/ 1230370 w 1348893"/>
                <a:gd name="T21" fmla="*/ 270849 h 1358900"/>
                <a:gd name="T22" fmla="*/ 1082245 w 1348893"/>
                <a:gd name="T23" fmla="*/ 418974 h 1358900"/>
                <a:gd name="T24" fmla="*/ 1147774 w 1348893"/>
                <a:gd name="T25" fmla="*/ 583519 h 1358900"/>
                <a:gd name="T26" fmla="*/ 1348893 w 1348893"/>
                <a:gd name="T27" fmla="*/ 583519 h 1358900"/>
                <a:gd name="T28" fmla="*/ 1348893 w 1348893"/>
                <a:gd name="T29" fmla="*/ 786719 h 1358900"/>
                <a:gd name="T30" fmla="*/ 1144340 w 1348893"/>
                <a:gd name="T31" fmla="*/ 786719 h 1358900"/>
                <a:gd name="T32" fmla="*/ 1077853 w 1348893"/>
                <a:gd name="T33" fmla="*/ 944842 h 1358900"/>
                <a:gd name="T34" fmla="*/ 1223194 w 1348893"/>
                <a:gd name="T35" fmla="*/ 1090183 h 1358900"/>
                <a:gd name="T36" fmla="*/ 1079510 w 1348893"/>
                <a:gd name="T37" fmla="*/ 1233867 h 1358900"/>
                <a:gd name="T38" fmla="*/ 935174 w 1348893"/>
                <a:gd name="T39" fmla="*/ 1089531 h 1358900"/>
                <a:gd name="T40" fmla="*/ 779685 w 1348893"/>
                <a:gd name="T41" fmla="*/ 1156222 h 1358900"/>
                <a:gd name="T42" fmla="*/ 779685 w 1348893"/>
                <a:gd name="T43" fmla="*/ 1358900 h 1358900"/>
                <a:gd name="T44" fmla="*/ 576485 w 1348893"/>
                <a:gd name="T45" fmla="*/ 1358900 h 1358900"/>
                <a:gd name="T46" fmla="*/ 576485 w 1348893"/>
                <a:gd name="T47" fmla="*/ 1162546 h 1358900"/>
                <a:gd name="T48" fmla="*/ 404910 w 1348893"/>
                <a:gd name="T49" fmla="*/ 1096309 h 1358900"/>
                <a:gd name="T50" fmla="*/ 269483 w 1348893"/>
                <a:gd name="T51" fmla="*/ 1231736 h 1358900"/>
                <a:gd name="T52" fmla="*/ 125799 w 1348893"/>
                <a:gd name="T53" fmla="*/ 1088052 h 1358900"/>
                <a:gd name="T54" fmla="*/ 257071 w 1348893"/>
                <a:gd name="T55" fmla="*/ 956780 h 1358900"/>
                <a:gd name="T56" fmla="*/ 183257 w 1348893"/>
                <a:gd name="T57" fmla="*/ 786719 h 1358900"/>
                <a:gd name="T58" fmla="*/ 0 w 1348893"/>
                <a:gd name="T59" fmla="*/ 786719 h 1358900"/>
                <a:gd name="T60" fmla="*/ 0 w 1348893"/>
                <a:gd name="T61" fmla="*/ 583519 h 1358900"/>
                <a:gd name="T62" fmla="*/ 179823 w 1348893"/>
                <a:gd name="T63" fmla="*/ 583519 h 1358900"/>
                <a:gd name="T64" fmla="*/ 252129 w 1348893"/>
                <a:gd name="T65" fmla="*/ 406486 h 1358900"/>
                <a:gd name="T66" fmla="*/ 125699 w 1348893"/>
                <a:gd name="T67" fmla="*/ 280056 h 1358900"/>
                <a:gd name="T68" fmla="*/ 269383 w 1348893"/>
                <a:gd name="T69" fmla="*/ 136372 h 1358900"/>
                <a:gd name="T70" fmla="*/ 396818 w 1348893"/>
                <a:gd name="T71" fmla="*/ 263807 h 1358900"/>
                <a:gd name="T72" fmla="*/ 576485 w 1348893"/>
                <a:gd name="T73" fmla="*/ 193178 h 1358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48893" h="1358900">
                  <a:moveTo>
                    <a:pt x="678312" y="474662"/>
                  </a:moveTo>
                  <a:cubicBezTo>
                    <a:pt x="566088" y="474662"/>
                    <a:pt x="475112" y="565638"/>
                    <a:pt x="475112" y="677862"/>
                  </a:cubicBezTo>
                  <a:cubicBezTo>
                    <a:pt x="475112" y="790086"/>
                    <a:pt x="566088" y="881062"/>
                    <a:pt x="678312" y="881062"/>
                  </a:cubicBezTo>
                  <a:cubicBezTo>
                    <a:pt x="790536" y="881062"/>
                    <a:pt x="881512" y="790086"/>
                    <a:pt x="881512" y="677862"/>
                  </a:cubicBezTo>
                  <a:cubicBezTo>
                    <a:pt x="881512" y="565638"/>
                    <a:pt x="790536" y="474662"/>
                    <a:pt x="678312" y="474662"/>
                  </a:cubicBezTo>
                  <a:close/>
                  <a:moveTo>
                    <a:pt x="576485" y="0"/>
                  </a:moveTo>
                  <a:lnTo>
                    <a:pt x="779685" y="0"/>
                  </a:lnTo>
                  <a:lnTo>
                    <a:pt x="779685" y="199503"/>
                  </a:lnTo>
                  <a:cubicBezTo>
                    <a:pt x="839191" y="212424"/>
                    <a:pt x="894209" y="237374"/>
                    <a:pt x="942716" y="271135"/>
                  </a:cubicBezTo>
                  <a:lnTo>
                    <a:pt x="1086686" y="127165"/>
                  </a:lnTo>
                  <a:lnTo>
                    <a:pt x="1230370" y="270849"/>
                  </a:lnTo>
                  <a:lnTo>
                    <a:pt x="1082245" y="418974"/>
                  </a:lnTo>
                  <a:cubicBezTo>
                    <a:pt x="1114430" y="468046"/>
                    <a:pt x="1136707" y="523822"/>
                    <a:pt x="1147774" y="583519"/>
                  </a:cubicBezTo>
                  <a:lnTo>
                    <a:pt x="1348893" y="583519"/>
                  </a:lnTo>
                  <a:lnTo>
                    <a:pt x="1348893" y="786719"/>
                  </a:lnTo>
                  <a:lnTo>
                    <a:pt x="1144340" y="786719"/>
                  </a:lnTo>
                  <a:cubicBezTo>
                    <a:pt x="1132292" y="844114"/>
                    <a:pt x="1109455" y="897553"/>
                    <a:pt x="1077853" y="944842"/>
                  </a:cubicBezTo>
                  <a:lnTo>
                    <a:pt x="1223194" y="1090183"/>
                  </a:lnTo>
                  <a:lnTo>
                    <a:pt x="1079510" y="1233867"/>
                  </a:lnTo>
                  <a:lnTo>
                    <a:pt x="935174" y="1089531"/>
                  </a:lnTo>
                  <a:cubicBezTo>
                    <a:pt x="888599" y="1120862"/>
                    <a:pt x="836180" y="1144027"/>
                    <a:pt x="779685" y="1156222"/>
                  </a:cubicBezTo>
                  <a:lnTo>
                    <a:pt x="779685" y="1358900"/>
                  </a:lnTo>
                  <a:lnTo>
                    <a:pt x="576485" y="1358900"/>
                  </a:lnTo>
                  <a:lnTo>
                    <a:pt x="576485" y="1162546"/>
                  </a:lnTo>
                  <a:cubicBezTo>
                    <a:pt x="514081" y="1152481"/>
                    <a:pt x="455910" y="1129690"/>
                    <a:pt x="404910" y="1096309"/>
                  </a:cubicBezTo>
                  <a:lnTo>
                    <a:pt x="269483" y="1231736"/>
                  </a:lnTo>
                  <a:lnTo>
                    <a:pt x="125799" y="1088052"/>
                  </a:lnTo>
                  <a:lnTo>
                    <a:pt x="257071" y="956780"/>
                  </a:lnTo>
                  <a:cubicBezTo>
                    <a:pt x="221963" y="906312"/>
                    <a:pt x="196365" y="848816"/>
                    <a:pt x="183257" y="786719"/>
                  </a:cubicBezTo>
                  <a:lnTo>
                    <a:pt x="0" y="786719"/>
                  </a:lnTo>
                  <a:lnTo>
                    <a:pt x="0" y="583519"/>
                  </a:lnTo>
                  <a:lnTo>
                    <a:pt x="179823" y="583519"/>
                  </a:lnTo>
                  <a:cubicBezTo>
                    <a:pt x="191822" y="519010"/>
                    <a:pt x="216833" y="459064"/>
                    <a:pt x="252129" y="406486"/>
                  </a:cubicBezTo>
                  <a:lnTo>
                    <a:pt x="125699" y="280056"/>
                  </a:lnTo>
                  <a:lnTo>
                    <a:pt x="269383" y="136372"/>
                  </a:lnTo>
                  <a:lnTo>
                    <a:pt x="396818" y="263807"/>
                  </a:lnTo>
                  <a:cubicBezTo>
                    <a:pt x="450057" y="228361"/>
                    <a:pt x="510946" y="203804"/>
                    <a:pt x="576485" y="193178"/>
                  </a:cubicBezTo>
                  <a:close/>
                </a:path>
              </a:pathLst>
            </a:custGeom>
            <a:solidFill>
              <a:srgbClr val="7BB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16387" name="流程图: 联系 3"/>
            <p:cNvSpPr>
              <a:spLocks noChangeArrowheads="1"/>
            </p:cNvSpPr>
            <p:nvPr/>
          </p:nvSpPr>
          <p:spPr bwMode="auto">
            <a:xfrm>
              <a:off x="1156025" y="828675"/>
              <a:ext cx="1008520" cy="1016000"/>
            </a:xfrm>
            <a:custGeom>
              <a:avLst/>
              <a:gdLst>
                <a:gd name="T0" fmla="*/ 678312 w 1348893"/>
                <a:gd name="T1" fmla="*/ 474662 h 1358900"/>
                <a:gd name="T2" fmla="*/ 475112 w 1348893"/>
                <a:gd name="T3" fmla="*/ 677862 h 1358900"/>
                <a:gd name="T4" fmla="*/ 678312 w 1348893"/>
                <a:gd name="T5" fmla="*/ 881062 h 1358900"/>
                <a:gd name="T6" fmla="*/ 881512 w 1348893"/>
                <a:gd name="T7" fmla="*/ 677862 h 1358900"/>
                <a:gd name="T8" fmla="*/ 678312 w 1348893"/>
                <a:gd name="T9" fmla="*/ 474662 h 1358900"/>
                <a:gd name="T10" fmla="*/ 576485 w 1348893"/>
                <a:gd name="T11" fmla="*/ 0 h 1358900"/>
                <a:gd name="T12" fmla="*/ 779685 w 1348893"/>
                <a:gd name="T13" fmla="*/ 0 h 1358900"/>
                <a:gd name="T14" fmla="*/ 779685 w 1348893"/>
                <a:gd name="T15" fmla="*/ 199503 h 1358900"/>
                <a:gd name="T16" fmla="*/ 942716 w 1348893"/>
                <a:gd name="T17" fmla="*/ 271135 h 1358900"/>
                <a:gd name="T18" fmla="*/ 1086686 w 1348893"/>
                <a:gd name="T19" fmla="*/ 127165 h 1358900"/>
                <a:gd name="T20" fmla="*/ 1230370 w 1348893"/>
                <a:gd name="T21" fmla="*/ 270849 h 1358900"/>
                <a:gd name="T22" fmla="*/ 1082245 w 1348893"/>
                <a:gd name="T23" fmla="*/ 418974 h 1358900"/>
                <a:gd name="T24" fmla="*/ 1147774 w 1348893"/>
                <a:gd name="T25" fmla="*/ 583519 h 1358900"/>
                <a:gd name="T26" fmla="*/ 1348893 w 1348893"/>
                <a:gd name="T27" fmla="*/ 583519 h 1358900"/>
                <a:gd name="T28" fmla="*/ 1348893 w 1348893"/>
                <a:gd name="T29" fmla="*/ 786719 h 1358900"/>
                <a:gd name="T30" fmla="*/ 1144340 w 1348893"/>
                <a:gd name="T31" fmla="*/ 786719 h 1358900"/>
                <a:gd name="T32" fmla="*/ 1077853 w 1348893"/>
                <a:gd name="T33" fmla="*/ 944842 h 1358900"/>
                <a:gd name="T34" fmla="*/ 1223194 w 1348893"/>
                <a:gd name="T35" fmla="*/ 1090183 h 1358900"/>
                <a:gd name="T36" fmla="*/ 1079510 w 1348893"/>
                <a:gd name="T37" fmla="*/ 1233867 h 1358900"/>
                <a:gd name="T38" fmla="*/ 935174 w 1348893"/>
                <a:gd name="T39" fmla="*/ 1089531 h 1358900"/>
                <a:gd name="T40" fmla="*/ 779685 w 1348893"/>
                <a:gd name="T41" fmla="*/ 1156222 h 1358900"/>
                <a:gd name="T42" fmla="*/ 779685 w 1348893"/>
                <a:gd name="T43" fmla="*/ 1358900 h 1358900"/>
                <a:gd name="T44" fmla="*/ 576485 w 1348893"/>
                <a:gd name="T45" fmla="*/ 1358900 h 1358900"/>
                <a:gd name="T46" fmla="*/ 576485 w 1348893"/>
                <a:gd name="T47" fmla="*/ 1162546 h 1358900"/>
                <a:gd name="T48" fmla="*/ 404910 w 1348893"/>
                <a:gd name="T49" fmla="*/ 1096309 h 1358900"/>
                <a:gd name="T50" fmla="*/ 269483 w 1348893"/>
                <a:gd name="T51" fmla="*/ 1231736 h 1358900"/>
                <a:gd name="T52" fmla="*/ 125799 w 1348893"/>
                <a:gd name="T53" fmla="*/ 1088052 h 1358900"/>
                <a:gd name="T54" fmla="*/ 257071 w 1348893"/>
                <a:gd name="T55" fmla="*/ 956780 h 1358900"/>
                <a:gd name="T56" fmla="*/ 183257 w 1348893"/>
                <a:gd name="T57" fmla="*/ 786719 h 1358900"/>
                <a:gd name="T58" fmla="*/ 0 w 1348893"/>
                <a:gd name="T59" fmla="*/ 786719 h 1358900"/>
                <a:gd name="T60" fmla="*/ 0 w 1348893"/>
                <a:gd name="T61" fmla="*/ 583519 h 1358900"/>
                <a:gd name="T62" fmla="*/ 179823 w 1348893"/>
                <a:gd name="T63" fmla="*/ 583519 h 1358900"/>
                <a:gd name="T64" fmla="*/ 252129 w 1348893"/>
                <a:gd name="T65" fmla="*/ 406486 h 1358900"/>
                <a:gd name="T66" fmla="*/ 125699 w 1348893"/>
                <a:gd name="T67" fmla="*/ 280056 h 1358900"/>
                <a:gd name="T68" fmla="*/ 269383 w 1348893"/>
                <a:gd name="T69" fmla="*/ 136372 h 1358900"/>
                <a:gd name="T70" fmla="*/ 396818 w 1348893"/>
                <a:gd name="T71" fmla="*/ 263807 h 1358900"/>
                <a:gd name="T72" fmla="*/ 576485 w 1348893"/>
                <a:gd name="T73" fmla="*/ 193178 h 1358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48893" h="1358900">
                  <a:moveTo>
                    <a:pt x="678312" y="474662"/>
                  </a:moveTo>
                  <a:cubicBezTo>
                    <a:pt x="566088" y="474662"/>
                    <a:pt x="475112" y="565638"/>
                    <a:pt x="475112" y="677862"/>
                  </a:cubicBezTo>
                  <a:cubicBezTo>
                    <a:pt x="475112" y="790086"/>
                    <a:pt x="566088" y="881062"/>
                    <a:pt x="678312" y="881062"/>
                  </a:cubicBezTo>
                  <a:cubicBezTo>
                    <a:pt x="790536" y="881062"/>
                    <a:pt x="881512" y="790086"/>
                    <a:pt x="881512" y="677862"/>
                  </a:cubicBezTo>
                  <a:cubicBezTo>
                    <a:pt x="881512" y="565638"/>
                    <a:pt x="790536" y="474662"/>
                    <a:pt x="678312" y="474662"/>
                  </a:cubicBezTo>
                  <a:close/>
                  <a:moveTo>
                    <a:pt x="576485" y="0"/>
                  </a:moveTo>
                  <a:lnTo>
                    <a:pt x="779685" y="0"/>
                  </a:lnTo>
                  <a:lnTo>
                    <a:pt x="779685" y="199503"/>
                  </a:lnTo>
                  <a:cubicBezTo>
                    <a:pt x="839191" y="212424"/>
                    <a:pt x="894209" y="237374"/>
                    <a:pt x="942716" y="271135"/>
                  </a:cubicBezTo>
                  <a:lnTo>
                    <a:pt x="1086686" y="127165"/>
                  </a:lnTo>
                  <a:lnTo>
                    <a:pt x="1230370" y="270849"/>
                  </a:lnTo>
                  <a:lnTo>
                    <a:pt x="1082245" y="418974"/>
                  </a:lnTo>
                  <a:cubicBezTo>
                    <a:pt x="1114430" y="468046"/>
                    <a:pt x="1136707" y="523822"/>
                    <a:pt x="1147774" y="583519"/>
                  </a:cubicBezTo>
                  <a:lnTo>
                    <a:pt x="1348893" y="583519"/>
                  </a:lnTo>
                  <a:lnTo>
                    <a:pt x="1348893" y="786719"/>
                  </a:lnTo>
                  <a:lnTo>
                    <a:pt x="1144340" y="786719"/>
                  </a:lnTo>
                  <a:cubicBezTo>
                    <a:pt x="1132292" y="844114"/>
                    <a:pt x="1109455" y="897553"/>
                    <a:pt x="1077853" y="944842"/>
                  </a:cubicBezTo>
                  <a:lnTo>
                    <a:pt x="1223194" y="1090183"/>
                  </a:lnTo>
                  <a:lnTo>
                    <a:pt x="1079510" y="1233867"/>
                  </a:lnTo>
                  <a:lnTo>
                    <a:pt x="935174" y="1089531"/>
                  </a:lnTo>
                  <a:cubicBezTo>
                    <a:pt x="888599" y="1120862"/>
                    <a:pt x="836180" y="1144027"/>
                    <a:pt x="779685" y="1156222"/>
                  </a:cubicBezTo>
                  <a:lnTo>
                    <a:pt x="779685" y="1358900"/>
                  </a:lnTo>
                  <a:lnTo>
                    <a:pt x="576485" y="1358900"/>
                  </a:lnTo>
                  <a:lnTo>
                    <a:pt x="576485" y="1162546"/>
                  </a:lnTo>
                  <a:cubicBezTo>
                    <a:pt x="514081" y="1152481"/>
                    <a:pt x="455910" y="1129690"/>
                    <a:pt x="404910" y="1096309"/>
                  </a:cubicBezTo>
                  <a:lnTo>
                    <a:pt x="269483" y="1231736"/>
                  </a:lnTo>
                  <a:lnTo>
                    <a:pt x="125799" y="1088052"/>
                  </a:lnTo>
                  <a:lnTo>
                    <a:pt x="257071" y="956780"/>
                  </a:lnTo>
                  <a:cubicBezTo>
                    <a:pt x="221963" y="906312"/>
                    <a:pt x="196365" y="848816"/>
                    <a:pt x="183257" y="786719"/>
                  </a:cubicBezTo>
                  <a:lnTo>
                    <a:pt x="0" y="786719"/>
                  </a:lnTo>
                  <a:lnTo>
                    <a:pt x="0" y="583519"/>
                  </a:lnTo>
                  <a:lnTo>
                    <a:pt x="179823" y="583519"/>
                  </a:lnTo>
                  <a:cubicBezTo>
                    <a:pt x="191822" y="519010"/>
                    <a:pt x="216833" y="459064"/>
                    <a:pt x="252129" y="406486"/>
                  </a:cubicBezTo>
                  <a:lnTo>
                    <a:pt x="125699" y="280056"/>
                  </a:lnTo>
                  <a:lnTo>
                    <a:pt x="269383" y="136372"/>
                  </a:lnTo>
                  <a:lnTo>
                    <a:pt x="396818" y="263807"/>
                  </a:lnTo>
                  <a:cubicBezTo>
                    <a:pt x="450057" y="228361"/>
                    <a:pt x="510946" y="203804"/>
                    <a:pt x="576485" y="193178"/>
                  </a:cubicBezTo>
                  <a:close/>
                </a:path>
              </a:pathLst>
            </a:custGeom>
            <a:solidFill>
              <a:srgbClr val="7BB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16388" name="等腰三角形 11"/>
          <p:cNvSpPr>
            <a:spLocks noChangeArrowheads="1"/>
          </p:cNvSpPr>
          <p:nvPr/>
        </p:nvSpPr>
        <p:spPr bwMode="auto">
          <a:xfrm rot="-9000000">
            <a:off x="4264025" y="1531938"/>
            <a:ext cx="673100" cy="635000"/>
          </a:xfrm>
          <a:custGeom>
            <a:avLst/>
            <a:gdLst>
              <a:gd name="T0" fmla="*/ 163026 w 1824451"/>
              <a:gd name="T1" fmla="*/ 866530 h 1668874"/>
              <a:gd name="T2" fmla="*/ 132405 w 1824451"/>
              <a:gd name="T3" fmla="*/ 882675 h 1668874"/>
              <a:gd name="T4" fmla="*/ 132404 w 1824451"/>
              <a:gd name="T5" fmla="*/ 882674 h 1668874"/>
              <a:gd name="T6" fmla="*/ 24404 w 1824451"/>
              <a:gd name="T7" fmla="*/ 826111 h 1668874"/>
              <a:gd name="T8" fmla="*/ 0 w 1824451"/>
              <a:gd name="T9" fmla="*/ 744539 h 1668874"/>
              <a:gd name="T10" fmla="*/ 83596 w 1824451"/>
              <a:gd name="T11" fmla="*/ 719530 h 1668874"/>
              <a:gd name="T12" fmla="*/ 191596 w 1824451"/>
              <a:gd name="T13" fmla="*/ 776093 h 1668874"/>
              <a:gd name="T14" fmla="*/ 163026 w 1824451"/>
              <a:gd name="T15" fmla="*/ 866530 h 1668874"/>
              <a:gd name="T16" fmla="*/ 1368568 w 1824451"/>
              <a:gd name="T17" fmla="*/ 183277 h 1668874"/>
              <a:gd name="T18" fmla="*/ 1212195 w 1824451"/>
              <a:gd name="T19" fmla="*/ 183277 h 1668874"/>
              <a:gd name="T20" fmla="*/ 1290382 w 1824451"/>
              <a:gd name="T21" fmla="*/ 0 h 1668874"/>
              <a:gd name="T22" fmla="*/ 355981 w 1824451"/>
              <a:gd name="T23" fmla="*/ 985820 h 1668874"/>
              <a:gd name="T24" fmla="*/ 228502 w 1824451"/>
              <a:gd name="T25" fmla="*/ 923771 h 1668874"/>
              <a:gd name="T26" fmla="*/ 274167 w 1824451"/>
              <a:gd name="T27" fmla="*/ 831415 h 1668874"/>
              <a:gd name="T28" fmla="*/ 410320 w 1824451"/>
              <a:gd name="T29" fmla="*/ 895788 h 1668874"/>
              <a:gd name="T30" fmla="*/ 1824451 w 1824451"/>
              <a:gd name="T31" fmla="*/ 662260 h 1668874"/>
              <a:gd name="T32" fmla="*/ 1461499 w 1824451"/>
              <a:gd name="T33" fmla="*/ 871810 h 1668874"/>
              <a:gd name="T34" fmla="*/ 1456474 w 1824451"/>
              <a:gd name="T35" fmla="*/ 539256 h 1668874"/>
              <a:gd name="T36" fmla="*/ 1679195 w 1824451"/>
              <a:gd name="T37" fmla="*/ 410668 h 1668874"/>
              <a:gd name="T38" fmla="*/ 1087368 w 1824451"/>
              <a:gd name="T39" fmla="*/ 1090567 h 1668874"/>
              <a:gd name="T40" fmla="*/ 998691 w 1824451"/>
              <a:gd name="T41" fmla="*/ 1141765 h 1668874"/>
              <a:gd name="T42" fmla="*/ 721133 w 1824451"/>
              <a:gd name="T43" fmla="*/ 961057 h 1668874"/>
              <a:gd name="T44" fmla="*/ 1073774 w 1824451"/>
              <a:gd name="T45" fmla="*/ 757460 h 1668874"/>
              <a:gd name="T46" fmla="*/ 682299 w 1824451"/>
              <a:gd name="T47" fmla="*/ 1327180 h 1668874"/>
              <a:gd name="T48" fmla="*/ 348219 w 1824451"/>
              <a:gd name="T49" fmla="*/ 1520062 h 1668874"/>
              <a:gd name="T50" fmla="*/ 198200 w 1824451"/>
              <a:gd name="T51" fmla="*/ 1260222 h 1668874"/>
              <a:gd name="T52" fmla="*/ 392049 w 1824451"/>
              <a:gd name="T53" fmla="*/ 1148305 h 1668874"/>
              <a:gd name="T54" fmla="*/ 1368717 w 1824451"/>
              <a:gd name="T55" fmla="*/ 1270302 h 1668874"/>
              <a:gd name="T56" fmla="*/ 1203013 w 1824451"/>
              <a:gd name="T57" fmla="*/ 1270743 h 1668874"/>
              <a:gd name="T58" fmla="*/ 1200323 w 1824451"/>
              <a:gd name="T59" fmla="*/ 259211 h 1668874"/>
              <a:gd name="T60" fmla="*/ 1366028 w 1824451"/>
              <a:gd name="T61" fmla="*/ 258770 h 1668874"/>
              <a:gd name="T62" fmla="*/ 1465247 w 1824451"/>
              <a:gd name="T63" fmla="*/ 1668874 h 1668874"/>
              <a:gd name="T64" fmla="*/ 446978 w 1824451"/>
              <a:gd name="T65" fmla="*/ 1079930 h 1668874"/>
              <a:gd name="T66" fmla="*/ 524362 w 1824451"/>
              <a:gd name="T67" fmla="*/ 947264 h 1668874"/>
              <a:gd name="T68" fmla="*/ 1465247 w 1824451"/>
              <a:gd name="T69" fmla="*/ 1668874 h 16688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24451" h="1668874">
                <a:moveTo>
                  <a:pt x="163026" y="866530"/>
                </a:moveTo>
                <a:cubicBezTo>
                  <a:pt x="154260" y="873649"/>
                  <a:pt x="143947" y="879222"/>
                  <a:pt x="132405" y="882675"/>
                </a:cubicBezTo>
                <a:lnTo>
                  <a:pt x="132404" y="882674"/>
                </a:lnTo>
                <a:cubicBezTo>
                  <a:pt x="86235" y="896487"/>
                  <a:pt x="37882" y="871162"/>
                  <a:pt x="24404" y="826111"/>
                </a:cubicBezTo>
                <a:lnTo>
                  <a:pt x="0" y="744539"/>
                </a:lnTo>
                <a:lnTo>
                  <a:pt x="83596" y="719530"/>
                </a:lnTo>
                <a:cubicBezTo>
                  <a:pt x="129765" y="705717"/>
                  <a:pt x="178118" y="731042"/>
                  <a:pt x="191596" y="776093"/>
                </a:cubicBezTo>
                <a:cubicBezTo>
                  <a:pt x="201705" y="809881"/>
                  <a:pt x="189325" y="845170"/>
                  <a:pt x="163026" y="866530"/>
                </a:cubicBezTo>
                <a:close/>
                <a:moveTo>
                  <a:pt x="1368568" y="183277"/>
                </a:moveTo>
                <a:lnTo>
                  <a:pt x="1212195" y="183277"/>
                </a:lnTo>
                <a:lnTo>
                  <a:pt x="1290382" y="0"/>
                </a:lnTo>
                <a:close/>
                <a:moveTo>
                  <a:pt x="355981" y="985820"/>
                </a:moveTo>
                <a:lnTo>
                  <a:pt x="228502" y="923771"/>
                </a:lnTo>
                <a:lnTo>
                  <a:pt x="274167" y="831415"/>
                </a:lnTo>
                <a:lnTo>
                  <a:pt x="410320" y="895788"/>
                </a:lnTo>
                <a:close/>
                <a:moveTo>
                  <a:pt x="1824451" y="662260"/>
                </a:moveTo>
                <a:lnTo>
                  <a:pt x="1461499" y="871810"/>
                </a:lnTo>
                <a:lnTo>
                  <a:pt x="1456474" y="539256"/>
                </a:lnTo>
                <a:lnTo>
                  <a:pt x="1679195" y="410668"/>
                </a:lnTo>
                <a:close/>
                <a:moveTo>
                  <a:pt x="1087368" y="1090567"/>
                </a:moveTo>
                <a:lnTo>
                  <a:pt x="998691" y="1141765"/>
                </a:lnTo>
                <a:lnTo>
                  <a:pt x="721133" y="961057"/>
                </a:lnTo>
                <a:lnTo>
                  <a:pt x="1073774" y="757460"/>
                </a:lnTo>
                <a:close/>
                <a:moveTo>
                  <a:pt x="682299" y="1327180"/>
                </a:moveTo>
                <a:lnTo>
                  <a:pt x="348219" y="1520062"/>
                </a:lnTo>
                <a:lnTo>
                  <a:pt x="198200" y="1260222"/>
                </a:lnTo>
                <a:lnTo>
                  <a:pt x="392049" y="1148305"/>
                </a:lnTo>
                <a:close/>
                <a:moveTo>
                  <a:pt x="1368717" y="1270302"/>
                </a:moveTo>
                <a:lnTo>
                  <a:pt x="1203013" y="1270743"/>
                </a:lnTo>
                <a:lnTo>
                  <a:pt x="1200323" y="259211"/>
                </a:lnTo>
                <a:lnTo>
                  <a:pt x="1366028" y="258770"/>
                </a:lnTo>
                <a:close/>
                <a:moveTo>
                  <a:pt x="1465247" y="1668874"/>
                </a:moveTo>
                <a:lnTo>
                  <a:pt x="446978" y="1079930"/>
                </a:lnTo>
                <a:lnTo>
                  <a:pt x="524362" y="947264"/>
                </a:lnTo>
                <a:cubicBezTo>
                  <a:pt x="1479770" y="1658044"/>
                  <a:pt x="518825" y="941907"/>
                  <a:pt x="1465247" y="1668874"/>
                </a:cubicBezTo>
                <a:close/>
              </a:path>
            </a:pathLst>
          </a:custGeom>
          <a:solidFill>
            <a:srgbClr val="19667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6389" name="流程图: 联系 23"/>
          <p:cNvSpPr>
            <a:spLocks noChangeArrowheads="1"/>
          </p:cNvSpPr>
          <p:nvPr/>
        </p:nvSpPr>
        <p:spPr bwMode="auto">
          <a:xfrm>
            <a:off x="6738938" y="1541463"/>
            <a:ext cx="681037" cy="449262"/>
          </a:xfrm>
          <a:custGeom>
            <a:avLst/>
            <a:gdLst>
              <a:gd name="T0" fmla="*/ 828675 w 1790700"/>
              <a:gd name="T1" fmla="*/ 0 h 1181100"/>
              <a:gd name="T2" fmla="*/ 1273651 w 1790700"/>
              <a:gd name="T3" fmla="*/ 355602 h 1181100"/>
              <a:gd name="T4" fmla="*/ 1371600 w 1790700"/>
              <a:gd name="T5" fmla="*/ 342900 h 1181100"/>
              <a:gd name="T6" fmla="*/ 1790700 w 1790700"/>
              <a:gd name="T7" fmla="*/ 762000 h 1181100"/>
              <a:gd name="T8" fmla="*/ 1371600 w 1790700"/>
              <a:gd name="T9" fmla="*/ 1181100 h 1181100"/>
              <a:gd name="T10" fmla="*/ 1222512 w 1790700"/>
              <a:gd name="T11" fmla="*/ 1152525 h 1181100"/>
              <a:gd name="T12" fmla="*/ 304800 w 1790700"/>
              <a:gd name="T13" fmla="*/ 1152525 h 1181100"/>
              <a:gd name="T14" fmla="*/ 266700 w 1790700"/>
              <a:gd name="T15" fmla="*/ 1152525 h 1181100"/>
              <a:gd name="T16" fmla="*/ 266700 w 1790700"/>
              <a:gd name="T17" fmla="*/ 1148684 h 1181100"/>
              <a:gd name="T18" fmla="*/ 0 w 1790700"/>
              <a:gd name="T19" fmla="*/ 847725 h 1181100"/>
              <a:gd name="T20" fmla="*/ 304800 w 1790700"/>
              <a:gd name="T21" fmla="*/ 542925 h 1181100"/>
              <a:gd name="T22" fmla="*/ 384146 w 1790700"/>
              <a:gd name="T23" fmla="*/ 554680 h 1181100"/>
              <a:gd name="T24" fmla="*/ 371475 w 1790700"/>
              <a:gd name="T25" fmla="*/ 457200 h 1181100"/>
              <a:gd name="T26" fmla="*/ 828675 w 1790700"/>
              <a:gd name="T27" fmla="*/ 0 h 118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0700" h="1181100">
                <a:moveTo>
                  <a:pt x="828675" y="0"/>
                </a:moveTo>
                <a:cubicBezTo>
                  <a:pt x="1046193" y="0"/>
                  <a:pt x="1228231" y="151899"/>
                  <a:pt x="1273651" y="355602"/>
                </a:cubicBezTo>
                <a:cubicBezTo>
                  <a:pt x="1304884" y="346907"/>
                  <a:pt x="1337774" y="342900"/>
                  <a:pt x="1371600" y="342900"/>
                </a:cubicBezTo>
                <a:cubicBezTo>
                  <a:pt x="1603063" y="342900"/>
                  <a:pt x="1790700" y="530537"/>
                  <a:pt x="1790700" y="762000"/>
                </a:cubicBezTo>
                <a:cubicBezTo>
                  <a:pt x="1790700" y="993463"/>
                  <a:pt x="1603063" y="1181100"/>
                  <a:pt x="1371600" y="1181100"/>
                </a:cubicBezTo>
                <a:cubicBezTo>
                  <a:pt x="1318927" y="1181100"/>
                  <a:pt x="1268524" y="1171383"/>
                  <a:pt x="1222512" y="1152525"/>
                </a:cubicBezTo>
                <a:lnTo>
                  <a:pt x="304800" y="1152525"/>
                </a:lnTo>
                <a:lnTo>
                  <a:pt x="266700" y="1152525"/>
                </a:lnTo>
                <a:lnTo>
                  <a:pt x="266700" y="1148684"/>
                </a:lnTo>
                <a:cubicBezTo>
                  <a:pt x="116251" y="1131314"/>
                  <a:pt x="0" y="1003095"/>
                  <a:pt x="0" y="847725"/>
                </a:cubicBezTo>
                <a:cubicBezTo>
                  <a:pt x="0" y="679389"/>
                  <a:pt x="136464" y="542925"/>
                  <a:pt x="304800" y="542925"/>
                </a:cubicBezTo>
                <a:cubicBezTo>
                  <a:pt x="332368" y="542925"/>
                  <a:pt x="359081" y="546585"/>
                  <a:pt x="384146" y="554680"/>
                </a:cubicBezTo>
                <a:cubicBezTo>
                  <a:pt x="375111" y="523662"/>
                  <a:pt x="371475" y="490856"/>
                  <a:pt x="371475" y="457200"/>
                </a:cubicBezTo>
                <a:cubicBezTo>
                  <a:pt x="371475" y="204695"/>
                  <a:pt x="576170" y="0"/>
                  <a:pt x="828675" y="0"/>
                </a:cubicBezTo>
                <a:close/>
              </a:path>
            </a:pathLst>
          </a:custGeom>
          <a:solidFill>
            <a:srgbClr val="33A6B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6390" name="TextBox 1"/>
          <p:cNvSpPr>
            <a:spLocks noChangeArrowheads="1"/>
          </p:cNvSpPr>
          <p:nvPr/>
        </p:nvSpPr>
        <p:spPr bwMode="auto">
          <a:xfrm>
            <a:off x="1289050" y="2279650"/>
            <a:ext cx="165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600" b="1">
                <a:solidFill>
                  <a:srgbClr val="7BBC28"/>
                </a:solidFill>
                <a:ea typeface="微软雅黑" panose="020B0503020204020204" charset="-122"/>
              </a:rPr>
              <a:t>工具</a:t>
            </a:r>
            <a:endParaRPr lang="zh-CN" altLang="en-US"/>
          </a:p>
        </p:txBody>
      </p:sp>
      <p:sp>
        <p:nvSpPr>
          <p:cNvPr id="16391" name="TextBox 8"/>
          <p:cNvSpPr>
            <a:spLocks noChangeArrowheads="1"/>
          </p:cNvSpPr>
          <p:nvPr/>
        </p:nvSpPr>
        <p:spPr bwMode="auto">
          <a:xfrm>
            <a:off x="3759200" y="2286000"/>
            <a:ext cx="165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600" b="1">
                <a:solidFill>
                  <a:srgbClr val="196674"/>
                </a:solidFill>
                <a:ea typeface="微软雅黑" panose="020B0503020204020204" charset="-122"/>
              </a:rPr>
              <a:t>绘画</a:t>
            </a:r>
            <a:endParaRPr lang="zh-CN" altLang="en-US"/>
          </a:p>
        </p:txBody>
      </p:sp>
      <p:sp>
        <p:nvSpPr>
          <p:cNvPr id="16392" name="TextBox 10"/>
          <p:cNvSpPr>
            <a:spLocks noChangeArrowheads="1"/>
          </p:cNvSpPr>
          <p:nvPr/>
        </p:nvSpPr>
        <p:spPr bwMode="auto">
          <a:xfrm>
            <a:off x="6251575" y="2286000"/>
            <a:ext cx="165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600" b="1">
                <a:solidFill>
                  <a:srgbClr val="33A6B2"/>
                </a:solidFill>
                <a:ea typeface="微软雅黑" panose="020B0503020204020204" charset="-122"/>
              </a:rPr>
              <a:t>云</a:t>
            </a:r>
            <a:endParaRPr lang="zh-CN" altLang="en-US"/>
          </a:p>
        </p:txBody>
      </p:sp>
      <p:sp>
        <p:nvSpPr>
          <p:cNvPr id="16393" name="TextBox 11"/>
          <p:cNvSpPr>
            <a:spLocks noChangeArrowheads="1"/>
          </p:cNvSpPr>
          <p:nvPr/>
        </p:nvSpPr>
        <p:spPr bwMode="auto">
          <a:xfrm>
            <a:off x="3573463" y="2925763"/>
            <a:ext cx="2044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  <p:sp>
        <p:nvSpPr>
          <p:cNvPr id="16395" name="TextBox 21"/>
          <p:cNvSpPr>
            <a:spLocks noChangeArrowheads="1"/>
          </p:cNvSpPr>
          <p:nvPr/>
        </p:nvSpPr>
        <p:spPr bwMode="auto">
          <a:xfrm>
            <a:off x="895350" y="200025"/>
            <a:ext cx="32067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FFFFFF"/>
                </a:solidFill>
                <a:ea typeface="微软雅黑" panose="020B0503020204020204" charset="-122"/>
              </a:rPr>
              <a:t>服务</a:t>
            </a:r>
            <a:r>
              <a:rPr lang="en-US" sz="2600">
                <a:solidFill>
                  <a:srgbClr val="FFFFFF"/>
                </a:solidFill>
                <a:ea typeface="微软雅黑" panose="020B0503020204020204" charset="-122"/>
              </a:rPr>
              <a:t> </a:t>
            </a:r>
            <a:endParaRPr lang="zh-CN" altLang="en-US" sz="260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6399" name="TextBox 18"/>
          <p:cNvSpPr>
            <a:spLocks noChangeArrowheads="1"/>
          </p:cNvSpPr>
          <p:nvPr/>
        </p:nvSpPr>
        <p:spPr bwMode="auto">
          <a:xfrm>
            <a:off x="7740650" y="4978400"/>
            <a:ext cx="5445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900">
                <a:solidFill>
                  <a:srgbClr val="FFFFFF"/>
                </a:solidFill>
                <a:ea typeface="微软雅黑" panose="020B0503020204020204" charset="-122"/>
              </a:rPr>
              <a:t>15 / 43</a:t>
            </a:r>
            <a:endParaRPr lang="zh-CN" altLang="en-US" sz="90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6400" name="TextBox 26"/>
          <p:cNvSpPr>
            <a:spLocks noChangeArrowheads="1"/>
          </p:cNvSpPr>
          <p:nvPr/>
        </p:nvSpPr>
        <p:spPr bwMode="auto">
          <a:xfrm>
            <a:off x="6061075" y="2925763"/>
            <a:ext cx="2044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  <p:sp>
        <p:nvSpPr>
          <p:cNvPr id="16401" name="TextBox 27"/>
          <p:cNvSpPr>
            <a:spLocks noChangeArrowheads="1"/>
          </p:cNvSpPr>
          <p:nvPr/>
        </p:nvSpPr>
        <p:spPr bwMode="auto">
          <a:xfrm>
            <a:off x="1074738" y="2909888"/>
            <a:ext cx="2044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六边形 42"/>
          <p:cNvSpPr>
            <a:spLocks noChangeArrowheads="1"/>
          </p:cNvSpPr>
          <p:nvPr/>
        </p:nvSpPr>
        <p:spPr bwMode="auto">
          <a:xfrm>
            <a:off x="930275" y="2576513"/>
            <a:ext cx="2009775" cy="1733550"/>
          </a:xfrm>
          <a:prstGeom prst="hexagon">
            <a:avLst>
              <a:gd name="adj" fmla="val 24996"/>
              <a:gd name="vf" fmla="val 115470"/>
            </a:avLst>
          </a:prstGeom>
          <a:solidFill>
            <a:srgbClr val="B1DE6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7410" name="六边形 13"/>
          <p:cNvSpPr>
            <a:spLocks noChangeArrowheads="1"/>
          </p:cNvSpPr>
          <p:nvPr/>
        </p:nvSpPr>
        <p:spPr bwMode="auto">
          <a:xfrm>
            <a:off x="2689225" y="1525588"/>
            <a:ext cx="2011363" cy="1733550"/>
          </a:xfrm>
          <a:prstGeom prst="hexagon">
            <a:avLst>
              <a:gd name="adj" fmla="val 24994"/>
              <a:gd name="vf" fmla="val 115470"/>
            </a:avLst>
          </a:prstGeom>
          <a:solidFill>
            <a:srgbClr val="33A6B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7411" name="六边形 14"/>
          <p:cNvSpPr>
            <a:spLocks noChangeArrowheads="1"/>
          </p:cNvSpPr>
          <p:nvPr/>
        </p:nvSpPr>
        <p:spPr bwMode="auto">
          <a:xfrm>
            <a:off x="4495800" y="2584450"/>
            <a:ext cx="2011363" cy="1733550"/>
          </a:xfrm>
          <a:prstGeom prst="hexagon">
            <a:avLst>
              <a:gd name="adj" fmla="val 24994"/>
              <a:gd name="vf" fmla="val 115470"/>
            </a:avLst>
          </a:prstGeom>
          <a:solidFill>
            <a:srgbClr val="7BBC2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7412" name="六边形 15"/>
          <p:cNvSpPr>
            <a:spLocks noChangeArrowheads="1"/>
          </p:cNvSpPr>
          <p:nvPr/>
        </p:nvSpPr>
        <p:spPr bwMode="auto">
          <a:xfrm>
            <a:off x="6264275" y="1517650"/>
            <a:ext cx="2009775" cy="1733550"/>
          </a:xfrm>
          <a:prstGeom prst="hexagon">
            <a:avLst>
              <a:gd name="adj" fmla="val 24996"/>
              <a:gd name="vf" fmla="val 115470"/>
            </a:avLst>
          </a:prstGeom>
          <a:solidFill>
            <a:srgbClr val="19667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7413" name="六边形 16"/>
          <p:cNvSpPr>
            <a:spLocks noChangeArrowheads="1"/>
          </p:cNvSpPr>
          <p:nvPr/>
        </p:nvSpPr>
        <p:spPr bwMode="auto">
          <a:xfrm>
            <a:off x="1589088" y="2062163"/>
            <a:ext cx="465137" cy="401637"/>
          </a:xfrm>
          <a:prstGeom prst="hexagon">
            <a:avLst>
              <a:gd name="adj" fmla="val 24996"/>
              <a:gd name="vf" fmla="val 115470"/>
            </a:avLst>
          </a:prstGeom>
          <a:solidFill>
            <a:srgbClr val="B1DE6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7414" name="六边形 17"/>
          <p:cNvSpPr>
            <a:spLocks noChangeArrowheads="1"/>
          </p:cNvSpPr>
          <p:nvPr/>
        </p:nvSpPr>
        <p:spPr bwMode="auto">
          <a:xfrm>
            <a:off x="3005138" y="3414713"/>
            <a:ext cx="465137" cy="401637"/>
          </a:xfrm>
          <a:prstGeom prst="hexagon">
            <a:avLst>
              <a:gd name="adj" fmla="val 24996"/>
              <a:gd name="vf" fmla="val 115470"/>
            </a:avLst>
          </a:prstGeom>
          <a:solidFill>
            <a:srgbClr val="B1DE6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7415" name="六边形 18"/>
          <p:cNvSpPr>
            <a:spLocks noChangeArrowheads="1"/>
          </p:cNvSpPr>
          <p:nvPr/>
        </p:nvSpPr>
        <p:spPr bwMode="auto">
          <a:xfrm>
            <a:off x="4027488" y="3497263"/>
            <a:ext cx="465137" cy="401637"/>
          </a:xfrm>
          <a:prstGeom prst="hexagon">
            <a:avLst>
              <a:gd name="adj" fmla="val 24996"/>
              <a:gd name="vf" fmla="val 115470"/>
            </a:avLst>
          </a:prstGeom>
          <a:solidFill>
            <a:srgbClr val="7BBC2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7416" name="六边形 19"/>
          <p:cNvSpPr>
            <a:spLocks noChangeArrowheads="1"/>
          </p:cNvSpPr>
          <p:nvPr/>
        </p:nvSpPr>
        <p:spPr bwMode="auto">
          <a:xfrm>
            <a:off x="5386388" y="2101850"/>
            <a:ext cx="301625" cy="258763"/>
          </a:xfrm>
          <a:prstGeom prst="hexagon">
            <a:avLst>
              <a:gd name="adj" fmla="val 25029"/>
              <a:gd name="vf" fmla="val 115470"/>
            </a:avLst>
          </a:prstGeom>
          <a:solidFill>
            <a:srgbClr val="7BBC2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7417" name="六边形 20"/>
          <p:cNvSpPr>
            <a:spLocks noChangeArrowheads="1"/>
          </p:cNvSpPr>
          <p:nvPr/>
        </p:nvSpPr>
        <p:spPr bwMode="auto">
          <a:xfrm>
            <a:off x="4713288" y="1947863"/>
            <a:ext cx="442912" cy="382587"/>
          </a:xfrm>
          <a:prstGeom prst="hexagon">
            <a:avLst>
              <a:gd name="adj" fmla="val 24992"/>
              <a:gd name="vf" fmla="val 115470"/>
            </a:avLst>
          </a:prstGeom>
          <a:solidFill>
            <a:srgbClr val="33A6B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7418" name="六边形 21"/>
          <p:cNvSpPr>
            <a:spLocks noChangeArrowheads="1"/>
          </p:cNvSpPr>
          <p:nvPr/>
        </p:nvSpPr>
        <p:spPr bwMode="auto">
          <a:xfrm>
            <a:off x="2743200" y="1662113"/>
            <a:ext cx="182563" cy="157162"/>
          </a:xfrm>
          <a:prstGeom prst="hexagon">
            <a:avLst>
              <a:gd name="adj" fmla="val 24905"/>
              <a:gd name="vf" fmla="val 115470"/>
            </a:avLst>
          </a:prstGeom>
          <a:solidFill>
            <a:srgbClr val="33A6B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7419" name="六边形 22"/>
          <p:cNvSpPr>
            <a:spLocks noChangeArrowheads="1"/>
          </p:cNvSpPr>
          <p:nvPr/>
        </p:nvSpPr>
        <p:spPr bwMode="auto">
          <a:xfrm>
            <a:off x="3836988" y="3411538"/>
            <a:ext cx="204787" cy="177800"/>
          </a:xfrm>
          <a:prstGeom prst="hexagon">
            <a:avLst>
              <a:gd name="adj" fmla="val 25035"/>
              <a:gd name="vf" fmla="val 115470"/>
            </a:avLst>
          </a:prstGeom>
          <a:solidFill>
            <a:srgbClr val="7BBC2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7420" name="六边形 23"/>
          <p:cNvSpPr>
            <a:spLocks noChangeArrowheads="1"/>
          </p:cNvSpPr>
          <p:nvPr/>
        </p:nvSpPr>
        <p:spPr bwMode="auto">
          <a:xfrm>
            <a:off x="5141913" y="2330450"/>
            <a:ext cx="214312" cy="184150"/>
          </a:xfrm>
          <a:prstGeom prst="hexagon">
            <a:avLst>
              <a:gd name="adj" fmla="val 25032"/>
              <a:gd name="vf" fmla="val 115470"/>
            </a:avLst>
          </a:prstGeom>
          <a:solidFill>
            <a:srgbClr val="7BBC2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7421" name="六边形 24"/>
          <p:cNvSpPr>
            <a:spLocks noChangeArrowheads="1"/>
          </p:cNvSpPr>
          <p:nvPr/>
        </p:nvSpPr>
        <p:spPr bwMode="auto">
          <a:xfrm>
            <a:off x="2432050" y="1846263"/>
            <a:ext cx="358775" cy="307975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33A6B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7422" name="六边形 25"/>
          <p:cNvSpPr>
            <a:spLocks noChangeArrowheads="1"/>
          </p:cNvSpPr>
          <p:nvPr/>
        </p:nvSpPr>
        <p:spPr bwMode="auto">
          <a:xfrm>
            <a:off x="6556375" y="3357563"/>
            <a:ext cx="444500" cy="382587"/>
          </a:xfrm>
          <a:prstGeom prst="hexagon">
            <a:avLst>
              <a:gd name="adj" fmla="val 24979"/>
              <a:gd name="vf" fmla="val 115470"/>
            </a:avLst>
          </a:prstGeom>
          <a:solidFill>
            <a:srgbClr val="19667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7423" name="六边形 26"/>
          <p:cNvSpPr>
            <a:spLocks noChangeArrowheads="1"/>
          </p:cNvSpPr>
          <p:nvPr/>
        </p:nvSpPr>
        <p:spPr bwMode="auto">
          <a:xfrm>
            <a:off x="7100888" y="3314700"/>
            <a:ext cx="320675" cy="276225"/>
          </a:xfrm>
          <a:prstGeom prst="hexagon">
            <a:avLst>
              <a:gd name="adj" fmla="val 24997"/>
              <a:gd name="vf" fmla="val 115470"/>
            </a:avLst>
          </a:prstGeom>
          <a:solidFill>
            <a:srgbClr val="19667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7424" name="六边形 27"/>
          <p:cNvSpPr>
            <a:spLocks noChangeArrowheads="1"/>
          </p:cNvSpPr>
          <p:nvPr/>
        </p:nvSpPr>
        <p:spPr bwMode="auto">
          <a:xfrm>
            <a:off x="7007225" y="3649663"/>
            <a:ext cx="212725" cy="184150"/>
          </a:xfrm>
          <a:prstGeom prst="hexagon">
            <a:avLst>
              <a:gd name="adj" fmla="val 24997"/>
              <a:gd name="vf" fmla="val 115470"/>
            </a:avLst>
          </a:prstGeom>
          <a:solidFill>
            <a:srgbClr val="19667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7425" name="六边形 3"/>
          <p:cNvSpPr>
            <a:spLocks noChangeArrowheads="1"/>
          </p:cNvSpPr>
          <p:nvPr/>
        </p:nvSpPr>
        <p:spPr bwMode="auto">
          <a:xfrm>
            <a:off x="2122488" y="2114550"/>
            <a:ext cx="301625" cy="258763"/>
          </a:xfrm>
          <a:prstGeom prst="hexagon">
            <a:avLst>
              <a:gd name="adj" fmla="val 25029"/>
              <a:gd name="vf" fmla="val 115470"/>
            </a:avLst>
          </a:prstGeom>
          <a:solidFill>
            <a:srgbClr val="B1DE6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7426" name="TextBox 1"/>
          <p:cNvSpPr>
            <a:spLocks noChangeArrowheads="1"/>
          </p:cNvSpPr>
          <p:nvPr/>
        </p:nvSpPr>
        <p:spPr bwMode="auto">
          <a:xfrm>
            <a:off x="1306513" y="3455988"/>
            <a:ext cx="1241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 b="1">
                <a:solidFill>
                  <a:srgbClr val="FFFFFF"/>
                </a:solidFill>
                <a:ea typeface="微软雅黑" panose="020B0503020204020204" charset="-122"/>
              </a:rPr>
              <a:t>收入增加</a:t>
            </a:r>
            <a:endParaRPr lang="zh-CN" altLang="en-US"/>
          </a:p>
        </p:txBody>
      </p:sp>
      <p:sp>
        <p:nvSpPr>
          <p:cNvPr id="17427" name="流程图: 联系 2"/>
          <p:cNvSpPr>
            <a:spLocks noChangeArrowheads="1"/>
          </p:cNvSpPr>
          <p:nvPr/>
        </p:nvSpPr>
        <p:spPr bwMode="auto">
          <a:xfrm>
            <a:off x="1733550" y="2881313"/>
            <a:ext cx="406400" cy="401637"/>
          </a:xfrm>
          <a:custGeom>
            <a:avLst/>
            <a:gdLst>
              <a:gd name="T0" fmla="*/ 623890 w 802483"/>
              <a:gd name="T1" fmla="*/ 764174 h 792958"/>
              <a:gd name="T2" fmla="*/ 335758 w 802483"/>
              <a:gd name="T3" fmla="*/ 760851 h 792958"/>
              <a:gd name="T4" fmla="*/ 476251 w 802483"/>
              <a:gd name="T5" fmla="*/ 735769 h 792958"/>
              <a:gd name="T6" fmla="*/ 302421 w 802483"/>
              <a:gd name="T7" fmla="*/ 685181 h 792958"/>
              <a:gd name="T8" fmla="*/ 161928 w 802483"/>
              <a:gd name="T9" fmla="*/ 781052 h 792958"/>
              <a:gd name="T10" fmla="*/ 14289 w 802483"/>
              <a:gd name="T11" fmla="*/ 688631 h 792958"/>
              <a:gd name="T12" fmla="*/ 302421 w 802483"/>
              <a:gd name="T13" fmla="*/ 685181 h 792958"/>
              <a:gd name="T14" fmla="*/ 307183 w 802483"/>
              <a:gd name="T15" fmla="*/ 678641 h 792958"/>
              <a:gd name="T16" fmla="*/ 19051 w 802483"/>
              <a:gd name="T17" fmla="*/ 676165 h 792958"/>
              <a:gd name="T18" fmla="*/ 159544 w 802483"/>
              <a:gd name="T19" fmla="*/ 657475 h 792958"/>
              <a:gd name="T20" fmla="*/ 623889 w 802483"/>
              <a:gd name="T21" fmla="*/ 620887 h 792958"/>
              <a:gd name="T22" fmla="*/ 483396 w 802483"/>
              <a:gd name="T23" fmla="*/ 716758 h 792958"/>
              <a:gd name="T24" fmla="*/ 335757 w 802483"/>
              <a:gd name="T25" fmla="*/ 624337 h 792958"/>
              <a:gd name="T26" fmla="*/ 623889 w 802483"/>
              <a:gd name="T27" fmla="*/ 620887 h 792958"/>
              <a:gd name="T28" fmla="*/ 628652 w 802483"/>
              <a:gd name="T29" fmla="*/ 602442 h 792958"/>
              <a:gd name="T30" fmla="*/ 340520 w 802483"/>
              <a:gd name="T31" fmla="*/ 599966 h 792958"/>
              <a:gd name="T32" fmla="*/ 481013 w 802483"/>
              <a:gd name="T33" fmla="*/ 581276 h 792958"/>
              <a:gd name="T34" fmla="*/ 304802 w 802483"/>
              <a:gd name="T35" fmla="*/ 537544 h 792958"/>
              <a:gd name="T36" fmla="*/ 164309 w 802483"/>
              <a:gd name="T37" fmla="*/ 633415 h 792958"/>
              <a:gd name="T38" fmla="*/ 16670 w 802483"/>
              <a:gd name="T39" fmla="*/ 540994 h 792958"/>
              <a:gd name="T40" fmla="*/ 304802 w 802483"/>
              <a:gd name="T41" fmla="*/ 537544 h 792958"/>
              <a:gd name="T42" fmla="*/ 304802 w 802483"/>
              <a:gd name="T43" fmla="*/ 530812 h 792958"/>
              <a:gd name="T44" fmla="*/ 16670 w 802483"/>
              <a:gd name="T45" fmla="*/ 527489 h 792958"/>
              <a:gd name="T46" fmla="*/ 157163 w 802483"/>
              <a:gd name="T47" fmla="*/ 502407 h 792958"/>
              <a:gd name="T48" fmla="*/ 488048 w 802483"/>
              <a:gd name="T49" fmla="*/ 409575 h 792958"/>
              <a:gd name="T50" fmla="*/ 476252 w 802483"/>
              <a:gd name="T51" fmla="*/ 485776 h 792958"/>
              <a:gd name="T52" fmla="*/ 488048 w 802483"/>
              <a:gd name="T53" fmla="*/ 409575 h 792958"/>
              <a:gd name="T54" fmla="*/ 633414 w 802483"/>
              <a:gd name="T55" fmla="*/ 442913 h 792958"/>
              <a:gd name="T56" fmla="*/ 623891 w 802483"/>
              <a:gd name="T57" fmla="*/ 448554 h 792958"/>
              <a:gd name="T58" fmla="*/ 483398 w 802483"/>
              <a:gd name="T59" fmla="*/ 550063 h 792958"/>
              <a:gd name="T60" fmla="*/ 335759 w 802483"/>
              <a:gd name="T61" fmla="*/ 446171 h 792958"/>
              <a:gd name="T62" fmla="*/ 338138 w 802483"/>
              <a:gd name="T63" fmla="*/ 442913 h 792958"/>
              <a:gd name="T64" fmla="*/ 304802 w 802483"/>
              <a:gd name="T65" fmla="*/ 382762 h 792958"/>
              <a:gd name="T66" fmla="*/ 164309 w 802483"/>
              <a:gd name="T67" fmla="*/ 478633 h 792958"/>
              <a:gd name="T68" fmla="*/ 16670 w 802483"/>
              <a:gd name="T69" fmla="*/ 386212 h 792958"/>
              <a:gd name="T70" fmla="*/ 304802 w 802483"/>
              <a:gd name="T71" fmla="*/ 382762 h 792958"/>
              <a:gd name="T72" fmla="*/ 300040 w 802483"/>
              <a:gd name="T73" fmla="*/ 372450 h 792958"/>
              <a:gd name="T74" fmla="*/ 11908 w 802483"/>
              <a:gd name="T75" fmla="*/ 368715 h 792958"/>
              <a:gd name="T76" fmla="*/ 152401 w 802483"/>
              <a:gd name="T77" fmla="*/ 340520 h 792958"/>
              <a:gd name="T78" fmla="*/ 557216 w 802483"/>
              <a:gd name="T79" fmla="*/ 232744 h 792958"/>
              <a:gd name="T80" fmla="*/ 416723 w 802483"/>
              <a:gd name="T81" fmla="*/ 328615 h 792958"/>
              <a:gd name="T82" fmla="*/ 347665 w 802483"/>
              <a:gd name="T83" fmla="*/ 263834 h 792958"/>
              <a:gd name="T84" fmla="*/ 557216 w 802483"/>
              <a:gd name="T85" fmla="*/ 232744 h 792958"/>
              <a:gd name="T86" fmla="*/ 309564 w 802483"/>
              <a:gd name="T87" fmla="*/ 285752 h 792958"/>
              <a:gd name="T88" fmla="*/ 157164 w 802483"/>
              <a:gd name="T89" fmla="*/ 252414 h 792958"/>
              <a:gd name="T90" fmla="*/ 0 w 802483"/>
              <a:gd name="T91" fmla="*/ 285752 h 792958"/>
              <a:gd name="T92" fmla="*/ 559595 w 802483"/>
              <a:gd name="T93" fmla="*/ 166690 h 792958"/>
              <a:gd name="T94" fmla="*/ 419102 w 802483"/>
              <a:gd name="T95" fmla="*/ 238127 h 792958"/>
              <a:gd name="T96" fmla="*/ 271463 w 802483"/>
              <a:gd name="T97" fmla="*/ 169261 h 792958"/>
              <a:gd name="T98" fmla="*/ 559595 w 802483"/>
              <a:gd name="T99" fmla="*/ 166690 h 792958"/>
              <a:gd name="T100" fmla="*/ 802483 w 802483"/>
              <a:gd name="T101" fmla="*/ 246702 h 792958"/>
              <a:gd name="T102" fmla="*/ 762477 w 802483"/>
              <a:gd name="T103" fmla="*/ 704852 h 792958"/>
              <a:gd name="T104" fmla="*/ 682465 w 802483"/>
              <a:gd name="T105" fmla="*/ 246702 h 792958"/>
              <a:gd name="T106" fmla="*/ 418991 w 802483"/>
              <a:gd name="T107" fmla="*/ 23812 h 792958"/>
              <a:gd name="T108" fmla="*/ 407195 w 802483"/>
              <a:gd name="T109" fmla="*/ 100013 h 792958"/>
              <a:gd name="T110" fmla="*/ 418991 w 802483"/>
              <a:gd name="T111" fmla="*/ 23812 h 792958"/>
              <a:gd name="T112" fmla="*/ 564357 w 802483"/>
              <a:gd name="T113" fmla="*/ 57150 h 792958"/>
              <a:gd name="T114" fmla="*/ 554834 w 802483"/>
              <a:gd name="T115" fmla="*/ 62791 h 792958"/>
              <a:gd name="T116" fmla="*/ 414341 w 802483"/>
              <a:gd name="T117" fmla="*/ 164300 h 792958"/>
              <a:gd name="T118" fmla="*/ 266702 w 802483"/>
              <a:gd name="T119" fmla="*/ 60408 h 792958"/>
              <a:gd name="T120" fmla="*/ 269081 w 802483"/>
              <a:gd name="T121" fmla="*/ 57150 h 792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02483" h="792958">
                <a:moveTo>
                  <a:pt x="623890" y="697087"/>
                </a:moveTo>
                <a:lnTo>
                  <a:pt x="623890" y="764174"/>
                </a:lnTo>
                <a:cubicBezTo>
                  <a:pt x="581823" y="782953"/>
                  <a:pt x="533974" y="792958"/>
                  <a:pt x="483397" y="792958"/>
                </a:cubicBezTo>
                <a:cubicBezTo>
                  <a:pt x="429917" y="792958"/>
                  <a:pt x="379487" y="781771"/>
                  <a:pt x="335758" y="760851"/>
                </a:cubicBezTo>
                <a:lnTo>
                  <a:pt x="335758" y="700537"/>
                </a:lnTo>
                <a:cubicBezTo>
                  <a:pt x="376490" y="723218"/>
                  <a:pt x="424723" y="735769"/>
                  <a:pt x="476251" y="735769"/>
                </a:cubicBezTo>
                <a:cubicBezTo>
                  <a:pt x="530693" y="735769"/>
                  <a:pt x="581457" y="721758"/>
                  <a:pt x="623890" y="697087"/>
                </a:cubicBezTo>
                <a:close/>
                <a:moveTo>
                  <a:pt x="302421" y="685181"/>
                </a:moveTo>
                <a:lnTo>
                  <a:pt x="302421" y="752268"/>
                </a:lnTo>
                <a:cubicBezTo>
                  <a:pt x="260354" y="771047"/>
                  <a:pt x="212505" y="781052"/>
                  <a:pt x="161928" y="781052"/>
                </a:cubicBezTo>
                <a:cubicBezTo>
                  <a:pt x="108448" y="781052"/>
                  <a:pt x="58018" y="769865"/>
                  <a:pt x="14289" y="748945"/>
                </a:cubicBezTo>
                <a:lnTo>
                  <a:pt x="14289" y="688631"/>
                </a:lnTo>
                <a:cubicBezTo>
                  <a:pt x="55021" y="711312"/>
                  <a:pt x="103254" y="723863"/>
                  <a:pt x="154782" y="723863"/>
                </a:cubicBezTo>
                <a:cubicBezTo>
                  <a:pt x="209224" y="723863"/>
                  <a:pt x="259988" y="709852"/>
                  <a:pt x="302421" y="685181"/>
                </a:cubicBezTo>
                <a:close/>
                <a:moveTo>
                  <a:pt x="307183" y="628652"/>
                </a:moveTo>
                <a:lnTo>
                  <a:pt x="307183" y="678641"/>
                </a:lnTo>
                <a:cubicBezTo>
                  <a:pt x="265116" y="692634"/>
                  <a:pt x="217267" y="700089"/>
                  <a:pt x="166690" y="700089"/>
                </a:cubicBezTo>
                <a:cubicBezTo>
                  <a:pt x="113210" y="700089"/>
                  <a:pt x="62780" y="691753"/>
                  <a:pt x="19051" y="676165"/>
                </a:cubicBezTo>
                <a:lnTo>
                  <a:pt x="19051" y="631223"/>
                </a:lnTo>
                <a:cubicBezTo>
                  <a:pt x="59783" y="648123"/>
                  <a:pt x="108016" y="657475"/>
                  <a:pt x="159544" y="657475"/>
                </a:cubicBezTo>
                <a:cubicBezTo>
                  <a:pt x="213986" y="657475"/>
                  <a:pt x="264750" y="647035"/>
                  <a:pt x="307183" y="628652"/>
                </a:cubicBezTo>
                <a:close/>
                <a:moveTo>
                  <a:pt x="623889" y="620887"/>
                </a:moveTo>
                <a:lnTo>
                  <a:pt x="623889" y="687974"/>
                </a:lnTo>
                <a:cubicBezTo>
                  <a:pt x="581822" y="706753"/>
                  <a:pt x="533973" y="716758"/>
                  <a:pt x="483396" y="716758"/>
                </a:cubicBezTo>
                <a:cubicBezTo>
                  <a:pt x="429916" y="716758"/>
                  <a:pt x="379486" y="705571"/>
                  <a:pt x="335757" y="684651"/>
                </a:cubicBezTo>
                <a:lnTo>
                  <a:pt x="335757" y="624337"/>
                </a:lnTo>
                <a:cubicBezTo>
                  <a:pt x="376489" y="647018"/>
                  <a:pt x="424722" y="659569"/>
                  <a:pt x="476250" y="659569"/>
                </a:cubicBezTo>
                <a:cubicBezTo>
                  <a:pt x="530692" y="659569"/>
                  <a:pt x="581456" y="645558"/>
                  <a:pt x="623889" y="620887"/>
                </a:cubicBezTo>
                <a:close/>
                <a:moveTo>
                  <a:pt x="628652" y="552453"/>
                </a:moveTo>
                <a:lnTo>
                  <a:pt x="628652" y="602442"/>
                </a:lnTo>
                <a:cubicBezTo>
                  <a:pt x="586585" y="616435"/>
                  <a:pt x="538736" y="623890"/>
                  <a:pt x="488159" y="623890"/>
                </a:cubicBezTo>
                <a:cubicBezTo>
                  <a:pt x="434679" y="623890"/>
                  <a:pt x="384249" y="615554"/>
                  <a:pt x="340520" y="599966"/>
                </a:cubicBezTo>
                <a:lnTo>
                  <a:pt x="340520" y="555024"/>
                </a:lnTo>
                <a:cubicBezTo>
                  <a:pt x="381252" y="571924"/>
                  <a:pt x="429485" y="581276"/>
                  <a:pt x="481013" y="581276"/>
                </a:cubicBezTo>
                <a:cubicBezTo>
                  <a:pt x="535455" y="581276"/>
                  <a:pt x="586219" y="570836"/>
                  <a:pt x="628652" y="552453"/>
                </a:cubicBezTo>
                <a:close/>
                <a:moveTo>
                  <a:pt x="304802" y="537544"/>
                </a:moveTo>
                <a:lnTo>
                  <a:pt x="304802" y="604631"/>
                </a:lnTo>
                <a:cubicBezTo>
                  <a:pt x="262735" y="623410"/>
                  <a:pt x="214886" y="633415"/>
                  <a:pt x="164309" y="633415"/>
                </a:cubicBezTo>
                <a:cubicBezTo>
                  <a:pt x="110829" y="633415"/>
                  <a:pt x="60399" y="622228"/>
                  <a:pt x="16670" y="601308"/>
                </a:cubicBezTo>
                <a:lnTo>
                  <a:pt x="16670" y="540994"/>
                </a:lnTo>
                <a:cubicBezTo>
                  <a:pt x="57402" y="563675"/>
                  <a:pt x="105635" y="576226"/>
                  <a:pt x="157163" y="576226"/>
                </a:cubicBezTo>
                <a:cubicBezTo>
                  <a:pt x="211605" y="576226"/>
                  <a:pt x="262369" y="562215"/>
                  <a:pt x="304802" y="537544"/>
                </a:cubicBezTo>
                <a:close/>
                <a:moveTo>
                  <a:pt x="304802" y="463725"/>
                </a:moveTo>
                <a:lnTo>
                  <a:pt x="304802" y="530812"/>
                </a:lnTo>
                <a:cubicBezTo>
                  <a:pt x="262735" y="549591"/>
                  <a:pt x="214886" y="559596"/>
                  <a:pt x="164309" y="559596"/>
                </a:cubicBezTo>
                <a:cubicBezTo>
                  <a:pt x="110829" y="559596"/>
                  <a:pt x="60399" y="548409"/>
                  <a:pt x="16670" y="527489"/>
                </a:cubicBezTo>
                <a:lnTo>
                  <a:pt x="16670" y="467175"/>
                </a:lnTo>
                <a:cubicBezTo>
                  <a:pt x="57402" y="489856"/>
                  <a:pt x="105635" y="502407"/>
                  <a:pt x="157163" y="502407"/>
                </a:cubicBezTo>
                <a:cubicBezTo>
                  <a:pt x="211605" y="502407"/>
                  <a:pt x="262369" y="488396"/>
                  <a:pt x="304802" y="463725"/>
                </a:cubicBezTo>
                <a:close/>
                <a:moveTo>
                  <a:pt x="488048" y="409575"/>
                </a:moveTo>
                <a:cubicBezTo>
                  <a:pt x="421116" y="409575"/>
                  <a:pt x="364585" y="426817"/>
                  <a:pt x="349612" y="452315"/>
                </a:cubicBezTo>
                <a:cubicBezTo>
                  <a:pt x="386630" y="474468"/>
                  <a:pt x="430121" y="485776"/>
                  <a:pt x="476252" y="485776"/>
                </a:cubicBezTo>
                <a:cubicBezTo>
                  <a:pt x="528922" y="485776"/>
                  <a:pt x="578149" y="471035"/>
                  <a:pt x="619362" y="444393"/>
                </a:cubicBezTo>
                <a:cubicBezTo>
                  <a:pt x="597925" y="422961"/>
                  <a:pt x="547026" y="409575"/>
                  <a:pt x="488048" y="409575"/>
                </a:cubicBezTo>
                <a:close/>
                <a:moveTo>
                  <a:pt x="485776" y="385763"/>
                </a:moveTo>
                <a:cubicBezTo>
                  <a:pt x="567315" y="385763"/>
                  <a:pt x="633414" y="411350"/>
                  <a:pt x="633414" y="442913"/>
                </a:cubicBezTo>
                <a:lnTo>
                  <a:pt x="628341" y="452641"/>
                </a:lnTo>
                <a:lnTo>
                  <a:pt x="623891" y="448554"/>
                </a:lnTo>
                <a:lnTo>
                  <a:pt x="623891" y="517706"/>
                </a:lnTo>
                <a:cubicBezTo>
                  <a:pt x="581824" y="538816"/>
                  <a:pt x="533975" y="550063"/>
                  <a:pt x="483398" y="550063"/>
                </a:cubicBezTo>
                <a:cubicBezTo>
                  <a:pt x="429918" y="550063"/>
                  <a:pt x="379488" y="537487"/>
                  <a:pt x="335759" y="513971"/>
                </a:cubicBezTo>
                <a:lnTo>
                  <a:pt x="335759" y="446171"/>
                </a:lnTo>
                <a:lnTo>
                  <a:pt x="341065" y="448524"/>
                </a:lnTo>
                <a:cubicBezTo>
                  <a:pt x="338448" y="447203"/>
                  <a:pt x="338138" y="445072"/>
                  <a:pt x="338138" y="442913"/>
                </a:cubicBezTo>
                <a:cubicBezTo>
                  <a:pt x="338138" y="411350"/>
                  <a:pt x="404238" y="385763"/>
                  <a:pt x="485776" y="385763"/>
                </a:cubicBezTo>
                <a:close/>
                <a:moveTo>
                  <a:pt x="304802" y="382762"/>
                </a:moveTo>
                <a:lnTo>
                  <a:pt x="304802" y="449849"/>
                </a:lnTo>
                <a:cubicBezTo>
                  <a:pt x="262735" y="468628"/>
                  <a:pt x="214886" y="478633"/>
                  <a:pt x="164309" y="478633"/>
                </a:cubicBezTo>
                <a:cubicBezTo>
                  <a:pt x="110829" y="478633"/>
                  <a:pt x="60399" y="467446"/>
                  <a:pt x="16670" y="446526"/>
                </a:cubicBezTo>
                <a:lnTo>
                  <a:pt x="16670" y="386212"/>
                </a:lnTo>
                <a:cubicBezTo>
                  <a:pt x="57402" y="408893"/>
                  <a:pt x="105635" y="421444"/>
                  <a:pt x="157163" y="421444"/>
                </a:cubicBezTo>
                <a:cubicBezTo>
                  <a:pt x="211605" y="421444"/>
                  <a:pt x="262369" y="407433"/>
                  <a:pt x="304802" y="382762"/>
                </a:cubicBezTo>
                <a:close/>
                <a:moveTo>
                  <a:pt x="300040" y="297037"/>
                </a:moveTo>
                <a:lnTo>
                  <a:pt x="300040" y="372450"/>
                </a:lnTo>
                <a:cubicBezTo>
                  <a:pt x="257973" y="393560"/>
                  <a:pt x="210124" y="404807"/>
                  <a:pt x="159547" y="404807"/>
                </a:cubicBezTo>
                <a:cubicBezTo>
                  <a:pt x="106067" y="404807"/>
                  <a:pt x="55637" y="392231"/>
                  <a:pt x="11908" y="368715"/>
                </a:cubicBezTo>
                <a:lnTo>
                  <a:pt x="11908" y="300915"/>
                </a:lnTo>
                <a:cubicBezTo>
                  <a:pt x="52640" y="326411"/>
                  <a:pt x="100873" y="340520"/>
                  <a:pt x="152401" y="340520"/>
                </a:cubicBezTo>
                <a:cubicBezTo>
                  <a:pt x="206843" y="340520"/>
                  <a:pt x="257607" y="324770"/>
                  <a:pt x="300040" y="297037"/>
                </a:cubicBezTo>
                <a:close/>
                <a:moveTo>
                  <a:pt x="557216" y="232744"/>
                </a:moveTo>
                <a:lnTo>
                  <a:pt x="557216" y="299831"/>
                </a:lnTo>
                <a:cubicBezTo>
                  <a:pt x="515149" y="318610"/>
                  <a:pt x="467300" y="328615"/>
                  <a:pt x="416723" y="328615"/>
                </a:cubicBezTo>
                <a:lnTo>
                  <a:pt x="347665" y="321298"/>
                </a:lnTo>
                <a:lnTo>
                  <a:pt x="347665" y="263834"/>
                </a:lnTo>
                <a:cubicBezTo>
                  <a:pt x="367357" y="269262"/>
                  <a:pt x="388183" y="271426"/>
                  <a:pt x="409577" y="271426"/>
                </a:cubicBezTo>
                <a:cubicBezTo>
                  <a:pt x="464019" y="271426"/>
                  <a:pt x="514783" y="257415"/>
                  <a:pt x="557216" y="232744"/>
                </a:cubicBezTo>
                <a:close/>
                <a:moveTo>
                  <a:pt x="154782" y="228602"/>
                </a:moveTo>
                <a:cubicBezTo>
                  <a:pt x="240266" y="228602"/>
                  <a:pt x="309564" y="254189"/>
                  <a:pt x="309564" y="285752"/>
                </a:cubicBezTo>
                <a:lnTo>
                  <a:pt x="304245" y="295480"/>
                </a:lnTo>
                <a:cubicBezTo>
                  <a:pt x="287819" y="270012"/>
                  <a:pt x="228058" y="252414"/>
                  <a:pt x="157164" y="252414"/>
                </a:cubicBezTo>
                <a:cubicBezTo>
                  <a:pt x="81891" y="252414"/>
                  <a:pt x="19167" y="272254"/>
                  <a:pt x="7701" y="299836"/>
                </a:cubicBezTo>
                <a:cubicBezTo>
                  <a:pt x="2019" y="296352"/>
                  <a:pt x="0" y="291139"/>
                  <a:pt x="0" y="285752"/>
                </a:cubicBezTo>
                <a:cubicBezTo>
                  <a:pt x="0" y="254189"/>
                  <a:pt x="69298" y="228602"/>
                  <a:pt x="154782" y="228602"/>
                </a:cubicBezTo>
                <a:close/>
                <a:moveTo>
                  <a:pt x="559595" y="166690"/>
                </a:moveTo>
                <a:lnTo>
                  <a:pt x="559595" y="216679"/>
                </a:lnTo>
                <a:cubicBezTo>
                  <a:pt x="517528" y="230672"/>
                  <a:pt x="469679" y="238127"/>
                  <a:pt x="419102" y="238127"/>
                </a:cubicBezTo>
                <a:cubicBezTo>
                  <a:pt x="365622" y="238127"/>
                  <a:pt x="315192" y="229791"/>
                  <a:pt x="271463" y="214203"/>
                </a:cubicBezTo>
                <a:lnTo>
                  <a:pt x="271463" y="169261"/>
                </a:lnTo>
                <a:cubicBezTo>
                  <a:pt x="312195" y="186161"/>
                  <a:pt x="360428" y="195513"/>
                  <a:pt x="411956" y="195513"/>
                </a:cubicBezTo>
                <a:cubicBezTo>
                  <a:pt x="466398" y="195513"/>
                  <a:pt x="517162" y="185073"/>
                  <a:pt x="559595" y="166690"/>
                </a:cubicBezTo>
                <a:close/>
                <a:moveTo>
                  <a:pt x="722471" y="97633"/>
                </a:moveTo>
                <a:lnTo>
                  <a:pt x="802483" y="246702"/>
                </a:lnTo>
                <a:lnTo>
                  <a:pt x="762477" y="246702"/>
                </a:lnTo>
                <a:lnTo>
                  <a:pt x="762477" y="704852"/>
                </a:lnTo>
                <a:lnTo>
                  <a:pt x="682465" y="704852"/>
                </a:lnTo>
                <a:lnTo>
                  <a:pt x="682465" y="246702"/>
                </a:lnTo>
                <a:lnTo>
                  <a:pt x="642459" y="246702"/>
                </a:lnTo>
                <a:close/>
                <a:moveTo>
                  <a:pt x="418991" y="23812"/>
                </a:moveTo>
                <a:cubicBezTo>
                  <a:pt x="352059" y="23812"/>
                  <a:pt x="295528" y="41054"/>
                  <a:pt x="280555" y="66552"/>
                </a:cubicBezTo>
                <a:cubicBezTo>
                  <a:pt x="317573" y="88704"/>
                  <a:pt x="361064" y="100013"/>
                  <a:pt x="407195" y="100013"/>
                </a:cubicBezTo>
                <a:cubicBezTo>
                  <a:pt x="459865" y="100013"/>
                  <a:pt x="509092" y="85272"/>
                  <a:pt x="550305" y="58630"/>
                </a:cubicBezTo>
                <a:cubicBezTo>
                  <a:pt x="528868" y="37198"/>
                  <a:pt x="477969" y="23812"/>
                  <a:pt x="418991" y="23812"/>
                </a:cubicBezTo>
                <a:close/>
                <a:moveTo>
                  <a:pt x="416719" y="0"/>
                </a:moveTo>
                <a:cubicBezTo>
                  <a:pt x="498258" y="0"/>
                  <a:pt x="564357" y="25587"/>
                  <a:pt x="564357" y="57150"/>
                </a:cubicBezTo>
                <a:lnTo>
                  <a:pt x="559284" y="66878"/>
                </a:lnTo>
                <a:lnTo>
                  <a:pt x="554834" y="62791"/>
                </a:lnTo>
                <a:lnTo>
                  <a:pt x="554834" y="131943"/>
                </a:lnTo>
                <a:cubicBezTo>
                  <a:pt x="512767" y="153053"/>
                  <a:pt x="464918" y="164300"/>
                  <a:pt x="414341" y="164300"/>
                </a:cubicBezTo>
                <a:cubicBezTo>
                  <a:pt x="360861" y="164300"/>
                  <a:pt x="310431" y="151724"/>
                  <a:pt x="266702" y="128208"/>
                </a:cubicBezTo>
                <a:lnTo>
                  <a:pt x="266702" y="60408"/>
                </a:lnTo>
                <a:lnTo>
                  <a:pt x="272008" y="62761"/>
                </a:lnTo>
                <a:cubicBezTo>
                  <a:pt x="269391" y="61440"/>
                  <a:pt x="269081" y="59309"/>
                  <a:pt x="269081" y="57150"/>
                </a:cubicBezTo>
                <a:cubicBezTo>
                  <a:pt x="269081" y="25587"/>
                  <a:pt x="335181" y="0"/>
                  <a:pt x="41671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7428" name="矩形 45"/>
          <p:cNvSpPr>
            <a:spLocks noChangeArrowheads="1"/>
          </p:cNvSpPr>
          <p:nvPr/>
        </p:nvSpPr>
        <p:spPr bwMode="auto">
          <a:xfrm>
            <a:off x="3514725" y="1870075"/>
            <a:ext cx="385763" cy="388938"/>
          </a:xfrm>
          <a:custGeom>
            <a:avLst/>
            <a:gdLst>
              <a:gd name="T0" fmla="*/ 60325 w 752475"/>
              <a:gd name="T1" fmla="*/ 0 h 755648"/>
              <a:gd name="T2" fmla="*/ 116492 w 752475"/>
              <a:gd name="T3" fmla="*/ 39730 h 755648"/>
              <a:gd name="T4" fmla="*/ 251669 w 752475"/>
              <a:gd name="T5" fmla="*/ 169806 h 755648"/>
              <a:gd name="T6" fmla="*/ 654050 w 752475"/>
              <a:gd name="T7" fmla="*/ 15875 h 755648"/>
              <a:gd name="T8" fmla="*/ 749300 w 752475"/>
              <a:gd name="T9" fmla="*/ 88900 h 755648"/>
              <a:gd name="T10" fmla="*/ 420437 w 752475"/>
              <a:gd name="T11" fmla="*/ 332205 h 755648"/>
              <a:gd name="T12" fmla="*/ 574416 w 752475"/>
              <a:gd name="T13" fmla="*/ 480374 h 755648"/>
              <a:gd name="T14" fmla="*/ 752475 w 752475"/>
              <a:gd name="T15" fmla="*/ 469900 h 755648"/>
              <a:gd name="T16" fmla="*/ 742950 w 752475"/>
              <a:gd name="T17" fmla="*/ 565150 h 755648"/>
              <a:gd name="T18" fmla="*/ 609861 w 752475"/>
              <a:gd name="T19" fmla="*/ 596204 h 755648"/>
              <a:gd name="T20" fmla="*/ 552451 w 752475"/>
              <a:gd name="T21" fmla="*/ 749298 h 755648"/>
              <a:gd name="T22" fmla="*/ 473076 w 752475"/>
              <a:gd name="T23" fmla="*/ 755648 h 755648"/>
              <a:gd name="T24" fmla="*/ 486660 w 752475"/>
              <a:gd name="T25" fmla="*/ 572267 h 755648"/>
              <a:gd name="T26" fmla="*/ 331516 w 752475"/>
              <a:gd name="T27" fmla="*/ 416116 h 755648"/>
              <a:gd name="T28" fmla="*/ 98425 w 752475"/>
              <a:gd name="T29" fmla="*/ 752475 h 755648"/>
              <a:gd name="T30" fmla="*/ 6350 w 752475"/>
              <a:gd name="T31" fmla="*/ 660400 h 755648"/>
              <a:gd name="T32" fmla="*/ 172156 w 752475"/>
              <a:gd name="T33" fmla="*/ 255721 h 755648"/>
              <a:gd name="T34" fmla="*/ 25948 w 752475"/>
              <a:gd name="T35" fmla="*/ 108564 h 755648"/>
              <a:gd name="T36" fmla="*/ 0 w 752475"/>
              <a:gd name="T37" fmla="*/ 60325 h 755648"/>
              <a:gd name="T38" fmla="*/ 60325 w 752475"/>
              <a:gd name="T39" fmla="*/ 0 h 755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52475" h="755648">
                <a:moveTo>
                  <a:pt x="60325" y="0"/>
                </a:moveTo>
                <a:cubicBezTo>
                  <a:pt x="86342" y="0"/>
                  <a:pt x="108512" y="16470"/>
                  <a:pt x="116492" y="39730"/>
                </a:cubicBezTo>
                <a:lnTo>
                  <a:pt x="251669" y="169806"/>
                </a:lnTo>
                <a:lnTo>
                  <a:pt x="654050" y="15875"/>
                </a:lnTo>
                <a:lnTo>
                  <a:pt x="749300" y="88900"/>
                </a:lnTo>
                <a:lnTo>
                  <a:pt x="420437" y="332205"/>
                </a:lnTo>
                <a:lnTo>
                  <a:pt x="574416" y="480374"/>
                </a:lnTo>
                <a:lnTo>
                  <a:pt x="752475" y="469900"/>
                </a:lnTo>
                <a:lnTo>
                  <a:pt x="742950" y="565150"/>
                </a:lnTo>
                <a:lnTo>
                  <a:pt x="609861" y="596204"/>
                </a:lnTo>
                <a:lnTo>
                  <a:pt x="552451" y="749298"/>
                </a:lnTo>
                <a:lnTo>
                  <a:pt x="473076" y="755648"/>
                </a:lnTo>
                <a:lnTo>
                  <a:pt x="486660" y="572267"/>
                </a:lnTo>
                <a:lnTo>
                  <a:pt x="331516" y="416116"/>
                </a:lnTo>
                <a:lnTo>
                  <a:pt x="98425" y="752475"/>
                </a:lnTo>
                <a:lnTo>
                  <a:pt x="6350" y="660400"/>
                </a:lnTo>
                <a:lnTo>
                  <a:pt x="172156" y="255721"/>
                </a:lnTo>
                <a:lnTo>
                  <a:pt x="25948" y="108564"/>
                </a:lnTo>
                <a:cubicBezTo>
                  <a:pt x="9989" y="98516"/>
                  <a:pt x="0" y="80587"/>
                  <a:pt x="0" y="60325"/>
                </a:cubicBezTo>
                <a:cubicBezTo>
                  <a:pt x="0" y="27008"/>
                  <a:pt x="27008" y="0"/>
                  <a:pt x="6032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7429" name="圆角矩形 51"/>
          <p:cNvSpPr>
            <a:spLocks noChangeArrowheads="1"/>
          </p:cNvSpPr>
          <p:nvPr/>
        </p:nvSpPr>
        <p:spPr bwMode="auto">
          <a:xfrm flipH="1">
            <a:off x="5275263" y="2914650"/>
            <a:ext cx="434975" cy="390525"/>
          </a:xfrm>
          <a:custGeom>
            <a:avLst/>
            <a:gdLst>
              <a:gd name="T0" fmla="*/ 735803 w 833438"/>
              <a:gd name="T1" fmla="*/ 200026 h 744826"/>
              <a:gd name="T2" fmla="*/ 588168 w 833438"/>
              <a:gd name="T3" fmla="*/ 200026 h 744826"/>
              <a:gd name="T4" fmla="*/ 588168 w 833438"/>
              <a:gd name="T5" fmla="*/ 459582 h 744826"/>
              <a:gd name="T6" fmla="*/ 280988 w 833438"/>
              <a:gd name="T7" fmla="*/ 459582 h 744826"/>
              <a:gd name="T8" fmla="*/ 280988 w 833438"/>
              <a:gd name="T9" fmla="*/ 516729 h 744826"/>
              <a:gd name="T10" fmla="*/ 378623 w 833438"/>
              <a:gd name="T11" fmla="*/ 614364 h 744826"/>
              <a:gd name="T12" fmla="*/ 591312 w 833438"/>
              <a:gd name="T13" fmla="*/ 614364 h 744826"/>
              <a:gd name="T14" fmla="*/ 712338 w 833438"/>
              <a:gd name="T15" fmla="*/ 744826 h 744826"/>
              <a:gd name="T16" fmla="*/ 704983 w 833438"/>
              <a:gd name="T17" fmla="*/ 614364 h 744826"/>
              <a:gd name="T18" fmla="*/ 735803 w 833438"/>
              <a:gd name="T19" fmla="*/ 614364 h 744826"/>
              <a:gd name="T20" fmla="*/ 833438 w 833438"/>
              <a:gd name="T21" fmla="*/ 516729 h 744826"/>
              <a:gd name="T22" fmla="*/ 833438 w 833438"/>
              <a:gd name="T23" fmla="*/ 297661 h 744826"/>
              <a:gd name="T24" fmla="*/ 735803 w 833438"/>
              <a:gd name="T25" fmla="*/ 200026 h 744826"/>
              <a:gd name="T26" fmla="*/ 454815 w 833438"/>
              <a:gd name="T27" fmla="*/ 0 h 744826"/>
              <a:gd name="T28" fmla="*/ 97635 w 833438"/>
              <a:gd name="T29" fmla="*/ 0 h 744826"/>
              <a:gd name="T30" fmla="*/ 0 w 833438"/>
              <a:gd name="T31" fmla="*/ 97635 h 744826"/>
              <a:gd name="T32" fmla="*/ 0 w 833438"/>
              <a:gd name="T33" fmla="*/ 316703 h 744826"/>
              <a:gd name="T34" fmla="*/ 97635 w 833438"/>
              <a:gd name="T35" fmla="*/ 414338 h 744826"/>
              <a:gd name="T36" fmla="*/ 128455 w 833438"/>
              <a:gd name="T37" fmla="*/ 414338 h 744826"/>
              <a:gd name="T38" fmla="*/ 121100 w 833438"/>
              <a:gd name="T39" fmla="*/ 544800 h 744826"/>
              <a:gd name="T40" fmla="*/ 242126 w 833438"/>
              <a:gd name="T41" fmla="*/ 414338 h 744826"/>
              <a:gd name="T42" fmla="*/ 454815 w 833438"/>
              <a:gd name="T43" fmla="*/ 414338 h 744826"/>
              <a:gd name="T44" fmla="*/ 552450 w 833438"/>
              <a:gd name="T45" fmla="*/ 316703 h 744826"/>
              <a:gd name="T46" fmla="*/ 552450 w 833438"/>
              <a:gd name="T47" fmla="*/ 97635 h 744826"/>
              <a:gd name="T48" fmla="*/ 454815 w 833438"/>
              <a:gd name="T49" fmla="*/ 0 h 7448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33438" h="744826">
                <a:moveTo>
                  <a:pt x="735803" y="200026"/>
                </a:moveTo>
                <a:lnTo>
                  <a:pt x="588168" y="200026"/>
                </a:lnTo>
                <a:lnTo>
                  <a:pt x="588168" y="459582"/>
                </a:lnTo>
                <a:lnTo>
                  <a:pt x="280988" y="459582"/>
                </a:lnTo>
                <a:lnTo>
                  <a:pt x="280988" y="516729"/>
                </a:lnTo>
                <a:cubicBezTo>
                  <a:pt x="280988" y="570651"/>
                  <a:pt x="324701" y="614364"/>
                  <a:pt x="378623" y="614364"/>
                </a:cubicBezTo>
                <a:lnTo>
                  <a:pt x="591312" y="614364"/>
                </a:lnTo>
                <a:lnTo>
                  <a:pt x="712338" y="744826"/>
                </a:lnTo>
                <a:lnTo>
                  <a:pt x="704983" y="614364"/>
                </a:lnTo>
                <a:lnTo>
                  <a:pt x="735803" y="614364"/>
                </a:lnTo>
                <a:cubicBezTo>
                  <a:pt x="789725" y="614364"/>
                  <a:pt x="833438" y="570651"/>
                  <a:pt x="833438" y="516729"/>
                </a:cubicBezTo>
                <a:lnTo>
                  <a:pt x="833438" y="297661"/>
                </a:lnTo>
                <a:cubicBezTo>
                  <a:pt x="833438" y="243739"/>
                  <a:pt x="789725" y="200026"/>
                  <a:pt x="735803" y="200026"/>
                </a:cubicBezTo>
                <a:close/>
                <a:moveTo>
                  <a:pt x="454815" y="0"/>
                </a:moveTo>
                <a:lnTo>
                  <a:pt x="97635" y="0"/>
                </a:lnTo>
                <a:cubicBezTo>
                  <a:pt x="43713" y="0"/>
                  <a:pt x="0" y="43713"/>
                  <a:pt x="0" y="97635"/>
                </a:cubicBezTo>
                <a:lnTo>
                  <a:pt x="0" y="316703"/>
                </a:lnTo>
                <a:cubicBezTo>
                  <a:pt x="0" y="370625"/>
                  <a:pt x="43713" y="414338"/>
                  <a:pt x="97635" y="414338"/>
                </a:cubicBezTo>
                <a:lnTo>
                  <a:pt x="128455" y="414338"/>
                </a:lnTo>
                <a:lnTo>
                  <a:pt x="121100" y="544800"/>
                </a:lnTo>
                <a:lnTo>
                  <a:pt x="242126" y="414338"/>
                </a:lnTo>
                <a:lnTo>
                  <a:pt x="454815" y="414338"/>
                </a:lnTo>
                <a:cubicBezTo>
                  <a:pt x="508737" y="414338"/>
                  <a:pt x="552450" y="370625"/>
                  <a:pt x="552450" y="316703"/>
                </a:cubicBezTo>
                <a:lnTo>
                  <a:pt x="552450" y="97635"/>
                </a:lnTo>
                <a:cubicBezTo>
                  <a:pt x="552450" y="43713"/>
                  <a:pt x="508737" y="0"/>
                  <a:pt x="4548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7430" name="流程图: 联系 56"/>
          <p:cNvSpPr>
            <a:spLocks noChangeArrowheads="1"/>
          </p:cNvSpPr>
          <p:nvPr/>
        </p:nvSpPr>
        <p:spPr bwMode="auto">
          <a:xfrm>
            <a:off x="7107238" y="1797050"/>
            <a:ext cx="303212" cy="422275"/>
          </a:xfrm>
          <a:custGeom>
            <a:avLst/>
            <a:gdLst>
              <a:gd name="T0" fmla="*/ 296986 w 595312"/>
              <a:gd name="T1" fmla="*/ 34194 h 826293"/>
              <a:gd name="T2" fmla="*/ 31810 w 595312"/>
              <a:gd name="T3" fmla="*/ 299370 h 826293"/>
              <a:gd name="T4" fmla="*/ 182627 w 595312"/>
              <a:gd name="T5" fmla="*/ 537660 h 826293"/>
              <a:gd name="T6" fmla="*/ 184845 w 595312"/>
              <a:gd name="T7" fmla="*/ 545529 h 826293"/>
              <a:gd name="T8" fmla="*/ 186214 w 595312"/>
              <a:gd name="T9" fmla="*/ 545304 h 826293"/>
              <a:gd name="T10" fmla="*/ 192968 w 595312"/>
              <a:gd name="T11" fmla="*/ 574347 h 826293"/>
              <a:gd name="T12" fmla="*/ 193290 w 595312"/>
              <a:gd name="T13" fmla="*/ 575489 h 826293"/>
              <a:gd name="T14" fmla="*/ 193226 w 595312"/>
              <a:gd name="T15" fmla="*/ 575453 h 826293"/>
              <a:gd name="T16" fmla="*/ 210026 w 595312"/>
              <a:gd name="T17" fmla="*/ 647697 h 826293"/>
              <a:gd name="T18" fmla="*/ 208599 w 595312"/>
              <a:gd name="T19" fmla="*/ 648045 h 826293"/>
              <a:gd name="T20" fmla="*/ 273368 w 595312"/>
              <a:gd name="T21" fmla="*/ 647283 h 826293"/>
              <a:gd name="T22" fmla="*/ 273368 w 595312"/>
              <a:gd name="T23" fmla="*/ 514349 h 826293"/>
              <a:gd name="T24" fmla="*/ 319087 w 595312"/>
              <a:gd name="T25" fmla="*/ 514349 h 826293"/>
              <a:gd name="T26" fmla="*/ 319087 w 595312"/>
              <a:gd name="T27" fmla="*/ 646745 h 826293"/>
              <a:gd name="T28" fmla="*/ 390552 w 595312"/>
              <a:gd name="T29" fmla="*/ 645904 h 826293"/>
              <a:gd name="T30" fmla="*/ 388142 w 595312"/>
              <a:gd name="T31" fmla="*/ 645316 h 826293"/>
              <a:gd name="T32" fmla="*/ 404872 w 595312"/>
              <a:gd name="T33" fmla="*/ 573378 h 826293"/>
              <a:gd name="T34" fmla="*/ 399545 w 595312"/>
              <a:gd name="T35" fmla="*/ 576258 h 826293"/>
              <a:gd name="T36" fmla="*/ 407038 w 595312"/>
              <a:gd name="T37" fmla="*/ 539998 h 826293"/>
              <a:gd name="T38" fmla="*/ 562162 w 595312"/>
              <a:gd name="T39" fmla="*/ 299370 h 826293"/>
              <a:gd name="T40" fmla="*/ 296986 w 595312"/>
              <a:gd name="T41" fmla="*/ 34194 h 826293"/>
              <a:gd name="T42" fmla="*/ 297656 w 595312"/>
              <a:gd name="T43" fmla="*/ 0 h 826293"/>
              <a:gd name="T44" fmla="*/ 595312 w 595312"/>
              <a:gd name="T45" fmla="*/ 297656 h 826293"/>
              <a:gd name="T46" fmla="*/ 438573 w 595312"/>
              <a:gd name="T47" fmla="*/ 555157 h 826293"/>
              <a:gd name="T48" fmla="*/ 407666 w 595312"/>
              <a:gd name="T49" fmla="*/ 650078 h 826293"/>
              <a:gd name="T50" fmla="*/ 400101 w 595312"/>
              <a:gd name="T51" fmla="*/ 648233 h 826293"/>
              <a:gd name="T52" fmla="*/ 400275 w 595312"/>
              <a:gd name="T53" fmla="*/ 656999 h 826293"/>
              <a:gd name="T54" fmla="*/ 399829 w 595312"/>
              <a:gd name="T55" fmla="*/ 651730 h 826293"/>
              <a:gd name="T56" fmla="*/ 400052 w 595312"/>
              <a:gd name="T57" fmla="*/ 662936 h 826293"/>
              <a:gd name="T58" fmla="*/ 319087 w 595312"/>
              <a:gd name="T59" fmla="*/ 662936 h 826293"/>
              <a:gd name="T60" fmla="*/ 319087 w 595312"/>
              <a:gd name="T61" fmla="*/ 675380 h 826293"/>
              <a:gd name="T62" fmla="*/ 404813 w 595312"/>
              <a:gd name="T63" fmla="*/ 719137 h 826293"/>
              <a:gd name="T64" fmla="*/ 365852 w 595312"/>
              <a:gd name="T65" fmla="*/ 753802 h 826293"/>
              <a:gd name="T66" fmla="*/ 302422 w 595312"/>
              <a:gd name="T67" fmla="*/ 826293 h 826293"/>
              <a:gd name="T68" fmla="*/ 238994 w 595312"/>
              <a:gd name="T69" fmla="*/ 753805 h 826293"/>
              <a:gd name="T70" fmla="*/ 200025 w 595312"/>
              <a:gd name="T71" fmla="*/ 719137 h 826293"/>
              <a:gd name="T72" fmla="*/ 273368 w 595312"/>
              <a:gd name="T73" fmla="*/ 676485 h 826293"/>
              <a:gd name="T74" fmla="*/ 273368 w 595312"/>
              <a:gd name="T75" fmla="*/ 662936 h 826293"/>
              <a:gd name="T76" fmla="*/ 197645 w 595312"/>
              <a:gd name="T77" fmla="*/ 662936 h 826293"/>
              <a:gd name="T78" fmla="*/ 197645 w 595312"/>
              <a:gd name="T79" fmla="*/ 650717 h 826293"/>
              <a:gd name="T80" fmla="*/ 190502 w 595312"/>
              <a:gd name="T81" fmla="*/ 652459 h 826293"/>
              <a:gd name="T82" fmla="*/ 159343 w 595312"/>
              <a:gd name="T83" fmla="*/ 556762 h 826293"/>
              <a:gd name="T84" fmla="*/ 0 w 595312"/>
              <a:gd name="T85" fmla="*/ 297656 h 826293"/>
              <a:gd name="T86" fmla="*/ 297656 w 595312"/>
              <a:gd name="T87" fmla="*/ 0 h 826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95312" h="826293">
                <a:moveTo>
                  <a:pt x="296986" y="34194"/>
                </a:moveTo>
                <a:cubicBezTo>
                  <a:pt x="150533" y="34194"/>
                  <a:pt x="31810" y="152917"/>
                  <a:pt x="31810" y="299370"/>
                </a:cubicBezTo>
                <a:cubicBezTo>
                  <a:pt x="31810" y="404714"/>
                  <a:pt x="93237" y="495710"/>
                  <a:pt x="182627" y="537660"/>
                </a:cubicBezTo>
                <a:lnTo>
                  <a:pt x="184845" y="545529"/>
                </a:lnTo>
                <a:lnTo>
                  <a:pt x="186214" y="545304"/>
                </a:lnTo>
                <a:lnTo>
                  <a:pt x="192968" y="574347"/>
                </a:lnTo>
                <a:lnTo>
                  <a:pt x="193290" y="575489"/>
                </a:lnTo>
                <a:lnTo>
                  <a:pt x="193226" y="575453"/>
                </a:lnTo>
                <a:lnTo>
                  <a:pt x="210026" y="647697"/>
                </a:lnTo>
                <a:lnTo>
                  <a:pt x="208599" y="648045"/>
                </a:lnTo>
                <a:lnTo>
                  <a:pt x="273368" y="647283"/>
                </a:lnTo>
                <a:lnTo>
                  <a:pt x="273368" y="514349"/>
                </a:lnTo>
                <a:lnTo>
                  <a:pt x="319087" y="514349"/>
                </a:lnTo>
                <a:lnTo>
                  <a:pt x="319087" y="646745"/>
                </a:lnTo>
                <a:lnTo>
                  <a:pt x="390552" y="645904"/>
                </a:lnTo>
                <a:lnTo>
                  <a:pt x="388142" y="645316"/>
                </a:lnTo>
                <a:lnTo>
                  <a:pt x="404872" y="573378"/>
                </a:lnTo>
                <a:cubicBezTo>
                  <a:pt x="403310" y="574897"/>
                  <a:pt x="401432" y="575587"/>
                  <a:pt x="399545" y="576258"/>
                </a:cubicBezTo>
                <a:lnTo>
                  <a:pt x="407038" y="539998"/>
                </a:lnTo>
                <a:cubicBezTo>
                  <a:pt x="498685" y="498719"/>
                  <a:pt x="562162" y="406458"/>
                  <a:pt x="562162" y="299370"/>
                </a:cubicBezTo>
                <a:cubicBezTo>
                  <a:pt x="562162" y="152917"/>
                  <a:pt x="443439" y="34194"/>
                  <a:pt x="296986" y="34194"/>
                </a:cubicBezTo>
                <a:close/>
                <a:moveTo>
                  <a:pt x="297656" y="0"/>
                </a:moveTo>
                <a:cubicBezTo>
                  <a:pt x="462047" y="0"/>
                  <a:pt x="595312" y="133265"/>
                  <a:pt x="595312" y="297656"/>
                </a:cubicBezTo>
                <a:cubicBezTo>
                  <a:pt x="595312" y="410299"/>
                  <a:pt x="532742" y="508329"/>
                  <a:pt x="438573" y="555157"/>
                </a:cubicBezTo>
                <a:lnTo>
                  <a:pt x="407666" y="650078"/>
                </a:lnTo>
                <a:lnTo>
                  <a:pt x="400101" y="648233"/>
                </a:lnTo>
                <a:lnTo>
                  <a:pt x="400275" y="656999"/>
                </a:lnTo>
                <a:cubicBezTo>
                  <a:pt x="400123" y="656041"/>
                  <a:pt x="399871" y="650619"/>
                  <a:pt x="399829" y="651730"/>
                </a:cubicBezTo>
                <a:lnTo>
                  <a:pt x="400052" y="662936"/>
                </a:lnTo>
                <a:lnTo>
                  <a:pt x="319087" y="662936"/>
                </a:lnTo>
                <a:lnTo>
                  <a:pt x="319087" y="675380"/>
                </a:lnTo>
                <a:cubicBezTo>
                  <a:pt x="367743" y="678023"/>
                  <a:pt x="404813" y="696667"/>
                  <a:pt x="404813" y="719137"/>
                </a:cubicBezTo>
                <a:cubicBezTo>
                  <a:pt x="404813" y="733486"/>
                  <a:pt x="389698" y="746274"/>
                  <a:pt x="365852" y="753802"/>
                </a:cubicBezTo>
                <a:lnTo>
                  <a:pt x="302422" y="826293"/>
                </a:lnTo>
                <a:lnTo>
                  <a:pt x="238994" y="753805"/>
                </a:lnTo>
                <a:cubicBezTo>
                  <a:pt x="215144" y="746277"/>
                  <a:pt x="200025" y="733487"/>
                  <a:pt x="200025" y="719137"/>
                </a:cubicBezTo>
                <a:cubicBezTo>
                  <a:pt x="200025" y="698623"/>
                  <a:pt x="230920" y="681299"/>
                  <a:pt x="273368" y="676485"/>
                </a:cubicBezTo>
                <a:lnTo>
                  <a:pt x="273368" y="662936"/>
                </a:lnTo>
                <a:lnTo>
                  <a:pt x="197645" y="662936"/>
                </a:lnTo>
                <a:lnTo>
                  <a:pt x="197645" y="650717"/>
                </a:lnTo>
                <a:lnTo>
                  <a:pt x="190502" y="652459"/>
                </a:lnTo>
                <a:lnTo>
                  <a:pt x="159343" y="556762"/>
                </a:lnTo>
                <a:cubicBezTo>
                  <a:pt x="63794" y="510234"/>
                  <a:pt x="0" y="411395"/>
                  <a:pt x="0" y="297656"/>
                </a:cubicBezTo>
                <a:cubicBezTo>
                  <a:pt x="0" y="133265"/>
                  <a:pt x="133265" y="0"/>
                  <a:pt x="2976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7431" name="TextBox 4"/>
          <p:cNvSpPr>
            <a:spLocks noChangeArrowheads="1"/>
          </p:cNvSpPr>
          <p:nvPr/>
        </p:nvSpPr>
        <p:spPr bwMode="auto">
          <a:xfrm>
            <a:off x="7115175" y="1782763"/>
            <a:ext cx="241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rgbClr val="FFFFFF"/>
                </a:solidFill>
                <a:ea typeface="微软雅黑" panose="020B0503020204020204" charset="-122"/>
              </a:rPr>
              <a:t>$</a:t>
            </a:r>
            <a:endParaRPr lang="zh-CN" altLang="en-US" b="1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7432" name="TextBox 8"/>
          <p:cNvSpPr>
            <a:spLocks noChangeArrowheads="1"/>
          </p:cNvSpPr>
          <p:nvPr/>
        </p:nvSpPr>
        <p:spPr bwMode="auto">
          <a:xfrm>
            <a:off x="3133725" y="2376488"/>
            <a:ext cx="1139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 b="1">
                <a:solidFill>
                  <a:srgbClr val="FFFFFF"/>
                </a:solidFill>
                <a:ea typeface="微软雅黑" panose="020B0503020204020204" charset="-122"/>
              </a:rPr>
              <a:t>免费</a:t>
            </a:r>
            <a:endParaRPr lang="en-US" sz="2000" b="1">
              <a:solidFill>
                <a:srgbClr val="FFFFFF"/>
              </a:solidFill>
              <a:ea typeface="微软雅黑" panose="020B0503020204020204" charset="-122"/>
            </a:endParaRPr>
          </a:p>
          <a:p>
            <a:pPr algn="ctr"/>
            <a:r>
              <a:rPr lang="zh-CN" altLang="en-US" sz="2000" b="1">
                <a:solidFill>
                  <a:srgbClr val="FFFFFF"/>
                </a:solidFill>
                <a:ea typeface="微软雅黑" panose="020B0503020204020204" charset="-122"/>
              </a:rPr>
              <a:t>旅游</a:t>
            </a:r>
            <a:endParaRPr lang="zh-CN" altLang="en-US"/>
          </a:p>
        </p:txBody>
      </p:sp>
      <p:sp>
        <p:nvSpPr>
          <p:cNvPr id="17433" name="TextBox 11"/>
          <p:cNvSpPr>
            <a:spLocks noChangeArrowheads="1"/>
          </p:cNvSpPr>
          <p:nvPr/>
        </p:nvSpPr>
        <p:spPr bwMode="auto">
          <a:xfrm>
            <a:off x="4879975" y="3446463"/>
            <a:ext cx="1243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 b="1">
                <a:solidFill>
                  <a:srgbClr val="FFFFFF"/>
                </a:solidFill>
                <a:ea typeface="微软雅黑" panose="020B0503020204020204" charset="-122"/>
              </a:rPr>
              <a:t>新的联系</a:t>
            </a:r>
            <a:endParaRPr lang="zh-CN" altLang="en-US"/>
          </a:p>
        </p:txBody>
      </p:sp>
      <p:sp>
        <p:nvSpPr>
          <p:cNvPr id="17434" name="TextBox 12"/>
          <p:cNvSpPr>
            <a:spLocks noChangeArrowheads="1"/>
          </p:cNvSpPr>
          <p:nvPr/>
        </p:nvSpPr>
        <p:spPr bwMode="auto">
          <a:xfrm>
            <a:off x="6645275" y="2374900"/>
            <a:ext cx="1241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 b="1">
                <a:solidFill>
                  <a:srgbClr val="FFFFFF"/>
                </a:solidFill>
                <a:ea typeface="微软雅黑" panose="020B0503020204020204" charset="-122"/>
              </a:rPr>
              <a:t>新的观点</a:t>
            </a:r>
            <a:endParaRPr lang="zh-CN" altLang="en-US"/>
          </a:p>
        </p:txBody>
      </p:sp>
      <p:sp>
        <p:nvSpPr>
          <p:cNvPr id="17436" name="TextBox 37"/>
          <p:cNvSpPr>
            <a:spLocks noChangeArrowheads="1"/>
          </p:cNvSpPr>
          <p:nvPr/>
        </p:nvSpPr>
        <p:spPr bwMode="auto">
          <a:xfrm>
            <a:off x="895350" y="200025"/>
            <a:ext cx="32067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FFFFFF"/>
                </a:solidFill>
                <a:ea typeface="微软雅黑" panose="020B0503020204020204" charset="-122"/>
              </a:rPr>
              <a:t>动力</a:t>
            </a:r>
            <a:r>
              <a:rPr lang="en-US" sz="2600">
                <a:solidFill>
                  <a:srgbClr val="FFFFFF"/>
                </a:solidFill>
                <a:ea typeface="微软雅黑" panose="020B0503020204020204" charset="-122"/>
              </a:rPr>
              <a:t> </a:t>
            </a:r>
            <a:endParaRPr lang="zh-CN" altLang="en-US" sz="260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7440" name="TextBox 34"/>
          <p:cNvSpPr>
            <a:spLocks noChangeArrowheads="1"/>
          </p:cNvSpPr>
          <p:nvPr/>
        </p:nvSpPr>
        <p:spPr bwMode="auto">
          <a:xfrm>
            <a:off x="7740650" y="4978400"/>
            <a:ext cx="5445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900">
                <a:solidFill>
                  <a:srgbClr val="FFFFFF"/>
                </a:solidFill>
                <a:ea typeface="微软雅黑" panose="020B0503020204020204" charset="-122"/>
              </a:rPr>
              <a:t>16 / 43</a:t>
            </a:r>
            <a:endParaRPr lang="zh-CN" altLang="en-US" sz="900">
              <a:solidFill>
                <a:srgbClr val="FFFFFF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流程图: 联系 34"/>
          <p:cNvSpPr>
            <a:spLocks noChangeArrowheads="1"/>
          </p:cNvSpPr>
          <p:nvPr/>
        </p:nvSpPr>
        <p:spPr bwMode="auto">
          <a:xfrm>
            <a:off x="5935663" y="1181100"/>
            <a:ext cx="2308225" cy="2308225"/>
          </a:xfrm>
          <a:prstGeom prst="flowChartConnector">
            <a:avLst/>
          </a:prstGeom>
          <a:solidFill>
            <a:srgbClr val="B1DE6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8434" name="流程图: 联系 6"/>
          <p:cNvSpPr>
            <a:spLocks noChangeArrowheads="1"/>
          </p:cNvSpPr>
          <p:nvPr/>
        </p:nvSpPr>
        <p:spPr bwMode="auto">
          <a:xfrm>
            <a:off x="3887788" y="1181100"/>
            <a:ext cx="2308225" cy="2308225"/>
          </a:xfrm>
          <a:prstGeom prst="flowChartConnector">
            <a:avLst/>
          </a:prstGeom>
          <a:solidFill>
            <a:srgbClr val="7BBC2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8435" name="流程图: 联系 11"/>
          <p:cNvSpPr>
            <a:spLocks noChangeArrowheads="1"/>
          </p:cNvSpPr>
          <p:nvPr/>
        </p:nvSpPr>
        <p:spPr bwMode="auto">
          <a:xfrm>
            <a:off x="5219700" y="2770188"/>
            <a:ext cx="1838325" cy="1836737"/>
          </a:xfrm>
          <a:prstGeom prst="flowChartConnector">
            <a:avLst/>
          </a:prstGeom>
          <a:solidFill>
            <a:srgbClr val="33A6B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8436" name="流程图: 联系 2"/>
          <p:cNvSpPr>
            <a:spLocks noChangeArrowheads="1"/>
          </p:cNvSpPr>
          <p:nvPr/>
        </p:nvSpPr>
        <p:spPr bwMode="auto">
          <a:xfrm>
            <a:off x="4741863" y="1878013"/>
            <a:ext cx="606425" cy="361950"/>
          </a:xfrm>
          <a:custGeom>
            <a:avLst/>
            <a:gdLst>
              <a:gd name="T0" fmla="*/ 704258 w 1390228"/>
              <a:gd name="T1" fmla="*/ 201168 h 832104"/>
              <a:gd name="T2" fmla="*/ 914570 w 1390228"/>
              <a:gd name="T3" fmla="*/ 411480 h 832104"/>
              <a:gd name="T4" fmla="*/ 704258 w 1390228"/>
              <a:gd name="T5" fmla="*/ 621792 h 832104"/>
              <a:gd name="T6" fmla="*/ 493946 w 1390228"/>
              <a:gd name="T7" fmla="*/ 411480 h 832104"/>
              <a:gd name="T8" fmla="*/ 704258 w 1390228"/>
              <a:gd name="T9" fmla="*/ 201168 h 832104"/>
              <a:gd name="T10" fmla="*/ 704258 w 1390228"/>
              <a:gd name="T11" fmla="*/ 118872 h 832104"/>
              <a:gd name="T12" fmla="*/ 402506 w 1390228"/>
              <a:gd name="T13" fmla="*/ 420624 h 832104"/>
              <a:gd name="T14" fmla="*/ 704258 w 1390228"/>
              <a:gd name="T15" fmla="*/ 722376 h 832104"/>
              <a:gd name="T16" fmla="*/ 1006010 w 1390228"/>
              <a:gd name="T17" fmla="*/ 420624 h 832104"/>
              <a:gd name="T18" fmla="*/ 704258 w 1390228"/>
              <a:gd name="T19" fmla="*/ 118872 h 832104"/>
              <a:gd name="T20" fmla="*/ 695114 w 1390228"/>
              <a:gd name="T21" fmla="*/ 0 h 832104"/>
              <a:gd name="T22" fmla="*/ 1390228 w 1390228"/>
              <a:gd name="T23" fmla="*/ 416052 h 832104"/>
              <a:gd name="T24" fmla="*/ 695114 w 1390228"/>
              <a:gd name="T25" fmla="*/ 832104 h 832104"/>
              <a:gd name="T26" fmla="*/ 0 w 1390228"/>
              <a:gd name="T27" fmla="*/ 416052 h 832104"/>
              <a:gd name="T28" fmla="*/ 695114 w 1390228"/>
              <a:gd name="T29" fmla="*/ 0 h 832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90228" h="832104">
                <a:moveTo>
                  <a:pt x="704258" y="201168"/>
                </a:moveTo>
                <a:cubicBezTo>
                  <a:pt x="820410" y="201168"/>
                  <a:pt x="914570" y="295328"/>
                  <a:pt x="914570" y="411480"/>
                </a:cubicBezTo>
                <a:cubicBezTo>
                  <a:pt x="914570" y="527632"/>
                  <a:pt x="820410" y="621792"/>
                  <a:pt x="704258" y="621792"/>
                </a:cubicBezTo>
                <a:cubicBezTo>
                  <a:pt x="588106" y="621792"/>
                  <a:pt x="493946" y="527632"/>
                  <a:pt x="493946" y="411480"/>
                </a:cubicBezTo>
                <a:cubicBezTo>
                  <a:pt x="493946" y="295328"/>
                  <a:pt x="588106" y="201168"/>
                  <a:pt x="704258" y="201168"/>
                </a:cubicBezTo>
                <a:close/>
                <a:moveTo>
                  <a:pt x="704258" y="118872"/>
                </a:moveTo>
                <a:cubicBezTo>
                  <a:pt x="537605" y="118872"/>
                  <a:pt x="402506" y="253971"/>
                  <a:pt x="402506" y="420624"/>
                </a:cubicBezTo>
                <a:cubicBezTo>
                  <a:pt x="402506" y="587277"/>
                  <a:pt x="537605" y="722376"/>
                  <a:pt x="704258" y="722376"/>
                </a:cubicBezTo>
                <a:cubicBezTo>
                  <a:pt x="870911" y="722376"/>
                  <a:pt x="1006010" y="587277"/>
                  <a:pt x="1006010" y="420624"/>
                </a:cubicBezTo>
                <a:cubicBezTo>
                  <a:pt x="1006010" y="253971"/>
                  <a:pt x="870911" y="118872"/>
                  <a:pt x="704258" y="118872"/>
                </a:cubicBezTo>
                <a:close/>
                <a:moveTo>
                  <a:pt x="695114" y="0"/>
                </a:moveTo>
                <a:cubicBezTo>
                  <a:pt x="996332" y="0"/>
                  <a:pt x="1258449" y="167410"/>
                  <a:pt x="1390228" y="416052"/>
                </a:cubicBezTo>
                <a:cubicBezTo>
                  <a:pt x="1258449" y="664694"/>
                  <a:pt x="996332" y="832104"/>
                  <a:pt x="695114" y="832104"/>
                </a:cubicBezTo>
                <a:cubicBezTo>
                  <a:pt x="393896" y="832104"/>
                  <a:pt x="131779" y="664694"/>
                  <a:pt x="0" y="416052"/>
                </a:cubicBezTo>
                <a:cubicBezTo>
                  <a:pt x="131779" y="167410"/>
                  <a:pt x="393896" y="0"/>
                  <a:pt x="6951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8437" name="流程图: 联系 8"/>
          <p:cNvSpPr>
            <a:spLocks noChangeArrowheads="1"/>
          </p:cNvSpPr>
          <p:nvPr/>
        </p:nvSpPr>
        <p:spPr bwMode="auto">
          <a:xfrm>
            <a:off x="6731000" y="1690688"/>
            <a:ext cx="735013" cy="608012"/>
          </a:xfrm>
          <a:custGeom>
            <a:avLst/>
            <a:gdLst>
              <a:gd name="T0" fmla="*/ 799956 w 1604817"/>
              <a:gd name="T1" fmla="*/ 459069 h 1325970"/>
              <a:gd name="T2" fmla="*/ 601518 w 1604817"/>
              <a:gd name="T3" fmla="*/ 657507 h 1325970"/>
              <a:gd name="T4" fmla="*/ 799956 w 1604817"/>
              <a:gd name="T5" fmla="*/ 855945 h 1325970"/>
              <a:gd name="T6" fmla="*/ 998394 w 1604817"/>
              <a:gd name="T7" fmla="*/ 657507 h 1325970"/>
              <a:gd name="T8" fmla="*/ 799956 w 1604817"/>
              <a:gd name="T9" fmla="*/ 459069 h 1325970"/>
              <a:gd name="T10" fmla="*/ 547021 w 1604817"/>
              <a:gd name="T11" fmla="*/ 232900 h 1325970"/>
              <a:gd name="T12" fmla="*/ 309418 w 1604817"/>
              <a:gd name="T13" fmla="*/ 655921 h 1325970"/>
              <a:gd name="T14" fmla="*/ 550778 w 1604817"/>
              <a:gd name="T15" fmla="*/ 1080981 h 1325970"/>
              <a:gd name="T16" fmla="*/ 458643 w 1604817"/>
              <a:gd name="T17" fmla="*/ 652746 h 1325970"/>
              <a:gd name="T18" fmla="*/ 547021 w 1604817"/>
              <a:gd name="T19" fmla="*/ 232900 h 1325970"/>
              <a:gd name="T20" fmla="*/ 1051987 w 1604817"/>
              <a:gd name="T21" fmla="*/ 223793 h 1325970"/>
              <a:gd name="T22" fmla="*/ 1144443 w 1604817"/>
              <a:gd name="T23" fmla="*/ 652746 h 1325970"/>
              <a:gd name="T24" fmla="*/ 1048230 w 1604817"/>
              <a:gd name="T25" fmla="*/ 1090088 h 1325970"/>
              <a:gd name="T26" fmla="*/ 1306368 w 1604817"/>
              <a:gd name="T27" fmla="*/ 655921 h 1325970"/>
              <a:gd name="T28" fmla="*/ 1051987 w 1604817"/>
              <a:gd name="T29" fmla="*/ 223793 h 1325970"/>
              <a:gd name="T30" fmla="*/ 379617 w 1604817"/>
              <a:gd name="T31" fmla="*/ 6350 h 1325970"/>
              <a:gd name="T32" fmla="*/ 0 w 1604817"/>
              <a:gd name="T33" fmla="*/ 664451 h 1325970"/>
              <a:gd name="T34" fmla="*/ 385617 w 1604817"/>
              <a:gd name="T35" fmla="*/ 1325970 h 1325970"/>
              <a:gd name="T36" fmla="*/ 174625 w 1604817"/>
              <a:gd name="T37" fmla="*/ 662270 h 1325970"/>
              <a:gd name="T38" fmla="*/ 379617 w 1604817"/>
              <a:gd name="T39" fmla="*/ 6350 h 1325970"/>
              <a:gd name="T40" fmla="*/ 1225200 w 1604817"/>
              <a:gd name="T41" fmla="*/ 0 h 1325970"/>
              <a:gd name="T42" fmla="*/ 1430192 w 1604817"/>
              <a:gd name="T43" fmla="*/ 655920 h 1325970"/>
              <a:gd name="T44" fmla="*/ 1219200 w 1604817"/>
              <a:gd name="T45" fmla="*/ 1319620 h 1325970"/>
              <a:gd name="T46" fmla="*/ 1604817 w 1604817"/>
              <a:gd name="T47" fmla="*/ 658101 h 1325970"/>
              <a:gd name="T48" fmla="*/ 1225200 w 1604817"/>
              <a:gd name="T49" fmla="*/ 0 h 1325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4817" h="1325970">
                <a:moveTo>
                  <a:pt x="799956" y="459069"/>
                </a:moveTo>
                <a:cubicBezTo>
                  <a:pt x="690362" y="459069"/>
                  <a:pt x="601518" y="547913"/>
                  <a:pt x="601518" y="657507"/>
                </a:cubicBezTo>
                <a:cubicBezTo>
                  <a:pt x="601518" y="767101"/>
                  <a:pt x="690362" y="855945"/>
                  <a:pt x="799956" y="855945"/>
                </a:cubicBezTo>
                <a:cubicBezTo>
                  <a:pt x="909550" y="855945"/>
                  <a:pt x="998394" y="767101"/>
                  <a:pt x="998394" y="657507"/>
                </a:cubicBezTo>
                <a:cubicBezTo>
                  <a:pt x="998394" y="547913"/>
                  <a:pt x="909550" y="459069"/>
                  <a:pt x="799956" y="459069"/>
                </a:cubicBezTo>
                <a:close/>
                <a:moveTo>
                  <a:pt x="547021" y="232900"/>
                </a:moveTo>
                <a:cubicBezTo>
                  <a:pt x="404103" y="319399"/>
                  <a:pt x="309418" y="476602"/>
                  <a:pt x="309418" y="655921"/>
                </a:cubicBezTo>
                <a:cubicBezTo>
                  <a:pt x="309418" y="836772"/>
                  <a:pt x="405728" y="995128"/>
                  <a:pt x="550778" y="1080981"/>
                </a:cubicBezTo>
                <a:cubicBezTo>
                  <a:pt x="493176" y="968882"/>
                  <a:pt x="458643" y="818245"/>
                  <a:pt x="458643" y="652746"/>
                </a:cubicBezTo>
                <a:cubicBezTo>
                  <a:pt x="458643" y="491258"/>
                  <a:pt x="491523" y="343920"/>
                  <a:pt x="547021" y="232900"/>
                </a:cubicBezTo>
                <a:close/>
                <a:moveTo>
                  <a:pt x="1051987" y="223793"/>
                </a:moveTo>
                <a:cubicBezTo>
                  <a:pt x="1109765" y="335983"/>
                  <a:pt x="1144443" y="486903"/>
                  <a:pt x="1144443" y="652746"/>
                </a:cubicBezTo>
                <a:cubicBezTo>
                  <a:pt x="1144443" y="822636"/>
                  <a:pt x="1108053" y="976864"/>
                  <a:pt x="1048230" y="1090088"/>
                </a:cubicBezTo>
                <a:cubicBezTo>
                  <a:pt x="1202626" y="1007087"/>
                  <a:pt x="1306368" y="843619"/>
                  <a:pt x="1306368" y="655921"/>
                </a:cubicBezTo>
                <a:cubicBezTo>
                  <a:pt x="1306368" y="469756"/>
                  <a:pt x="1204314" y="307427"/>
                  <a:pt x="1051987" y="223793"/>
                </a:cubicBezTo>
                <a:close/>
                <a:moveTo>
                  <a:pt x="379617" y="6350"/>
                </a:moveTo>
                <a:cubicBezTo>
                  <a:pt x="151560" y="136519"/>
                  <a:pt x="0" y="382785"/>
                  <a:pt x="0" y="664451"/>
                </a:cubicBezTo>
                <a:cubicBezTo>
                  <a:pt x="0" y="948597"/>
                  <a:pt x="154243" y="1196719"/>
                  <a:pt x="385617" y="1325970"/>
                </a:cubicBezTo>
                <a:cubicBezTo>
                  <a:pt x="256537" y="1174439"/>
                  <a:pt x="174625" y="933386"/>
                  <a:pt x="174625" y="662270"/>
                </a:cubicBezTo>
                <a:cubicBezTo>
                  <a:pt x="174625" y="395617"/>
                  <a:pt x="253862" y="158046"/>
                  <a:pt x="379617" y="6350"/>
                </a:cubicBezTo>
                <a:close/>
                <a:moveTo>
                  <a:pt x="1225200" y="0"/>
                </a:moveTo>
                <a:cubicBezTo>
                  <a:pt x="1350955" y="151696"/>
                  <a:pt x="1430192" y="389267"/>
                  <a:pt x="1430192" y="655920"/>
                </a:cubicBezTo>
                <a:cubicBezTo>
                  <a:pt x="1430192" y="927036"/>
                  <a:pt x="1348280" y="1168089"/>
                  <a:pt x="1219200" y="1319620"/>
                </a:cubicBezTo>
                <a:cubicBezTo>
                  <a:pt x="1450574" y="1190369"/>
                  <a:pt x="1604817" y="942247"/>
                  <a:pt x="1604817" y="658101"/>
                </a:cubicBezTo>
                <a:cubicBezTo>
                  <a:pt x="1604817" y="376435"/>
                  <a:pt x="1453257" y="130169"/>
                  <a:pt x="12252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8438" name="流程图: 联系 16"/>
          <p:cNvSpPr>
            <a:spLocks noChangeArrowheads="1"/>
          </p:cNvSpPr>
          <p:nvPr/>
        </p:nvSpPr>
        <p:spPr bwMode="auto">
          <a:xfrm>
            <a:off x="6100763" y="3173413"/>
            <a:ext cx="300037" cy="488950"/>
          </a:xfrm>
          <a:custGeom>
            <a:avLst/>
            <a:gdLst>
              <a:gd name="T0" fmla="*/ 338942 w 683660"/>
              <a:gd name="T1" fmla="*/ 34645 h 1114145"/>
              <a:gd name="T2" fmla="*/ 424667 w 683660"/>
              <a:gd name="T3" fmla="*/ 120370 h 1114145"/>
              <a:gd name="T4" fmla="*/ 338942 w 683660"/>
              <a:gd name="T5" fmla="*/ 206095 h 1114145"/>
              <a:gd name="T6" fmla="*/ 253217 w 683660"/>
              <a:gd name="T7" fmla="*/ 120370 h 1114145"/>
              <a:gd name="T8" fmla="*/ 338942 w 683660"/>
              <a:gd name="T9" fmla="*/ 34645 h 1114145"/>
              <a:gd name="T10" fmla="*/ 38520 w 683660"/>
              <a:gd name="T11" fmla="*/ 0 h 1114145"/>
              <a:gd name="T12" fmla="*/ 64288 w 683660"/>
              <a:gd name="T13" fmla="*/ 10584 h 1114145"/>
              <a:gd name="T14" fmla="*/ 277636 w 683660"/>
              <a:gd name="T15" fmla="*/ 222666 h 1114145"/>
              <a:gd name="T16" fmla="*/ 279666 w 683660"/>
              <a:gd name="T17" fmla="*/ 227527 h 1114145"/>
              <a:gd name="T18" fmla="*/ 404988 w 683660"/>
              <a:gd name="T19" fmla="*/ 227527 h 1114145"/>
              <a:gd name="T20" fmla="*/ 406025 w 683660"/>
              <a:gd name="T21" fmla="*/ 225046 h 1114145"/>
              <a:gd name="T22" fmla="*/ 619372 w 683660"/>
              <a:gd name="T23" fmla="*/ 12964 h 1114145"/>
              <a:gd name="T24" fmla="*/ 670846 w 683660"/>
              <a:gd name="T25" fmla="*/ 13117 h 1114145"/>
              <a:gd name="T26" fmla="*/ 673076 w 683660"/>
              <a:gd name="T27" fmla="*/ 15360 h 1114145"/>
              <a:gd name="T28" fmla="*/ 672923 w 683660"/>
              <a:gd name="T29" fmla="*/ 66835 h 1114145"/>
              <a:gd name="T30" fmla="*/ 459576 w 683660"/>
              <a:gd name="T31" fmla="*/ 278917 h 1114145"/>
              <a:gd name="T32" fmla="*/ 455624 w 683660"/>
              <a:gd name="T33" fmla="*/ 280540 h 1114145"/>
              <a:gd name="T34" fmla="*/ 455624 w 683660"/>
              <a:gd name="T35" fmla="*/ 622284 h 1114145"/>
              <a:gd name="T36" fmla="*/ 451314 w 683660"/>
              <a:gd name="T37" fmla="*/ 632690 h 1114145"/>
              <a:gd name="T38" fmla="*/ 452447 w 683660"/>
              <a:gd name="T39" fmla="*/ 635426 h 1114145"/>
              <a:gd name="T40" fmla="*/ 452447 w 683660"/>
              <a:gd name="T41" fmla="*/ 1073649 h 1114145"/>
              <a:gd name="T42" fmla="*/ 414332 w 683660"/>
              <a:gd name="T43" fmla="*/ 1111764 h 1114145"/>
              <a:gd name="T44" fmla="*/ 411020 w 683660"/>
              <a:gd name="T45" fmla="*/ 1111764 h 1114145"/>
              <a:gd name="T46" fmla="*/ 372905 w 683660"/>
              <a:gd name="T47" fmla="*/ 1073649 h 1114145"/>
              <a:gd name="T48" fmla="*/ 372905 w 683660"/>
              <a:gd name="T49" fmla="*/ 642658 h 1114145"/>
              <a:gd name="T50" fmla="*/ 316716 w 683660"/>
              <a:gd name="T51" fmla="*/ 642658 h 1114145"/>
              <a:gd name="T52" fmla="*/ 316716 w 683660"/>
              <a:gd name="T53" fmla="*/ 1076030 h 1114145"/>
              <a:gd name="T54" fmla="*/ 278601 w 683660"/>
              <a:gd name="T55" fmla="*/ 1114145 h 1114145"/>
              <a:gd name="T56" fmla="*/ 275289 w 683660"/>
              <a:gd name="T57" fmla="*/ 1114145 h 1114145"/>
              <a:gd name="T58" fmla="*/ 237174 w 683660"/>
              <a:gd name="T59" fmla="*/ 1076030 h 1114145"/>
              <a:gd name="T60" fmla="*/ 237174 w 683660"/>
              <a:gd name="T61" fmla="*/ 637807 h 1114145"/>
              <a:gd name="T62" fmla="*/ 238489 w 683660"/>
              <a:gd name="T63" fmla="*/ 634633 h 1114145"/>
              <a:gd name="T64" fmla="*/ 233374 w 683660"/>
              <a:gd name="T65" fmla="*/ 622284 h 1114145"/>
              <a:gd name="T66" fmla="*/ 233374 w 683660"/>
              <a:gd name="T67" fmla="*/ 280352 h 1114145"/>
              <a:gd name="T68" fmla="*/ 224084 w 683660"/>
              <a:gd name="T69" fmla="*/ 276537 h 1114145"/>
              <a:gd name="T70" fmla="*/ 10737 w 683660"/>
              <a:gd name="T71" fmla="*/ 64455 h 1114145"/>
              <a:gd name="T72" fmla="*/ 10584 w 683660"/>
              <a:gd name="T73" fmla="*/ 12980 h 1114145"/>
              <a:gd name="T74" fmla="*/ 12814 w 683660"/>
              <a:gd name="T75" fmla="*/ 10737 h 1114145"/>
              <a:gd name="T76" fmla="*/ 38520 w 683660"/>
              <a:gd name="T77" fmla="*/ 0 h 1114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83660" h="1114145">
                <a:moveTo>
                  <a:pt x="338942" y="34645"/>
                </a:moveTo>
                <a:cubicBezTo>
                  <a:pt x="386287" y="34645"/>
                  <a:pt x="424667" y="73025"/>
                  <a:pt x="424667" y="120370"/>
                </a:cubicBezTo>
                <a:cubicBezTo>
                  <a:pt x="424667" y="167715"/>
                  <a:pt x="386287" y="206095"/>
                  <a:pt x="338942" y="206095"/>
                </a:cubicBezTo>
                <a:cubicBezTo>
                  <a:pt x="291597" y="206095"/>
                  <a:pt x="253217" y="167715"/>
                  <a:pt x="253217" y="120370"/>
                </a:cubicBezTo>
                <a:cubicBezTo>
                  <a:pt x="253217" y="73025"/>
                  <a:pt x="291597" y="34645"/>
                  <a:pt x="338942" y="34645"/>
                </a:cubicBezTo>
                <a:close/>
                <a:moveTo>
                  <a:pt x="38520" y="0"/>
                </a:moveTo>
                <a:cubicBezTo>
                  <a:pt x="47835" y="-28"/>
                  <a:pt x="57160" y="3498"/>
                  <a:pt x="64288" y="10584"/>
                </a:cubicBezTo>
                <a:lnTo>
                  <a:pt x="277636" y="222666"/>
                </a:lnTo>
                <a:cubicBezTo>
                  <a:pt x="278863" y="223886"/>
                  <a:pt x="279986" y="225172"/>
                  <a:pt x="279666" y="227527"/>
                </a:cubicBezTo>
                <a:lnTo>
                  <a:pt x="404988" y="227527"/>
                </a:lnTo>
                <a:cubicBezTo>
                  <a:pt x="404835" y="226271"/>
                  <a:pt x="405417" y="225650"/>
                  <a:pt x="406025" y="225046"/>
                </a:cubicBezTo>
                <a:lnTo>
                  <a:pt x="619372" y="12964"/>
                </a:lnTo>
                <a:cubicBezTo>
                  <a:pt x="633628" y="-1208"/>
                  <a:pt x="656674" y="-1139"/>
                  <a:pt x="670846" y="13117"/>
                </a:cubicBezTo>
                <a:lnTo>
                  <a:pt x="673076" y="15360"/>
                </a:lnTo>
                <a:cubicBezTo>
                  <a:pt x="687248" y="29617"/>
                  <a:pt x="687180" y="52663"/>
                  <a:pt x="672923" y="66835"/>
                </a:cubicBezTo>
                <a:lnTo>
                  <a:pt x="459576" y="278917"/>
                </a:lnTo>
                <a:lnTo>
                  <a:pt x="455624" y="280540"/>
                </a:lnTo>
                <a:lnTo>
                  <a:pt x="455624" y="622284"/>
                </a:lnTo>
                <a:lnTo>
                  <a:pt x="451314" y="632690"/>
                </a:lnTo>
                <a:lnTo>
                  <a:pt x="452447" y="635426"/>
                </a:lnTo>
                <a:lnTo>
                  <a:pt x="452447" y="1073649"/>
                </a:lnTo>
                <a:cubicBezTo>
                  <a:pt x="452447" y="1094699"/>
                  <a:pt x="435382" y="1111764"/>
                  <a:pt x="414332" y="1111764"/>
                </a:cubicBezTo>
                <a:lnTo>
                  <a:pt x="411020" y="1111764"/>
                </a:lnTo>
                <a:cubicBezTo>
                  <a:pt x="389970" y="1111764"/>
                  <a:pt x="372905" y="1094699"/>
                  <a:pt x="372905" y="1073649"/>
                </a:cubicBezTo>
                <a:lnTo>
                  <a:pt x="372905" y="642658"/>
                </a:lnTo>
                <a:lnTo>
                  <a:pt x="316716" y="642658"/>
                </a:lnTo>
                <a:lnTo>
                  <a:pt x="316716" y="1076030"/>
                </a:lnTo>
                <a:cubicBezTo>
                  <a:pt x="316716" y="1097080"/>
                  <a:pt x="299651" y="1114145"/>
                  <a:pt x="278601" y="1114145"/>
                </a:cubicBezTo>
                <a:lnTo>
                  <a:pt x="275289" y="1114145"/>
                </a:lnTo>
                <a:cubicBezTo>
                  <a:pt x="254239" y="1114145"/>
                  <a:pt x="237174" y="1097080"/>
                  <a:pt x="237174" y="1076030"/>
                </a:cubicBezTo>
                <a:lnTo>
                  <a:pt x="237174" y="637807"/>
                </a:lnTo>
                <a:cubicBezTo>
                  <a:pt x="237174" y="636704"/>
                  <a:pt x="237221" y="635612"/>
                  <a:pt x="238489" y="634633"/>
                </a:cubicBezTo>
                <a:cubicBezTo>
                  <a:pt x="235073" y="631601"/>
                  <a:pt x="233374" y="627141"/>
                  <a:pt x="233374" y="622284"/>
                </a:cubicBezTo>
                <a:lnTo>
                  <a:pt x="233374" y="280352"/>
                </a:lnTo>
                <a:lnTo>
                  <a:pt x="224084" y="276537"/>
                </a:lnTo>
                <a:lnTo>
                  <a:pt x="10737" y="64455"/>
                </a:lnTo>
                <a:cubicBezTo>
                  <a:pt x="-3519" y="50283"/>
                  <a:pt x="-3588" y="27237"/>
                  <a:pt x="10584" y="12980"/>
                </a:cubicBezTo>
                <a:lnTo>
                  <a:pt x="12814" y="10737"/>
                </a:lnTo>
                <a:cubicBezTo>
                  <a:pt x="19900" y="3609"/>
                  <a:pt x="29205" y="28"/>
                  <a:pt x="385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8439" name="圆角矩形 24"/>
          <p:cNvSpPr>
            <a:spLocks noChangeArrowheads="1"/>
          </p:cNvSpPr>
          <p:nvPr/>
        </p:nvSpPr>
        <p:spPr bwMode="auto">
          <a:xfrm rot="2733358" flipH="1">
            <a:off x="5866606" y="3369470"/>
            <a:ext cx="301625" cy="303212"/>
          </a:xfrm>
          <a:custGeom>
            <a:avLst/>
            <a:gdLst>
              <a:gd name="T0" fmla="*/ 458243 w 663787"/>
              <a:gd name="T1" fmla="*/ 575693 h 661145"/>
              <a:gd name="T2" fmla="*/ 445813 w 663787"/>
              <a:gd name="T3" fmla="*/ 569527 h 661145"/>
              <a:gd name="T4" fmla="*/ 449906 w 663787"/>
              <a:gd name="T5" fmla="*/ 567192 h 661145"/>
              <a:gd name="T6" fmla="*/ 99723 w 663787"/>
              <a:gd name="T7" fmla="*/ 213549 h 661145"/>
              <a:gd name="T8" fmla="*/ 99480 w 663787"/>
              <a:gd name="T9" fmla="*/ 213841 h 661145"/>
              <a:gd name="T10" fmla="*/ 91419 w 663787"/>
              <a:gd name="T11" fmla="*/ 201680 h 661145"/>
              <a:gd name="T12" fmla="*/ 20703 w 663787"/>
              <a:gd name="T13" fmla="*/ 200994 h 661145"/>
              <a:gd name="T14" fmla="*/ 6465 w 663787"/>
              <a:gd name="T15" fmla="*/ 232539 h 661145"/>
              <a:gd name="T16" fmla="*/ 0 w 663787"/>
              <a:gd name="T17" fmla="*/ 248148 h 661145"/>
              <a:gd name="T18" fmla="*/ 0 w 663787"/>
              <a:gd name="T19" fmla="*/ 483772 h 661145"/>
              <a:gd name="T20" fmla="*/ 45948 w 663787"/>
              <a:gd name="T21" fmla="*/ 529720 h 661145"/>
              <a:gd name="T22" fmla="*/ 46921 w 663787"/>
              <a:gd name="T23" fmla="*/ 529720 h 661145"/>
              <a:gd name="T24" fmla="*/ 92869 w 663787"/>
              <a:gd name="T25" fmla="*/ 483772 h 661145"/>
              <a:gd name="T26" fmla="*/ 92869 w 663787"/>
              <a:gd name="T27" fmla="*/ 338096 h 661145"/>
              <a:gd name="T28" fmla="*/ 321732 w 663787"/>
              <a:gd name="T29" fmla="*/ 566706 h 661145"/>
              <a:gd name="T30" fmla="*/ 167951 w 663787"/>
              <a:gd name="T31" fmla="*/ 563721 h 661145"/>
              <a:gd name="T32" fmla="*/ 121120 w 663787"/>
              <a:gd name="T33" fmla="*/ 608769 h 661145"/>
              <a:gd name="T34" fmla="*/ 121101 w 663787"/>
              <a:gd name="T35" fmla="*/ 609742 h 661145"/>
              <a:gd name="T36" fmla="*/ 166149 w 663787"/>
              <a:gd name="T37" fmla="*/ 656573 h 661145"/>
              <a:gd name="T38" fmla="*/ 401728 w 663787"/>
              <a:gd name="T39" fmla="*/ 661145 h 661145"/>
              <a:gd name="T40" fmla="*/ 409433 w 663787"/>
              <a:gd name="T41" fmla="*/ 658128 h 661145"/>
              <a:gd name="T42" fmla="*/ 457556 w 663787"/>
              <a:gd name="T43" fmla="*/ 646408 h 661145"/>
              <a:gd name="T44" fmla="*/ 458243 w 663787"/>
              <a:gd name="T45" fmla="*/ 575693 h 661145"/>
              <a:gd name="T46" fmla="*/ 569072 w 663787"/>
              <a:gd name="T47" fmla="*/ 221656 h 661145"/>
              <a:gd name="T48" fmla="*/ 441982 w 663787"/>
              <a:gd name="T49" fmla="*/ 92076 h 661145"/>
              <a:gd name="T50" fmla="*/ 418716 w 663787"/>
              <a:gd name="T51" fmla="*/ 89562 h 661145"/>
              <a:gd name="T52" fmla="*/ 415039 w 663787"/>
              <a:gd name="T53" fmla="*/ 81859 h 661145"/>
              <a:gd name="T54" fmla="*/ 388777 w 663787"/>
              <a:gd name="T55" fmla="*/ 72567 h 661145"/>
              <a:gd name="T56" fmla="*/ 135408 w 663787"/>
              <a:gd name="T57" fmla="*/ 85922 h 661145"/>
              <a:gd name="T58" fmla="*/ 100976 w 663787"/>
              <a:gd name="T59" fmla="*/ 124185 h 661145"/>
              <a:gd name="T60" fmla="*/ 101142 w 663787"/>
              <a:gd name="T61" fmla="*/ 127344 h 661145"/>
              <a:gd name="T62" fmla="*/ 139405 w 663787"/>
              <a:gd name="T63" fmla="*/ 161775 h 661145"/>
              <a:gd name="T64" fmla="*/ 353315 w 663787"/>
              <a:gd name="T65" fmla="*/ 150501 h 661145"/>
              <a:gd name="T66" fmla="*/ 208787 w 663787"/>
              <a:gd name="T67" fmla="*/ 292251 h 661145"/>
              <a:gd name="T68" fmla="*/ 208507 w 663787"/>
              <a:gd name="T69" fmla="*/ 321063 h 661145"/>
              <a:gd name="T70" fmla="*/ 335597 w 663787"/>
              <a:gd name="T71" fmla="*/ 450643 h 661145"/>
              <a:gd name="T72" fmla="*/ 364409 w 663787"/>
              <a:gd name="T73" fmla="*/ 450923 h 661145"/>
              <a:gd name="T74" fmla="*/ 507413 w 663787"/>
              <a:gd name="T75" fmla="*/ 310668 h 661145"/>
              <a:gd name="T76" fmla="*/ 492194 w 663787"/>
              <a:gd name="T77" fmla="*/ 521477 h 661145"/>
              <a:gd name="T78" fmla="*/ 525877 w 663787"/>
              <a:gd name="T79" fmla="*/ 560401 h 661145"/>
              <a:gd name="T80" fmla="*/ 529032 w 663787"/>
              <a:gd name="T81" fmla="*/ 560629 h 661145"/>
              <a:gd name="T82" fmla="*/ 567956 w 663787"/>
              <a:gd name="T83" fmla="*/ 526946 h 661145"/>
              <a:gd name="T84" fmla="*/ 586225 w 663787"/>
              <a:gd name="T85" fmla="*/ 273883 h 661145"/>
              <a:gd name="T86" fmla="*/ 577445 w 663787"/>
              <a:gd name="T87" fmla="*/ 247445 h 661145"/>
              <a:gd name="T88" fmla="*/ 571374 w 663787"/>
              <a:gd name="T89" fmla="*/ 244402 h 661145"/>
              <a:gd name="T90" fmla="*/ 569072 w 663787"/>
              <a:gd name="T91" fmla="*/ 221656 h 661145"/>
              <a:gd name="T92" fmla="*/ 639264 w 663787"/>
              <a:gd name="T93" fmla="*/ 25699 h 661145"/>
              <a:gd name="T94" fmla="*/ 518037 w 663787"/>
              <a:gd name="T95" fmla="*/ 24523 h 661145"/>
              <a:gd name="T96" fmla="*/ 516860 w 663787"/>
              <a:gd name="T97" fmla="*/ 145750 h 661145"/>
              <a:gd name="T98" fmla="*/ 638088 w 663787"/>
              <a:gd name="T99" fmla="*/ 146927 h 661145"/>
              <a:gd name="T100" fmla="*/ 639264 w 663787"/>
              <a:gd name="T101" fmla="*/ 25699 h 661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63787" h="661145">
                <a:moveTo>
                  <a:pt x="458243" y="575693"/>
                </a:moveTo>
                <a:lnTo>
                  <a:pt x="445813" y="569527"/>
                </a:lnTo>
                <a:lnTo>
                  <a:pt x="449906" y="567192"/>
                </a:lnTo>
                <a:lnTo>
                  <a:pt x="99723" y="213549"/>
                </a:lnTo>
                <a:lnTo>
                  <a:pt x="99480" y="213841"/>
                </a:lnTo>
                <a:cubicBezTo>
                  <a:pt x="97834" y="209289"/>
                  <a:pt x="94955" y="205285"/>
                  <a:pt x="91419" y="201680"/>
                </a:cubicBezTo>
                <a:cubicBezTo>
                  <a:pt x="72081" y="181962"/>
                  <a:pt x="40421" y="181655"/>
                  <a:pt x="20703" y="200994"/>
                </a:cubicBezTo>
                <a:cubicBezTo>
                  <a:pt x="11800" y="209725"/>
                  <a:pt x="6855" y="220969"/>
                  <a:pt x="6465" y="232539"/>
                </a:cubicBezTo>
                <a:cubicBezTo>
                  <a:pt x="1137" y="236481"/>
                  <a:pt x="0" y="242181"/>
                  <a:pt x="0" y="248148"/>
                </a:cubicBezTo>
                <a:lnTo>
                  <a:pt x="0" y="483772"/>
                </a:lnTo>
                <a:cubicBezTo>
                  <a:pt x="0" y="509148"/>
                  <a:pt x="20572" y="529720"/>
                  <a:pt x="45948" y="529720"/>
                </a:cubicBezTo>
                <a:lnTo>
                  <a:pt x="46921" y="529720"/>
                </a:lnTo>
                <a:cubicBezTo>
                  <a:pt x="72297" y="529720"/>
                  <a:pt x="92869" y="509148"/>
                  <a:pt x="92869" y="483772"/>
                </a:cubicBezTo>
                <a:lnTo>
                  <a:pt x="92869" y="338096"/>
                </a:lnTo>
                <a:lnTo>
                  <a:pt x="321732" y="566706"/>
                </a:lnTo>
                <a:lnTo>
                  <a:pt x="167951" y="563721"/>
                </a:lnTo>
                <a:cubicBezTo>
                  <a:pt x="142579" y="563229"/>
                  <a:pt x="121612" y="583398"/>
                  <a:pt x="121120" y="608769"/>
                </a:cubicBezTo>
                <a:lnTo>
                  <a:pt x="121101" y="609742"/>
                </a:lnTo>
                <a:cubicBezTo>
                  <a:pt x="120608" y="635113"/>
                  <a:pt x="140777" y="656080"/>
                  <a:pt x="166149" y="656573"/>
                </a:cubicBezTo>
                <a:lnTo>
                  <a:pt x="401728" y="661145"/>
                </a:lnTo>
                <a:lnTo>
                  <a:pt x="409433" y="658128"/>
                </a:lnTo>
                <a:cubicBezTo>
                  <a:pt x="425832" y="663490"/>
                  <a:pt x="444366" y="659345"/>
                  <a:pt x="457556" y="646408"/>
                </a:cubicBezTo>
                <a:cubicBezTo>
                  <a:pt x="477274" y="627070"/>
                  <a:pt x="477581" y="595410"/>
                  <a:pt x="458243" y="575693"/>
                </a:cubicBezTo>
                <a:close/>
                <a:moveTo>
                  <a:pt x="569072" y="221656"/>
                </a:moveTo>
                <a:lnTo>
                  <a:pt x="441982" y="92076"/>
                </a:lnTo>
                <a:cubicBezTo>
                  <a:pt x="435553" y="85521"/>
                  <a:pt x="425782" y="84231"/>
                  <a:pt x="418716" y="89562"/>
                </a:cubicBezTo>
                <a:cubicBezTo>
                  <a:pt x="419027" y="85888"/>
                  <a:pt x="417143" y="83751"/>
                  <a:pt x="415039" y="81859"/>
                </a:cubicBezTo>
                <a:cubicBezTo>
                  <a:pt x="408115" y="75628"/>
                  <a:pt x="398814" y="72038"/>
                  <a:pt x="388777" y="72567"/>
                </a:cubicBezTo>
                <a:lnTo>
                  <a:pt x="135408" y="85922"/>
                </a:lnTo>
                <a:cubicBezTo>
                  <a:pt x="115333" y="86980"/>
                  <a:pt x="99918" y="104111"/>
                  <a:pt x="100976" y="124185"/>
                </a:cubicBezTo>
                <a:lnTo>
                  <a:pt x="101142" y="127344"/>
                </a:lnTo>
                <a:cubicBezTo>
                  <a:pt x="102200" y="147418"/>
                  <a:pt x="119331" y="162834"/>
                  <a:pt x="139405" y="161775"/>
                </a:cubicBezTo>
                <a:lnTo>
                  <a:pt x="353315" y="150501"/>
                </a:lnTo>
                <a:lnTo>
                  <a:pt x="208787" y="292251"/>
                </a:lnTo>
                <a:cubicBezTo>
                  <a:pt x="200753" y="300130"/>
                  <a:pt x="200628" y="313029"/>
                  <a:pt x="208507" y="321063"/>
                </a:cubicBezTo>
                <a:lnTo>
                  <a:pt x="335597" y="450643"/>
                </a:lnTo>
                <a:cubicBezTo>
                  <a:pt x="343476" y="458676"/>
                  <a:pt x="356376" y="458802"/>
                  <a:pt x="364409" y="450923"/>
                </a:cubicBezTo>
                <a:lnTo>
                  <a:pt x="507413" y="310668"/>
                </a:lnTo>
                <a:lnTo>
                  <a:pt x="492194" y="521477"/>
                </a:lnTo>
                <a:cubicBezTo>
                  <a:pt x="490747" y="541526"/>
                  <a:pt x="505827" y="558954"/>
                  <a:pt x="525877" y="560401"/>
                </a:cubicBezTo>
                <a:lnTo>
                  <a:pt x="529032" y="560629"/>
                </a:lnTo>
                <a:cubicBezTo>
                  <a:pt x="549081" y="562076"/>
                  <a:pt x="566509" y="546996"/>
                  <a:pt x="567956" y="526946"/>
                </a:cubicBezTo>
                <a:lnTo>
                  <a:pt x="586225" y="273883"/>
                </a:lnTo>
                <a:cubicBezTo>
                  <a:pt x="586948" y="263858"/>
                  <a:pt x="583540" y="254489"/>
                  <a:pt x="577445" y="247445"/>
                </a:cubicBezTo>
                <a:lnTo>
                  <a:pt x="571374" y="244402"/>
                </a:lnTo>
                <a:cubicBezTo>
                  <a:pt x="576541" y="237513"/>
                  <a:pt x="575338" y="228045"/>
                  <a:pt x="569072" y="221656"/>
                </a:cubicBezTo>
                <a:close/>
                <a:moveTo>
                  <a:pt x="639264" y="25699"/>
                </a:moveTo>
                <a:cubicBezTo>
                  <a:pt x="606113" y="-8102"/>
                  <a:pt x="551838" y="-8629"/>
                  <a:pt x="518037" y="24523"/>
                </a:cubicBezTo>
                <a:cubicBezTo>
                  <a:pt x="484235" y="57674"/>
                  <a:pt x="483709" y="111949"/>
                  <a:pt x="516860" y="145750"/>
                </a:cubicBezTo>
                <a:cubicBezTo>
                  <a:pt x="550012" y="179552"/>
                  <a:pt x="604287" y="180078"/>
                  <a:pt x="638088" y="146927"/>
                </a:cubicBezTo>
                <a:cubicBezTo>
                  <a:pt x="671889" y="113775"/>
                  <a:pt x="672416" y="59500"/>
                  <a:pt x="639264" y="2569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8440" name="TextBox 1"/>
          <p:cNvSpPr>
            <a:spLocks noChangeArrowheads="1"/>
          </p:cNvSpPr>
          <p:nvPr/>
        </p:nvSpPr>
        <p:spPr bwMode="auto">
          <a:xfrm>
            <a:off x="4465638" y="2328863"/>
            <a:ext cx="13255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 b="1">
                <a:solidFill>
                  <a:srgbClr val="FFFFFF"/>
                </a:solidFill>
                <a:ea typeface="微软雅黑" panose="020B0503020204020204" charset="-122"/>
              </a:rPr>
              <a:t>眼界</a:t>
            </a:r>
            <a:endParaRPr lang="zh-CN" altLang="en-US"/>
          </a:p>
        </p:txBody>
      </p:sp>
      <p:sp>
        <p:nvSpPr>
          <p:cNvPr id="18441" name="TextBox 8"/>
          <p:cNvSpPr>
            <a:spLocks noChangeArrowheads="1"/>
          </p:cNvSpPr>
          <p:nvPr/>
        </p:nvSpPr>
        <p:spPr bwMode="auto">
          <a:xfrm>
            <a:off x="6256338" y="2332038"/>
            <a:ext cx="16922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600" b="1">
                <a:solidFill>
                  <a:srgbClr val="FFFFFF"/>
                </a:solidFill>
                <a:ea typeface="微软雅黑" panose="020B0503020204020204" charset="-122"/>
              </a:rPr>
              <a:t>网络</a:t>
            </a:r>
            <a:endParaRPr lang="zh-CN" altLang="en-US"/>
          </a:p>
        </p:txBody>
      </p:sp>
      <p:sp>
        <p:nvSpPr>
          <p:cNvPr id="18442" name="TextBox 9"/>
          <p:cNvSpPr>
            <a:spLocks noChangeArrowheads="1"/>
          </p:cNvSpPr>
          <p:nvPr/>
        </p:nvSpPr>
        <p:spPr bwMode="auto">
          <a:xfrm>
            <a:off x="5302250" y="3694113"/>
            <a:ext cx="16922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600" b="1">
                <a:solidFill>
                  <a:srgbClr val="FFFFFF"/>
                </a:solidFill>
                <a:ea typeface="微软雅黑" panose="020B0503020204020204" charset="-122"/>
              </a:rPr>
              <a:t>健康</a:t>
            </a:r>
            <a:endParaRPr lang="zh-CN" altLang="en-US"/>
          </a:p>
        </p:txBody>
      </p:sp>
      <p:sp>
        <p:nvSpPr>
          <p:cNvPr id="18443" name="流程图: 联系 12"/>
          <p:cNvSpPr>
            <a:spLocks noChangeArrowheads="1"/>
          </p:cNvSpPr>
          <p:nvPr/>
        </p:nvSpPr>
        <p:spPr bwMode="auto">
          <a:xfrm>
            <a:off x="7056438" y="4027488"/>
            <a:ext cx="239712" cy="239712"/>
          </a:xfrm>
          <a:prstGeom prst="flowChartConnector">
            <a:avLst/>
          </a:prstGeom>
          <a:solidFill>
            <a:srgbClr val="33A6B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8444" name="流程图: 联系 13"/>
          <p:cNvSpPr>
            <a:spLocks noChangeArrowheads="1"/>
          </p:cNvSpPr>
          <p:nvPr/>
        </p:nvSpPr>
        <p:spPr bwMode="auto">
          <a:xfrm>
            <a:off x="7602538" y="3465513"/>
            <a:ext cx="211137" cy="211137"/>
          </a:xfrm>
          <a:prstGeom prst="flowChartConnector">
            <a:avLst/>
          </a:prstGeom>
          <a:solidFill>
            <a:srgbClr val="B1DE6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8445" name="流程图: 联系 14"/>
          <p:cNvSpPr>
            <a:spLocks noChangeArrowheads="1"/>
          </p:cNvSpPr>
          <p:nvPr/>
        </p:nvSpPr>
        <p:spPr bwMode="auto">
          <a:xfrm>
            <a:off x="4595813" y="4017963"/>
            <a:ext cx="261937" cy="261937"/>
          </a:xfrm>
          <a:prstGeom prst="flowChartConnector">
            <a:avLst/>
          </a:prstGeom>
          <a:solidFill>
            <a:srgbClr val="7BBC2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8446" name="流程图: 联系 15"/>
          <p:cNvSpPr>
            <a:spLocks noChangeArrowheads="1"/>
          </p:cNvSpPr>
          <p:nvPr/>
        </p:nvSpPr>
        <p:spPr bwMode="auto">
          <a:xfrm>
            <a:off x="4129088" y="3471863"/>
            <a:ext cx="531812" cy="531812"/>
          </a:xfrm>
          <a:prstGeom prst="flowChartConnector">
            <a:avLst/>
          </a:prstGeom>
          <a:solidFill>
            <a:srgbClr val="7BBC2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8447" name="流程图: 联系 16"/>
          <p:cNvSpPr>
            <a:spLocks noChangeArrowheads="1"/>
          </p:cNvSpPr>
          <p:nvPr/>
        </p:nvSpPr>
        <p:spPr bwMode="auto">
          <a:xfrm>
            <a:off x="4767263" y="3605213"/>
            <a:ext cx="398462" cy="398462"/>
          </a:xfrm>
          <a:prstGeom prst="flowChartConnector">
            <a:avLst/>
          </a:prstGeom>
          <a:solidFill>
            <a:srgbClr val="33A6B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8448" name="流程图: 联系 17"/>
          <p:cNvSpPr>
            <a:spLocks noChangeArrowheads="1"/>
          </p:cNvSpPr>
          <p:nvPr/>
        </p:nvSpPr>
        <p:spPr bwMode="auto">
          <a:xfrm>
            <a:off x="7188200" y="3579813"/>
            <a:ext cx="419100" cy="417512"/>
          </a:xfrm>
          <a:prstGeom prst="flowChartConnector">
            <a:avLst/>
          </a:prstGeom>
          <a:solidFill>
            <a:srgbClr val="B1DE6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8449" name="TextBox 10"/>
          <p:cNvSpPr>
            <a:spLocks noChangeArrowheads="1"/>
          </p:cNvSpPr>
          <p:nvPr/>
        </p:nvSpPr>
        <p:spPr bwMode="auto">
          <a:xfrm>
            <a:off x="771525" y="1371600"/>
            <a:ext cx="2800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600" b="1">
                <a:solidFill>
                  <a:srgbClr val="196674"/>
                </a:solidFill>
                <a:ea typeface="微软雅黑" panose="020B0503020204020204" charset="-122"/>
              </a:rPr>
              <a:t>主要内容</a:t>
            </a:r>
            <a:endParaRPr lang="zh-CN" altLang="en-US"/>
          </a:p>
        </p:txBody>
      </p:sp>
      <p:sp>
        <p:nvSpPr>
          <p:cNvPr id="18450" name="TextBox 19"/>
          <p:cNvSpPr>
            <a:spLocks noChangeArrowheads="1"/>
          </p:cNvSpPr>
          <p:nvPr/>
        </p:nvSpPr>
        <p:spPr bwMode="auto">
          <a:xfrm>
            <a:off x="901700" y="1965325"/>
            <a:ext cx="263207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  <p:sp>
        <p:nvSpPr>
          <p:cNvPr id="18452" name="TextBox 29"/>
          <p:cNvSpPr>
            <a:spLocks noChangeArrowheads="1"/>
          </p:cNvSpPr>
          <p:nvPr/>
        </p:nvSpPr>
        <p:spPr bwMode="auto">
          <a:xfrm>
            <a:off x="895350" y="200025"/>
            <a:ext cx="32067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FFFFFF"/>
                </a:solidFill>
                <a:ea typeface="微软雅黑" panose="020B0503020204020204" charset="-122"/>
              </a:rPr>
              <a:t>方面</a:t>
            </a:r>
            <a:r>
              <a:rPr lang="en-US" sz="2600">
                <a:solidFill>
                  <a:srgbClr val="FFFFFF"/>
                </a:solidFill>
                <a:ea typeface="微软雅黑" panose="020B0503020204020204" charset="-122"/>
              </a:rPr>
              <a:t> </a:t>
            </a:r>
            <a:endParaRPr lang="zh-CN" altLang="en-US" sz="260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18456" name="TextBox 26"/>
          <p:cNvSpPr>
            <a:spLocks noChangeArrowheads="1"/>
          </p:cNvSpPr>
          <p:nvPr/>
        </p:nvSpPr>
        <p:spPr bwMode="auto">
          <a:xfrm>
            <a:off x="7740650" y="4978400"/>
            <a:ext cx="5445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900">
                <a:solidFill>
                  <a:srgbClr val="FFFFFF"/>
                </a:solidFill>
                <a:ea typeface="微软雅黑" panose="020B0503020204020204" charset="-122"/>
              </a:rPr>
              <a:t>17 / 43</a:t>
            </a:r>
            <a:endParaRPr lang="zh-CN" altLang="en-US" sz="900">
              <a:solidFill>
                <a:srgbClr val="FFFFFF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流程图: 联系 11"/>
          <p:cNvSpPr>
            <a:spLocks noChangeArrowheads="1"/>
          </p:cNvSpPr>
          <p:nvPr/>
        </p:nvSpPr>
        <p:spPr bwMode="auto">
          <a:xfrm>
            <a:off x="930275" y="1693863"/>
            <a:ext cx="898525" cy="898525"/>
          </a:xfrm>
          <a:prstGeom prst="flowChartConnector">
            <a:avLst/>
          </a:prstGeom>
          <a:solidFill>
            <a:srgbClr val="7BBC2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9458" name="流程图: 联系 12"/>
          <p:cNvSpPr>
            <a:spLocks noChangeArrowheads="1"/>
          </p:cNvSpPr>
          <p:nvPr/>
        </p:nvSpPr>
        <p:spPr bwMode="auto">
          <a:xfrm>
            <a:off x="2544763" y="1928813"/>
            <a:ext cx="434975" cy="434975"/>
          </a:xfrm>
          <a:prstGeom prst="flowChartConnector">
            <a:avLst/>
          </a:prstGeom>
          <a:solidFill>
            <a:srgbClr val="B1DE6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9459" name="流程图: 联系 14"/>
          <p:cNvSpPr>
            <a:spLocks noChangeArrowheads="1"/>
          </p:cNvSpPr>
          <p:nvPr/>
        </p:nvSpPr>
        <p:spPr bwMode="auto">
          <a:xfrm>
            <a:off x="5159375" y="1928813"/>
            <a:ext cx="433388" cy="434975"/>
          </a:xfrm>
          <a:prstGeom prst="flowChartConnector">
            <a:avLst/>
          </a:prstGeom>
          <a:solidFill>
            <a:srgbClr val="19667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9460" name="流程图: 联系 15"/>
          <p:cNvSpPr>
            <a:spLocks noChangeArrowheads="1"/>
          </p:cNvSpPr>
          <p:nvPr/>
        </p:nvSpPr>
        <p:spPr bwMode="auto">
          <a:xfrm>
            <a:off x="7818438" y="1928813"/>
            <a:ext cx="433387" cy="434975"/>
          </a:xfrm>
          <a:prstGeom prst="flowChartConnector">
            <a:avLst/>
          </a:prstGeom>
          <a:solidFill>
            <a:srgbClr val="0A3A4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9461" name="流程图: 联系 16"/>
          <p:cNvSpPr>
            <a:spLocks noChangeArrowheads="1"/>
          </p:cNvSpPr>
          <p:nvPr/>
        </p:nvSpPr>
        <p:spPr bwMode="auto">
          <a:xfrm>
            <a:off x="3635375" y="1693863"/>
            <a:ext cx="898525" cy="898525"/>
          </a:xfrm>
          <a:prstGeom prst="flowChartConnector">
            <a:avLst/>
          </a:prstGeom>
          <a:solidFill>
            <a:srgbClr val="33A6B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9462" name="流程图: 联系 17"/>
          <p:cNvSpPr>
            <a:spLocks noChangeArrowheads="1"/>
          </p:cNvSpPr>
          <p:nvPr/>
        </p:nvSpPr>
        <p:spPr bwMode="auto">
          <a:xfrm>
            <a:off x="6280150" y="1701800"/>
            <a:ext cx="898525" cy="898525"/>
          </a:xfrm>
          <a:prstGeom prst="flowChartConnector">
            <a:avLst/>
          </a:prstGeom>
          <a:solidFill>
            <a:srgbClr val="B1DE6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9463" name="流程图: 联系 27"/>
          <p:cNvSpPr>
            <a:spLocks noChangeArrowheads="1"/>
          </p:cNvSpPr>
          <p:nvPr/>
        </p:nvSpPr>
        <p:spPr bwMode="auto">
          <a:xfrm>
            <a:off x="5259388" y="2035175"/>
            <a:ext cx="231775" cy="231775"/>
          </a:xfrm>
          <a:custGeom>
            <a:avLst/>
            <a:gdLst>
              <a:gd name="T0" fmla="*/ 68600 w 487870"/>
              <a:gd name="T1" fmla="*/ 356585 h 487870"/>
              <a:gd name="T2" fmla="*/ 230061 w 487870"/>
              <a:gd name="T3" fmla="*/ 355730 h 487870"/>
              <a:gd name="T4" fmla="*/ 204185 w 487870"/>
              <a:gd name="T5" fmla="*/ 450286 h 487870"/>
              <a:gd name="T6" fmla="*/ 327486 w 487870"/>
              <a:gd name="T7" fmla="*/ 355214 h 487870"/>
              <a:gd name="T8" fmla="*/ 254982 w 487870"/>
              <a:gd name="T9" fmla="*/ 453660 h 487870"/>
              <a:gd name="T10" fmla="*/ 327486 w 487870"/>
              <a:gd name="T11" fmla="*/ 355214 h 487870"/>
              <a:gd name="T12" fmla="*/ 363700 w 487870"/>
              <a:gd name="T13" fmla="*/ 355023 h 487870"/>
              <a:gd name="T14" fmla="*/ 423861 w 487870"/>
              <a:gd name="T15" fmla="*/ 354704 h 487870"/>
              <a:gd name="T16" fmla="*/ 36189 w 487870"/>
              <a:gd name="T17" fmla="*/ 261405 h 487870"/>
              <a:gd name="T18" fmla="*/ 109671 w 487870"/>
              <a:gd name="T19" fmla="*/ 330090 h 487870"/>
              <a:gd name="T20" fmla="*/ 229556 w 487870"/>
              <a:gd name="T21" fmla="*/ 260382 h 487870"/>
              <a:gd name="T22" fmla="*/ 143899 w 487870"/>
              <a:gd name="T23" fmla="*/ 330090 h 487870"/>
              <a:gd name="T24" fmla="*/ 345830 w 487870"/>
              <a:gd name="T25" fmla="*/ 259766 h 487870"/>
              <a:gd name="T26" fmla="*/ 254982 w 487870"/>
              <a:gd name="T27" fmla="*/ 330090 h 487870"/>
              <a:gd name="T28" fmla="*/ 345830 w 487870"/>
              <a:gd name="T29" fmla="*/ 259766 h 487870"/>
              <a:gd name="T30" fmla="*/ 381657 w 487870"/>
              <a:gd name="T31" fmla="*/ 259577 h 487870"/>
              <a:gd name="T32" fmla="*/ 437779 w 487870"/>
              <a:gd name="T33" fmla="*/ 330090 h 487870"/>
              <a:gd name="T34" fmla="*/ 106076 w 487870"/>
              <a:gd name="T35" fmla="*/ 165874 h 487870"/>
              <a:gd name="T36" fmla="*/ 34343 w 487870"/>
              <a:gd name="T37" fmla="*/ 234840 h 487870"/>
              <a:gd name="T38" fmla="*/ 106076 w 487870"/>
              <a:gd name="T39" fmla="*/ 165874 h 487870"/>
              <a:gd name="T40" fmla="*/ 141750 w 487870"/>
              <a:gd name="T41" fmla="*/ 165685 h 487870"/>
              <a:gd name="T42" fmla="*/ 229421 w 487870"/>
              <a:gd name="T43" fmla="*/ 234840 h 487870"/>
              <a:gd name="T44" fmla="*/ 254982 w 487870"/>
              <a:gd name="T45" fmla="*/ 165086 h 487870"/>
              <a:gd name="T46" fmla="*/ 346808 w 487870"/>
              <a:gd name="T47" fmla="*/ 234840 h 487870"/>
              <a:gd name="T48" fmla="*/ 443347 w 487870"/>
              <a:gd name="T49" fmla="*/ 164088 h 487870"/>
              <a:gd name="T50" fmla="*/ 382560 w 487870"/>
              <a:gd name="T51" fmla="*/ 234840 h 487870"/>
              <a:gd name="T52" fmla="*/ 443347 w 487870"/>
              <a:gd name="T53" fmla="*/ 164088 h 487870"/>
              <a:gd name="T54" fmla="*/ 61702 w 487870"/>
              <a:gd name="T55" fmla="*/ 139590 h 487870"/>
              <a:gd name="T56" fmla="*/ 160740 w 487870"/>
              <a:gd name="T57" fmla="*/ 47119 h 487870"/>
              <a:gd name="T58" fmla="*/ 367170 w 487870"/>
              <a:gd name="T59" fmla="*/ 139590 h 487870"/>
              <a:gd name="T60" fmla="*/ 315938 w 487870"/>
              <a:gd name="T61" fmla="*/ 41191 h 487870"/>
              <a:gd name="T62" fmla="*/ 208103 w 487870"/>
              <a:gd name="T63" fmla="*/ 32429 h 487870"/>
              <a:gd name="T64" fmla="*/ 228917 w 487870"/>
              <a:gd name="T65" fmla="*/ 139590 h 487870"/>
              <a:gd name="T66" fmla="*/ 254982 w 487870"/>
              <a:gd name="T67" fmla="*/ 139590 h 487870"/>
              <a:gd name="T68" fmla="*/ 272206 w 487870"/>
              <a:gd name="T69" fmla="*/ 31187 h 487870"/>
              <a:gd name="T70" fmla="*/ 487870 w 487870"/>
              <a:gd name="T71" fmla="*/ 243935 h 487870"/>
              <a:gd name="T72" fmla="*/ 0 w 487870"/>
              <a:gd name="T73" fmla="*/ 243935 h 487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7870" h="487870">
                <a:moveTo>
                  <a:pt x="115475" y="356337"/>
                </a:moveTo>
                <a:lnTo>
                  <a:pt x="68600" y="356585"/>
                </a:lnTo>
                <a:cubicBezTo>
                  <a:pt x="88470" y="388740"/>
                  <a:pt x="117743" y="414300"/>
                  <a:pt x="152494" y="430432"/>
                </a:cubicBezTo>
                <a:close/>
                <a:moveTo>
                  <a:pt x="230061" y="355730"/>
                </a:moveTo>
                <a:lnTo>
                  <a:pt x="151322" y="356147"/>
                </a:lnTo>
                <a:cubicBezTo>
                  <a:pt x="162926" y="392049"/>
                  <a:pt x="181183" y="423971"/>
                  <a:pt x="204185" y="450286"/>
                </a:cubicBezTo>
                <a:lnTo>
                  <a:pt x="230575" y="452946"/>
                </a:lnTo>
                <a:close/>
                <a:moveTo>
                  <a:pt x="327486" y="355214"/>
                </a:moveTo>
                <a:lnTo>
                  <a:pt x="254982" y="355598"/>
                </a:lnTo>
                <a:lnTo>
                  <a:pt x="254982" y="453660"/>
                </a:lnTo>
                <a:lnTo>
                  <a:pt x="271985" y="451946"/>
                </a:lnTo>
                <a:cubicBezTo>
                  <a:pt x="296189" y="425188"/>
                  <a:pt x="315418" y="392353"/>
                  <a:pt x="327486" y="355214"/>
                </a:cubicBezTo>
                <a:close/>
                <a:moveTo>
                  <a:pt x="423861" y="354704"/>
                </a:moveTo>
                <a:lnTo>
                  <a:pt x="363700" y="355023"/>
                </a:lnTo>
                <a:cubicBezTo>
                  <a:pt x="352682" y="387722"/>
                  <a:pt x="336265" y="417139"/>
                  <a:pt x="315749" y="441978"/>
                </a:cubicBezTo>
                <a:cubicBezTo>
                  <a:pt x="361647" y="426619"/>
                  <a:pt x="400381" y="395852"/>
                  <a:pt x="423861" y="354704"/>
                </a:cubicBezTo>
                <a:close/>
                <a:moveTo>
                  <a:pt x="97570" y="261080"/>
                </a:moveTo>
                <a:lnTo>
                  <a:pt x="36189" y="261405"/>
                </a:lnTo>
                <a:cubicBezTo>
                  <a:pt x="37852" y="286007"/>
                  <a:pt x="43894" y="309367"/>
                  <a:pt x="54960" y="330090"/>
                </a:cubicBezTo>
                <a:lnTo>
                  <a:pt x="109671" y="330090"/>
                </a:lnTo>
                <a:cubicBezTo>
                  <a:pt x="101726" y="308521"/>
                  <a:pt x="98395" y="285194"/>
                  <a:pt x="97570" y="261080"/>
                </a:cubicBezTo>
                <a:close/>
                <a:moveTo>
                  <a:pt x="229556" y="260382"/>
                </a:moveTo>
                <a:lnTo>
                  <a:pt x="133449" y="260890"/>
                </a:lnTo>
                <a:cubicBezTo>
                  <a:pt x="134247" y="284940"/>
                  <a:pt x="137526" y="308206"/>
                  <a:pt x="143899" y="330090"/>
                </a:cubicBezTo>
                <a:lnTo>
                  <a:pt x="229925" y="330090"/>
                </a:lnTo>
                <a:close/>
                <a:moveTo>
                  <a:pt x="345830" y="259766"/>
                </a:moveTo>
                <a:lnTo>
                  <a:pt x="254982" y="260247"/>
                </a:lnTo>
                <a:lnTo>
                  <a:pt x="254982" y="330090"/>
                </a:lnTo>
                <a:lnTo>
                  <a:pt x="334860" y="330090"/>
                </a:lnTo>
                <a:cubicBezTo>
                  <a:pt x="341501" y="307888"/>
                  <a:pt x="344951" y="284236"/>
                  <a:pt x="345830" y="259766"/>
                </a:cubicBezTo>
                <a:close/>
                <a:moveTo>
                  <a:pt x="456479" y="259181"/>
                </a:moveTo>
                <a:lnTo>
                  <a:pt x="381657" y="259577"/>
                </a:lnTo>
                <a:cubicBezTo>
                  <a:pt x="380779" y="284118"/>
                  <a:pt x="377305" y="307836"/>
                  <a:pt x="370602" y="330090"/>
                </a:cubicBezTo>
                <a:lnTo>
                  <a:pt x="437779" y="330090"/>
                </a:lnTo>
                <a:cubicBezTo>
                  <a:pt x="448914" y="308632"/>
                  <a:pt x="455002" y="284544"/>
                  <a:pt x="456479" y="259181"/>
                </a:cubicBezTo>
                <a:close/>
                <a:moveTo>
                  <a:pt x="106076" y="165874"/>
                </a:moveTo>
                <a:lnTo>
                  <a:pt x="48592" y="166178"/>
                </a:lnTo>
                <a:cubicBezTo>
                  <a:pt x="39466" y="187335"/>
                  <a:pt x="34839" y="210575"/>
                  <a:pt x="34343" y="234840"/>
                </a:cubicBezTo>
                <a:lnTo>
                  <a:pt x="97035" y="234840"/>
                </a:lnTo>
                <a:cubicBezTo>
                  <a:pt x="97435" y="210946"/>
                  <a:pt x="100240" y="187770"/>
                  <a:pt x="106076" y="165874"/>
                </a:cubicBezTo>
                <a:close/>
                <a:moveTo>
                  <a:pt x="229053" y="165223"/>
                </a:moveTo>
                <a:lnTo>
                  <a:pt x="141750" y="165685"/>
                </a:lnTo>
                <a:cubicBezTo>
                  <a:pt x="136027" y="187660"/>
                  <a:pt x="133219" y="210889"/>
                  <a:pt x="132820" y="234840"/>
                </a:cubicBezTo>
                <a:lnTo>
                  <a:pt x="229421" y="234840"/>
                </a:lnTo>
                <a:close/>
                <a:moveTo>
                  <a:pt x="337989" y="164646"/>
                </a:moveTo>
                <a:lnTo>
                  <a:pt x="254982" y="165086"/>
                </a:lnTo>
                <a:lnTo>
                  <a:pt x="254982" y="234840"/>
                </a:lnTo>
                <a:lnTo>
                  <a:pt x="346808" y="234840"/>
                </a:lnTo>
                <a:cubicBezTo>
                  <a:pt x="346514" y="210529"/>
                  <a:pt x="343755" y="186946"/>
                  <a:pt x="337989" y="164646"/>
                </a:cubicBezTo>
                <a:close/>
                <a:moveTo>
                  <a:pt x="443347" y="164088"/>
                </a:moveTo>
                <a:lnTo>
                  <a:pt x="373581" y="164458"/>
                </a:lnTo>
                <a:cubicBezTo>
                  <a:pt x="379484" y="186797"/>
                  <a:pt x="382265" y="210452"/>
                  <a:pt x="382560" y="234840"/>
                </a:cubicBezTo>
                <a:lnTo>
                  <a:pt x="458223" y="234840"/>
                </a:lnTo>
                <a:cubicBezTo>
                  <a:pt x="457713" y="209802"/>
                  <a:pt x="452809" y="185857"/>
                  <a:pt x="443347" y="164088"/>
                </a:cubicBezTo>
                <a:close/>
                <a:moveTo>
                  <a:pt x="160740" y="47119"/>
                </a:moveTo>
                <a:cubicBezTo>
                  <a:pt x="117820" y="65665"/>
                  <a:pt x="82358" y="98057"/>
                  <a:pt x="61702" y="139590"/>
                </a:cubicBezTo>
                <a:lnTo>
                  <a:pt x="112798" y="139590"/>
                </a:lnTo>
                <a:cubicBezTo>
                  <a:pt x="123242" y="104827"/>
                  <a:pt x="139734" y="73522"/>
                  <a:pt x="160740" y="47119"/>
                </a:cubicBezTo>
                <a:close/>
                <a:moveTo>
                  <a:pt x="315938" y="41191"/>
                </a:moveTo>
                <a:cubicBezTo>
                  <a:pt x="338728" y="68915"/>
                  <a:pt x="356454" y="102289"/>
                  <a:pt x="367170" y="139590"/>
                </a:cubicBezTo>
                <a:lnTo>
                  <a:pt x="430331" y="139590"/>
                </a:lnTo>
                <a:cubicBezTo>
                  <a:pt x="407391" y="93032"/>
                  <a:pt x="365921" y="57973"/>
                  <a:pt x="315938" y="41191"/>
                </a:cubicBezTo>
                <a:close/>
                <a:moveTo>
                  <a:pt x="228339" y="30390"/>
                </a:moveTo>
                <a:lnTo>
                  <a:pt x="208103" y="32429"/>
                </a:lnTo>
                <a:cubicBezTo>
                  <a:pt x="181583" y="61663"/>
                  <a:pt x="160948" y="98157"/>
                  <a:pt x="149045" y="139590"/>
                </a:cubicBezTo>
                <a:lnTo>
                  <a:pt x="228917" y="139590"/>
                </a:lnTo>
                <a:close/>
                <a:moveTo>
                  <a:pt x="254982" y="29451"/>
                </a:moveTo>
                <a:lnTo>
                  <a:pt x="254982" y="139590"/>
                </a:lnTo>
                <a:lnTo>
                  <a:pt x="331121" y="139590"/>
                </a:lnTo>
                <a:cubicBezTo>
                  <a:pt x="319406" y="97700"/>
                  <a:pt x="298814" y="60768"/>
                  <a:pt x="272206" y="31187"/>
                </a:cubicBezTo>
                <a:close/>
                <a:moveTo>
                  <a:pt x="243935" y="0"/>
                </a:moveTo>
                <a:cubicBezTo>
                  <a:pt x="378657" y="0"/>
                  <a:pt x="487870" y="109213"/>
                  <a:pt x="487870" y="243935"/>
                </a:cubicBezTo>
                <a:cubicBezTo>
                  <a:pt x="487870" y="378657"/>
                  <a:pt x="378657" y="487870"/>
                  <a:pt x="243935" y="487870"/>
                </a:cubicBezTo>
                <a:cubicBezTo>
                  <a:pt x="109213" y="487870"/>
                  <a:pt x="0" y="378657"/>
                  <a:pt x="0" y="243935"/>
                </a:cubicBezTo>
                <a:cubicBezTo>
                  <a:pt x="0" y="109213"/>
                  <a:pt x="109213" y="0"/>
                  <a:pt x="243935" y="0"/>
                </a:cubicBezTo>
                <a:close/>
              </a:path>
            </a:pathLst>
          </a:custGeom>
          <a:solidFill>
            <a:srgbClr val="FFFFFF">
              <a:alpha val="64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9464" name="流程图: 联系 39"/>
          <p:cNvSpPr>
            <a:spLocks noChangeArrowheads="1"/>
          </p:cNvSpPr>
          <p:nvPr/>
        </p:nvSpPr>
        <p:spPr bwMode="auto">
          <a:xfrm>
            <a:off x="6553200" y="1924050"/>
            <a:ext cx="315913" cy="374650"/>
          </a:xfrm>
          <a:custGeom>
            <a:avLst/>
            <a:gdLst>
              <a:gd name="T0" fmla="*/ 580920 w 645314"/>
              <a:gd name="T1" fmla="*/ 326873 h 763875"/>
              <a:gd name="T2" fmla="*/ 570206 w 645314"/>
              <a:gd name="T3" fmla="*/ 333605 h 763875"/>
              <a:gd name="T4" fmla="*/ 559579 w 645314"/>
              <a:gd name="T5" fmla="*/ 340090 h 763875"/>
              <a:gd name="T6" fmla="*/ 557348 w 645314"/>
              <a:gd name="T7" fmla="*/ 368996 h 763875"/>
              <a:gd name="T8" fmla="*/ 555129 w 645314"/>
              <a:gd name="T9" fmla="*/ 411000 h 763875"/>
              <a:gd name="T10" fmla="*/ 559808 w 645314"/>
              <a:gd name="T11" fmla="*/ 448734 h 763875"/>
              <a:gd name="T12" fmla="*/ 573343 w 645314"/>
              <a:gd name="T13" fmla="*/ 463164 h 763875"/>
              <a:gd name="T14" fmla="*/ 588652 w 645314"/>
              <a:gd name="T15" fmla="*/ 453842 h 763875"/>
              <a:gd name="T16" fmla="*/ 597324 w 645314"/>
              <a:gd name="T17" fmla="*/ 451126 h 763875"/>
              <a:gd name="T18" fmla="*/ 606986 w 645314"/>
              <a:gd name="T19" fmla="*/ 402523 h 763875"/>
              <a:gd name="T20" fmla="*/ 605675 w 645314"/>
              <a:gd name="T21" fmla="*/ 353063 h 763875"/>
              <a:gd name="T22" fmla="*/ 597410 w 645314"/>
              <a:gd name="T23" fmla="*/ 316444 h 763875"/>
              <a:gd name="T24" fmla="*/ 590272 w 645314"/>
              <a:gd name="T25" fmla="*/ 323256 h 763875"/>
              <a:gd name="T26" fmla="*/ 645314 w 645314"/>
              <a:gd name="T27" fmla="*/ 441218 h 763875"/>
              <a:gd name="T28" fmla="*/ 0 w 645314"/>
              <a:gd name="T29" fmla="*/ 441218 h 763875"/>
              <a:gd name="T30" fmla="*/ 66835 w 645314"/>
              <a:gd name="T31" fmla="*/ 300101 h 763875"/>
              <a:gd name="T32" fmla="*/ 92063 w 645314"/>
              <a:gd name="T33" fmla="*/ 385450 h 763875"/>
              <a:gd name="T34" fmla="*/ 88058 w 645314"/>
              <a:gd name="T35" fmla="*/ 439760 h 763875"/>
              <a:gd name="T36" fmla="*/ 98752 w 645314"/>
              <a:gd name="T37" fmla="*/ 579139 h 763875"/>
              <a:gd name="T38" fmla="*/ 246169 w 645314"/>
              <a:gd name="T39" fmla="*/ 675905 h 763875"/>
              <a:gd name="T40" fmla="*/ 361982 w 645314"/>
              <a:gd name="T41" fmla="*/ 646318 h 763875"/>
              <a:gd name="T42" fmla="*/ 446855 w 645314"/>
              <a:gd name="T43" fmla="*/ 566512 h 763875"/>
              <a:gd name="T44" fmla="*/ 489190 w 645314"/>
              <a:gd name="T45" fmla="*/ 388528 h 763875"/>
              <a:gd name="T46" fmla="*/ 455621 w 645314"/>
              <a:gd name="T47" fmla="*/ 269212 h 763875"/>
              <a:gd name="T48" fmla="*/ 374240 w 645314"/>
              <a:gd name="T49" fmla="*/ 231851 h 763875"/>
              <a:gd name="T50" fmla="*/ 339344 w 645314"/>
              <a:gd name="T51" fmla="*/ 169055 h 763875"/>
              <a:gd name="T52" fmla="*/ 312020 w 645314"/>
              <a:gd name="T53" fmla="*/ 119633 h 763875"/>
              <a:gd name="T54" fmla="*/ 178805 w 645314"/>
              <a:gd name="T55" fmla="*/ 345 h 763875"/>
              <a:gd name="T56" fmla="*/ 162653 w 645314"/>
              <a:gd name="T57" fmla="*/ 60096 h 763875"/>
              <a:gd name="T58" fmla="*/ 315311 w 645314"/>
              <a:gd name="T59" fmla="*/ 183907 h 763875"/>
              <a:gd name="T60" fmla="*/ 331468 w 645314"/>
              <a:gd name="T61" fmla="*/ 423356 h 763875"/>
              <a:gd name="T62" fmla="*/ 223010 w 645314"/>
              <a:gd name="T63" fmla="*/ 289237 h 763875"/>
              <a:gd name="T64" fmla="*/ 139019 w 645314"/>
              <a:gd name="T65" fmla="*/ 245119 h 763875"/>
              <a:gd name="T66" fmla="*/ 7857 w 645314"/>
              <a:gd name="T67" fmla="*/ 117216 h 763875"/>
              <a:gd name="T68" fmla="*/ 178805 w 645314"/>
              <a:gd name="T69" fmla="*/ 345 h 763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45314" h="763875">
                <a:moveTo>
                  <a:pt x="585095" y="314581"/>
                </a:moveTo>
                <a:lnTo>
                  <a:pt x="580920" y="326873"/>
                </a:lnTo>
                <a:lnTo>
                  <a:pt x="575150" y="319253"/>
                </a:lnTo>
                <a:lnTo>
                  <a:pt x="570206" y="333605"/>
                </a:lnTo>
                <a:cubicBezTo>
                  <a:pt x="568469" y="329450"/>
                  <a:pt x="566494" y="328047"/>
                  <a:pt x="564612" y="329194"/>
                </a:cubicBezTo>
                <a:lnTo>
                  <a:pt x="559579" y="340090"/>
                </a:lnTo>
                <a:cubicBezTo>
                  <a:pt x="557852" y="347750"/>
                  <a:pt x="557051" y="358156"/>
                  <a:pt x="557394" y="368475"/>
                </a:cubicBezTo>
                <a:cubicBezTo>
                  <a:pt x="557379" y="368650"/>
                  <a:pt x="557363" y="368821"/>
                  <a:pt x="557348" y="368996"/>
                </a:cubicBezTo>
                <a:cubicBezTo>
                  <a:pt x="554789" y="370076"/>
                  <a:pt x="552753" y="378284"/>
                  <a:pt x="552444" y="388762"/>
                </a:cubicBezTo>
                <a:lnTo>
                  <a:pt x="555129" y="411000"/>
                </a:lnTo>
                <a:cubicBezTo>
                  <a:pt x="553794" y="416804"/>
                  <a:pt x="553311" y="425042"/>
                  <a:pt x="553857" y="432676"/>
                </a:cubicBezTo>
                <a:cubicBezTo>
                  <a:pt x="554612" y="443226"/>
                  <a:pt x="557128" y="450015"/>
                  <a:pt x="559808" y="448734"/>
                </a:cubicBezTo>
                <a:lnTo>
                  <a:pt x="565836" y="467603"/>
                </a:lnTo>
                <a:lnTo>
                  <a:pt x="573343" y="463164"/>
                </a:lnTo>
                <a:cubicBezTo>
                  <a:pt x="575335" y="475361"/>
                  <a:pt x="578971" y="481188"/>
                  <a:pt x="582455" y="477769"/>
                </a:cubicBezTo>
                <a:cubicBezTo>
                  <a:pt x="585412" y="474867"/>
                  <a:pt x="587771" y="465758"/>
                  <a:pt x="588652" y="453842"/>
                </a:cubicBezTo>
                <a:lnTo>
                  <a:pt x="593098" y="458293"/>
                </a:lnTo>
                <a:lnTo>
                  <a:pt x="597324" y="451126"/>
                </a:lnTo>
                <a:cubicBezTo>
                  <a:pt x="598925" y="445497"/>
                  <a:pt x="599854" y="437320"/>
                  <a:pt x="599871" y="428697"/>
                </a:cubicBezTo>
                <a:cubicBezTo>
                  <a:pt x="603324" y="426682"/>
                  <a:pt x="606136" y="416336"/>
                  <a:pt x="606986" y="402523"/>
                </a:cubicBezTo>
                <a:cubicBezTo>
                  <a:pt x="607625" y="392132"/>
                  <a:pt x="607066" y="381117"/>
                  <a:pt x="605467" y="372620"/>
                </a:cubicBezTo>
                <a:cubicBezTo>
                  <a:pt x="606117" y="366425"/>
                  <a:pt x="606191" y="359468"/>
                  <a:pt x="605675" y="353063"/>
                </a:cubicBezTo>
                <a:lnTo>
                  <a:pt x="601030" y="335028"/>
                </a:lnTo>
                <a:lnTo>
                  <a:pt x="597410" y="316444"/>
                </a:lnTo>
                <a:cubicBezTo>
                  <a:pt x="596167" y="314258"/>
                  <a:pt x="594820" y="313855"/>
                  <a:pt x="593565" y="315052"/>
                </a:cubicBezTo>
                <a:lnTo>
                  <a:pt x="590272" y="323256"/>
                </a:lnTo>
                <a:close/>
                <a:moveTo>
                  <a:pt x="322657" y="118561"/>
                </a:moveTo>
                <a:cubicBezTo>
                  <a:pt x="500856" y="118561"/>
                  <a:pt x="645314" y="263019"/>
                  <a:pt x="645314" y="441218"/>
                </a:cubicBezTo>
                <a:cubicBezTo>
                  <a:pt x="645314" y="619417"/>
                  <a:pt x="500856" y="763875"/>
                  <a:pt x="322657" y="763875"/>
                </a:cubicBezTo>
                <a:cubicBezTo>
                  <a:pt x="144458" y="763875"/>
                  <a:pt x="0" y="619417"/>
                  <a:pt x="0" y="441218"/>
                </a:cubicBezTo>
                <a:cubicBezTo>
                  <a:pt x="0" y="375437"/>
                  <a:pt x="19685" y="314253"/>
                  <a:pt x="53711" y="263385"/>
                </a:cubicBezTo>
                <a:cubicBezTo>
                  <a:pt x="53771" y="278579"/>
                  <a:pt x="58956" y="292157"/>
                  <a:pt x="66835" y="300101"/>
                </a:cubicBezTo>
                <a:cubicBezTo>
                  <a:pt x="59637" y="313229"/>
                  <a:pt x="57033" y="331863"/>
                  <a:pt x="59979" y="349129"/>
                </a:cubicBezTo>
                <a:cubicBezTo>
                  <a:pt x="64046" y="372993"/>
                  <a:pt x="77614" y="388349"/>
                  <a:pt x="92063" y="385450"/>
                </a:cubicBezTo>
                <a:cubicBezTo>
                  <a:pt x="93885" y="390914"/>
                  <a:pt x="95987" y="395927"/>
                  <a:pt x="99462" y="399881"/>
                </a:cubicBezTo>
                <a:lnTo>
                  <a:pt x="88058" y="439760"/>
                </a:lnTo>
                <a:cubicBezTo>
                  <a:pt x="86063" y="468165"/>
                  <a:pt x="94043" y="495893"/>
                  <a:pt x="108372" y="510343"/>
                </a:cubicBezTo>
                <a:cubicBezTo>
                  <a:pt x="98273" y="528764"/>
                  <a:pt x="94618" y="554912"/>
                  <a:pt x="98752" y="579139"/>
                </a:cubicBezTo>
                <a:cubicBezTo>
                  <a:pt x="104459" y="612626"/>
                  <a:pt x="123497" y="634174"/>
                  <a:pt x="143773" y="630106"/>
                </a:cubicBezTo>
                <a:cubicBezTo>
                  <a:pt x="164413" y="691997"/>
                  <a:pt x="210605" y="712651"/>
                  <a:pt x="246169" y="675905"/>
                </a:cubicBezTo>
                <a:cubicBezTo>
                  <a:pt x="261236" y="714619"/>
                  <a:pt x="288744" y="733113"/>
                  <a:pt x="315100" y="722260"/>
                </a:cubicBezTo>
                <a:cubicBezTo>
                  <a:pt x="337467" y="713050"/>
                  <a:pt x="355316" y="684138"/>
                  <a:pt x="361982" y="646318"/>
                </a:cubicBezTo>
                <a:cubicBezTo>
                  <a:pt x="382594" y="668336"/>
                  <a:pt x="409180" y="664848"/>
                  <a:pt x="427586" y="637699"/>
                </a:cubicBezTo>
                <a:cubicBezTo>
                  <a:pt x="439699" y="619833"/>
                  <a:pt x="446730" y="593879"/>
                  <a:pt x="446855" y="566512"/>
                </a:cubicBezTo>
                <a:cubicBezTo>
                  <a:pt x="472981" y="560114"/>
                  <a:pt x="494254" y="527280"/>
                  <a:pt x="500680" y="483435"/>
                </a:cubicBezTo>
                <a:cubicBezTo>
                  <a:pt x="505514" y="450456"/>
                  <a:pt x="501284" y="415496"/>
                  <a:pt x="489190" y="388528"/>
                </a:cubicBezTo>
                <a:cubicBezTo>
                  <a:pt x="494110" y="368864"/>
                  <a:pt x="494667" y="346785"/>
                  <a:pt x="490763" y="326456"/>
                </a:cubicBezTo>
                <a:cubicBezTo>
                  <a:pt x="485392" y="298450"/>
                  <a:pt x="472194" y="276962"/>
                  <a:pt x="455621" y="269212"/>
                </a:cubicBezTo>
                <a:cubicBezTo>
                  <a:pt x="452859" y="242945"/>
                  <a:pt x="442577" y="220805"/>
                  <a:pt x="428238" y="210231"/>
                </a:cubicBezTo>
                <a:cubicBezTo>
                  <a:pt x="409420" y="196348"/>
                  <a:pt x="387495" y="205124"/>
                  <a:pt x="374240" y="231851"/>
                </a:cubicBezTo>
                <a:cubicBezTo>
                  <a:pt x="365710" y="212677"/>
                  <a:pt x="352187" y="202231"/>
                  <a:pt x="338432" y="205035"/>
                </a:cubicBezTo>
                <a:lnTo>
                  <a:pt x="339344" y="169055"/>
                </a:lnTo>
                <a:cubicBezTo>
                  <a:pt x="335516" y="149096"/>
                  <a:pt x="326111" y="133783"/>
                  <a:pt x="314300" y="128260"/>
                </a:cubicBezTo>
                <a:cubicBezTo>
                  <a:pt x="313982" y="125237"/>
                  <a:pt x="313524" y="122291"/>
                  <a:pt x="312020" y="119633"/>
                </a:cubicBezTo>
                <a:cubicBezTo>
                  <a:pt x="315532" y="118619"/>
                  <a:pt x="319088" y="118561"/>
                  <a:pt x="322657" y="118561"/>
                </a:cubicBezTo>
                <a:close/>
                <a:moveTo>
                  <a:pt x="178805" y="345"/>
                </a:moveTo>
                <a:cubicBezTo>
                  <a:pt x="185630" y="1199"/>
                  <a:pt x="190573" y="3651"/>
                  <a:pt x="193042" y="7831"/>
                </a:cubicBezTo>
                <a:cubicBezTo>
                  <a:pt x="199580" y="18900"/>
                  <a:pt x="187126" y="39318"/>
                  <a:pt x="162653" y="60096"/>
                </a:cubicBezTo>
                <a:lnTo>
                  <a:pt x="242428" y="182270"/>
                </a:lnTo>
                <a:cubicBezTo>
                  <a:pt x="277766" y="169384"/>
                  <a:pt x="306721" y="169363"/>
                  <a:pt x="315311" y="183907"/>
                </a:cubicBezTo>
                <a:cubicBezTo>
                  <a:pt x="327089" y="203847"/>
                  <a:pt x="296414" y="244096"/>
                  <a:pt x="245462" y="276086"/>
                </a:cubicBezTo>
                <a:lnTo>
                  <a:pt x="331468" y="423356"/>
                </a:lnTo>
                <a:lnTo>
                  <a:pt x="311943" y="447169"/>
                </a:lnTo>
                <a:lnTo>
                  <a:pt x="223010" y="289237"/>
                </a:lnTo>
                <a:cubicBezTo>
                  <a:pt x="170827" y="317972"/>
                  <a:pt x="121381" y="325169"/>
                  <a:pt x="109684" y="305368"/>
                </a:cubicBezTo>
                <a:cubicBezTo>
                  <a:pt x="101577" y="291640"/>
                  <a:pt x="113588" y="268287"/>
                  <a:pt x="139019" y="245119"/>
                </a:cubicBezTo>
                <a:lnTo>
                  <a:pt x="57011" y="119527"/>
                </a:lnTo>
                <a:cubicBezTo>
                  <a:pt x="32425" y="127304"/>
                  <a:pt x="13554" y="126861"/>
                  <a:pt x="7857" y="117216"/>
                </a:cubicBezTo>
                <a:cubicBezTo>
                  <a:pt x="-2018" y="100497"/>
                  <a:pt x="31430" y="62455"/>
                  <a:pt x="82567" y="32250"/>
                </a:cubicBezTo>
                <a:cubicBezTo>
                  <a:pt x="120920" y="9595"/>
                  <a:pt x="158331" y="-2217"/>
                  <a:pt x="178805" y="345"/>
                </a:cubicBez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9465" name="流程图: 联系 47"/>
          <p:cNvSpPr>
            <a:spLocks noChangeArrowheads="1"/>
          </p:cNvSpPr>
          <p:nvPr/>
        </p:nvSpPr>
        <p:spPr bwMode="auto">
          <a:xfrm>
            <a:off x="7964488" y="2020888"/>
            <a:ext cx="141287" cy="249237"/>
          </a:xfrm>
          <a:custGeom>
            <a:avLst/>
            <a:gdLst>
              <a:gd name="T0" fmla="*/ 83614 w 287266"/>
              <a:gd name="T1" fmla="*/ 79914 h 511969"/>
              <a:gd name="T2" fmla="*/ 120112 w 287266"/>
              <a:gd name="T3" fmla="*/ 119729 h 511969"/>
              <a:gd name="T4" fmla="*/ 83614 w 287266"/>
              <a:gd name="T5" fmla="*/ 159544 h 511969"/>
              <a:gd name="T6" fmla="*/ 47118 w 287266"/>
              <a:gd name="T7" fmla="*/ 119729 h 511969"/>
              <a:gd name="T8" fmla="*/ 83614 w 287266"/>
              <a:gd name="T9" fmla="*/ 79914 h 511969"/>
              <a:gd name="T10" fmla="*/ 57146 w 287266"/>
              <a:gd name="T11" fmla="*/ 0 h 511969"/>
              <a:gd name="T12" fmla="*/ 256282 w 287266"/>
              <a:gd name="T13" fmla="*/ 135582 h 511969"/>
              <a:gd name="T14" fmla="*/ 273772 w 287266"/>
              <a:gd name="T15" fmla="*/ 130180 h 511969"/>
              <a:gd name="T16" fmla="*/ 280544 w 287266"/>
              <a:gd name="T17" fmla="*/ 152100 h 511969"/>
              <a:gd name="T18" fmla="*/ 280984 w 287266"/>
              <a:gd name="T19" fmla="*/ 152400 h 511969"/>
              <a:gd name="T20" fmla="*/ 280758 w 287266"/>
              <a:gd name="T21" fmla="*/ 152793 h 511969"/>
              <a:gd name="T22" fmla="*/ 287266 w 287266"/>
              <a:gd name="T23" fmla="*/ 173862 h 511969"/>
              <a:gd name="T24" fmla="*/ 166974 w 287266"/>
              <a:gd name="T25" fmla="*/ 211022 h 511969"/>
              <a:gd name="T26" fmla="*/ 199548 w 287266"/>
              <a:gd name="T27" fmla="*/ 312683 h 511969"/>
              <a:gd name="T28" fmla="*/ 188464 w 287266"/>
              <a:gd name="T29" fmla="*/ 316234 h 511969"/>
              <a:gd name="T30" fmla="*/ 195738 w 287266"/>
              <a:gd name="T31" fmla="*/ 319086 h 511969"/>
              <a:gd name="T32" fmla="*/ 174306 w 287266"/>
              <a:gd name="T33" fmla="*/ 492918 h 511969"/>
              <a:gd name="T34" fmla="*/ 142874 w 287266"/>
              <a:gd name="T35" fmla="*/ 483392 h 511969"/>
              <a:gd name="T36" fmla="*/ 169346 w 287266"/>
              <a:gd name="T37" fmla="*/ 322360 h 511969"/>
              <a:gd name="T38" fmla="*/ 138320 w 287266"/>
              <a:gd name="T39" fmla="*/ 332301 h 511969"/>
              <a:gd name="T40" fmla="*/ 30958 w 287266"/>
              <a:gd name="T41" fmla="*/ 511969 h 511969"/>
              <a:gd name="T42" fmla="*/ 0 w 287266"/>
              <a:gd name="T43" fmla="*/ 481013 h 511969"/>
              <a:gd name="T44" fmla="*/ 115312 w 287266"/>
              <a:gd name="T45" fmla="*/ 315124 h 511969"/>
              <a:gd name="T46" fmla="*/ 76670 w 287266"/>
              <a:gd name="T47" fmla="*/ 194523 h 511969"/>
              <a:gd name="T48" fmla="*/ 106900 w 287266"/>
              <a:gd name="T49" fmla="*/ 184836 h 511969"/>
              <a:gd name="T50" fmla="*/ 106024 w 287266"/>
              <a:gd name="T51" fmla="*/ 182000 h 511969"/>
              <a:gd name="T52" fmla="*/ 238480 w 287266"/>
              <a:gd name="T53" fmla="*/ 141082 h 511969"/>
              <a:gd name="T54" fmla="*/ 50004 w 287266"/>
              <a:gd name="T55" fmla="*/ 14764 h 511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87266" h="511969">
                <a:moveTo>
                  <a:pt x="83614" y="79914"/>
                </a:moveTo>
                <a:cubicBezTo>
                  <a:pt x="103772" y="79914"/>
                  <a:pt x="120112" y="97740"/>
                  <a:pt x="120112" y="119729"/>
                </a:cubicBezTo>
                <a:cubicBezTo>
                  <a:pt x="120112" y="141718"/>
                  <a:pt x="103772" y="159544"/>
                  <a:pt x="83614" y="159544"/>
                </a:cubicBezTo>
                <a:cubicBezTo>
                  <a:pt x="63458" y="159544"/>
                  <a:pt x="47118" y="141718"/>
                  <a:pt x="47118" y="119729"/>
                </a:cubicBezTo>
                <a:cubicBezTo>
                  <a:pt x="47118" y="97740"/>
                  <a:pt x="63458" y="79914"/>
                  <a:pt x="83614" y="79914"/>
                </a:cubicBezTo>
                <a:close/>
                <a:moveTo>
                  <a:pt x="57146" y="0"/>
                </a:moveTo>
                <a:lnTo>
                  <a:pt x="256282" y="135582"/>
                </a:lnTo>
                <a:lnTo>
                  <a:pt x="273772" y="130180"/>
                </a:lnTo>
                <a:lnTo>
                  <a:pt x="280544" y="152100"/>
                </a:lnTo>
                <a:lnTo>
                  <a:pt x="280984" y="152400"/>
                </a:lnTo>
                <a:lnTo>
                  <a:pt x="280758" y="152793"/>
                </a:lnTo>
                <a:lnTo>
                  <a:pt x="287266" y="173862"/>
                </a:lnTo>
                <a:lnTo>
                  <a:pt x="166974" y="211022"/>
                </a:lnTo>
                <a:lnTo>
                  <a:pt x="199548" y="312683"/>
                </a:lnTo>
                <a:lnTo>
                  <a:pt x="188464" y="316234"/>
                </a:lnTo>
                <a:lnTo>
                  <a:pt x="195738" y="319086"/>
                </a:lnTo>
                <a:lnTo>
                  <a:pt x="174306" y="492918"/>
                </a:lnTo>
                <a:lnTo>
                  <a:pt x="142874" y="483392"/>
                </a:lnTo>
                <a:lnTo>
                  <a:pt x="169346" y="322360"/>
                </a:lnTo>
                <a:lnTo>
                  <a:pt x="138320" y="332301"/>
                </a:lnTo>
                <a:lnTo>
                  <a:pt x="30958" y="511969"/>
                </a:lnTo>
                <a:lnTo>
                  <a:pt x="0" y="481013"/>
                </a:lnTo>
                <a:lnTo>
                  <a:pt x="115312" y="315124"/>
                </a:lnTo>
                <a:lnTo>
                  <a:pt x="76670" y="194523"/>
                </a:lnTo>
                <a:lnTo>
                  <a:pt x="106900" y="184836"/>
                </a:lnTo>
                <a:lnTo>
                  <a:pt x="106024" y="182000"/>
                </a:lnTo>
                <a:lnTo>
                  <a:pt x="238480" y="141082"/>
                </a:lnTo>
                <a:lnTo>
                  <a:pt x="50004" y="147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9466" name="矩形 3"/>
          <p:cNvSpPr>
            <a:spLocks noChangeArrowheads="1"/>
          </p:cNvSpPr>
          <p:nvPr/>
        </p:nvSpPr>
        <p:spPr bwMode="auto">
          <a:xfrm>
            <a:off x="1208088" y="2011363"/>
            <a:ext cx="339725" cy="269875"/>
          </a:xfrm>
          <a:custGeom>
            <a:avLst/>
            <a:gdLst>
              <a:gd name="T0" fmla="*/ 0 w 695325"/>
              <a:gd name="T1" fmla="*/ 185739 h 552451"/>
              <a:gd name="T2" fmla="*/ 695325 w 695325"/>
              <a:gd name="T3" fmla="*/ 185739 h 552451"/>
              <a:gd name="T4" fmla="*/ 666750 w 695325"/>
              <a:gd name="T5" fmla="*/ 552451 h 552451"/>
              <a:gd name="T6" fmla="*/ 52387 w 695325"/>
              <a:gd name="T7" fmla="*/ 552451 h 552451"/>
              <a:gd name="T8" fmla="*/ 80963 w 695325"/>
              <a:gd name="T9" fmla="*/ 0 h 552451"/>
              <a:gd name="T10" fmla="*/ 245269 w 695325"/>
              <a:gd name="T11" fmla="*/ 0 h 552451"/>
              <a:gd name="T12" fmla="*/ 348039 w 695325"/>
              <a:gd name="T13" fmla="*/ 73820 h 552451"/>
              <a:gd name="T14" fmla="*/ 638175 w 695325"/>
              <a:gd name="T15" fmla="*/ 73820 h 552451"/>
              <a:gd name="T16" fmla="*/ 638175 w 695325"/>
              <a:gd name="T17" fmla="*/ 119539 h 552451"/>
              <a:gd name="T18" fmla="*/ 411687 w 695325"/>
              <a:gd name="T19" fmla="*/ 119539 h 552451"/>
              <a:gd name="T20" fmla="*/ 414338 w 695325"/>
              <a:gd name="T21" fmla="*/ 121443 h 552451"/>
              <a:gd name="T22" fmla="*/ 69056 w 695325"/>
              <a:gd name="T23" fmla="*/ 119062 h 552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95325" h="552451">
                <a:moveTo>
                  <a:pt x="0" y="185739"/>
                </a:moveTo>
                <a:lnTo>
                  <a:pt x="695325" y="185739"/>
                </a:lnTo>
                <a:lnTo>
                  <a:pt x="666750" y="552451"/>
                </a:lnTo>
                <a:lnTo>
                  <a:pt x="52387" y="552451"/>
                </a:lnTo>
                <a:close/>
                <a:moveTo>
                  <a:pt x="80963" y="0"/>
                </a:moveTo>
                <a:lnTo>
                  <a:pt x="245269" y="0"/>
                </a:lnTo>
                <a:lnTo>
                  <a:pt x="348039" y="73820"/>
                </a:lnTo>
                <a:lnTo>
                  <a:pt x="638175" y="73820"/>
                </a:lnTo>
                <a:lnTo>
                  <a:pt x="638175" y="119539"/>
                </a:lnTo>
                <a:lnTo>
                  <a:pt x="411687" y="119539"/>
                </a:lnTo>
                <a:lnTo>
                  <a:pt x="414338" y="121443"/>
                </a:lnTo>
                <a:lnTo>
                  <a:pt x="69056" y="1190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9467" name="流程图: 联系 8"/>
          <p:cNvSpPr>
            <a:spLocks noChangeArrowheads="1"/>
          </p:cNvSpPr>
          <p:nvPr/>
        </p:nvSpPr>
        <p:spPr bwMode="auto">
          <a:xfrm>
            <a:off x="2657475" y="2027238"/>
            <a:ext cx="207963" cy="230187"/>
          </a:xfrm>
          <a:custGeom>
            <a:avLst/>
            <a:gdLst>
              <a:gd name="T0" fmla="*/ 157167 w 404342"/>
              <a:gd name="T1" fmla="*/ 176579 h 450457"/>
              <a:gd name="T2" fmla="*/ 249019 w 404342"/>
              <a:gd name="T3" fmla="*/ 216274 h 450457"/>
              <a:gd name="T4" fmla="*/ 319093 w 404342"/>
              <a:gd name="T5" fmla="*/ 196495 h 450457"/>
              <a:gd name="T6" fmla="*/ 319093 w 404342"/>
              <a:gd name="T7" fmla="*/ 225508 h 450457"/>
              <a:gd name="T8" fmla="*/ 249017 w 404342"/>
              <a:gd name="T9" fmla="*/ 240503 h 450457"/>
              <a:gd name="T10" fmla="*/ 130222 w 404342"/>
              <a:gd name="T11" fmla="*/ 188115 h 450457"/>
              <a:gd name="T12" fmla="*/ 157167 w 404342"/>
              <a:gd name="T13" fmla="*/ 188115 h 450457"/>
              <a:gd name="T14" fmla="*/ 202408 w 404342"/>
              <a:gd name="T15" fmla="*/ 109537 h 450457"/>
              <a:gd name="T16" fmla="*/ 404096 w 404342"/>
              <a:gd name="T17" fmla="*/ 259552 h 450457"/>
              <a:gd name="T18" fmla="*/ 363023 w 404342"/>
              <a:gd name="T19" fmla="*/ 259552 h 450457"/>
              <a:gd name="T20" fmla="*/ 361602 w 404342"/>
              <a:gd name="T21" fmla="*/ 260141 h 450457"/>
              <a:gd name="T22" fmla="*/ 362032 w 404342"/>
              <a:gd name="T23" fmla="*/ 263265 h 450457"/>
              <a:gd name="T24" fmla="*/ 221461 w 404342"/>
              <a:gd name="T25" fmla="*/ 334823 h 450457"/>
              <a:gd name="T26" fmla="*/ 58523 w 404342"/>
              <a:gd name="T27" fmla="*/ 217566 h 450457"/>
              <a:gd name="T28" fmla="*/ 85903 w 404342"/>
              <a:gd name="T29" fmla="*/ 186366 h 450457"/>
              <a:gd name="T30" fmla="*/ 221463 w 404342"/>
              <a:gd name="T31" fmla="*/ 303578 h 450457"/>
              <a:gd name="T32" fmla="*/ 337859 w 404342"/>
              <a:gd name="T33" fmla="*/ 240888 h 450457"/>
              <a:gd name="T34" fmla="*/ 336713 w 404342"/>
              <a:gd name="T35" fmla="*/ 238121 h 450457"/>
              <a:gd name="T36" fmla="*/ 350821 w 404342"/>
              <a:gd name="T37" fmla="*/ 218887 h 450457"/>
              <a:gd name="T38" fmla="*/ 202410 w 404342"/>
              <a:gd name="T39" fmla="*/ 140494 h 450457"/>
              <a:gd name="T40" fmla="*/ 40484 w 404342"/>
              <a:gd name="T41" fmla="*/ 264898 h 450457"/>
              <a:gd name="T42" fmla="*/ 202410 w 404342"/>
              <a:gd name="T43" fmla="*/ 389302 h 450457"/>
              <a:gd name="T44" fmla="*/ 351974 w 404342"/>
              <a:gd name="T45" fmla="*/ 311940 h 450457"/>
              <a:gd name="T46" fmla="*/ 394418 w 404342"/>
              <a:gd name="T47" fmla="*/ 311940 h 450457"/>
              <a:gd name="T48" fmla="*/ 313718 w 404342"/>
              <a:gd name="T49" fmla="*/ 393606 h 450457"/>
              <a:gd name="T50" fmla="*/ 320536 w 404342"/>
              <a:gd name="T51" fmla="*/ 450457 h 450457"/>
              <a:gd name="T52" fmla="*/ 240678 w 404342"/>
              <a:gd name="T53" fmla="*/ 419727 h 450457"/>
              <a:gd name="T54" fmla="*/ 246765 w 404342"/>
              <a:gd name="T55" fmla="*/ 414990 h 450457"/>
              <a:gd name="T56" fmla="*/ 202408 w 404342"/>
              <a:gd name="T57" fmla="*/ 420547 h 450457"/>
              <a:gd name="T58" fmla="*/ 0 w 404342"/>
              <a:gd name="T59" fmla="*/ 265042 h 450457"/>
              <a:gd name="T60" fmla="*/ 202408 w 404342"/>
              <a:gd name="T61" fmla="*/ 109537 h 450457"/>
              <a:gd name="T62" fmla="*/ 230985 w 404342"/>
              <a:gd name="T63" fmla="*/ 47625 h 450457"/>
              <a:gd name="T64" fmla="*/ 404342 w 404342"/>
              <a:gd name="T65" fmla="*/ 145252 h 450457"/>
              <a:gd name="T66" fmla="*/ 373776 w 404342"/>
              <a:gd name="T67" fmla="*/ 145252 h 450457"/>
              <a:gd name="T68" fmla="*/ 219657 w 404342"/>
              <a:gd name="T69" fmla="*/ 71128 h 450457"/>
              <a:gd name="T70" fmla="*/ 65443 w 404342"/>
              <a:gd name="T71" fmla="*/ 145252 h 450457"/>
              <a:gd name="T72" fmla="*/ 58025 w 404342"/>
              <a:gd name="T73" fmla="*/ 145252 h 450457"/>
              <a:gd name="T74" fmla="*/ 230985 w 404342"/>
              <a:gd name="T75" fmla="*/ 47625 h 450457"/>
              <a:gd name="T76" fmla="*/ 254798 w 404342"/>
              <a:gd name="T77" fmla="*/ 0 h 450457"/>
              <a:gd name="T78" fmla="*/ 384793 w 404342"/>
              <a:gd name="T79" fmla="*/ 47621 h 450457"/>
              <a:gd name="T80" fmla="*/ 337106 w 404342"/>
              <a:gd name="T81" fmla="*/ 47621 h 450457"/>
              <a:gd name="T82" fmla="*/ 243470 w 404342"/>
              <a:gd name="T83" fmla="*/ 23503 h 450457"/>
              <a:gd name="T84" fmla="*/ 149803 w 404342"/>
              <a:gd name="T85" fmla="*/ 47621 h 450457"/>
              <a:gd name="T86" fmla="*/ 124953 w 404342"/>
              <a:gd name="T87" fmla="*/ 47621 h 450457"/>
              <a:gd name="T88" fmla="*/ 254798 w 404342"/>
              <a:gd name="T89" fmla="*/ 0 h 450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04342" h="450457">
                <a:moveTo>
                  <a:pt x="157167" y="176579"/>
                </a:moveTo>
                <a:cubicBezTo>
                  <a:pt x="176875" y="201188"/>
                  <a:pt x="210809" y="216274"/>
                  <a:pt x="249019" y="216274"/>
                </a:cubicBezTo>
                <a:cubicBezTo>
                  <a:pt x="275455" y="216274"/>
                  <a:pt x="299844" y="209052"/>
                  <a:pt x="319093" y="196495"/>
                </a:cubicBezTo>
                <a:lnTo>
                  <a:pt x="319093" y="225508"/>
                </a:lnTo>
                <a:cubicBezTo>
                  <a:pt x="298485" y="235130"/>
                  <a:pt x="274513" y="240503"/>
                  <a:pt x="249017" y="240503"/>
                </a:cubicBezTo>
                <a:cubicBezTo>
                  <a:pt x="199225" y="240503"/>
                  <a:pt x="155242" y="220009"/>
                  <a:pt x="130222" y="188115"/>
                </a:cubicBezTo>
                <a:lnTo>
                  <a:pt x="157167" y="188115"/>
                </a:lnTo>
                <a:close/>
                <a:moveTo>
                  <a:pt x="202408" y="109537"/>
                </a:moveTo>
                <a:cubicBezTo>
                  <a:pt x="311792" y="109537"/>
                  <a:pt x="400909" y="176197"/>
                  <a:pt x="404096" y="259552"/>
                </a:cubicBezTo>
                <a:lnTo>
                  <a:pt x="363023" y="259552"/>
                </a:lnTo>
                <a:lnTo>
                  <a:pt x="361602" y="260141"/>
                </a:lnTo>
                <a:cubicBezTo>
                  <a:pt x="362076" y="261173"/>
                  <a:pt x="362067" y="262217"/>
                  <a:pt x="362032" y="263265"/>
                </a:cubicBezTo>
                <a:cubicBezTo>
                  <a:pt x="333816" y="307105"/>
                  <a:pt x="281208" y="334823"/>
                  <a:pt x="221461" y="334823"/>
                </a:cubicBezTo>
                <a:cubicBezTo>
                  <a:pt x="141667" y="334823"/>
                  <a:pt x="74605" y="285383"/>
                  <a:pt x="58523" y="217566"/>
                </a:cubicBezTo>
                <a:lnTo>
                  <a:pt x="85903" y="186366"/>
                </a:lnTo>
                <a:cubicBezTo>
                  <a:pt x="88688" y="251772"/>
                  <a:pt x="148405" y="303578"/>
                  <a:pt x="221463" y="303578"/>
                </a:cubicBezTo>
                <a:cubicBezTo>
                  <a:pt x="271954" y="303578"/>
                  <a:pt x="316074" y="278834"/>
                  <a:pt x="337859" y="240888"/>
                </a:cubicBezTo>
                <a:cubicBezTo>
                  <a:pt x="336775" y="240064"/>
                  <a:pt x="336713" y="239100"/>
                  <a:pt x="336713" y="238121"/>
                </a:cubicBezTo>
                <a:cubicBezTo>
                  <a:pt x="336713" y="228875"/>
                  <a:pt x="342203" y="220910"/>
                  <a:pt x="350821" y="218887"/>
                </a:cubicBezTo>
                <a:cubicBezTo>
                  <a:pt x="328556" y="172662"/>
                  <a:pt x="270372" y="140494"/>
                  <a:pt x="202410" y="140494"/>
                </a:cubicBezTo>
                <a:cubicBezTo>
                  <a:pt x="112981" y="140494"/>
                  <a:pt x="40484" y="196192"/>
                  <a:pt x="40484" y="264898"/>
                </a:cubicBezTo>
                <a:cubicBezTo>
                  <a:pt x="40484" y="333604"/>
                  <a:pt x="112981" y="389302"/>
                  <a:pt x="202410" y="389302"/>
                </a:cubicBezTo>
                <a:cubicBezTo>
                  <a:pt x="270092" y="389302"/>
                  <a:pt x="328075" y="357400"/>
                  <a:pt x="351974" y="311940"/>
                </a:cubicBezTo>
                <a:lnTo>
                  <a:pt x="394418" y="311940"/>
                </a:lnTo>
                <a:cubicBezTo>
                  <a:pt x="380783" y="346161"/>
                  <a:pt x="352062" y="375191"/>
                  <a:pt x="313718" y="393606"/>
                </a:cubicBezTo>
                <a:lnTo>
                  <a:pt x="320536" y="450457"/>
                </a:lnTo>
                <a:lnTo>
                  <a:pt x="240678" y="419727"/>
                </a:lnTo>
                <a:lnTo>
                  <a:pt x="246765" y="414990"/>
                </a:lnTo>
                <a:cubicBezTo>
                  <a:pt x="232704" y="419235"/>
                  <a:pt x="217755" y="420547"/>
                  <a:pt x="202408" y="420547"/>
                </a:cubicBezTo>
                <a:cubicBezTo>
                  <a:pt x="90621" y="420547"/>
                  <a:pt x="0" y="350925"/>
                  <a:pt x="0" y="265042"/>
                </a:cubicBezTo>
                <a:cubicBezTo>
                  <a:pt x="0" y="179159"/>
                  <a:pt x="90621" y="109537"/>
                  <a:pt x="202408" y="109537"/>
                </a:cubicBezTo>
                <a:close/>
                <a:moveTo>
                  <a:pt x="230985" y="47625"/>
                </a:moveTo>
                <a:cubicBezTo>
                  <a:pt x="306084" y="47625"/>
                  <a:pt x="371630" y="86401"/>
                  <a:pt x="404342" y="145252"/>
                </a:cubicBezTo>
                <a:lnTo>
                  <a:pt x="373776" y="145252"/>
                </a:lnTo>
                <a:cubicBezTo>
                  <a:pt x="337801" y="99377"/>
                  <a:pt x="281976" y="71128"/>
                  <a:pt x="219657" y="71128"/>
                </a:cubicBezTo>
                <a:cubicBezTo>
                  <a:pt x="157308" y="71128"/>
                  <a:pt x="101457" y="99406"/>
                  <a:pt x="65443" y="145252"/>
                </a:cubicBezTo>
                <a:lnTo>
                  <a:pt x="58025" y="145252"/>
                </a:lnTo>
                <a:cubicBezTo>
                  <a:pt x="90434" y="86345"/>
                  <a:pt x="155941" y="47625"/>
                  <a:pt x="230985" y="47625"/>
                </a:cubicBezTo>
                <a:close/>
                <a:moveTo>
                  <a:pt x="254798" y="0"/>
                </a:moveTo>
                <a:cubicBezTo>
                  <a:pt x="305050" y="0"/>
                  <a:pt x="351025" y="17362"/>
                  <a:pt x="384793" y="47621"/>
                </a:cubicBezTo>
                <a:lnTo>
                  <a:pt x="337106" y="47621"/>
                </a:lnTo>
                <a:cubicBezTo>
                  <a:pt x="309500" y="31902"/>
                  <a:pt x="277450" y="23503"/>
                  <a:pt x="243470" y="23503"/>
                </a:cubicBezTo>
                <a:cubicBezTo>
                  <a:pt x="209481" y="23503"/>
                  <a:pt x="177423" y="31907"/>
                  <a:pt x="149803" y="47621"/>
                </a:cubicBezTo>
                <a:lnTo>
                  <a:pt x="124953" y="47621"/>
                </a:lnTo>
                <a:cubicBezTo>
                  <a:pt x="158613" y="17347"/>
                  <a:pt x="204569" y="0"/>
                  <a:pt x="254798" y="0"/>
                </a:cubicBezTo>
                <a:close/>
              </a:path>
            </a:pathLst>
          </a:custGeom>
          <a:solidFill>
            <a:srgbClr val="FFFFFF">
              <a:alpha val="60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9468" name="流程图: 联系 1"/>
          <p:cNvSpPr>
            <a:spLocks noChangeArrowheads="1"/>
          </p:cNvSpPr>
          <p:nvPr/>
        </p:nvSpPr>
        <p:spPr bwMode="auto">
          <a:xfrm>
            <a:off x="3922713" y="1960563"/>
            <a:ext cx="317500" cy="368300"/>
          </a:xfrm>
          <a:custGeom>
            <a:avLst/>
            <a:gdLst>
              <a:gd name="T0" fmla="*/ 144274 w 316760"/>
              <a:gd name="T1" fmla="*/ 0 h 369027"/>
              <a:gd name="T2" fmla="*/ 159860 w 316760"/>
              <a:gd name="T3" fmla="*/ 222 h 369027"/>
              <a:gd name="T4" fmla="*/ 230802 w 316760"/>
              <a:gd name="T5" fmla="*/ 14688 h 369027"/>
              <a:gd name="T6" fmla="*/ 263417 w 316760"/>
              <a:gd name="T7" fmla="*/ 29400 h 369027"/>
              <a:gd name="T8" fmla="*/ 260595 w 316760"/>
              <a:gd name="T9" fmla="*/ 34900 h 369027"/>
              <a:gd name="T10" fmla="*/ 277859 w 316760"/>
              <a:gd name="T11" fmla="*/ 54806 h 369027"/>
              <a:gd name="T12" fmla="*/ 277662 w 316760"/>
              <a:gd name="T13" fmla="*/ 55042 h 369027"/>
              <a:gd name="T14" fmla="*/ 290400 w 316760"/>
              <a:gd name="T15" fmla="*/ 68504 h 369027"/>
              <a:gd name="T16" fmla="*/ 282016 w 316760"/>
              <a:gd name="T17" fmla="*/ 77353 h 369027"/>
              <a:gd name="T18" fmla="*/ 304096 w 316760"/>
              <a:gd name="T19" fmla="*/ 133364 h 369027"/>
              <a:gd name="T20" fmla="*/ 296553 w 316760"/>
              <a:gd name="T21" fmla="*/ 150135 h 369027"/>
              <a:gd name="T22" fmla="*/ 316539 w 316760"/>
              <a:gd name="T23" fmla="*/ 200832 h 369027"/>
              <a:gd name="T24" fmla="*/ 316760 w 316760"/>
              <a:gd name="T25" fmla="*/ 207610 h 369027"/>
              <a:gd name="T26" fmla="*/ 316185 w 316760"/>
              <a:gd name="T27" fmla="*/ 214743 h 369027"/>
              <a:gd name="T28" fmla="*/ 302841 w 316760"/>
              <a:gd name="T29" fmla="*/ 220568 h 369027"/>
              <a:gd name="T30" fmla="*/ 310147 w 316760"/>
              <a:gd name="T31" fmla="*/ 247736 h 369027"/>
              <a:gd name="T32" fmla="*/ 309768 w 316760"/>
              <a:gd name="T33" fmla="*/ 248632 h 369027"/>
              <a:gd name="T34" fmla="*/ 300949 w 316760"/>
              <a:gd name="T35" fmla="*/ 254076 h 369027"/>
              <a:gd name="T36" fmla="*/ 304837 w 316760"/>
              <a:gd name="T37" fmla="*/ 260287 h 369027"/>
              <a:gd name="T38" fmla="*/ 304338 w 316760"/>
              <a:gd name="T39" fmla="*/ 261069 h 369027"/>
              <a:gd name="T40" fmla="*/ 308480 w 316760"/>
              <a:gd name="T41" fmla="*/ 270144 h 369027"/>
              <a:gd name="T42" fmla="*/ 302223 w 316760"/>
              <a:gd name="T43" fmla="*/ 277668 h 369027"/>
              <a:gd name="T44" fmla="*/ 298818 w 316760"/>
              <a:gd name="T45" fmla="*/ 286110 h 369027"/>
              <a:gd name="T46" fmla="*/ 301573 w 316760"/>
              <a:gd name="T47" fmla="*/ 299167 h 369027"/>
              <a:gd name="T48" fmla="*/ 291523 w 316760"/>
              <a:gd name="T49" fmla="*/ 307681 h 369027"/>
              <a:gd name="T50" fmla="*/ 290870 w 316760"/>
              <a:gd name="T51" fmla="*/ 307411 h 369027"/>
              <a:gd name="T52" fmla="*/ 247189 w 316760"/>
              <a:gd name="T53" fmla="*/ 307411 h 369027"/>
              <a:gd name="T54" fmla="*/ 241259 w 316760"/>
              <a:gd name="T55" fmla="*/ 313341 h 369027"/>
              <a:gd name="T56" fmla="*/ 241259 w 316760"/>
              <a:gd name="T57" fmla="*/ 317251 h 369027"/>
              <a:gd name="T58" fmla="*/ 240824 w 316760"/>
              <a:gd name="T59" fmla="*/ 317454 h 369027"/>
              <a:gd name="T60" fmla="*/ 240824 w 316760"/>
              <a:gd name="T61" fmla="*/ 369027 h 369027"/>
              <a:gd name="T62" fmla="*/ 82010 w 316760"/>
              <a:gd name="T63" fmla="*/ 369027 h 369027"/>
              <a:gd name="T64" fmla="*/ 82010 w 316760"/>
              <a:gd name="T65" fmla="*/ 343528 h 369027"/>
              <a:gd name="T66" fmla="*/ 82662 w 316760"/>
              <a:gd name="T67" fmla="*/ 330626 h 369027"/>
              <a:gd name="T68" fmla="*/ 34779 w 316760"/>
              <a:gd name="T69" fmla="*/ 223534 h 369027"/>
              <a:gd name="T70" fmla="*/ 23707 w 316760"/>
              <a:gd name="T71" fmla="*/ 209776 h 369027"/>
              <a:gd name="T72" fmla="*/ 16055 w 316760"/>
              <a:gd name="T73" fmla="*/ 201127 h 369027"/>
              <a:gd name="T74" fmla="*/ 16055 w 316760"/>
              <a:gd name="T75" fmla="*/ 197417 h 369027"/>
              <a:gd name="T76" fmla="*/ 0 w 316760"/>
              <a:gd name="T77" fmla="*/ 135579 h 369027"/>
              <a:gd name="T78" fmla="*/ 142074 w 316760"/>
              <a:gd name="T79" fmla="*/ 311 h 369027"/>
              <a:gd name="T80" fmla="*/ 144274 w 316760"/>
              <a:gd name="T81" fmla="*/ 0 h 3690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16760" h="369027">
                <a:moveTo>
                  <a:pt x="144274" y="0"/>
                </a:moveTo>
                <a:lnTo>
                  <a:pt x="159860" y="222"/>
                </a:lnTo>
                <a:cubicBezTo>
                  <a:pt x="187379" y="57"/>
                  <a:pt x="213997" y="5206"/>
                  <a:pt x="230802" y="14688"/>
                </a:cubicBezTo>
                <a:cubicBezTo>
                  <a:pt x="242303" y="18683"/>
                  <a:pt x="254223" y="23723"/>
                  <a:pt x="263417" y="29400"/>
                </a:cubicBezTo>
                <a:lnTo>
                  <a:pt x="260595" y="34900"/>
                </a:lnTo>
                <a:lnTo>
                  <a:pt x="277859" y="54806"/>
                </a:lnTo>
                <a:lnTo>
                  <a:pt x="277662" y="55042"/>
                </a:lnTo>
                <a:lnTo>
                  <a:pt x="290400" y="68504"/>
                </a:lnTo>
                <a:lnTo>
                  <a:pt x="282016" y="77353"/>
                </a:lnTo>
                <a:lnTo>
                  <a:pt x="304096" y="133364"/>
                </a:lnTo>
                <a:lnTo>
                  <a:pt x="296553" y="150135"/>
                </a:lnTo>
                <a:lnTo>
                  <a:pt x="316539" y="200832"/>
                </a:lnTo>
                <a:cubicBezTo>
                  <a:pt x="316734" y="203080"/>
                  <a:pt x="316760" y="205341"/>
                  <a:pt x="316760" y="207610"/>
                </a:cubicBezTo>
                <a:lnTo>
                  <a:pt x="316185" y="214743"/>
                </a:lnTo>
                <a:lnTo>
                  <a:pt x="302841" y="220568"/>
                </a:lnTo>
                <a:lnTo>
                  <a:pt x="310147" y="247736"/>
                </a:lnTo>
                <a:lnTo>
                  <a:pt x="309768" y="248632"/>
                </a:lnTo>
                <a:lnTo>
                  <a:pt x="300949" y="254076"/>
                </a:lnTo>
                <a:cubicBezTo>
                  <a:pt x="302192" y="256118"/>
                  <a:pt x="303568" y="258160"/>
                  <a:pt x="304837" y="260287"/>
                </a:cubicBezTo>
                <a:lnTo>
                  <a:pt x="304338" y="261069"/>
                </a:lnTo>
                <a:cubicBezTo>
                  <a:pt x="306894" y="263203"/>
                  <a:pt x="308469" y="266481"/>
                  <a:pt x="308480" y="270144"/>
                </a:cubicBezTo>
                <a:lnTo>
                  <a:pt x="302223" y="277668"/>
                </a:lnTo>
                <a:cubicBezTo>
                  <a:pt x="298952" y="279059"/>
                  <a:pt x="297427" y="282838"/>
                  <a:pt x="298818" y="286110"/>
                </a:cubicBezTo>
                <a:lnTo>
                  <a:pt x="301573" y="299167"/>
                </a:lnTo>
                <a:cubicBezTo>
                  <a:pt x="301703" y="299481"/>
                  <a:pt x="296710" y="303511"/>
                  <a:pt x="291523" y="307681"/>
                </a:cubicBezTo>
                <a:lnTo>
                  <a:pt x="290870" y="307411"/>
                </a:lnTo>
                <a:lnTo>
                  <a:pt x="247189" y="307411"/>
                </a:lnTo>
                <a:cubicBezTo>
                  <a:pt x="243914" y="307411"/>
                  <a:pt x="241259" y="310066"/>
                  <a:pt x="241259" y="313341"/>
                </a:cubicBezTo>
                <a:lnTo>
                  <a:pt x="241259" y="317251"/>
                </a:lnTo>
                <a:cubicBezTo>
                  <a:pt x="241120" y="317335"/>
                  <a:pt x="240972" y="317395"/>
                  <a:pt x="240824" y="317454"/>
                </a:cubicBezTo>
                <a:lnTo>
                  <a:pt x="240824" y="369027"/>
                </a:lnTo>
                <a:lnTo>
                  <a:pt x="82010" y="369027"/>
                </a:lnTo>
                <a:lnTo>
                  <a:pt x="82010" y="343528"/>
                </a:lnTo>
                <a:lnTo>
                  <a:pt x="82662" y="330626"/>
                </a:lnTo>
                <a:cubicBezTo>
                  <a:pt x="79290" y="300673"/>
                  <a:pt x="60565" y="257780"/>
                  <a:pt x="34779" y="223534"/>
                </a:cubicBezTo>
                <a:cubicBezTo>
                  <a:pt x="30718" y="219239"/>
                  <a:pt x="27021" y="214636"/>
                  <a:pt x="23707" y="209776"/>
                </a:cubicBezTo>
                <a:cubicBezTo>
                  <a:pt x="21306" y="206698"/>
                  <a:pt x="18702" y="203854"/>
                  <a:pt x="16055" y="201127"/>
                </a:cubicBezTo>
                <a:lnTo>
                  <a:pt x="16055" y="197417"/>
                </a:lnTo>
                <a:cubicBezTo>
                  <a:pt x="5756" y="178924"/>
                  <a:pt x="0" y="157881"/>
                  <a:pt x="0" y="135579"/>
                </a:cubicBezTo>
                <a:cubicBezTo>
                  <a:pt x="0" y="61568"/>
                  <a:pt x="63388" y="1427"/>
                  <a:pt x="142074" y="311"/>
                </a:cubicBezTo>
                <a:cubicBezTo>
                  <a:pt x="142783" y="95"/>
                  <a:pt x="143522" y="43"/>
                  <a:pt x="1442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9469" name="TextBox 10"/>
          <p:cNvSpPr>
            <a:spLocks noChangeArrowheads="1"/>
          </p:cNvSpPr>
          <p:nvPr/>
        </p:nvSpPr>
        <p:spPr bwMode="auto">
          <a:xfrm>
            <a:off x="3933825" y="1941513"/>
            <a:ext cx="1746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33A6B2"/>
                </a:solidFill>
                <a:ea typeface="微软雅黑" panose="020B0503020204020204" charset="-122"/>
              </a:rPr>
              <a:t>?</a:t>
            </a:r>
            <a:endParaRPr lang="zh-CN" altLang="en-US" sz="1400" b="1">
              <a:solidFill>
                <a:srgbClr val="33A6B2"/>
              </a:solidFill>
              <a:ea typeface="微软雅黑" panose="020B0503020204020204" charset="-122"/>
            </a:endParaRPr>
          </a:p>
        </p:txBody>
      </p:sp>
      <p:sp>
        <p:nvSpPr>
          <p:cNvPr id="19470" name="TextBox 18"/>
          <p:cNvSpPr>
            <a:spLocks noChangeArrowheads="1"/>
          </p:cNvSpPr>
          <p:nvPr/>
        </p:nvSpPr>
        <p:spPr bwMode="auto">
          <a:xfrm>
            <a:off x="900113" y="2928938"/>
            <a:ext cx="2044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  <p:sp>
        <p:nvSpPr>
          <p:cNvPr id="19471" name="TextBox 19"/>
          <p:cNvSpPr>
            <a:spLocks noChangeArrowheads="1"/>
          </p:cNvSpPr>
          <p:nvPr/>
        </p:nvSpPr>
        <p:spPr bwMode="auto">
          <a:xfrm>
            <a:off x="3500438" y="2928938"/>
            <a:ext cx="2044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  <p:sp>
        <p:nvSpPr>
          <p:cNvPr id="19472" name="TextBox 20"/>
          <p:cNvSpPr>
            <a:spLocks noChangeArrowheads="1"/>
          </p:cNvSpPr>
          <p:nvPr/>
        </p:nvSpPr>
        <p:spPr bwMode="auto">
          <a:xfrm>
            <a:off x="6226175" y="2919413"/>
            <a:ext cx="2044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zh-CN" altLang="en-US" sz="14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  <p:sp>
        <p:nvSpPr>
          <p:cNvPr id="19473" name="直接连接符 21"/>
          <p:cNvSpPr>
            <a:spLocks noChangeShapeType="1"/>
          </p:cNvSpPr>
          <p:nvPr/>
        </p:nvSpPr>
        <p:spPr bwMode="auto">
          <a:xfrm>
            <a:off x="1828800" y="2144713"/>
            <a:ext cx="714375" cy="1587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4" name="直接连接符 23"/>
          <p:cNvSpPr>
            <a:spLocks noChangeShapeType="1"/>
          </p:cNvSpPr>
          <p:nvPr/>
        </p:nvSpPr>
        <p:spPr bwMode="auto">
          <a:xfrm flipV="1">
            <a:off x="2989263" y="2144713"/>
            <a:ext cx="646112" cy="3175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5" name="直接连接符 26"/>
          <p:cNvSpPr>
            <a:spLocks noChangeShapeType="1"/>
          </p:cNvSpPr>
          <p:nvPr/>
        </p:nvSpPr>
        <p:spPr bwMode="auto">
          <a:xfrm>
            <a:off x="4548188" y="2144713"/>
            <a:ext cx="600075" cy="3175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6" name="直接连接符 29"/>
          <p:cNvSpPr>
            <a:spLocks noChangeShapeType="1"/>
          </p:cNvSpPr>
          <p:nvPr/>
        </p:nvSpPr>
        <p:spPr bwMode="auto">
          <a:xfrm>
            <a:off x="5603875" y="2144713"/>
            <a:ext cx="663575" cy="1587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7" name="直接连接符 31"/>
          <p:cNvSpPr>
            <a:spLocks noChangeShapeType="1"/>
          </p:cNvSpPr>
          <p:nvPr/>
        </p:nvSpPr>
        <p:spPr bwMode="auto">
          <a:xfrm flipV="1">
            <a:off x="7181850" y="2146300"/>
            <a:ext cx="620713" cy="4763"/>
          </a:xfrm>
          <a:prstGeom prst="line">
            <a:avLst/>
          </a:prstGeom>
          <a:noFill/>
          <a:ln w="9525">
            <a:solidFill>
              <a:srgbClr val="BFBFBF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479" name="TextBox 57"/>
          <p:cNvSpPr>
            <a:spLocks noChangeArrowheads="1"/>
          </p:cNvSpPr>
          <p:nvPr/>
        </p:nvSpPr>
        <p:spPr bwMode="auto">
          <a:xfrm>
            <a:off x="895350" y="200025"/>
            <a:ext cx="32067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FFFFFF"/>
                </a:solidFill>
                <a:ea typeface="微软雅黑" panose="020B0503020204020204" charset="-122"/>
              </a:rPr>
              <a:t>层级</a:t>
            </a:r>
            <a:endParaRPr lang="zh-CN" altLang="en-US"/>
          </a:p>
        </p:txBody>
      </p:sp>
      <p:sp>
        <p:nvSpPr>
          <p:cNvPr id="19483" name="TextBox 54"/>
          <p:cNvSpPr>
            <a:spLocks noChangeArrowheads="1"/>
          </p:cNvSpPr>
          <p:nvPr/>
        </p:nvSpPr>
        <p:spPr bwMode="auto">
          <a:xfrm>
            <a:off x="7740650" y="4978400"/>
            <a:ext cx="5445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900">
                <a:solidFill>
                  <a:srgbClr val="FFFFFF"/>
                </a:solidFill>
                <a:ea typeface="微软雅黑" panose="020B0503020204020204" charset="-122"/>
              </a:rPr>
              <a:t>18 / 43</a:t>
            </a:r>
            <a:endParaRPr lang="zh-CN" altLang="en-US" sz="900">
              <a:solidFill>
                <a:srgbClr val="FFFFFF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C:\Users\114\Desktop\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r="24663"/>
          <a:stretch>
            <a:fillRect/>
          </a:stretch>
        </p:blipFill>
        <p:spPr bwMode="auto">
          <a:xfrm>
            <a:off x="533400" y="1087438"/>
            <a:ext cx="1733550" cy="346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流程图: 联系 1"/>
          <p:cNvSpPr>
            <a:spLocks noChangeArrowheads="1"/>
          </p:cNvSpPr>
          <p:nvPr/>
        </p:nvSpPr>
        <p:spPr bwMode="auto">
          <a:xfrm>
            <a:off x="2419350" y="1270000"/>
            <a:ext cx="2813050" cy="1231900"/>
          </a:xfrm>
          <a:custGeom>
            <a:avLst/>
            <a:gdLst>
              <a:gd name="T0" fmla="*/ 1485900 w 2813050"/>
              <a:gd name="T1" fmla="*/ 0 h 1231900"/>
              <a:gd name="T2" fmla="*/ 2813050 w 2813050"/>
              <a:gd name="T3" fmla="*/ 615950 h 1231900"/>
              <a:gd name="T4" fmla="*/ 1485900 w 2813050"/>
              <a:gd name="T5" fmla="*/ 1231900 h 1231900"/>
              <a:gd name="T6" fmla="*/ 412401 w 2813050"/>
              <a:gd name="T7" fmla="*/ 977088 h 1231900"/>
              <a:gd name="T8" fmla="*/ 0 w 2813050"/>
              <a:gd name="T9" fmla="*/ 927100 h 1231900"/>
              <a:gd name="T10" fmla="*/ 196320 w 2813050"/>
              <a:gd name="T11" fmla="*/ 759232 h 1231900"/>
              <a:gd name="T12" fmla="*/ 158750 w 2813050"/>
              <a:gd name="T13" fmla="*/ 615950 h 1231900"/>
              <a:gd name="T14" fmla="*/ 1485900 w 2813050"/>
              <a:gd name="T15" fmla="*/ 0 h 1231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13050" h="1231900">
                <a:moveTo>
                  <a:pt x="1485900" y="0"/>
                </a:moveTo>
                <a:cubicBezTo>
                  <a:pt x="2218865" y="0"/>
                  <a:pt x="2813050" y="275770"/>
                  <a:pt x="2813050" y="615950"/>
                </a:cubicBezTo>
                <a:cubicBezTo>
                  <a:pt x="2813050" y="956130"/>
                  <a:pt x="2218865" y="1231900"/>
                  <a:pt x="1485900" y="1231900"/>
                </a:cubicBezTo>
                <a:cubicBezTo>
                  <a:pt x="1044349" y="1231900"/>
                  <a:pt x="653163" y="1131821"/>
                  <a:pt x="412401" y="977088"/>
                </a:cubicBezTo>
                <a:lnTo>
                  <a:pt x="0" y="927100"/>
                </a:lnTo>
                <a:lnTo>
                  <a:pt x="196320" y="759232"/>
                </a:lnTo>
                <a:cubicBezTo>
                  <a:pt x="171354" y="713674"/>
                  <a:pt x="158750" y="665495"/>
                  <a:pt x="158750" y="615950"/>
                </a:cubicBezTo>
                <a:cubicBezTo>
                  <a:pt x="158750" y="275770"/>
                  <a:pt x="752935" y="0"/>
                  <a:pt x="1485900" y="0"/>
                </a:cubicBezTo>
                <a:close/>
              </a:path>
            </a:pathLst>
          </a:custGeom>
          <a:solidFill>
            <a:srgbClr val="7BBC2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0484" name="TextBox 11"/>
          <p:cNvSpPr>
            <a:spLocks noChangeArrowheads="1"/>
          </p:cNvSpPr>
          <p:nvPr/>
        </p:nvSpPr>
        <p:spPr bwMode="auto">
          <a:xfrm>
            <a:off x="895350" y="200025"/>
            <a:ext cx="32067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FFFFFF"/>
                </a:solidFill>
                <a:ea typeface="微软雅黑" panose="020B0503020204020204" charset="-122"/>
              </a:rPr>
              <a:t>心理</a:t>
            </a:r>
            <a:endParaRPr lang="zh-CN" altLang="en-US"/>
          </a:p>
        </p:txBody>
      </p:sp>
      <p:sp>
        <p:nvSpPr>
          <p:cNvPr id="20488" name="TextBox 8"/>
          <p:cNvSpPr>
            <a:spLocks noChangeArrowheads="1"/>
          </p:cNvSpPr>
          <p:nvPr/>
        </p:nvSpPr>
        <p:spPr bwMode="auto">
          <a:xfrm>
            <a:off x="7740650" y="4978400"/>
            <a:ext cx="5445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900">
                <a:solidFill>
                  <a:srgbClr val="FFFFFF"/>
                </a:solidFill>
                <a:ea typeface="微软雅黑" panose="020B0503020204020204" charset="-122"/>
              </a:rPr>
              <a:t>19 / 43</a:t>
            </a:r>
            <a:endParaRPr lang="zh-CN" altLang="en-US" sz="90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20489" name="TextBox 16"/>
          <p:cNvSpPr>
            <a:spLocks noChangeArrowheads="1"/>
          </p:cNvSpPr>
          <p:nvPr/>
        </p:nvSpPr>
        <p:spPr bwMode="auto">
          <a:xfrm>
            <a:off x="5421313" y="1365250"/>
            <a:ext cx="2825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  <p:sp>
        <p:nvSpPr>
          <p:cNvPr id="20490" name="TextBox 17"/>
          <p:cNvSpPr>
            <a:spLocks noChangeArrowheads="1"/>
          </p:cNvSpPr>
          <p:nvPr/>
        </p:nvSpPr>
        <p:spPr bwMode="auto">
          <a:xfrm>
            <a:off x="5419725" y="3213100"/>
            <a:ext cx="2827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  <p:sp>
        <p:nvSpPr>
          <p:cNvPr id="20491" name="TextBox 19"/>
          <p:cNvSpPr>
            <a:spLocks noChangeArrowheads="1"/>
          </p:cNvSpPr>
          <p:nvPr/>
        </p:nvSpPr>
        <p:spPr bwMode="auto">
          <a:xfrm>
            <a:off x="2825750" y="1606550"/>
            <a:ext cx="2095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FFFFF"/>
                </a:solidFill>
                <a:ea typeface="微软雅黑" panose="020B0503020204020204" charset="-122"/>
              </a:rPr>
              <a:t>我需要动力</a:t>
            </a:r>
            <a:r>
              <a:rPr lang="en-US" sz="2800" b="1">
                <a:solidFill>
                  <a:srgbClr val="FFFFFF"/>
                </a:solidFill>
                <a:ea typeface="微软雅黑" panose="020B0503020204020204" charset="-122"/>
              </a:rPr>
              <a:t>!</a:t>
            </a:r>
            <a:endParaRPr lang="zh-CN" altLang="en-US" sz="2800" b="1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20492" name="流程图: 联系 1"/>
          <p:cNvSpPr>
            <a:spLocks noChangeArrowheads="1"/>
          </p:cNvSpPr>
          <p:nvPr/>
        </p:nvSpPr>
        <p:spPr bwMode="auto">
          <a:xfrm flipV="1">
            <a:off x="2413000" y="3124200"/>
            <a:ext cx="2813050" cy="1231900"/>
          </a:xfrm>
          <a:custGeom>
            <a:avLst/>
            <a:gdLst>
              <a:gd name="T0" fmla="*/ 1485900 w 2813050"/>
              <a:gd name="T1" fmla="*/ 0 h 1231900"/>
              <a:gd name="T2" fmla="*/ 2813050 w 2813050"/>
              <a:gd name="T3" fmla="*/ 615950 h 1231900"/>
              <a:gd name="T4" fmla="*/ 1485900 w 2813050"/>
              <a:gd name="T5" fmla="*/ 1231900 h 1231900"/>
              <a:gd name="T6" fmla="*/ 412401 w 2813050"/>
              <a:gd name="T7" fmla="*/ 977088 h 1231900"/>
              <a:gd name="T8" fmla="*/ 0 w 2813050"/>
              <a:gd name="T9" fmla="*/ 927100 h 1231900"/>
              <a:gd name="T10" fmla="*/ 196320 w 2813050"/>
              <a:gd name="T11" fmla="*/ 759232 h 1231900"/>
              <a:gd name="T12" fmla="*/ 158750 w 2813050"/>
              <a:gd name="T13" fmla="*/ 615950 h 1231900"/>
              <a:gd name="T14" fmla="*/ 1485900 w 2813050"/>
              <a:gd name="T15" fmla="*/ 0 h 1231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13050" h="1231900">
                <a:moveTo>
                  <a:pt x="1485900" y="0"/>
                </a:moveTo>
                <a:cubicBezTo>
                  <a:pt x="2218865" y="0"/>
                  <a:pt x="2813050" y="275770"/>
                  <a:pt x="2813050" y="615950"/>
                </a:cubicBezTo>
                <a:cubicBezTo>
                  <a:pt x="2813050" y="956130"/>
                  <a:pt x="2218865" y="1231900"/>
                  <a:pt x="1485900" y="1231900"/>
                </a:cubicBezTo>
                <a:cubicBezTo>
                  <a:pt x="1044349" y="1231900"/>
                  <a:pt x="653163" y="1131821"/>
                  <a:pt x="412401" y="977088"/>
                </a:cubicBezTo>
                <a:lnTo>
                  <a:pt x="0" y="927100"/>
                </a:lnTo>
                <a:lnTo>
                  <a:pt x="196320" y="759232"/>
                </a:lnTo>
                <a:cubicBezTo>
                  <a:pt x="171354" y="713674"/>
                  <a:pt x="158750" y="665495"/>
                  <a:pt x="158750" y="615950"/>
                </a:cubicBezTo>
                <a:cubicBezTo>
                  <a:pt x="158750" y="275770"/>
                  <a:pt x="752935" y="0"/>
                  <a:pt x="1485900" y="0"/>
                </a:cubicBezTo>
                <a:close/>
              </a:path>
            </a:pathLst>
          </a:custGeom>
          <a:solidFill>
            <a:srgbClr val="33A6B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0493" name="TextBox 21"/>
          <p:cNvSpPr>
            <a:spLocks noChangeArrowheads="1"/>
          </p:cNvSpPr>
          <p:nvPr/>
        </p:nvSpPr>
        <p:spPr bwMode="auto">
          <a:xfrm>
            <a:off x="2838450" y="3270250"/>
            <a:ext cx="2095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800" b="1">
                <a:solidFill>
                  <a:srgbClr val="FFFFFF"/>
                </a:solidFill>
                <a:ea typeface="微软雅黑" panose="020B0503020204020204" charset="-122"/>
              </a:rPr>
              <a:t>得到</a:t>
            </a:r>
            <a:endParaRPr lang="en-US" sz="2800" b="1">
              <a:solidFill>
                <a:srgbClr val="FFFFFF"/>
              </a:solidFill>
              <a:ea typeface="微软雅黑" panose="020B0503020204020204" charset="-122"/>
            </a:endParaRPr>
          </a:p>
          <a:p>
            <a:pPr algn="ctr"/>
            <a:r>
              <a:rPr lang="zh-CN" altLang="en-US" sz="2800" b="1">
                <a:solidFill>
                  <a:srgbClr val="FFFFFF"/>
                </a:solidFill>
                <a:ea typeface="微软雅黑" panose="020B0503020204020204" charset="-122"/>
              </a:rPr>
              <a:t>什么收益</a:t>
            </a:r>
            <a:r>
              <a:rPr lang="en-US" sz="2800" b="1">
                <a:solidFill>
                  <a:srgbClr val="FFFFFF"/>
                </a:solidFill>
                <a:ea typeface="微软雅黑" panose="020B0503020204020204" charset="-122"/>
              </a:rPr>
              <a:t>?</a:t>
            </a:r>
            <a:endParaRPr lang="zh-CN" altLang="en-US" sz="2800" b="1">
              <a:solidFill>
                <a:srgbClr val="FFFFFF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流程图: 联系 4"/>
          <p:cNvSpPr>
            <a:spLocks noChangeArrowheads="1"/>
          </p:cNvSpPr>
          <p:nvPr/>
        </p:nvSpPr>
        <p:spPr bwMode="auto">
          <a:xfrm>
            <a:off x="3495675" y="1743075"/>
            <a:ext cx="2200275" cy="2200275"/>
          </a:xfrm>
          <a:custGeom>
            <a:avLst/>
            <a:gdLst>
              <a:gd name="T0" fmla="*/ 1625952 w 2200276"/>
              <a:gd name="T1" fmla="*/ 1812044 h 2200276"/>
              <a:gd name="T2" fmla="*/ 1498165 w 2200276"/>
              <a:gd name="T3" fmla="*/ 1879885 h 2200276"/>
              <a:gd name="T4" fmla="*/ 1170219 w 2200276"/>
              <a:gd name="T5" fmla="*/ 1917038 h 2200276"/>
              <a:gd name="T6" fmla="*/ 844951 w 2200276"/>
              <a:gd name="T7" fmla="*/ 1952826 h 2200276"/>
              <a:gd name="T8" fmla="*/ 811310 w 2200276"/>
              <a:gd name="T9" fmla="*/ 1988530 h 2200276"/>
              <a:gd name="T10" fmla="*/ 1097756 w 2200276"/>
              <a:gd name="T11" fmla="*/ 2033589 h 2200276"/>
              <a:gd name="T12" fmla="*/ 1690941 w 2200276"/>
              <a:gd name="T13" fmla="*/ 1816048 h 2200276"/>
              <a:gd name="T14" fmla="*/ 1625952 w 2200276"/>
              <a:gd name="T15" fmla="*/ 1812044 h 2200276"/>
              <a:gd name="T16" fmla="*/ 1406602 w 2200276"/>
              <a:gd name="T17" fmla="*/ 215178 h 2200276"/>
              <a:gd name="T18" fmla="*/ 1388459 w 2200276"/>
              <a:gd name="T19" fmla="*/ 318250 h 2200276"/>
              <a:gd name="T20" fmla="*/ 1427566 w 2200276"/>
              <a:gd name="T21" fmla="*/ 581969 h 2200276"/>
              <a:gd name="T22" fmla="*/ 1496311 w 2200276"/>
              <a:gd name="T23" fmla="*/ 598974 h 2200276"/>
              <a:gd name="T24" fmla="*/ 1540975 w 2200276"/>
              <a:gd name="T25" fmla="*/ 567093 h 2200276"/>
              <a:gd name="T26" fmla="*/ 1596366 w 2200276"/>
              <a:gd name="T27" fmla="*/ 589593 h 2200276"/>
              <a:gd name="T28" fmla="*/ 1672727 w 2200276"/>
              <a:gd name="T29" fmla="*/ 571926 h 2200276"/>
              <a:gd name="T30" fmla="*/ 1711449 w 2200276"/>
              <a:gd name="T31" fmla="*/ 620122 h 2200276"/>
              <a:gd name="T32" fmla="*/ 1761144 w 2200276"/>
              <a:gd name="T33" fmla="*/ 666898 h 2200276"/>
              <a:gd name="T34" fmla="*/ 1758920 w 2200276"/>
              <a:gd name="T35" fmla="*/ 717619 h 2200276"/>
              <a:gd name="T36" fmla="*/ 1775169 w 2200276"/>
              <a:gd name="T37" fmla="*/ 795170 h 2200276"/>
              <a:gd name="T38" fmla="*/ 1699052 w 2200276"/>
              <a:gd name="T39" fmla="*/ 863055 h 2200276"/>
              <a:gd name="T40" fmla="*/ 1671804 w 2200276"/>
              <a:gd name="T41" fmla="*/ 921223 h 2200276"/>
              <a:gd name="T42" fmla="*/ 1579033 w 2200276"/>
              <a:gd name="T43" fmla="*/ 928266 h 2200276"/>
              <a:gd name="T44" fmla="*/ 1512736 w 2200276"/>
              <a:gd name="T45" fmla="*/ 990321 h 2200276"/>
              <a:gd name="T46" fmla="*/ 1444519 w 2200276"/>
              <a:gd name="T47" fmla="*/ 978843 h 2200276"/>
              <a:gd name="T48" fmla="*/ 1452968 w 2200276"/>
              <a:gd name="T49" fmla="*/ 1106409 h 2200276"/>
              <a:gd name="T50" fmla="*/ 1724542 w 2200276"/>
              <a:gd name="T51" fmla="*/ 1394613 h 2200276"/>
              <a:gd name="T52" fmla="*/ 1864433 w 2200276"/>
              <a:gd name="T53" fmla="*/ 1632299 h 2200276"/>
              <a:gd name="T54" fmla="*/ 2033590 w 2200276"/>
              <a:gd name="T55" fmla="*/ 1097755 h 2200276"/>
              <a:gd name="T56" fmla="*/ 1406602 w 2200276"/>
              <a:gd name="T57" fmla="*/ 215178 h 2200276"/>
              <a:gd name="T58" fmla="*/ 886694 w 2200276"/>
              <a:gd name="T59" fmla="*/ 186709 h 2200276"/>
              <a:gd name="T60" fmla="*/ 207238 w 2200276"/>
              <a:gd name="T61" fmla="*/ 810607 h 2200276"/>
              <a:gd name="T62" fmla="*/ 263068 w 2200276"/>
              <a:gd name="T63" fmla="*/ 888217 h 2200276"/>
              <a:gd name="T64" fmla="*/ 371312 w 2200276"/>
              <a:gd name="T65" fmla="*/ 825983 h 2200276"/>
              <a:gd name="T66" fmla="*/ 426204 w 2200276"/>
              <a:gd name="T67" fmla="*/ 995764 h 2200276"/>
              <a:gd name="T68" fmla="*/ 496649 w 2200276"/>
              <a:gd name="T69" fmla="*/ 1160542 h 2200276"/>
              <a:gd name="T70" fmla="*/ 493557 w 2200276"/>
              <a:gd name="T71" fmla="*/ 1338559 h 2200276"/>
              <a:gd name="T72" fmla="*/ 506840 w 2200276"/>
              <a:gd name="T73" fmla="*/ 1383182 h 2200276"/>
              <a:gd name="T74" fmla="*/ 612871 w 2200276"/>
              <a:gd name="T75" fmla="*/ 1525284 h 2200276"/>
              <a:gd name="T76" fmla="*/ 790182 w 2200276"/>
              <a:gd name="T77" fmla="*/ 1629108 h 2200276"/>
              <a:gd name="T78" fmla="*/ 923681 w 2200276"/>
              <a:gd name="T79" fmla="*/ 1747568 h 2200276"/>
              <a:gd name="T80" fmla="*/ 916620 w 2200276"/>
              <a:gd name="T81" fmla="*/ 1491901 h 2200276"/>
              <a:gd name="T82" fmla="*/ 995655 w 2200276"/>
              <a:gd name="T83" fmla="*/ 1439649 h 2200276"/>
              <a:gd name="T84" fmla="*/ 970314 w 2200276"/>
              <a:gd name="T85" fmla="*/ 1269740 h 2200276"/>
              <a:gd name="T86" fmla="*/ 954901 w 2200276"/>
              <a:gd name="T87" fmla="*/ 1253475 h 2200276"/>
              <a:gd name="T88" fmla="*/ 803520 w 2200276"/>
              <a:gd name="T89" fmla="*/ 1215271 h 2200276"/>
              <a:gd name="T90" fmla="*/ 736961 w 2200276"/>
              <a:gd name="T91" fmla="*/ 1172758 h 2200276"/>
              <a:gd name="T92" fmla="*/ 751183 w 2200276"/>
              <a:gd name="T93" fmla="*/ 1115371 h 2200276"/>
              <a:gd name="T94" fmla="*/ 721150 w 2200276"/>
              <a:gd name="T95" fmla="*/ 1056494 h 2200276"/>
              <a:gd name="T96" fmla="*/ 775997 w 2200276"/>
              <a:gd name="T97" fmla="*/ 1004163 h 2200276"/>
              <a:gd name="T98" fmla="*/ 776522 w 2200276"/>
              <a:gd name="T99" fmla="*/ 1002783 h 2200276"/>
              <a:gd name="T100" fmla="*/ 800953 w 2200276"/>
              <a:gd name="T101" fmla="*/ 927634 h 2200276"/>
              <a:gd name="T102" fmla="*/ 919807 w 2200276"/>
              <a:gd name="T103" fmla="*/ 910465 h 2200276"/>
              <a:gd name="T104" fmla="*/ 940344 w 2200276"/>
              <a:gd name="T105" fmla="*/ 888029 h 2200276"/>
              <a:gd name="T106" fmla="*/ 850360 w 2200276"/>
              <a:gd name="T107" fmla="*/ 636341 h 2200276"/>
              <a:gd name="T108" fmla="*/ 795924 w 2200276"/>
              <a:gd name="T109" fmla="*/ 441533 h 2200276"/>
              <a:gd name="T110" fmla="*/ 783089 w 2200276"/>
              <a:gd name="T111" fmla="*/ 411128 h 2200276"/>
              <a:gd name="T112" fmla="*/ 826632 w 2200276"/>
              <a:gd name="T113" fmla="*/ 293459 h 2200276"/>
              <a:gd name="T114" fmla="*/ 886694 w 2200276"/>
              <a:gd name="T115" fmla="*/ 186709 h 2200276"/>
              <a:gd name="T116" fmla="*/ 1100138 w 2200276"/>
              <a:gd name="T117" fmla="*/ 0 h 2200276"/>
              <a:gd name="T118" fmla="*/ 2200276 w 2200276"/>
              <a:gd name="T119" fmla="*/ 1100138 h 2200276"/>
              <a:gd name="T120" fmla="*/ 1100138 w 2200276"/>
              <a:gd name="T121" fmla="*/ 2200276 h 2200276"/>
              <a:gd name="T122" fmla="*/ 0 w 2200276"/>
              <a:gd name="T123" fmla="*/ 1100138 h 2200276"/>
              <a:gd name="T124" fmla="*/ 1100138 w 2200276"/>
              <a:gd name="T125" fmla="*/ 0 h 2200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00276" h="2200276">
                <a:moveTo>
                  <a:pt x="1625952" y="1812044"/>
                </a:moveTo>
                <a:cubicBezTo>
                  <a:pt x="1570809" y="1817796"/>
                  <a:pt x="1523039" y="1843173"/>
                  <a:pt x="1498165" y="1879885"/>
                </a:cubicBezTo>
                <a:cubicBezTo>
                  <a:pt x="1399521" y="1808308"/>
                  <a:pt x="1235141" y="1826926"/>
                  <a:pt x="1170219" y="1917038"/>
                </a:cubicBezTo>
                <a:cubicBezTo>
                  <a:pt x="1063853" y="1871174"/>
                  <a:pt x="928460" y="1886056"/>
                  <a:pt x="844951" y="1952826"/>
                </a:cubicBezTo>
                <a:cubicBezTo>
                  <a:pt x="831501" y="1963584"/>
                  <a:pt x="819885" y="1975324"/>
                  <a:pt x="811310" y="1988530"/>
                </a:cubicBezTo>
                <a:cubicBezTo>
                  <a:pt x="901504" y="2017918"/>
                  <a:pt x="997800" y="2033589"/>
                  <a:pt x="1097756" y="2033589"/>
                </a:cubicBezTo>
                <a:cubicBezTo>
                  <a:pt x="1324177" y="2033589"/>
                  <a:pt x="1531817" y="1953179"/>
                  <a:pt x="1690941" y="1816048"/>
                </a:cubicBezTo>
                <a:cubicBezTo>
                  <a:pt x="1670265" y="1810701"/>
                  <a:pt x="1648114" y="1809730"/>
                  <a:pt x="1625952" y="1812044"/>
                </a:cubicBezTo>
                <a:close/>
                <a:moveTo>
                  <a:pt x="1406602" y="215178"/>
                </a:moveTo>
                <a:cubicBezTo>
                  <a:pt x="1396825" y="247293"/>
                  <a:pt x="1391179" y="282015"/>
                  <a:pt x="1388459" y="318250"/>
                </a:cubicBezTo>
                <a:cubicBezTo>
                  <a:pt x="1381390" y="412610"/>
                  <a:pt x="1395086" y="505650"/>
                  <a:pt x="1427566" y="581969"/>
                </a:cubicBezTo>
                <a:cubicBezTo>
                  <a:pt x="1450737" y="574645"/>
                  <a:pt x="1477093" y="580224"/>
                  <a:pt x="1496311" y="598974"/>
                </a:cubicBezTo>
                <a:cubicBezTo>
                  <a:pt x="1505005" y="581721"/>
                  <a:pt x="1521701" y="569796"/>
                  <a:pt x="1540975" y="567093"/>
                </a:cubicBezTo>
                <a:cubicBezTo>
                  <a:pt x="1562187" y="564114"/>
                  <a:pt x="1583373" y="572715"/>
                  <a:pt x="1596366" y="589593"/>
                </a:cubicBezTo>
                <a:cubicBezTo>
                  <a:pt x="1615110" y="567754"/>
                  <a:pt x="1646116" y="560583"/>
                  <a:pt x="1672727" y="571926"/>
                </a:cubicBezTo>
                <a:cubicBezTo>
                  <a:pt x="1693003" y="580567"/>
                  <a:pt x="1707543" y="598658"/>
                  <a:pt x="1711449" y="620122"/>
                </a:cubicBezTo>
                <a:cubicBezTo>
                  <a:pt x="1734886" y="626455"/>
                  <a:pt x="1753549" y="644013"/>
                  <a:pt x="1761144" y="666898"/>
                </a:cubicBezTo>
                <a:cubicBezTo>
                  <a:pt x="1766665" y="683509"/>
                  <a:pt x="1765878" y="701550"/>
                  <a:pt x="1758920" y="717619"/>
                </a:cubicBezTo>
                <a:cubicBezTo>
                  <a:pt x="1776023" y="739655"/>
                  <a:pt x="1782004" y="768221"/>
                  <a:pt x="1775169" y="795170"/>
                </a:cubicBezTo>
                <a:cubicBezTo>
                  <a:pt x="1766081" y="830996"/>
                  <a:pt x="1735998" y="857827"/>
                  <a:pt x="1699052" y="863055"/>
                </a:cubicBezTo>
                <a:cubicBezTo>
                  <a:pt x="1698876" y="885416"/>
                  <a:pt x="1688934" y="906624"/>
                  <a:pt x="1671804" y="921223"/>
                </a:cubicBezTo>
                <a:cubicBezTo>
                  <a:pt x="1645777" y="943407"/>
                  <a:pt x="1608180" y="946258"/>
                  <a:pt x="1579033" y="928266"/>
                </a:cubicBezTo>
                <a:cubicBezTo>
                  <a:pt x="1569606" y="959170"/>
                  <a:pt x="1544365" y="982795"/>
                  <a:pt x="1512736" y="990321"/>
                </a:cubicBezTo>
                <a:cubicBezTo>
                  <a:pt x="1488798" y="996016"/>
                  <a:pt x="1464189" y="991820"/>
                  <a:pt x="1444519" y="978843"/>
                </a:cubicBezTo>
                <a:cubicBezTo>
                  <a:pt x="1442089" y="1021314"/>
                  <a:pt x="1445317" y="1064372"/>
                  <a:pt x="1452968" y="1106409"/>
                </a:cubicBezTo>
                <a:cubicBezTo>
                  <a:pt x="1487392" y="1295769"/>
                  <a:pt x="1602235" y="1417618"/>
                  <a:pt x="1724542" y="1394613"/>
                </a:cubicBezTo>
                <a:cubicBezTo>
                  <a:pt x="1759883" y="1493955"/>
                  <a:pt x="1807641" y="1574509"/>
                  <a:pt x="1864433" y="1632299"/>
                </a:cubicBezTo>
                <a:cubicBezTo>
                  <a:pt x="1971441" y="1481355"/>
                  <a:pt x="2033590" y="1296813"/>
                  <a:pt x="2033590" y="1097755"/>
                </a:cubicBezTo>
                <a:cubicBezTo>
                  <a:pt x="2033590" y="689257"/>
                  <a:pt x="1771859" y="341890"/>
                  <a:pt x="1406602" y="215178"/>
                </a:cubicBezTo>
                <a:close/>
                <a:moveTo>
                  <a:pt x="886694" y="186709"/>
                </a:moveTo>
                <a:cubicBezTo>
                  <a:pt x="565053" y="260034"/>
                  <a:pt x="306945" y="499794"/>
                  <a:pt x="207238" y="810607"/>
                </a:cubicBezTo>
                <a:cubicBezTo>
                  <a:pt x="229228" y="815882"/>
                  <a:pt x="249363" y="843979"/>
                  <a:pt x="263068" y="888217"/>
                </a:cubicBezTo>
                <a:cubicBezTo>
                  <a:pt x="289639" y="811284"/>
                  <a:pt x="333590" y="786022"/>
                  <a:pt x="371312" y="825983"/>
                </a:cubicBezTo>
                <a:cubicBezTo>
                  <a:pt x="400056" y="856422"/>
                  <a:pt x="420667" y="920151"/>
                  <a:pt x="426204" y="995764"/>
                </a:cubicBezTo>
                <a:cubicBezTo>
                  <a:pt x="459427" y="1018073"/>
                  <a:pt x="485883" y="1079926"/>
                  <a:pt x="496649" y="1160542"/>
                </a:cubicBezTo>
                <a:cubicBezTo>
                  <a:pt x="504445" y="1218835"/>
                  <a:pt x="503368" y="1282127"/>
                  <a:pt x="493557" y="1338559"/>
                </a:cubicBezTo>
                <a:lnTo>
                  <a:pt x="506840" y="1383182"/>
                </a:lnTo>
                <a:cubicBezTo>
                  <a:pt x="544889" y="1485750"/>
                  <a:pt x="589723" y="1545827"/>
                  <a:pt x="612871" y="1525284"/>
                </a:cubicBezTo>
                <a:cubicBezTo>
                  <a:pt x="696561" y="1710964"/>
                  <a:pt x="776541" y="1757781"/>
                  <a:pt x="790182" y="1629108"/>
                </a:cubicBezTo>
                <a:cubicBezTo>
                  <a:pt x="845388" y="1744422"/>
                  <a:pt x="898657" y="1791680"/>
                  <a:pt x="923681" y="1747568"/>
                </a:cubicBezTo>
                <a:cubicBezTo>
                  <a:pt x="944916" y="1710130"/>
                  <a:pt x="942229" y="1612797"/>
                  <a:pt x="916620" y="1491901"/>
                </a:cubicBezTo>
                <a:cubicBezTo>
                  <a:pt x="963966" y="1552845"/>
                  <a:pt x="996000" y="1531683"/>
                  <a:pt x="995655" y="1439649"/>
                </a:cubicBezTo>
                <a:cubicBezTo>
                  <a:pt x="995483" y="1393318"/>
                  <a:pt x="987062" y="1333326"/>
                  <a:pt x="970314" y="1269740"/>
                </a:cubicBezTo>
                <a:cubicBezTo>
                  <a:pt x="964240" y="1265375"/>
                  <a:pt x="959224" y="1259743"/>
                  <a:pt x="954901" y="1253475"/>
                </a:cubicBezTo>
                <a:cubicBezTo>
                  <a:pt x="902323" y="1284127"/>
                  <a:pt x="834034" y="1266898"/>
                  <a:pt x="803520" y="1215271"/>
                </a:cubicBezTo>
                <a:cubicBezTo>
                  <a:pt x="773544" y="1218665"/>
                  <a:pt x="745397" y="1200691"/>
                  <a:pt x="736961" y="1172758"/>
                </a:cubicBezTo>
                <a:cubicBezTo>
                  <a:pt x="730849" y="1152548"/>
                  <a:pt x="736252" y="1130737"/>
                  <a:pt x="751183" y="1115371"/>
                </a:cubicBezTo>
                <a:cubicBezTo>
                  <a:pt x="729998" y="1103318"/>
                  <a:pt x="718201" y="1080188"/>
                  <a:pt x="721150" y="1056494"/>
                </a:cubicBezTo>
                <a:cubicBezTo>
                  <a:pt x="724610" y="1028752"/>
                  <a:pt x="747383" y="1007022"/>
                  <a:pt x="775997" y="1004163"/>
                </a:cubicBezTo>
                <a:cubicBezTo>
                  <a:pt x="776167" y="1003699"/>
                  <a:pt x="776352" y="1003246"/>
                  <a:pt x="776522" y="1002783"/>
                </a:cubicBezTo>
                <a:cubicBezTo>
                  <a:pt x="772679" y="975464"/>
                  <a:pt x="781641" y="947914"/>
                  <a:pt x="800953" y="927634"/>
                </a:cubicBezTo>
                <a:cubicBezTo>
                  <a:pt x="831468" y="895602"/>
                  <a:pt x="880940" y="888463"/>
                  <a:pt x="919807" y="910465"/>
                </a:cubicBezTo>
                <a:lnTo>
                  <a:pt x="940344" y="888029"/>
                </a:lnTo>
                <a:cubicBezTo>
                  <a:pt x="918530" y="796116"/>
                  <a:pt x="885631" y="705636"/>
                  <a:pt x="850360" y="636341"/>
                </a:cubicBezTo>
                <a:cubicBezTo>
                  <a:pt x="838971" y="572921"/>
                  <a:pt x="819604" y="503629"/>
                  <a:pt x="795924" y="441533"/>
                </a:cubicBezTo>
                <a:cubicBezTo>
                  <a:pt x="791889" y="430949"/>
                  <a:pt x="787787" y="420724"/>
                  <a:pt x="783089" y="411128"/>
                </a:cubicBezTo>
                <a:cubicBezTo>
                  <a:pt x="794022" y="369269"/>
                  <a:pt x="809565" y="330264"/>
                  <a:pt x="826632" y="293459"/>
                </a:cubicBezTo>
                <a:cubicBezTo>
                  <a:pt x="844924" y="254030"/>
                  <a:pt x="864500" y="218063"/>
                  <a:pt x="886694" y="186709"/>
                </a:cubicBezTo>
                <a:close/>
                <a:moveTo>
                  <a:pt x="1100138" y="0"/>
                </a:moveTo>
                <a:cubicBezTo>
                  <a:pt x="1707727" y="0"/>
                  <a:pt x="2200276" y="492549"/>
                  <a:pt x="2200276" y="1100138"/>
                </a:cubicBezTo>
                <a:cubicBezTo>
                  <a:pt x="2200276" y="1707727"/>
                  <a:pt x="1707727" y="2200276"/>
                  <a:pt x="1100138" y="2200276"/>
                </a:cubicBezTo>
                <a:cubicBezTo>
                  <a:pt x="492549" y="2200276"/>
                  <a:pt x="0" y="1707727"/>
                  <a:pt x="0" y="1100138"/>
                </a:cubicBezTo>
                <a:cubicBezTo>
                  <a:pt x="0" y="492549"/>
                  <a:pt x="492549" y="0"/>
                  <a:pt x="1100138" y="0"/>
                </a:cubicBezTo>
                <a:close/>
              </a:path>
            </a:pathLst>
          </a:custGeom>
          <a:solidFill>
            <a:srgbClr val="0A3A4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21506" name="组合 13"/>
          <p:cNvGrpSpPr/>
          <p:nvPr/>
        </p:nvGrpSpPr>
        <p:grpSpPr bwMode="auto">
          <a:xfrm>
            <a:off x="1050925" y="1981200"/>
            <a:ext cx="3021013" cy="147638"/>
            <a:chOff x="0" y="0"/>
            <a:chExt cx="3020854" cy="147640"/>
          </a:xfrm>
        </p:grpSpPr>
        <p:sp>
          <p:nvSpPr>
            <p:cNvPr id="21507" name="矩形 11"/>
            <p:cNvSpPr>
              <a:spLocks noChangeArrowheads="1"/>
            </p:cNvSpPr>
            <p:nvPr/>
          </p:nvSpPr>
          <p:spPr bwMode="auto">
            <a:xfrm>
              <a:off x="0" y="51436"/>
              <a:ext cx="2887980" cy="45719"/>
            </a:xfrm>
            <a:prstGeom prst="rect">
              <a:avLst/>
            </a:prstGeom>
            <a:solidFill>
              <a:srgbClr val="7BB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1508" name="流程图: 联系 12"/>
            <p:cNvSpPr>
              <a:spLocks noChangeArrowheads="1"/>
            </p:cNvSpPr>
            <p:nvPr/>
          </p:nvSpPr>
          <p:spPr bwMode="auto">
            <a:xfrm>
              <a:off x="2873214" y="0"/>
              <a:ext cx="147640" cy="147640"/>
            </a:xfrm>
            <a:prstGeom prst="flowChartConnector">
              <a:avLst/>
            </a:prstGeom>
            <a:solidFill>
              <a:srgbClr val="7BB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21509" name="组合 15"/>
          <p:cNvGrpSpPr/>
          <p:nvPr/>
        </p:nvGrpSpPr>
        <p:grpSpPr bwMode="auto">
          <a:xfrm flipH="1">
            <a:off x="5118100" y="1979613"/>
            <a:ext cx="3021013" cy="147637"/>
            <a:chOff x="0" y="0"/>
            <a:chExt cx="3020854" cy="147640"/>
          </a:xfrm>
        </p:grpSpPr>
        <p:sp>
          <p:nvSpPr>
            <p:cNvPr id="21510" name="矩形 16"/>
            <p:cNvSpPr>
              <a:spLocks noChangeArrowheads="1"/>
            </p:cNvSpPr>
            <p:nvPr/>
          </p:nvSpPr>
          <p:spPr bwMode="auto">
            <a:xfrm>
              <a:off x="0" y="51436"/>
              <a:ext cx="2887980" cy="45719"/>
            </a:xfrm>
            <a:prstGeom prst="rect">
              <a:avLst/>
            </a:prstGeom>
            <a:solidFill>
              <a:srgbClr val="1966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1511" name="流程图: 联系 17"/>
            <p:cNvSpPr>
              <a:spLocks noChangeArrowheads="1"/>
            </p:cNvSpPr>
            <p:nvPr/>
          </p:nvSpPr>
          <p:spPr bwMode="auto">
            <a:xfrm>
              <a:off x="2873214" y="0"/>
              <a:ext cx="147640" cy="147640"/>
            </a:xfrm>
            <a:prstGeom prst="flowChartConnector">
              <a:avLst/>
            </a:prstGeom>
            <a:solidFill>
              <a:srgbClr val="1966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21512" name="TextBox 18"/>
          <p:cNvSpPr>
            <a:spLocks noChangeArrowheads="1"/>
          </p:cNvSpPr>
          <p:nvPr/>
        </p:nvSpPr>
        <p:spPr bwMode="auto">
          <a:xfrm>
            <a:off x="947738" y="2193925"/>
            <a:ext cx="2052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  <p:sp>
        <p:nvSpPr>
          <p:cNvPr id="21513" name="TextBox 19"/>
          <p:cNvSpPr>
            <a:spLocks noChangeArrowheads="1"/>
          </p:cNvSpPr>
          <p:nvPr/>
        </p:nvSpPr>
        <p:spPr bwMode="auto">
          <a:xfrm>
            <a:off x="6157913" y="2179638"/>
            <a:ext cx="2052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  <p:grpSp>
        <p:nvGrpSpPr>
          <p:cNvPr id="21514" name="组合 20"/>
          <p:cNvGrpSpPr/>
          <p:nvPr/>
        </p:nvGrpSpPr>
        <p:grpSpPr bwMode="auto">
          <a:xfrm>
            <a:off x="1160463" y="3868738"/>
            <a:ext cx="1635125" cy="412750"/>
            <a:chOff x="0" y="0"/>
            <a:chExt cx="3632200" cy="917575"/>
          </a:xfrm>
        </p:grpSpPr>
        <p:sp>
          <p:nvSpPr>
            <p:cNvPr id="21515" name="矩形 21"/>
            <p:cNvSpPr>
              <a:spLocks noChangeArrowheads="1"/>
            </p:cNvSpPr>
            <p:nvPr/>
          </p:nvSpPr>
          <p:spPr bwMode="auto">
            <a:xfrm>
              <a:off x="0" y="0"/>
              <a:ext cx="3632200" cy="917575"/>
            </a:xfrm>
            <a:prstGeom prst="rect">
              <a:avLst/>
            </a:prstGeom>
            <a:solidFill>
              <a:srgbClr val="B1D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1516" name="流程图: 联系 8"/>
            <p:cNvSpPr>
              <a:spLocks noChangeArrowheads="1"/>
            </p:cNvSpPr>
            <p:nvPr/>
          </p:nvSpPr>
          <p:spPr bwMode="auto">
            <a:xfrm>
              <a:off x="303271" y="123519"/>
              <a:ext cx="437275" cy="624658"/>
            </a:xfrm>
            <a:custGeom>
              <a:avLst/>
              <a:gdLst>
                <a:gd name="T0" fmla="*/ 109617 w 438150"/>
                <a:gd name="T1" fmla="*/ 350045 h 626271"/>
                <a:gd name="T2" fmla="*/ 328533 w 438150"/>
                <a:gd name="T3" fmla="*/ 350045 h 626271"/>
                <a:gd name="T4" fmla="*/ 438150 w 438150"/>
                <a:gd name="T5" fmla="*/ 459662 h 626271"/>
                <a:gd name="T6" fmla="*/ 438150 w 438150"/>
                <a:gd name="T7" fmla="*/ 597615 h 626271"/>
                <a:gd name="T8" fmla="*/ 432365 w 438150"/>
                <a:gd name="T9" fmla="*/ 626271 h 626271"/>
                <a:gd name="T10" fmla="*/ 5785 w 438150"/>
                <a:gd name="T11" fmla="*/ 626271 h 626271"/>
                <a:gd name="T12" fmla="*/ 0 w 438150"/>
                <a:gd name="T13" fmla="*/ 597615 h 626271"/>
                <a:gd name="T14" fmla="*/ 0 w 438150"/>
                <a:gd name="T15" fmla="*/ 459662 h 626271"/>
                <a:gd name="T16" fmla="*/ 109617 w 438150"/>
                <a:gd name="T17" fmla="*/ 350045 h 626271"/>
                <a:gd name="T18" fmla="*/ 164822 w 438150"/>
                <a:gd name="T19" fmla="*/ 90216 h 626271"/>
                <a:gd name="T20" fmla="*/ 109537 w 438150"/>
                <a:gd name="T21" fmla="*/ 185741 h 626271"/>
                <a:gd name="T22" fmla="*/ 223837 w 438150"/>
                <a:gd name="T23" fmla="*/ 300041 h 626271"/>
                <a:gd name="T24" fmla="*/ 338137 w 438150"/>
                <a:gd name="T25" fmla="*/ 185741 h 626271"/>
                <a:gd name="T26" fmla="*/ 337200 w 438150"/>
                <a:gd name="T27" fmla="*/ 181099 h 626271"/>
                <a:gd name="T28" fmla="*/ 302418 w 438150"/>
                <a:gd name="T29" fmla="*/ 188121 h 626271"/>
                <a:gd name="T30" fmla="*/ 164822 w 438150"/>
                <a:gd name="T31" fmla="*/ 90216 h 626271"/>
                <a:gd name="T32" fmla="*/ 219074 w 438150"/>
                <a:gd name="T33" fmla="*/ 0 h 626271"/>
                <a:gd name="T34" fmla="*/ 371474 w 438150"/>
                <a:gd name="T35" fmla="*/ 152400 h 626271"/>
                <a:gd name="T36" fmla="*/ 219074 w 438150"/>
                <a:gd name="T37" fmla="*/ 304800 h 626271"/>
                <a:gd name="T38" fmla="*/ 66674 w 438150"/>
                <a:gd name="T39" fmla="*/ 152400 h 626271"/>
                <a:gd name="T40" fmla="*/ 219074 w 438150"/>
                <a:gd name="T41" fmla="*/ 0 h 626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8150" h="626271">
                  <a:moveTo>
                    <a:pt x="109617" y="350045"/>
                  </a:moveTo>
                  <a:lnTo>
                    <a:pt x="328533" y="350045"/>
                  </a:lnTo>
                  <a:cubicBezTo>
                    <a:pt x="389073" y="350045"/>
                    <a:pt x="438150" y="399122"/>
                    <a:pt x="438150" y="459662"/>
                  </a:cubicBezTo>
                  <a:lnTo>
                    <a:pt x="438150" y="597615"/>
                  </a:lnTo>
                  <a:lnTo>
                    <a:pt x="432365" y="626271"/>
                  </a:lnTo>
                  <a:lnTo>
                    <a:pt x="5785" y="626271"/>
                  </a:lnTo>
                  <a:cubicBezTo>
                    <a:pt x="1366" y="617497"/>
                    <a:pt x="0" y="607715"/>
                    <a:pt x="0" y="597615"/>
                  </a:cubicBezTo>
                  <a:lnTo>
                    <a:pt x="0" y="459662"/>
                  </a:lnTo>
                  <a:cubicBezTo>
                    <a:pt x="0" y="399122"/>
                    <a:pt x="49077" y="350045"/>
                    <a:pt x="109617" y="350045"/>
                  </a:cubicBezTo>
                  <a:close/>
                  <a:moveTo>
                    <a:pt x="164822" y="90216"/>
                  </a:moveTo>
                  <a:cubicBezTo>
                    <a:pt x="131213" y="108636"/>
                    <a:pt x="109537" y="144657"/>
                    <a:pt x="109537" y="185741"/>
                  </a:cubicBezTo>
                  <a:cubicBezTo>
                    <a:pt x="109537" y="248867"/>
                    <a:pt x="160711" y="300041"/>
                    <a:pt x="223837" y="300041"/>
                  </a:cubicBezTo>
                  <a:cubicBezTo>
                    <a:pt x="286963" y="300041"/>
                    <a:pt x="338137" y="248867"/>
                    <a:pt x="338137" y="185741"/>
                  </a:cubicBezTo>
                  <a:cubicBezTo>
                    <a:pt x="338137" y="184175"/>
                    <a:pt x="338106" y="182616"/>
                    <a:pt x="337200" y="181099"/>
                  </a:cubicBezTo>
                  <a:cubicBezTo>
                    <a:pt x="326516" y="186636"/>
                    <a:pt x="314641" y="188121"/>
                    <a:pt x="302418" y="188121"/>
                  </a:cubicBezTo>
                  <a:cubicBezTo>
                    <a:pt x="238505" y="188121"/>
                    <a:pt x="184077" y="147508"/>
                    <a:pt x="164822" y="90216"/>
                  </a:cubicBezTo>
                  <a:close/>
                  <a:moveTo>
                    <a:pt x="219074" y="0"/>
                  </a:moveTo>
                  <a:cubicBezTo>
                    <a:pt x="303242" y="0"/>
                    <a:pt x="371474" y="68232"/>
                    <a:pt x="371474" y="152400"/>
                  </a:cubicBezTo>
                  <a:cubicBezTo>
                    <a:pt x="371474" y="236568"/>
                    <a:pt x="303242" y="304800"/>
                    <a:pt x="219074" y="304800"/>
                  </a:cubicBezTo>
                  <a:cubicBezTo>
                    <a:pt x="134906" y="304800"/>
                    <a:pt x="66674" y="236568"/>
                    <a:pt x="66674" y="152400"/>
                  </a:cubicBezTo>
                  <a:cubicBezTo>
                    <a:pt x="66674" y="68232"/>
                    <a:pt x="134906" y="0"/>
                    <a:pt x="219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1517" name="流程图: 联系 13"/>
            <p:cNvSpPr>
              <a:spLocks noChangeArrowheads="1"/>
            </p:cNvSpPr>
            <p:nvPr/>
          </p:nvSpPr>
          <p:spPr bwMode="auto">
            <a:xfrm>
              <a:off x="969761" y="127049"/>
              <a:ext cx="458433" cy="614069"/>
            </a:xfrm>
            <a:custGeom>
              <a:avLst/>
              <a:gdLst>
                <a:gd name="T0" fmla="*/ 114383 w 457200"/>
                <a:gd name="T1" fmla="*/ 338138 h 614364"/>
                <a:gd name="T2" fmla="*/ 148003 w 457200"/>
                <a:gd name="T3" fmla="*/ 338138 h 614364"/>
                <a:gd name="T4" fmla="*/ 226218 w 457200"/>
                <a:gd name="T5" fmla="*/ 454818 h 614364"/>
                <a:gd name="T6" fmla="*/ 304433 w 457200"/>
                <a:gd name="T7" fmla="*/ 338138 h 614364"/>
                <a:gd name="T8" fmla="*/ 342817 w 457200"/>
                <a:gd name="T9" fmla="*/ 338138 h 614364"/>
                <a:gd name="T10" fmla="*/ 457200 w 457200"/>
                <a:gd name="T11" fmla="*/ 447755 h 614364"/>
                <a:gd name="T12" fmla="*/ 457200 w 457200"/>
                <a:gd name="T13" fmla="*/ 585708 h 614364"/>
                <a:gd name="T14" fmla="*/ 451164 w 457200"/>
                <a:gd name="T15" fmla="*/ 614364 h 614364"/>
                <a:gd name="T16" fmla="*/ 6037 w 457200"/>
                <a:gd name="T17" fmla="*/ 614364 h 614364"/>
                <a:gd name="T18" fmla="*/ 0 w 457200"/>
                <a:gd name="T19" fmla="*/ 585708 h 614364"/>
                <a:gd name="T20" fmla="*/ 0 w 457200"/>
                <a:gd name="T21" fmla="*/ 447755 h 614364"/>
                <a:gd name="T22" fmla="*/ 114383 w 457200"/>
                <a:gd name="T23" fmla="*/ 338138 h 614364"/>
                <a:gd name="T24" fmla="*/ 213688 w 457200"/>
                <a:gd name="T25" fmla="*/ 227885 h 614364"/>
                <a:gd name="T26" fmla="*/ 226695 w 457200"/>
                <a:gd name="T27" fmla="*/ 272890 h 614364"/>
                <a:gd name="T28" fmla="*/ 226695 w 457200"/>
                <a:gd name="T29" fmla="*/ 238601 h 614364"/>
                <a:gd name="T30" fmla="*/ 213688 w 457200"/>
                <a:gd name="T31" fmla="*/ 227885 h 614364"/>
                <a:gd name="T32" fmla="*/ 258253 w 457200"/>
                <a:gd name="T33" fmla="*/ 77669 h 614364"/>
                <a:gd name="T34" fmla="*/ 166687 w 457200"/>
                <a:gd name="T35" fmla="*/ 145257 h 614364"/>
                <a:gd name="T36" fmla="*/ 123926 w 457200"/>
                <a:gd name="T37" fmla="*/ 134376 h 614364"/>
                <a:gd name="T38" fmla="*/ 116681 w 457200"/>
                <a:gd name="T39" fmla="*/ 170261 h 614364"/>
                <a:gd name="T40" fmla="*/ 148691 w 457200"/>
                <a:gd name="T41" fmla="*/ 243419 h 614364"/>
                <a:gd name="T42" fmla="*/ 227408 w 457200"/>
                <a:gd name="T43" fmla="*/ 192882 h 614364"/>
                <a:gd name="T44" fmla="*/ 297526 w 457200"/>
                <a:gd name="T45" fmla="*/ 229837 h 614364"/>
                <a:gd name="T46" fmla="*/ 319087 w 457200"/>
                <a:gd name="T47" fmla="*/ 170261 h 614364"/>
                <a:gd name="T48" fmla="*/ 258253 w 457200"/>
                <a:gd name="T49" fmla="*/ 77669 h 614364"/>
                <a:gd name="T50" fmla="*/ 221455 w 457200"/>
                <a:gd name="T51" fmla="*/ 0 h 614364"/>
                <a:gd name="T52" fmla="*/ 352424 w 457200"/>
                <a:gd name="T53" fmla="*/ 150019 h 614364"/>
                <a:gd name="T54" fmla="*/ 221455 w 457200"/>
                <a:gd name="T55" fmla="*/ 300038 h 614364"/>
                <a:gd name="T56" fmla="*/ 90486 w 457200"/>
                <a:gd name="T57" fmla="*/ 150019 h 614364"/>
                <a:gd name="T58" fmla="*/ 221455 w 457200"/>
                <a:gd name="T59" fmla="*/ 0 h 614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57200" h="614364">
                  <a:moveTo>
                    <a:pt x="114383" y="338138"/>
                  </a:moveTo>
                  <a:lnTo>
                    <a:pt x="148003" y="338138"/>
                  </a:lnTo>
                  <a:lnTo>
                    <a:pt x="226218" y="454818"/>
                  </a:lnTo>
                  <a:lnTo>
                    <a:pt x="304433" y="338138"/>
                  </a:lnTo>
                  <a:lnTo>
                    <a:pt x="342817" y="338138"/>
                  </a:lnTo>
                  <a:cubicBezTo>
                    <a:pt x="405989" y="338138"/>
                    <a:pt x="457200" y="387215"/>
                    <a:pt x="457200" y="447755"/>
                  </a:cubicBezTo>
                  <a:lnTo>
                    <a:pt x="457200" y="585708"/>
                  </a:lnTo>
                  <a:lnTo>
                    <a:pt x="451164" y="614364"/>
                  </a:lnTo>
                  <a:lnTo>
                    <a:pt x="6037" y="614364"/>
                  </a:lnTo>
                  <a:cubicBezTo>
                    <a:pt x="1426" y="605590"/>
                    <a:pt x="0" y="595808"/>
                    <a:pt x="0" y="585708"/>
                  </a:cubicBezTo>
                  <a:lnTo>
                    <a:pt x="0" y="447755"/>
                  </a:lnTo>
                  <a:cubicBezTo>
                    <a:pt x="0" y="387215"/>
                    <a:pt x="51211" y="338138"/>
                    <a:pt x="114383" y="338138"/>
                  </a:cubicBezTo>
                  <a:close/>
                  <a:moveTo>
                    <a:pt x="213688" y="227885"/>
                  </a:moveTo>
                  <a:cubicBezTo>
                    <a:pt x="198596" y="225742"/>
                    <a:pt x="183668" y="247173"/>
                    <a:pt x="226695" y="272890"/>
                  </a:cubicBezTo>
                  <a:cubicBezTo>
                    <a:pt x="284064" y="238601"/>
                    <a:pt x="238403" y="211931"/>
                    <a:pt x="226695" y="238601"/>
                  </a:cubicBezTo>
                  <a:cubicBezTo>
                    <a:pt x="223768" y="231934"/>
                    <a:pt x="218719" y="228600"/>
                    <a:pt x="213688" y="227885"/>
                  </a:cubicBezTo>
                  <a:close/>
                  <a:moveTo>
                    <a:pt x="258253" y="77669"/>
                  </a:moveTo>
                  <a:cubicBezTo>
                    <a:pt x="246686" y="117083"/>
                    <a:pt x="209977" y="145257"/>
                    <a:pt x="166687" y="145257"/>
                  </a:cubicBezTo>
                  <a:cubicBezTo>
                    <a:pt x="151186" y="145257"/>
                    <a:pt x="136529" y="141645"/>
                    <a:pt x="123926" y="134376"/>
                  </a:cubicBezTo>
                  <a:lnTo>
                    <a:pt x="116681" y="170261"/>
                  </a:lnTo>
                  <a:cubicBezTo>
                    <a:pt x="116681" y="199221"/>
                    <a:pt x="128845" y="225340"/>
                    <a:pt x="148691" y="243419"/>
                  </a:cubicBezTo>
                  <a:cubicBezTo>
                    <a:pt x="163135" y="212990"/>
                    <a:pt x="193067" y="192882"/>
                    <a:pt x="227408" y="192882"/>
                  </a:cubicBezTo>
                  <a:cubicBezTo>
                    <a:pt x="256150" y="192882"/>
                    <a:pt x="281802" y="206967"/>
                    <a:pt x="297526" y="229837"/>
                  </a:cubicBezTo>
                  <a:cubicBezTo>
                    <a:pt x="311587" y="213988"/>
                    <a:pt x="319087" y="193001"/>
                    <a:pt x="319087" y="170261"/>
                  </a:cubicBezTo>
                  <a:cubicBezTo>
                    <a:pt x="319087" y="128752"/>
                    <a:pt x="294097" y="93079"/>
                    <a:pt x="258253" y="77669"/>
                  </a:cubicBezTo>
                  <a:close/>
                  <a:moveTo>
                    <a:pt x="221455" y="0"/>
                  </a:moveTo>
                  <a:cubicBezTo>
                    <a:pt x="293787" y="0"/>
                    <a:pt x="352424" y="67166"/>
                    <a:pt x="352424" y="150019"/>
                  </a:cubicBezTo>
                  <a:cubicBezTo>
                    <a:pt x="352424" y="232872"/>
                    <a:pt x="293787" y="300038"/>
                    <a:pt x="221455" y="300038"/>
                  </a:cubicBezTo>
                  <a:cubicBezTo>
                    <a:pt x="149123" y="300038"/>
                    <a:pt x="90486" y="232872"/>
                    <a:pt x="90486" y="150019"/>
                  </a:cubicBezTo>
                  <a:cubicBezTo>
                    <a:pt x="90486" y="67166"/>
                    <a:pt x="149123" y="0"/>
                    <a:pt x="221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1518" name="流程图: 联系 20"/>
            <p:cNvSpPr>
              <a:spLocks noChangeArrowheads="1"/>
            </p:cNvSpPr>
            <p:nvPr/>
          </p:nvSpPr>
          <p:spPr bwMode="auto">
            <a:xfrm>
              <a:off x="1664464" y="109402"/>
              <a:ext cx="454905" cy="624658"/>
            </a:xfrm>
            <a:custGeom>
              <a:avLst/>
              <a:gdLst>
                <a:gd name="T0" fmla="*/ 274088 w 452436"/>
                <a:gd name="T1" fmla="*/ 347663 h 623889"/>
                <a:gd name="T2" fmla="*/ 339245 w 452436"/>
                <a:gd name="T3" fmla="*/ 347663 h 623889"/>
                <a:gd name="T4" fmla="*/ 452436 w 452436"/>
                <a:gd name="T5" fmla="*/ 457280 h 623889"/>
                <a:gd name="T6" fmla="*/ 452436 w 452436"/>
                <a:gd name="T7" fmla="*/ 595233 h 623889"/>
                <a:gd name="T8" fmla="*/ 446463 w 452436"/>
                <a:gd name="T9" fmla="*/ 623889 h 623889"/>
                <a:gd name="T10" fmla="*/ 246797 w 452436"/>
                <a:gd name="T11" fmla="*/ 623889 h 623889"/>
                <a:gd name="T12" fmla="*/ 294853 w 452436"/>
                <a:gd name="T13" fmla="*/ 406035 h 623889"/>
                <a:gd name="T14" fmla="*/ 198810 w 452436"/>
                <a:gd name="T15" fmla="*/ 347663 h 623889"/>
                <a:gd name="T16" fmla="*/ 237597 w 452436"/>
                <a:gd name="T17" fmla="*/ 347663 h 623889"/>
                <a:gd name="T18" fmla="*/ 261262 w 452436"/>
                <a:gd name="T19" fmla="*/ 412292 h 623889"/>
                <a:gd name="T20" fmla="*/ 227367 w 452436"/>
                <a:gd name="T21" fmla="*/ 576461 h 623889"/>
                <a:gd name="T22" fmla="*/ 183631 w 452436"/>
                <a:gd name="T23" fmla="*/ 411183 h 623889"/>
                <a:gd name="T24" fmla="*/ 113191 w 452436"/>
                <a:gd name="T25" fmla="*/ 347663 h 623889"/>
                <a:gd name="T26" fmla="*/ 167574 w 452436"/>
                <a:gd name="T27" fmla="*/ 347663 h 623889"/>
                <a:gd name="T28" fmla="*/ 152820 w 452436"/>
                <a:gd name="T29" fmla="*/ 405972 h 623889"/>
                <a:gd name="T30" fmla="*/ 207926 w 452436"/>
                <a:gd name="T31" fmla="*/ 623889 h 623889"/>
                <a:gd name="T32" fmla="*/ 5974 w 452436"/>
                <a:gd name="T33" fmla="*/ 623889 h 623889"/>
                <a:gd name="T34" fmla="*/ 0 w 452436"/>
                <a:gd name="T35" fmla="*/ 595233 h 623889"/>
                <a:gd name="T36" fmla="*/ 0 w 452436"/>
                <a:gd name="T37" fmla="*/ 457280 h 623889"/>
                <a:gd name="T38" fmla="*/ 113191 w 452436"/>
                <a:gd name="T39" fmla="*/ 347663 h 623889"/>
                <a:gd name="T40" fmla="*/ 186211 w 452436"/>
                <a:gd name="T41" fmla="*/ 88337 h 623889"/>
                <a:gd name="T42" fmla="*/ 104037 w 452436"/>
                <a:gd name="T43" fmla="*/ 165305 h 623889"/>
                <a:gd name="T44" fmla="*/ 223838 w 452436"/>
                <a:gd name="T45" fmla="*/ 278606 h 623889"/>
                <a:gd name="T46" fmla="*/ 344492 w 452436"/>
                <a:gd name="T47" fmla="*/ 161079 h 623889"/>
                <a:gd name="T48" fmla="*/ 316705 w 452436"/>
                <a:gd name="T49" fmla="*/ 166689 h 623889"/>
                <a:gd name="T50" fmla="*/ 186211 w 452436"/>
                <a:gd name="T51" fmla="*/ 88337 h 623889"/>
                <a:gd name="T52" fmla="*/ 219074 w 452436"/>
                <a:gd name="T53" fmla="*/ 0 h 623889"/>
                <a:gd name="T54" fmla="*/ 380999 w 452436"/>
                <a:gd name="T55" fmla="*/ 161925 h 623889"/>
                <a:gd name="T56" fmla="*/ 219074 w 452436"/>
                <a:gd name="T57" fmla="*/ 323850 h 623889"/>
                <a:gd name="T58" fmla="*/ 57149 w 452436"/>
                <a:gd name="T59" fmla="*/ 161925 h 623889"/>
                <a:gd name="T60" fmla="*/ 219074 w 452436"/>
                <a:gd name="T61" fmla="*/ 0 h 623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2436" h="623889">
                  <a:moveTo>
                    <a:pt x="274088" y="347663"/>
                  </a:moveTo>
                  <a:lnTo>
                    <a:pt x="339245" y="347663"/>
                  </a:lnTo>
                  <a:cubicBezTo>
                    <a:pt x="401759" y="347663"/>
                    <a:pt x="452436" y="396740"/>
                    <a:pt x="452436" y="457280"/>
                  </a:cubicBezTo>
                  <a:lnTo>
                    <a:pt x="452436" y="595233"/>
                  </a:lnTo>
                  <a:lnTo>
                    <a:pt x="446463" y="623889"/>
                  </a:lnTo>
                  <a:lnTo>
                    <a:pt x="246797" y="623889"/>
                  </a:lnTo>
                  <a:lnTo>
                    <a:pt x="294853" y="406035"/>
                  </a:lnTo>
                  <a:close/>
                  <a:moveTo>
                    <a:pt x="198810" y="347663"/>
                  </a:moveTo>
                  <a:lnTo>
                    <a:pt x="237597" y="347663"/>
                  </a:lnTo>
                  <a:lnTo>
                    <a:pt x="261262" y="412292"/>
                  </a:lnTo>
                  <a:lnTo>
                    <a:pt x="227367" y="576461"/>
                  </a:lnTo>
                  <a:lnTo>
                    <a:pt x="183631" y="411183"/>
                  </a:lnTo>
                  <a:close/>
                  <a:moveTo>
                    <a:pt x="113191" y="347663"/>
                  </a:moveTo>
                  <a:lnTo>
                    <a:pt x="167574" y="347663"/>
                  </a:lnTo>
                  <a:lnTo>
                    <a:pt x="152820" y="405972"/>
                  </a:lnTo>
                  <a:lnTo>
                    <a:pt x="207926" y="623889"/>
                  </a:lnTo>
                  <a:lnTo>
                    <a:pt x="5974" y="623889"/>
                  </a:lnTo>
                  <a:cubicBezTo>
                    <a:pt x="1411" y="615115"/>
                    <a:pt x="0" y="605333"/>
                    <a:pt x="0" y="595233"/>
                  </a:cubicBezTo>
                  <a:lnTo>
                    <a:pt x="0" y="457280"/>
                  </a:lnTo>
                  <a:cubicBezTo>
                    <a:pt x="0" y="396740"/>
                    <a:pt x="50677" y="347663"/>
                    <a:pt x="113191" y="347663"/>
                  </a:cubicBezTo>
                  <a:close/>
                  <a:moveTo>
                    <a:pt x="186211" y="88337"/>
                  </a:moveTo>
                  <a:cubicBezTo>
                    <a:pt x="171133" y="124147"/>
                    <a:pt x="141099" y="151887"/>
                    <a:pt x="104037" y="165305"/>
                  </a:cubicBezTo>
                  <a:cubicBezTo>
                    <a:pt x="106903" y="228628"/>
                    <a:pt x="159534" y="278606"/>
                    <a:pt x="223838" y="278606"/>
                  </a:cubicBezTo>
                  <a:cubicBezTo>
                    <a:pt x="289591" y="278606"/>
                    <a:pt x="343140" y="226350"/>
                    <a:pt x="344492" y="161079"/>
                  </a:cubicBezTo>
                  <a:cubicBezTo>
                    <a:pt x="335868" y="165785"/>
                    <a:pt x="326392" y="166689"/>
                    <a:pt x="316705" y="166689"/>
                  </a:cubicBezTo>
                  <a:cubicBezTo>
                    <a:pt x="259895" y="166689"/>
                    <a:pt x="210346" y="135605"/>
                    <a:pt x="186211" y="88337"/>
                  </a:cubicBezTo>
                  <a:close/>
                  <a:moveTo>
                    <a:pt x="219074" y="0"/>
                  </a:moveTo>
                  <a:cubicBezTo>
                    <a:pt x="308503" y="0"/>
                    <a:pt x="380999" y="72496"/>
                    <a:pt x="380999" y="161925"/>
                  </a:cubicBezTo>
                  <a:cubicBezTo>
                    <a:pt x="380999" y="251354"/>
                    <a:pt x="308503" y="323850"/>
                    <a:pt x="219074" y="323850"/>
                  </a:cubicBezTo>
                  <a:cubicBezTo>
                    <a:pt x="129645" y="323850"/>
                    <a:pt x="57149" y="251354"/>
                    <a:pt x="57149" y="161925"/>
                  </a:cubicBezTo>
                  <a:cubicBezTo>
                    <a:pt x="57149" y="72496"/>
                    <a:pt x="129645" y="0"/>
                    <a:pt x="219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1519" name="圆角矩形 3"/>
            <p:cNvSpPr>
              <a:spLocks noChangeArrowheads="1"/>
            </p:cNvSpPr>
            <p:nvPr/>
          </p:nvSpPr>
          <p:spPr bwMode="auto">
            <a:xfrm>
              <a:off x="2923391" y="119991"/>
              <a:ext cx="437275" cy="621128"/>
            </a:xfrm>
            <a:custGeom>
              <a:avLst/>
              <a:gdLst>
                <a:gd name="T0" fmla="*/ 109617 w 438150"/>
                <a:gd name="T1" fmla="*/ 345281 h 621507"/>
                <a:gd name="T2" fmla="*/ 178695 w 438150"/>
                <a:gd name="T3" fmla="*/ 345281 h 621507"/>
                <a:gd name="T4" fmla="*/ 139475 w 438150"/>
                <a:gd name="T5" fmla="*/ 394963 h 621507"/>
                <a:gd name="T6" fmla="*/ 216696 w 438150"/>
                <a:gd name="T7" fmla="*/ 501843 h 621507"/>
                <a:gd name="T8" fmla="*/ 296291 w 438150"/>
                <a:gd name="T9" fmla="*/ 383709 h 621507"/>
                <a:gd name="T10" fmla="*/ 265233 w 438150"/>
                <a:gd name="T11" fmla="*/ 345281 h 621507"/>
                <a:gd name="T12" fmla="*/ 328533 w 438150"/>
                <a:gd name="T13" fmla="*/ 345281 h 621507"/>
                <a:gd name="T14" fmla="*/ 438150 w 438150"/>
                <a:gd name="T15" fmla="*/ 454898 h 621507"/>
                <a:gd name="T16" fmla="*/ 438150 w 438150"/>
                <a:gd name="T17" fmla="*/ 592851 h 621507"/>
                <a:gd name="T18" fmla="*/ 432365 w 438150"/>
                <a:gd name="T19" fmla="*/ 621507 h 621507"/>
                <a:gd name="T20" fmla="*/ 5785 w 438150"/>
                <a:gd name="T21" fmla="*/ 621507 h 621507"/>
                <a:gd name="T22" fmla="*/ 0 w 438150"/>
                <a:gd name="T23" fmla="*/ 592851 h 621507"/>
                <a:gd name="T24" fmla="*/ 0 w 438150"/>
                <a:gd name="T25" fmla="*/ 454898 h 621507"/>
                <a:gd name="T26" fmla="*/ 109617 w 438150"/>
                <a:gd name="T27" fmla="*/ 345281 h 621507"/>
                <a:gd name="T28" fmla="*/ 206970 w 438150"/>
                <a:gd name="T29" fmla="*/ 93946 h 621507"/>
                <a:gd name="T30" fmla="*/ 127024 w 438150"/>
                <a:gd name="T31" fmla="*/ 145255 h 621507"/>
                <a:gd name="T32" fmla="*/ 107159 w 438150"/>
                <a:gd name="T33" fmla="*/ 142352 h 621507"/>
                <a:gd name="T34" fmla="*/ 217817 w 438150"/>
                <a:gd name="T35" fmla="*/ 280986 h 621507"/>
                <a:gd name="T36" fmla="*/ 330711 w 438150"/>
                <a:gd name="T37" fmla="*/ 126709 h 621507"/>
                <a:gd name="T38" fmla="*/ 284923 w 438150"/>
                <a:gd name="T39" fmla="*/ 138111 h 621507"/>
                <a:gd name="T40" fmla="*/ 206970 w 438150"/>
                <a:gd name="T41" fmla="*/ 93946 h 621507"/>
                <a:gd name="T42" fmla="*/ 219076 w 438150"/>
                <a:gd name="T43" fmla="*/ 0 h 621507"/>
                <a:gd name="T44" fmla="*/ 366713 w 438150"/>
                <a:gd name="T45" fmla="*/ 130969 h 621507"/>
                <a:gd name="T46" fmla="*/ 362022 w 438150"/>
                <a:gd name="T47" fmla="*/ 151585 h 621507"/>
                <a:gd name="T48" fmla="*/ 364332 w 438150"/>
                <a:gd name="T49" fmla="*/ 157163 h 621507"/>
                <a:gd name="T50" fmla="*/ 364332 w 438150"/>
                <a:gd name="T51" fmla="*/ 280987 h 621507"/>
                <a:gd name="T52" fmla="*/ 333375 w 438150"/>
                <a:gd name="T53" fmla="*/ 311944 h 621507"/>
                <a:gd name="T54" fmla="*/ 104776 w 438150"/>
                <a:gd name="T55" fmla="*/ 311944 h 621507"/>
                <a:gd name="T56" fmla="*/ 73819 w 438150"/>
                <a:gd name="T57" fmla="*/ 280987 h 621507"/>
                <a:gd name="T58" fmla="*/ 73819 w 438150"/>
                <a:gd name="T59" fmla="*/ 157163 h 621507"/>
                <a:gd name="T60" fmla="*/ 76131 w 438150"/>
                <a:gd name="T61" fmla="*/ 151583 h 621507"/>
                <a:gd name="T62" fmla="*/ 71439 w 438150"/>
                <a:gd name="T63" fmla="*/ 130969 h 621507"/>
                <a:gd name="T64" fmla="*/ 219076 w 438150"/>
                <a:gd name="T65" fmla="*/ 0 h 62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150" h="621507">
                  <a:moveTo>
                    <a:pt x="109617" y="345281"/>
                  </a:moveTo>
                  <a:lnTo>
                    <a:pt x="178695" y="345281"/>
                  </a:lnTo>
                  <a:lnTo>
                    <a:pt x="139475" y="394963"/>
                  </a:lnTo>
                  <a:lnTo>
                    <a:pt x="216696" y="501843"/>
                  </a:lnTo>
                  <a:lnTo>
                    <a:pt x="296291" y="383709"/>
                  </a:lnTo>
                  <a:lnTo>
                    <a:pt x="265233" y="345281"/>
                  </a:lnTo>
                  <a:lnTo>
                    <a:pt x="328533" y="345281"/>
                  </a:lnTo>
                  <a:cubicBezTo>
                    <a:pt x="389073" y="345281"/>
                    <a:pt x="438150" y="394358"/>
                    <a:pt x="438150" y="454898"/>
                  </a:cubicBezTo>
                  <a:lnTo>
                    <a:pt x="438150" y="592851"/>
                  </a:lnTo>
                  <a:lnTo>
                    <a:pt x="432365" y="621507"/>
                  </a:lnTo>
                  <a:lnTo>
                    <a:pt x="5785" y="621507"/>
                  </a:lnTo>
                  <a:cubicBezTo>
                    <a:pt x="1366" y="612733"/>
                    <a:pt x="0" y="602951"/>
                    <a:pt x="0" y="592851"/>
                  </a:cubicBezTo>
                  <a:lnTo>
                    <a:pt x="0" y="454898"/>
                  </a:lnTo>
                  <a:cubicBezTo>
                    <a:pt x="0" y="394358"/>
                    <a:pt x="49077" y="345281"/>
                    <a:pt x="109617" y="345281"/>
                  </a:cubicBezTo>
                  <a:close/>
                  <a:moveTo>
                    <a:pt x="206970" y="93946"/>
                  </a:moveTo>
                  <a:cubicBezTo>
                    <a:pt x="202834" y="123011"/>
                    <a:pt x="168517" y="145255"/>
                    <a:pt x="127024" y="145255"/>
                  </a:cubicBezTo>
                  <a:lnTo>
                    <a:pt x="107159" y="142352"/>
                  </a:lnTo>
                  <a:cubicBezTo>
                    <a:pt x="112736" y="220721"/>
                    <a:pt x="160292" y="280986"/>
                    <a:pt x="217817" y="280986"/>
                  </a:cubicBezTo>
                  <a:cubicBezTo>
                    <a:pt x="279143" y="280986"/>
                    <a:pt x="329139" y="212493"/>
                    <a:pt x="330711" y="126709"/>
                  </a:cubicBezTo>
                  <a:cubicBezTo>
                    <a:pt x="318318" y="134234"/>
                    <a:pt x="302247" y="138111"/>
                    <a:pt x="284923" y="138111"/>
                  </a:cubicBezTo>
                  <a:cubicBezTo>
                    <a:pt x="246983" y="138111"/>
                    <a:pt x="215044" y="119513"/>
                    <a:pt x="206970" y="93946"/>
                  </a:cubicBezTo>
                  <a:close/>
                  <a:moveTo>
                    <a:pt x="219076" y="0"/>
                  </a:moveTo>
                  <a:cubicBezTo>
                    <a:pt x="300614" y="0"/>
                    <a:pt x="366713" y="58637"/>
                    <a:pt x="366713" y="130969"/>
                  </a:cubicBezTo>
                  <a:lnTo>
                    <a:pt x="362022" y="151585"/>
                  </a:lnTo>
                  <a:cubicBezTo>
                    <a:pt x="364138" y="153162"/>
                    <a:pt x="364332" y="155140"/>
                    <a:pt x="364332" y="157163"/>
                  </a:cubicBezTo>
                  <a:lnTo>
                    <a:pt x="364332" y="280987"/>
                  </a:lnTo>
                  <a:cubicBezTo>
                    <a:pt x="364332" y="298084"/>
                    <a:pt x="350472" y="311944"/>
                    <a:pt x="333375" y="311944"/>
                  </a:cubicBezTo>
                  <a:lnTo>
                    <a:pt x="104776" y="311944"/>
                  </a:lnTo>
                  <a:cubicBezTo>
                    <a:pt x="87679" y="311944"/>
                    <a:pt x="73819" y="298084"/>
                    <a:pt x="73819" y="280987"/>
                  </a:cubicBezTo>
                  <a:lnTo>
                    <a:pt x="73819" y="157163"/>
                  </a:lnTo>
                  <a:lnTo>
                    <a:pt x="76131" y="151583"/>
                  </a:lnTo>
                  <a:cubicBezTo>
                    <a:pt x="72093" y="145215"/>
                    <a:pt x="71439" y="138160"/>
                    <a:pt x="71439" y="130969"/>
                  </a:cubicBezTo>
                  <a:cubicBezTo>
                    <a:pt x="71439" y="58637"/>
                    <a:pt x="137538" y="0"/>
                    <a:pt x="219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1520" name="流程图: 联系 28"/>
            <p:cNvSpPr>
              <a:spLocks noChangeArrowheads="1"/>
            </p:cNvSpPr>
            <p:nvPr/>
          </p:nvSpPr>
          <p:spPr bwMode="auto">
            <a:xfrm>
              <a:off x="2341535" y="119991"/>
              <a:ext cx="384377" cy="621128"/>
            </a:xfrm>
            <a:custGeom>
              <a:avLst/>
              <a:gdLst>
                <a:gd name="T0" fmla="*/ 96511 w 385764"/>
                <a:gd name="T1" fmla="*/ 345281 h 621507"/>
                <a:gd name="T2" fmla="*/ 160972 w 385764"/>
                <a:gd name="T3" fmla="*/ 345281 h 621507"/>
                <a:gd name="T4" fmla="*/ 129950 w 385764"/>
                <a:gd name="T5" fmla="*/ 390201 h 621507"/>
                <a:gd name="T6" fmla="*/ 195265 w 385764"/>
                <a:gd name="T7" fmla="*/ 499462 h 621507"/>
                <a:gd name="T8" fmla="*/ 267717 w 385764"/>
                <a:gd name="T9" fmla="*/ 395616 h 621507"/>
                <a:gd name="T10" fmla="*/ 235838 w 385764"/>
                <a:gd name="T11" fmla="*/ 345281 h 621507"/>
                <a:gd name="T12" fmla="*/ 289253 w 385764"/>
                <a:gd name="T13" fmla="*/ 345281 h 621507"/>
                <a:gd name="T14" fmla="*/ 385764 w 385764"/>
                <a:gd name="T15" fmla="*/ 454898 h 621507"/>
                <a:gd name="T16" fmla="*/ 385764 w 385764"/>
                <a:gd name="T17" fmla="*/ 592851 h 621507"/>
                <a:gd name="T18" fmla="*/ 380671 w 385764"/>
                <a:gd name="T19" fmla="*/ 621507 h 621507"/>
                <a:gd name="T20" fmla="*/ 5094 w 385764"/>
                <a:gd name="T21" fmla="*/ 621507 h 621507"/>
                <a:gd name="T22" fmla="*/ 0 w 385764"/>
                <a:gd name="T23" fmla="*/ 592851 h 621507"/>
                <a:gd name="T24" fmla="*/ 0 w 385764"/>
                <a:gd name="T25" fmla="*/ 454898 h 621507"/>
                <a:gd name="T26" fmla="*/ 96511 w 385764"/>
                <a:gd name="T27" fmla="*/ 345281 h 621507"/>
                <a:gd name="T28" fmla="*/ 192882 w 385764"/>
                <a:gd name="T29" fmla="*/ 0 h 621507"/>
                <a:gd name="T30" fmla="*/ 307182 w 385764"/>
                <a:gd name="T31" fmla="*/ 114300 h 621507"/>
                <a:gd name="T32" fmla="*/ 297656 w 385764"/>
                <a:gd name="T33" fmla="*/ 159597 h 621507"/>
                <a:gd name="T34" fmla="*/ 297656 w 385764"/>
                <a:gd name="T35" fmla="*/ 175130 h 621507"/>
                <a:gd name="T36" fmla="*/ 347662 w 385764"/>
                <a:gd name="T37" fmla="*/ 252412 h 621507"/>
                <a:gd name="T38" fmla="*/ 297656 w 385764"/>
                <a:gd name="T39" fmla="*/ 275332 h 621507"/>
                <a:gd name="T40" fmla="*/ 297656 w 385764"/>
                <a:gd name="T41" fmla="*/ 276225 h 621507"/>
                <a:gd name="T42" fmla="*/ 295707 w 385764"/>
                <a:gd name="T43" fmla="*/ 276225 h 621507"/>
                <a:gd name="T44" fmla="*/ 290512 w 385764"/>
                <a:gd name="T45" fmla="*/ 278606 h 621507"/>
                <a:gd name="T46" fmla="*/ 290618 w 385764"/>
                <a:gd name="T47" fmla="*/ 276225 h 621507"/>
                <a:gd name="T48" fmla="*/ 229786 w 385764"/>
                <a:gd name="T49" fmla="*/ 276225 h 621507"/>
                <a:gd name="T50" fmla="*/ 278415 w 385764"/>
                <a:gd name="T51" fmla="*/ 136235 h 621507"/>
                <a:gd name="T52" fmla="*/ 245270 w 385764"/>
                <a:gd name="T53" fmla="*/ 147637 h 621507"/>
                <a:gd name="T54" fmla="*/ 188841 w 385764"/>
                <a:gd name="T55" fmla="*/ 103472 h 621507"/>
                <a:gd name="T56" fmla="*/ 130970 w 385764"/>
                <a:gd name="T57" fmla="*/ 154781 h 621507"/>
                <a:gd name="T58" fmla="*/ 116590 w 385764"/>
                <a:gd name="T59" fmla="*/ 151878 h 621507"/>
                <a:gd name="T60" fmla="*/ 164110 w 385764"/>
                <a:gd name="T61" fmla="*/ 276225 h 621507"/>
                <a:gd name="T62" fmla="*/ 99906 w 385764"/>
                <a:gd name="T63" fmla="*/ 276225 h 621507"/>
                <a:gd name="T64" fmla="*/ 100012 w 385764"/>
                <a:gd name="T65" fmla="*/ 278607 h 621507"/>
                <a:gd name="T66" fmla="*/ 94815 w 385764"/>
                <a:gd name="T67" fmla="*/ 276225 h 621507"/>
                <a:gd name="T68" fmla="*/ 85726 w 385764"/>
                <a:gd name="T69" fmla="*/ 276225 h 621507"/>
                <a:gd name="T70" fmla="*/ 85726 w 385764"/>
                <a:gd name="T71" fmla="*/ 272059 h 621507"/>
                <a:gd name="T72" fmla="*/ 42862 w 385764"/>
                <a:gd name="T73" fmla="*/ 252413 h 621507"/>
                <a:gd name="T74" fmla="*/ 85726 w 385764"/>
                <a:gd name="T75" fmla="*/ 186169 h 621507"/>
                <a:gd name="T76" fmla="*/ 85726 w 385764"/>
                <a:gd name="T77" fmla="*/ 149685 h 621507"/>
                <a:gd name="T78" fmla="*/ 78582 w 385764"/>
                <a:gd name="T79" fmla="*/ 114300 h 621507"/>
                <a:gd name="T80" fmla="*/ 192882 w 385764"/>
                <a:gd name="T81" fmla="*/ 0 h 62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5764" h="621507">
                  <a:moveTo>
                    <a:pt x="96511" y="345281"/>
                  </a:moveTo>
                  <a:lnTo>
                    <a:pt x="160972" y="345281"/>
                  </a:lnTo>
                  <a:lnTo>
                    <a:pt x="129950" y="390201"/>
                  </a:lnTo>
                  <a:lnTo>
                    <a:pt x="195265" y="499462"/>
                  </a:lnTo>
                  <a:lnTo>
                    <a:pt x="267717" y="395616"/>
                  </a:lnTo>
                  <a:lnTo>
                    <a:pt x="235838" y="345281"/>
                  </a:lnTo>
                  <a:lnTo>
                    <a:pt x="289253" y="345281"/>
                  </a:lnTo>
                  <a:cubicBezTo>
                    <a:pt x="342555" y="345281"/>
                    <a:pt x="385764" y="394358"/>
                    <a:pt x="385764" y="454898"/>
                  </a:cubicBezTo>
                  <a:lnTo>
                    <a:pt x="385764" y="592851"/>
                  </a:lnTo>
                  <a:lnTo>
                    <a:pt x="380671" y="621507"/>
                  </a:lnTo>
                  <a:lnTo>
                    <a:pt x="5094" y="621507"/>
                  </a:lnTo>
                  <a:cubicBezTo>
                    <a:pt x="1203" y="612733"/>
                    <a:pt x="0" y="602951"/>
                    <a:pt x="0" y="592851"/>
                  </a:cubicBezTo>
                  <a:lnTo>
                    <a:pt x="0" y="454898"/>
                  </a:lnTo>
                  <a:cubicBezTo>
                    <a:pt x="0" y="394358"/>
                    <a:pt x="43210" y="345281"/>
                    <a:pt x="96511" y="345281"/>
                  </a:cubicBezTo>
                  <a:close/>
                  <a:moveTo>
                    <a:pt x="192882" y="0"/>
                  </a:moveTo>
                  <a:cubicBezTo>
                    <a:pt x="256008" y="0"/>
                    <a:pt x="307182" y="51174"/>
                    <a:pt x="307182" y="114300"/>
                  </a:cubicBezTo>
                  <a:cubicBezTo>
                    <a:pt x="307182" y="130420"/>
                    <a:pt x="303845" y="145761"/>
                    <a:pt x="297656" y="159597"/>
                  </a:cubicBezTo>
                  <a:lnTo>
                    <a:pt x="297656" y="175130"/>
                  </a:lnTo>
                  <a:lnTo>
                    <a:pt x="347662" y="252412"/>
                  </a:lnTo>
                  <a:lnTo>
                    <a:pt x="297656" y="275332"/>
                  </a:lnTo>
                  <a:lnTo>
                    <a:pt x="297656" y="276225"/>
                  </a:lnTo>
                  <a:lnTo>
                    <a:pt x="295707" y="276225"/>
                  </a:lnTo>
                  <a:lnTo>
                    <a:pt x="290512" y="278606"/>
                  </a:lnTo>
                  <a:lnTo>
                    <a:pt x="290618" y="276225"/>
                  </a:lnTo>
                  <a:lnTo>
                    <a:pt x="229786" y="276225"/>
                  </a:lnTo>
                  <a:cubicBezTo>
                    <a:pt x="258002" y="252462"/>
                    <a:pt x="277583" y="198973"/>
                    <a:pt x="278415" y="136235"/>
                  </a:cubicBezTo>
                  <a:cubicBezTo>
                    <a:pt x="269444" y="143760"/>
                    <a:pt x="257810" y="147637"/>
                    <a:pt x="245270" y="147637"/>
                  </a:cubicBezTo>
                  <a:cubicBezTo>
                    <a:pt x="217806" y="147637"/>
                    <a:pt x="194686" y="129039"/>
                    <a:pt x="188841" y="103472"/>
                  </a:cubicBezTo>
                  <a:cubicBezTo>
                    <a:pt x="185847" y="132537"/>
                    <a:pt x="161006" y="154781"/>
                    <a:pt x="130970" y="154781"/>
                  </a:cubicBezTo>
                  <a:lnTo>
                    <a:pt x="116590" y="151878"/>
                  </a:lnTo>
                  <a:cubicBezTo>
                    <a:pt x="119482" y="208007"/>
                    <a:pt x="137961" y="254849"/>
                    <a:pt x="164110" y="276225"/>
                  </a:cubicBezTo>
                  <a:lnTo>
                    <a:pt x="99906" y="276225"/>
                  </a:lnTo>
                  <a:lnTo>
                    <a:pt x="100012" y="278607"/>
                  </a:lnTo>
                  <a:lnTo>
                    <a:pt x="94815" y="276225"/>
                  </a:lnTo>
                  <a:lnTo>
                    <a:pt x="85726" y="276225"/>
                  </a:lnTo>
                  <a:lnTo>
                    <a:pt x="85726" y="272059"/>
                  </a:lnTo>
                  <a:lnTo>
                    <a:pt x="42862" y="252413"/>
                  </a:lnTo>
                  <a:lnTo>
                    <a:pt x="85726" y="186169"/>
                  </a:lnTo>
                  <a:lnTo>
                    <a:pt x="85726" y="149685"/>
                  </a:lnTo>
                  <a:cubicBezTo>
                    <a:pt x="80596" y="138875"/>
                    <a:pt x="78582" y="126823"/>
                    <a:pt x="78582" y="114300"/>
                  </a:cubicBezTo>
                  <a:cubicBezTo>
                    <a:pt x="78582" y="51174"/>
                    <a:pt x="129756" y="0"/>
                    <a:pt x="1928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21521" name="组合 27"/>
          <p:cNvGrpSpPr/>
          <p:nvPr/>
        </p:nvGrpSpPr>
        <p:grpSpPr bwMode="auto">
          <a:xfrm>
            <a:off x="6380163" y="3865563"/>
            <a:ext cx="1635125" cy="412750"/>
            <a:chOff x="0" y="0"/>
            <a:chExt cx="3632200" cy="917575"/>
          </a:xfrm>
        </p:grpSpPr>
        <p:sp>
          <p:nvSpPr>
            <p:cNvPr id="21522" name="矩形 28"/>
            <p:cNvSpPr>
              <a:spLocks noChangeArrowheads="1"/>
            </p:cNvSpPr>
            <p:nvPr/>
          </p:nvSpPr>
          <p:spPr bwMode="auto">
            <a:xfrm>
              <a:off x="0" y="0"/>
              <a:ext cx="3632200" cy="917575"/>
            </a:xfrm>
            <a:prstGeom prst="rect">
              <a:avLst/>
            </a:prstGeom>
            <a:solidFill>
              <a:srgbClr val="33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1523" name="流程图: 联系 8"/>
            <p:cNvSpPr>
              <a:spLocks noChangeArrowheads="1"/>
            </p:cNvSpPr>
            <p:nvPr/>
          </p:nvSpPr>
          <p:spPr bwMode="auto">
            <a:xfrm>
              <a:off x="303271" y="123519"/>
              <a:ext cx="437275" cy="624658"/>
            </a:xfrm>
            <a:custGeom>
              <a:avLst/>
              <a:gdLst>
                <a:gd name="T0" fmla="*/ 109617 w 438150"/>
                <a:gd name="T1" fmla="*/ 350045 h 626271"/>
                <a:gd name="T2" fmla="*/ 328533 w 438150"/>
                <a:gd name="T3" fmla="*/ 350045 h 626271"/>
                <a:gd name="T4" fmla="*/ 438150 w 438150"/>
                <a:gd name="T5" fmla="*/ 459662 h 626271"/>
                <a:gd name="T6" fmla="*/ 438150 w 438150"/>
                <a:gd name="T7" fmla="*/ 597615 h 626271"/>
                <a:gd name="T8" fmla="*/ 432365 w 438150"/>
                <a:gd name="T9" fmla="*/ 626271 h 626271"/>
                <a:gd name="T10" fmla="*/ 5785 w 438150"/>
                <a:gd name="T11" fmla="*/ 626271 h 626271"/>
                <a:gd name="T12" fmla="*/ 0 w 438150"/>
                <a:gd name="T13" fmla="*/ 597615 h 626271"/>
                <a:gd name="T14" fmla="*/ 0 w 438150"/>
                <a:gd name="T15" fmla="*/ 459662 h 626271"/>
                <a:gd name="T16" fmla="*/ 109617 w 438150"/>
                <a:gd name="T17" fmla="*/ 350045 h 626271"/>
                <a:gd name="T18" fmla="*/ 164822 w 438150"/>
                <a:gd name="T19" fmla="*/ 90216 h 626271"/>
                <a:gd name="T20" fmla="*/ 109537 w 438150"/>
                <a:gd name="T21" fmla="*/ 185741 h 626271"/>
                <a:gd name="T22" fmla="*/ 223837 w 438150"/>
                <a:gd name="T23" fmla="*/ 300041 h 626271"/>
                <a:gd name="T24" fmla="*/ 338137 w 438150"/>
                <a:gd name="T25" fmla="*/ 185741 h 626271"/>
                <a:gd name="T26" fmla="*/ 337200 w 438150"/>
                <a:gd name="T27" fmla="*/ 181099 h 626271"/>
                <a:gd name="T28" fmla="*/ 302418 w 438150"/>
                <a:gd name="T29" fmla="*/ 188121 h 626271"/>
                <a:gd name="T30" fmla="*/ 164822 w 438150"/>
                <a:gd name="T31" fmla="*/ 90216 h 626271"/>
                <a:gd name="T32" fmla="*/ 219074 w 438150"/>
                <a:gd name="T33" fmla="*/ 0 h 626271"/>
                <a:gd name="T34" fmla="*/ 371474 w 438150"/>
                <a:gd name="T35" fmla="*/ 152400 h 626271"/>
                <a:gd name="T36" fmla="*/ 219074 w 438150"/>
                <a:gd name="T37" fmla="*/ 304800 h 626271"/>
                <a:gd name="T38" fmla="*/ 66674 w 438150"/>
                <a:gd name="T39" fmla="*/ 152400 h 626271"/>
                <a:gd name="T40" fmla="*/ 219074 w 438150"/>
                <a:gd name="T41" fmla="*/ 0 h 626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8150" h="626271">
                  <a:moveTo>
                    <a:pt x="109617" y="350045"/>
                  </a:moveTo>
                  <a:lnTo>
                    <a:pt x="328533" y="350045"/>
                  </a:lnTo>
                  <a:cubicBezTo>
                    <a:pt x="389073" y="350045"/>
                    <a:pt x="438150" y="399122"/>
                    <a:pt x="438150" y="459662"/>
                  </a:cubicBezTo>
                  <a:lnTo>
                    <a:pt x="438150" y="597615"/>
                  </a:lnTo>
                  <a:lnTo>
                    <a:pt x="432365" y="626271"/>
                  </a:lnTo>
                  <a:lnTo>
                    <a:pt x="5785" y="626271"/>
                  </a:lnTo>
                  <a:cubicBezTo>
                    <a:pt x="1366" y="617497"/>
                    <a:pt x="0" y="607715"/>
                    <a:pt x="0" y="597615"/>
                  </a:cubicBezTo>
                  <a:lnTo>
                    <a:pt x="0" y="459662"/>
                  </a:lnTo>
                  <a:cubicBezTo>
                    <a:pt x="0" y="399122"/>
                    <a:pt x="49077" y="350045"/>
                    <a:pt x="109617" y="350045"/>
                  </a:cubicBezTo>
                  <a:close/>
                  <a:moveTo>
                    <a:pt x="164822" y="90216"/>
                  </a:moveTo>
                  <a:cubicBezTo>
                    <a:pt x="131213" y="108636"/>
                    <a:pt x="109537" y="144657"/>
                    <a:pt x="109537" y="185741"/>
                  </a:cubicBezTo>
                  <a:cubicBezTo>
                    <a:pt x="109537" y="248867"/>
                    <a:pt x="160711" y="300041"/>
                    <a:pt x="223837" y="300041"/>
                  </a:cubicBezTo>
                  <a:cubicBezTo>
                    <a:pt x="286963" y="300041"/>
                    <a:pt x="338137" y="248867"/>
                    <a:pt x="338137" y="185741"/>
                  </a:cubicBezTo>
                  <a:cubicBezTo>
                    <a:pt x="338137" y="184175"/>
                    <a:pt x="338106" y="182616"/>
                    <a:pt x="337200" y="181099"/>
                  </a:cubicBezTo>
                  <a:cubicBezTo>
                    <a:pt x="326516" y="186636"/>
                    <a:pt x="314641" y="188121"/>
                    <a:pt x="302418" y="188121"/>
                  </a:cubicBezTo>
                  <a:cubicBezTo>
                    <a:pt x="238505" y="188121"/>
                    <a:pt x="184077" y="147508"/>
                    <a:pt x="164822" y="90216"/>
                  </a:cubicBezTo>
                  <a:close/>
                  <a:moveTo>
                    <a:pt x="219074" y="0"/>
                  </a:moveTo>
                  <a:cubicBezTo>
                    <a:pt x="303242" y="0"/>
                    <a:pt x="371474" y="68232"/>
                    <a:pt x="371474" y="152400"/>
                  </a:cubicBezTo>
                  <a:cubicBezTo>
                    <a:pt x="371474" y="236568"/>
                    <a:pt x="303242" y="304800"/>
                    <a:pt x="219074" y="304800"/>
                  </a:cubicBezTo>
                  <a:cubicBezTo>
                    <a:pt x="134906" y="304800"/>
                    <a:pt x="66674" y="236568"/>
                    <a:pt x="66674" y="152400"/>
                  </a:cubicBezTo>
                  <a:cubicBezTo>
                    <a:pt x="66674" y="68232"/>
                    <a:pt x="134906" y="0"/>
                    <a:pt x="219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1524" name="流程图: 联系 13"/>
            <p:cNvSpPr>
              <a:spLocks noChangeArrowheads="1"/>
            </p:cNvSpPr>
            <p:nvPr/>
          </p:nvSpPr>
          <p:spPr bwMode="auto">
            <a:xfrm>
              <a:off x="969761" y="127049"/>
              <a:ext cx="458433" cy="614069"/>
            </a:xfrm>
            <a:custGeom>
              <a:avLst/>
              <a:gdLst>
                <a:gd name="T0" fmla="*/ 114383 w 457200"/>
                <a:gd name="T1" fmla="*/ 338138 h 614364"/>
                <a:gd name="T2" fmla="*/ 148003 w 457200"/>
                <a:gd name="T3" fmla="*/ 338138 h 614364"/>
                <a:gd name="T4" fmla="*/ 226218 w 457200"/>
                <a:gd name="T5" fmla="*/ 454818 h 614364"/>
                <a:gd name="T6" fmla="*/ 304433 w 457200"/>
                <a:gd name="T7" fmla="*/ 338138 h 614364"/>
                <a:gd name="T8" fmla="*/ 342817 w 457200"/>
                <a:gd name="T9" fmla="*/ 338138 h 614364"/>
                <a:gd name="T10" fmla="*/ 457200 w 457200"/>
                <a:gd name="T11" fmla="*/ 447755 h 614364"/>
                <a:gd name="T12" fmla="*/ 457200 w 457200"/>
                <a:gd name="T13" fmla="*/ 585708 h 614364"/>
                <a:gd name="T14" fmla="*/ 451164 w 457200"/>
                <a:gd name="T15" fmla="*/ 614364 h 614364"/>
                <a:gd name="T16" fmla="*/ 6037 w 457200"/>
                <a:gd name="T17" fmla="*/ 614364 h 614364"/>
                <a:gd name="T18" fmla="*/ 0 w 457200"/>
                <a:gd name="T19" fmla="*/ 585708 h 614364"/>
                <a:gd name="T20" fmla="*/ 0 w 457200"/>
                <a:gd name="T21" fmla="*/ 447755 h 614364"/>
                <a:gd name="T22" fmla="*/ 114383 w 457200"/>
                <a:gd name="T23" fmla="*/ 338138 h 614364"/>
                <a:gd name="T24" fmla="*/ 213688 w 457200"/>
                <a:gd name="T25" fmla="*/ 227885 h 614364"/>
                <a:gd name="T26" fmla="*/ 226695 w 457200"/>
                <a:gd name="T27" fmla="*/ 272890 h 614364"/>
                <a:gd name="T28" fmla="*/ 226695 w 457200"/>
                <a:gd name="T29" fmla="*/ 238601 h 614364"/>
                <a:gd name="T30" fmla="*/ 213688 w 457200"/>
                <a:gd name="T31" fmla="*/ 227885 h 614364"/>
                <a:gd name="T32" fmla="*/ 258253 w 457200"/>
                <a:gd name="T33" fmla="*/ 77669 h 614364"/>
                <a:gd name="T34" fmla="*/ 166687 w 457200"/>
                <a:gd name="T35" fmla="*/ 145257 h 614364"/>
                <a:gd name="T36" fmla="*/ 123926 w 457200"/>
                <a:gd name="T37" fmla="*/ 134376 h 614364"/>
                <a:gd name="T38" fmla="*/ 116681 w 457200"/>
                <a:gd name="T39" fmla="*/ 170261 h 614364"/>
                <a:gd name="T40" fmla="*/ 148691 w 457200"/>
                <a:gd name="T41" fmla="*/ 243419 h 614364"/>
                <a:gd name="T42" fmla="*/ 227408 w 457200"/>
                <a:gd name="T43" fmla="*/ 192882 h 614364"/>
                <a:gd name="T44" fmla="*/ 297526 w 457200"/>
                <a:gd name="T45" fmla="*/ 229837 h 614364"/>
                <a:gd name="T46" fmla="*/ 319087 w 457200"/>
                <a:gd name="T47" fmla="*/ 170261 h 614364"/>
                <a:gd name="T48" fmla="*/ 258253 w 457200"/>
                <a:gd name="T49" fmla="*/ 77669 h 614364"/>
                <a:gd name="T50" fmla="*/ 221455 w 457200"/>
                <a:gd name="T51" fmla="*/ 0 h 614364"/>
                <a:gd name="T52" fmla="*/ 352424 w 457200"/>
                <a:gd name="T53" fmla="*/ 150019 h 614364"/>
                <a:gd name="T54" fmla="*/ 221455 w 457200"/>
                <a:gd name="T55" fmla="*/ 300038 h 614364"/>
                <a:gd name="T56" fmla="*/ 90486 w 457200"/>
                <a:gd name="T57" fmla="*/ 150019 h 614364"/>
                <a:gd name="T58" fmla="*/ 221455 w 457200"/>
                <a:gd name="T59" fmla="*/ 0 h 614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57200" h="614364">
                  <a:moveTo>
                    <a:pt x="114383" y="338138"/>
                  </a:moveTo>
                  <a:lnTo>
                    <a:pt x="148003" y="338138"/>
                  </a:lnTo>
                  <a:lnTo>
                    <a:pt x="226218" y="454818"/>
                  </a:lnTo>
                  <a:lnTo>
                    <a:pt x="304433" y="338138"/>
                  </a:lnTo>
                  <a:lnTo>
                    <a:pt x="342817" y="338138"/>
                  </a:lnTo>
                  <a:cubicBezTo>
                    <a:pt x="405989" y="338138"/>
                    <a:pt x="457200" y="387215"/>
                    <a:pt x="457200" y="447755"/>
                  </a:cubicBezTo>
                  <a:lnTo>
                    <a:pt x="457200" y="585708"/>
                  </a:lnTo>
                  <a:lnTo>
                    <a:pt x="451164" y="614364"/>
                  </a:lnTo>
                  <a:lnTo>
                    <a:pt x="6037" y="614364"/>
                  </a:lnTo>
                  <a:cubicBezTo>
                    <a:pt x="1426" y="605590"/>
                    <a:pt x="0" y="595808"/>
                    <a:pt x="0" y="585708"/>
                  </a:cubicBezTo>
                  <a:lnTo>
                    <a:pt x="0" y="447755"/>
                  </a:lnTo>
                  <a:cubicBezTo>
                    <a:pt x="0" y="387215"/>
                    <a:pt x="51211" y="338138"/>
                    <a:pt x="114383" y="338138"/>
                  </a:cubicBezTo>
                  <a:close/>
                  <a:moveTo>
                    <a:pt x="213688" y="227885"/>
                  </a:moveTo>
                  <a:cubicBezTo>
                    <a:pt x="198596" y="225742"/>
                    <a:pt x="183668" y="247173"/>
                    <a:pt x="226695" y="272890"/>
                  </a:cubicBezTo>
                  <a:cubicBezTo>
                    <a:pt x="284064" y="238601"/>
                    <a:pt x="238403" y="211931"/>
                    <a:pt x="226695" y="238601"/>
                  </a:cubicBezTo>
                  <a:cubicBezTo>
                    <a:pt x="223768" y="231934"/>
                    <a:pt x="218719" y="228600"/>
                    <a:pt x="213688" y="227885"/>
                  </a:cubicBezTo>
                  <a:close/>
                  <a:moveTo>
                    <a:pt x="258253" y="77669"/>
                  </a:moveTo>
                  <a:cubicBezTo>
                    <a:pt x="246686" y="117083"/>
                    <a:pt x="209977" y="145257"/>
                    <a:pt x="166687" y="145257"/>
                  </a:cubicBezTo>
                  <a:cubicBezTo>
                    <a:pt x="151186" y="145257"/>
                    <a:pt x="136529" y="141645"/>
                    <a:pt x="123926" y="134376"/>
                  </a:cubicBezTo>
                  <a:lnTo>
                    <a:pt x="116681" y="170261"/>
                  </a:lnTo>
                  <a:cubicBezTo>
                    <a:pt x="116681" y="199221"/>
                    <a:pt x="128845" y="225340"/>
                    <a:pt x="148691" y="243419"/>
                  </a:cubicBezTo>
                  <a:cubicBezTo>
                    <a:pt x="163135" y="212990"/>
                    <a:pt x="193067" y="192882"/>
                    <a:pt x="227408" y="192882"/>
                  </a:cubicBezTo>
                  <a:cubicBezTo>
                    <a:pt x="256150" y="192882"/>
                    <a:pt x="281802" y="206967"/>
                    <a:pt x="297526" y="229837"/>
                  </a:cubicBezTo>
                  <a:cubicBezTo>
                    <a:pt x="311587" y="213988"/>
                    <a:pt x="319087" y="193001"/>
                    <a:pt x="319087" y="170261"/>
                  </a:cubicBezTo>
                  <a:cubicBezTo>
                    <a:pt x="319087" y="128752"/>
                    <a:pt x="294097" y="93079"/>
                    <a:pt x="258253" y="77669"/>
                  </a:cubicBezTo>
                  <a:close/>
                  <a:moveTo>
                    <a:pt x="221455" y="0"/>
                  </a:moveTo>
                  <a:cubicBezTo>
                    <a:pt x="293787" y="0"/>
                    <a:pt x="352424" y="67166"/>
                    <a:pt x="352424" y="150019"/>
                  </a:cubicBezTo>
                  <a:cubicBezTo>
                    <a:pt x="352424" y="232872"/>
                    <a:pt x="293787" y="300038"/>
                    <a:pt x="221455" y="300038"/>
                  </a:cubicBezTo>
                  <a:cubicBezTo>
                    <a:pt x="149123" y="300038"/>
                    <a:pt x="90486" y="232872"/>
                    <a:pt x="90486" y="150019"/>
                  </a:cubicBezTo>
                  <a:cubicBezTo>
                    <a:pt x="90486" y="67166"/>
                    <a:pt x="149123" y="0"/>
                    <a:pt x="221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1525" name="流程图: 联系 20"/>
            <p:cNvSpPr>
              <a:spLocks noChangeArrowheads="1"/>
            </p:cNvSpPr>
            <p:nvPr/>
          </p:nvSpPr>
          <p:spPr bwMode="auto">
            <a:xfrm>
              <a:off x="1664464" y="109402"/>
              <a:ext cx="454905" cy="624658"/>
            </a:xfrm>
            <a:custGeom>
              <a:avLst/>
              <a:gdLst>
                <a:gd name="T0" fmla="*/ 274088 w 452436"/>
                <a:gd name="T1" fmla="*/ 347663 h 623889"/>
                <a:gd name="T2" fmla="*/ 339245 w 452436"/>
                <a:gd name="T3" fmla="*/ 347663 h 623889"/>
                <a:gd name="T4" fmla="*/ 452436 w 452436"/>
                <a:gd name="T5" fmla="*/ 457280 h 623889"/>
                <a:gd name="T6" fmla="*/ 452436 w 452436"/>
                <a:gd name="T7" fmla="*/ 595233 h 623889"/>
                <a:gd name="T8" fmla="*/ 446463 w 452436"/>
                <a:gd name="T9" fmla="*/ 623889 h 623889"/>
                <a:gd name="T10" fmla="*/ 246797 w 452436"/>
                <a:gd name="T11" fmla="*/ 623889 h 623889"/>
                <a:gd name="T12" fmla="*/ 294853 w 452436"/>
                <a:gd name="T13" fmla="*/ 406035 h 623889"/>
                <a:gd name="T14" fmla="*/ 198810 w 452436"/>
                <a:gd name="T15" fmla="*/ 347663 h 623889"/>
                <a:gd name="T16" fmla="*/ 237597 w 452436"/>
                <a:gd name="T17" fmla="*/ 347663 h 623889"/>
                <a:gd name="T18" fmla="*/ 261262 w 452436"/>
                <a:gd name="T19" fmla="*/ 412292 h 623889"/>
                <a:gd name="T20" fmla="*/ 227367 w 452436"/>
                <a:gd name="T21" fmla="*/ 576461 h 623889"/>
                <a:gd name="T22" fmla="*/ 183631 w 452436"/>
                <a:gd name="T23" fmla="*/ 411183 h 623889"/>
                <a:gd name="T24" fmla="*/ 113191 w 452436"/>
                <a:gd name="T25" fmla="*/ 347663 h 623889"/>
                <a:gd name="T26" fmla="*/ 167574 w 452436"/>
                <a:gd name="T27" fmla="*/ 347663 h 623889"/>
                <a:gd name="T28" fmla="*/ 152820 w 452436"/>
                <a:gd name="T29" fmla="*/ 405972 h 623889"/>
                <a:gd name="T30" fmla="*/ 207926 w 452436"/>
                <a:gd name="T31" fmla="*/ 623889 h 623889"/>
                <a:gd name="T32" fmla="*/ 5974 w 452436"/>
                <a:gd name="T33" fmla="*/ 623889 h 623889"/>
                <a:gd name="T34" fmla="*/ 0 w 452436"/>
                <a:gd name="T35" fmla="*/ 595233 h 623889"/>
                <a:gd name="T36" fmla="*/ 0 w 452436"/>
                <a:gd name="T37" fmla="*/ 457280 h 623889"/>
                <a:gd name="T38" fmla="*/ 113191 w 452436"/>
                <a:gd name="T39" fmla="*/ 347663 h 623889"/>
                <a:gd name="T40" fmla="*/ 186211 w 452436"/>
                <a:gd name="T41" fmla="*/ 88337 h 623889"/>
                <a:gd name="T42" fmla="*/ 104037 w 452436"/>
                <a:gd name="T43" fmla="*/ 165305 h 623889"/>
                <a:gd name="T44" fmla="*/ 223838 w 452436"/>
                <a:gd name="T45" fmla="*/ 278606 h 623889"/>
                <a:gd name="T46" fmla="*/ 344492 w 452436"/>
                <a:gd name="T47" fmla="*/ 161079 h 623889"/>
                <a:gd name="T48" fmla="*/ 316705 w 452436"/>
                <a:gd name="T49" fmla="*/ 166689 h 623889"/>
                <a:gd name="T50" fmla="*/ 186211 w 452436"/>
                <a:gd name="T51" fmla="*/ 88337 h 623889"/>
                <a:gd name="T52" fmla="*/ 219074 w 452436"/>
                <a:gd name="T53" fmla="*/ 0 h 623889"/>
                <a:gd name="T54" fmla="*/ 380999 w 452436"/>
                <a:gd name="T55" fmla="*/ 161925 h 623889"/>
                <a:gd name="T56" fmla="*/ 219074 w 452436"/>
                <a:gd name="T57" fmla="*/ 323850 h 623889"/>
                <a:gd name="T58" fmla="*/ 57149 w 452436"/>
                <a:gd name="T59" fmla="*/ 161925 h 623889"/>
                <a:gd name="T60" fmla="*/ 219074 w 452436"/>
                <a:gd name="T61" fmla="*/ 0 h 623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2436" h="623889">
                  <a:moveTo>
                    <a:pt x="274088" y="347663"/>
                  </a:moveTo>
                  <a:lnTo>
                    <a:pt x="339245" y="347663"/>
                  </a:lnTo>
                  <a:cubicBezTo>
                    <a:pt x="401759" y="347663"/>
                    <a:pt x="452436" y="396740"/>
                    <a:pt x="452436" y="457280"/>
                  </a:cubicBezTo>
                  <a:lnTo>
                    <a:pt x="452436" y="595233"/>
                  </a:lnTo>
                  <a:lnTo>
                    <a:pt x="446463" y="623889"/>
                  </a:lnTo>
                  <a:lnTo>
                    <a:pt x="246797" y="623889"/>
                  </a:lnTo>
                  <a:lnTo>
                    <a:pt x="294853" y="406035"/>
                  </a:lnTo>
                  <a:close/>
                  <a:moveTo>
                    <a:pt x="198810" y="347663"/>
                  </a:moveTo>
                  <a:lnTo>
                    <a:pt x="237597" y="347663"/>
                  </a:lnTo>
                  <a:lnTo>
                    <a:pt x="261262" y="412292"/>
                  </a:lnTo>
                  <a:lnTo>
                    <a:pt x="227367" y="576461"/>
                  </a:lnTo>
                  <a:lnTo>
                    <a:pt x="183631" y="411183"/>
                  </a:lnTo>
                  <a:close/>
                  <a:moveTo>
                    <a:pt x="113191" y="347663"/>
                  </a:moveTo>
                  <a:lnTo>
                    <a:pt x="167574" y="347663"/>
                  </a:lnTo>
                  <a:lnTo>
                    <a:pt x="152820" y="405972"/>
                  </a:lnTo>
                  <a:lnTo>
                    <a:pt x="207926" y="623889"/>
                  </a:lnTo>
                  <a:lnTo>
                    <a:pt x="5974" y="623889"/>
                  </a:lnTo>
                  <a:cubicBezTo>
                    <a:pt x="1411" y="615115"/>
                    <a:pt x="0" y="605333"/>
                    <a:pt x="0" y="595233"/>
                  </a:cubicBezTo>
                  <a:lnTo>
                    <a:pt x="0" y="457280"/>
                  </a:lnTo>
                  <a:cubicBezTo>
                    <a:pt x="0" y="396740"/>
                    <a:pt x="50677" y="347663"/>
                    <a:pt x="113191" y="347663"/>
                  </a:cubicBezTo>
                  <a:close/>
                  <a:moveTo>
                    <a:pt x="186211" y="88337"/>
                  </a:moveTo>
                  <a:cubicBezTo>
                    <a:pt x="171133" y="124147"/>
                    <a:pt x="141099" y="151887"/>
                    <a:pt x="104037" y="165305"/>
                  </a:cubicBezTo>
                  <a:cubicBezTo>
                    <a:pt x="106903" y="228628"/>
                    <a:pt x="159534" y="278606"/>
                    <a:pt x="223838" y="278606"/>
                  </a:cubicBezTo>
                  <a:cubicBezTo>
                    <a:pt x="289591" y="278606"/>
                    <a:pt x="343140" y="226350"/>
                    <a:pt x="344492" y="161079"/>
                  </a:cubicBezTo>
                  <a:cubicBezTo>
                    <a:pt x="335868" y="165785"/>
                    <a:pt x="326392" y="166689"/>
                    <a:pt x="316705" y="166689"/>
                  </a:cubicBezTo>
                  <a:cubicBezTo>
                    <a:pt x="259895" y="166689"/>
                    <a:pt x="210346" y="135605"/>
                    <a:pt x="186211" y="88337"/>
                  </a:cubicBezTo>
                  <a:close/>
                  <a:moveTo>
                    <a:pt x="219074" y="0"/>
                  </a:moveTo>
                  <a:cubicBezTo>
                    <a:pt x="308503" y="0"/>
                    <a:pt x="380999" y="72496"/>
                    <a:pt x="380999" y="161925"/>
                  </a:cubicBezTo>
                  <a:cubicBezTo>
                    <a:pt x="380999" y="251354"/>
                    <a:pt x="308503" y="323850"/>
                    <a:pt x="219074" y="323850"/>
                  </a:cubicBezTo>
                  <a:cubicBezTo>
                    <a:pt x="129645" y="323850"/>
                    <a:pt x="57149" y="251354"/>
                    <a:pt x="57149" y="161925"/>
                  </a:cubicBezTo>
                  <a:cubicBezTo>
                    <a:pt x="57149" y="72496"/>
                    <a:pt x="129645" y="0"/>
                    <a:pt x="219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1526" name="圆角矩形 3"/>
            <p:cNvSpPr>
              <a:spLocks noChangeArrowheads="1"/>
            </p:cNvSpPr>
            <p:nvPr/>
          </p:nvSpPr>
          <p:spPr bwMode="auto">
            <a:xfrm>
              <a:off x="2923391" y="119991"/>
              <a:ext cx="437275" cy="621128"/>
            </a:xfrm>
            <a:custGeom>
              <a:avLst/>
              <a:gdLst>
                <a:gd name="T0" fmla="*/ 109617 w 438150"/>
                <a:gd name="T1" fmla="*/ 345281 h 621507"/>
                <a:gd name="T2" fmla="*/ 178695 w 438150"/>
                <a:gd name="T3" fmla="*/ 345281 h 621507"/>
                <a:gd name="T4" fmla="*/ 139475 w 438150"/>
                <a:gd name="T5" fmla="*/ 394963 h 621507"/>
                <a:gd name="T6" fmla="*/ 216696 w 438150"/>
                <a:gd name="T7" fmla="*/ 501843 h 621507"/>
                <a:gd name="T8" fmla="*/ 296291 w 438150"/>
                <a:gd name="T9" fmla="*/ 383709 h 621507"/>
                <a:gd name="T10" fmla="*/ 265233 w 438150"/>
                <a:gd name="T11" fmla="*/ 345281 h 621507"/>
                <a:gd name="T12" fmla="*/ 328533 w 438150"/>
                <a:gd name="T13" fmla="*/ 345281 h 621507"/>
                <a:gd name="T14" fmla="*/ 438150 w 438150"/>
                <a:gd name="T15" fmla="*/ 454898 h 621507"/>
                <a:gd name="T16" fmla="*/ 438150 w 438150"/>
                <a:gd name="T17" fmla="*/ 592851 h 621507"/>
                <a:gd name="T18" fmla="*/ 432365 w 438150"/>
                <a:gd name="T19" fmla="*/ 621507 h 621507"/>
                <a:gd name="T20" fmla="*/ 5785 w 438150"/>
                <a:gd name="T21" fmla="*/ 621507 h 621507"/>
                <a:gd name="T22" fmla="*/ 0 w 438150"/>
                <a:gd name="T23" fmla="*/ 592851 h 621507"/>
                <a:gd name="T24" fmla="*/ 0 w 438150"/>
                <a:gd name="T25" fmla="*/ 454898 h 621507"/>
                <a:gd name="T26" fmla="*/ 109617 w 438150"/>
                <a:gd name="T27" fmla="*/ 345281 h 621507"/>
                <a:gd name="T28" fmla="*/ 206970 w 438150"/>
                <a:gd name="T29" fmla="*/ 93946 h 621507"/>
                <a:gd name="T30" fmla="*/ 127024 w 438150"/>
                <a:gd name="T31" fmla="*/ 145255 h 621507"/>
                <a:gd name="T32" fmla="*/ 107159 w 438150"/>
                <a:gd name="T33" fmla="*/ 142352 h 621507"/>
                <a:gd name="T34" fmla="*/ 217817 w 438150"/>
                <a:gd name="T35" fmla="*/ 280986 h 621507"/>
                <a:gd name="T36" fmla="*/ 330711 w 438150"/>
                <a:gd name="T37" fmla="*/ 126709 h 621507"/>
                <a:gd name="T38" fmla="*/ 284923 w 438150"/>
                <a:gd name="T39" fmla="*/ 138111 h 621507"/>
                <a:gd name="T40" fmla="*/ 206970 w 438150"/>
                <a:gd name="T41" fmla="*/ 93946 h 621507"/>
                <a:gd name="T42" fmla="*/ 219076 w 438150"/>
                <a:gd name="T43" fmla="*/ 0 h 621507"/>
                <a:gd name="T44" fmla="*/ 366713 w 438150"/>
                <a:gd name="T45" fmla="*/ 130969 h 621507"/>
                <a:gd name="T46" fmla="*/ 362022 w 438150"/>
                <a:gd name="T47" fmla="*/ 151585 h 621507"/>
                <a:gd name="T48" fmla="*/ 364332 w 438150"/>
                <a:gd name="T49" fmla="*/ 157163 h 621507"/>
                <a:gd name="T50" fmla="*/ 364332 w 438150"/>
                <a:gd name="T51" fmla="*/ 280987 h 621507"/>
                <a:gd name="T52" fmla="*/ 333375 w 438150"/>
                <a:gd name="T53" fmla="*/ 311944 h 621507"/>
                <a:gd name="T54" fmla="*/ 104776 w 438150"/>
                <a:gd name="T55" fmla="*/ 311944 h 621507"/>
                <a:gd name="T56" fmla="*/ 73819 w 438150"/>
                <a:gd name="T57" fmla="*/ 280987 h 621507"/>
                <a:gd name="T58" fmla="*/ 73819 w 438150"/>
                <a:gd name="T59" fmla="*/ 157163 h 621507"/>
                <a:gd name="T60" fmla="*/ 76131 w 438150"/>
                <a:gd name="T61" fmla="*/ 151583 h 621507"/>
                <a:gd name="T62" fmla="*/ 71439 w 438150"/>
                <a:gd name="T63" fmla="*/ 130969 h 621507"/>
                <a:gd name="T64" fmla="*/ 219076 w 438150"/>
                <a:gd name="T65" fmla="*/ 0 h 62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150" h="621507">
                  <a:moveTo>
                    <a:pt x="109617" y="345281"/>
                  </a:moveTo>
                  <a:lnTo>
                    <a:pt x="178695" y="345281"/>
                  </a:lnTo>
                  <a:lnTo>
                    <a:pt x="139475" y="394963"/>
                  </a:lnTo>
                  <a:lnTo>
                    <a:pt x="216696" y="501843"/>
                  </a:lnTo>
                  <a:lnTo>
                    <a:pt x="296291" y="383709"/>
                  </a:lnTo>
                  <a:lnTo>
                    <a:pt x="265233" y="345281"/>
                  </a:lnTo>
                  <a:lnTo>
                    <a:pt x="328533" y="345281"/>
                  </a:lnTo>
                  <a:cubicBezTo>
                    <a:pt x="389073" y="345281"/>
                    <a:pt x="438150" y="394358"/>
                    <a:pt x="438150" y="454898"/>
                  </a:cubicBezTo>
                  <a:lnTo>
                    <a:pt x="438150" y="592851"/>
                  </a:lnTo>
                  <a:lnTo>
                    <a:pt x="432365" y="621507"/>
                  </a:lnTo>
                  <a:lnTo>
                    <a:pt x="5785" y="621507"/>
                  </a:lnTo>
                  <a:cubicBezTo>
                    <a:pt x="1366" y="612733"/>
                    <a:pt x="0" y="602951"/>
                    <a:pt x="0" y="592851"/>
                  </a:cubicBezTo>
                  <a:lnTo>
                    <a:pt x="0" y="454898"/>
                  </a:lnTo>
                  <a:cubicBezTo>
                    <a:pt x="0" y="394358"/>
                    <a:pt x="49077" y="345281"/>
                    <a:pt x="109617" y="345281"/>
                  </a:cubicBezTo>
                  <a:close/>
                  <a:moveTo>
                    <a:pt x="206970" y="93946"/>
                  </a:moveTo>
                  <a:cubicBezTo>
                    <a:pt x="202834" y="123011"/>
                    <a:pt x="168517" y="145255"/>
                    <a:pt x="127024" y="145255"/>
                  </a:cubicBezTo>
                  <a:lnTo>
                    <a:pt x="107159" y="142352"/>
                  </a:lnTo>
                  <a:cubicBezTo>
                    <a:pt x="112736" y="220721"/>
                    <a:pt x="160292" y="280986"/>
                    <a:pt x="217817" y="280986"/>
                  </a:cubicBezTo>
                  <a:cubicBezTo>
                    <a:pt x="279143" y="280986"/>
                    <a:pt x="329139" y="212493"/>
                    <a:pt x="330711" y="126709"/>
                  </a:cubicBezTo>
                  <a:cubicBezTo>
                    <a:pt x="318318" y="134234"/>
                    <a:pt x="302247" y="138111"/>
                    <a:pt x="284923" y="138111"/>
                  </a:cubicBezTo>
                  <a:cubicBezTo>
                    <a:pt x="246983" y="138111"/>
                    <a:pt x="215044" y="119513"/>
                    <a:pt x="206970" y="93946"/>
                  </a:cubicBezTo>
                  <a:close/>
                  <a:moveTo>
                    <a:pt x="219076" y="0"/>
                  </a:moveTo>
                  <a:cubicBezTo>
                    <a:pt x="300614" y="0"/>
                    <a:pt x="366713" y="58637"/>
                    <a:pt x="366713" y="130969"/>
                  </a:cubicBezTo>
                  <a:lnTo>
                    <a:pt x="362022" y="151585"/>
                  </a:lnTo>
                  <a:cubicBezTo>
                    <a:pt x="364138" y="153162"/>
                    <a:pt x="364332" y="155140"/>
                    <a:pt x="364332" y="157163"/>
                  </a:cubicBezTo>
                  <a:lnTo>
                    <a:pt x="364332" y="280987"/>
                  </a:lnTo>
                  <a:cubicBezTo>
                    <a:pt x="364332" y="298084"/>
                    <a:pt x="350472" y="311944"/>
                    <a:pt x="333375" y="311944"/>
                  </a:cubicBezTo>
                  <a:lnTo>
                    <a:pt x="104776" y="311944"/>
                  </a:lnTo>
                  <a:cubicBezTo>
                    <a:pt x="87679" y="311944"/>
                    <a:pt x="73819" y="298084"/>
                    <a:pt x="73819" y="280987"/>
                  </a:cubicBezTo>
                  <a:lnTo>
                    <a:pt x="73819" y="157163"/>
                  </a:lnTo>
                  <a:lnTo>
                    <a:pt x="76131" y="151583"/>
                  </a:lnTo>
                  <a:cubicBezTo>
                    <a:pt x="72093" y="145215"/>
                    <a:pt x="71439" y="138160"/>
                    <a:pt x="71439" y="130969"/>
                  </a:cubicBezTo>
                  <a:cubicBezTo>
                    <a:pt x="71439" y="58637"/>
                    <a:pt x="137538" y="0"/>
                    <a:pt x="219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1527" name="流程图: 联系 28"/>
            <p:cNvSpPr>
              <a:spLocks noChangeArrowheads="1"/>
            </p:cNvSpPr>
            <p:nvPr/>
          </p:nvSpPr>
          <p:spPr bwMode="auto">
            <a:xfrm>
              <a:off x="2341535" y="119991"/>
              <a:ext cx="384377" cy="621128"/>
            </a:xfrm>
            <a:custGeom>
              <a:avLst/>
              <a:gdLst>
                <a:gd name="T0" fmla="*/ 96511 w 385764"/>
                <a:gd name="T1" fmla="*/ 345281 h 621507"/>
                <a:gd name="T2" fmla="*/ 160972 w 385764"/>
                <a:gd name="T3" fmla="*/ 345281 h 621507"/>
                <a:gd name="T4" fmla="*/ 129950 w 385764"/>
                <a:gd name="T5" fmla="*/ 390201 h 621507"/>
                <a:gd name="T6" fmla="*/ 195265 w 385764"/>
                <a:gd name="T7" fmla="*/ 499462 h 621507"/>
                <a:gd name="T8" fmla="*/ 267717 w 385764"/>
                <a:gd name="T9" fmla="*/ 395616 h 621507"/>
                <a:gd name="T10" fmla="*/ 235838 w 385764"/>
                <a:gd name="T11" fmla="*/ 345281 h 621507"/>
                <a:gd name="T12" fmla="*/ 289253 w 385764"/>
                <a:gd name="T13" fmla="*/ 345281 h 621507"/>
                <a:gd name="T14" fmla="*/ 385764 w 385764"/>
                <a:gd name="T15" fmla="*/ 454898 h 621507"/>
                <a:gd name="T16" fmla="*/ 385764 w 385764"/>
                <a:gd name="T17" fmla="*/ 592851 h 621507"/>
                <a:gd name="T18" fmla="*/ 380671 w 385764"/>
                <a:gd name="T19" fmla="*/ 621507 h 621507"/>
                <a:gd name="T20" fmla="*/ 5094 w 385764"/>
                <a:gd name="T21" fmla="*/ 621507 h 621507"/>
                <a:gd name="T22" fmla="*/ 0 w 385764"/>
                <a:gd name="T23" fmla="*/ 592851 h 621507"/>
                <a:gd name="T24" fmla="*/ 0 w 385764"/>
                <a:gd name="T25" fmla="*/ 454898 h 621507"/>
                <a:gd name="T26" fmla="*/ 96511 w 385764"/>
                <a:gd name="T27" fmla="*/ 345281 h 621507"/>
                <a:gd name="T28" fmla="*/ 192882 w 385764"/>
                <a:gd name="T29" fmla="*/ 0 h 621507"/>
                <a:gd name="T30" fmla="*/ 307182 w 385764"/>
                <a:gd name="T31" fmla="*/ 114300 h 621507"/>
                <a:gd name="T32" fmla="*/ 297656 w 385764"/>
                <a:gd name="T33" fmla="*/ 159597 h 621507"/>
                <a:gd name="T34" fmla="*/ 297656 w 385764"/>
                <a:gd name="T35" fmla="*/ 175130 h 621507"/>
                <a:gd name="T36" fmla="*/ 347662 w 385764"/>
                <a:gd name="T37" fmla="*/ 252412 h 621507"/>
                <a:gd name="T38" fmla="*/ 297656 w 385764"/>
                <a:gd name="T39" fmla="*/ 275332 h 621507"/>
                <a:gd name="T40" fmla="*/ 297656 w 385764"/>
                <a:gd name="T41" fmla="*/ 276225 h 621507"/>
                <a:gd name="T42" fmla="*/ 295707 w 385764"/>
                <a:gd name="T43" fmla="*/ 276225 h 621507"/>
                <a:gd name="T44" fmla="*/ 290512 w 385764"/>
                <a:gd name="T45" fmla="*/ 278606 h 621507"/>
                <a:gd name="T46" fmla="*/ 290618 w 385764"/>
                <a:gd name="T47" fmla="*/ 276225 h 621507"/>
                <a:gd name="T48" fmla="*/ 229786 w 385764"/>
                <a:gd name="T49" fmla="*/ 276225 h 621507"/>
                <a:gd name="T50" fmla="*/ 278415 w 385764"/>
                <a:gd name="T51" fmla="*/ 136235 h 621507"/>
                <a:gd name="T52" fmla="*/ 245270 w 385764"/>
                <a:gd name="T53" fmla="*/ 147637 h 621507"/>
                <a:gd name="T54" fmla="*/ 188841 w 385764"/>
                <a:gd name="T55" fmla="*/ 103472 h 621507"/>
                <a:gd name="T56" fmla="*/ 130970 w 385764"/>
                <a:gd name="T57" fmla="*/ 154781 h 621507"/>
                <a:gd name="T58" fmla="*/ 116590 w 385764"/>
                <a:gd name="T59" fmla="*/ 151878 h 621507"/>
                <a:gd name="T60" fmla="*/ 164110 w 385764"/>
                <a:gd name="T61" fmla="*/ 276225 h 621507"/>
                <a:gd name="T62" fmla="*/ 99906 w 385764"/>
                <a:gd name="T63" fmla="*/ 276225 h 621507"/>
                <a:gd name="T64" fmla="*/ 100012 w 385764"/>
                <a:gd name="T65" fmla="*/ 278607 h 621507"/>
                <a:gd name="T66" fmla="*/ 94815 w 385764"/>
                <a:gd name="T67" fmla="*/ 276225 h 621507"/>
                <a:gd name="T68" fmla="*/ 85726 w 385764"/>
                <a:gd name="T69" fmla="*/ 276225 h 621507"/>
                <a:gd name="T70" fmla="*/ 85726 w 385764"/>
                <a:gd name="T71" fmla="*/ 272059 h 621507"/>
                <a:gd name="T72" fmla="*/ 42862 w 385764"/>
                <a:gd name="T73" fmla="*/ 252413 h 621507"/>
                <a:gd name="T74" fmla="*/ 85726 w 385764"/>
                <a:gd name="T75" fmla="*/ 186169 h 621507"/>
                <a:gd name="T76" fmla="*/ 85726 w 385764"/>
                <a:gd name="T77" fmla="*/ 149685 h 621507"/>
                <a:gd name="T78" fmla="*/ 78582 w 385764"/>
                <a:gd name="T79" fmla="*/ 114300 h 621507"/>
                <a:gd name="T80" fmla="*/ 192882 w 385764"/>
                <a:gd name="T81" fmla="*/ 0 h 62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5764" h="621507">
                  <a:moveTo>
                    <a:pt x="96511" y="345281"/>
                  </a:moveTo>
                  <a:lnTo>
                    <a:pt x="160972" y="345281"/>
                  </a:lnTo>
                  <a:lnTo>
                    <a:pt x="129950" y="390201"/>
                  </a:lnTo>
                  <a:lnTo>
                    <a:pt x="195265" y="499462"/>
                  </a:lnTo>
                  <a:lnTo>
                    <a:pt x="267717" y="395616"/>
                  </a:lnTo>
                  <a:lnTo>
                    <a:pt x="235838" y="345281"/>
                  </a:lnTo>
                  <a:lnTo>
                    <a:pt x="289253" y="345281"/>
                  </a:lnTo>
                  <a:cubicBezTo>
                    <a:pt x="342555" y="345281"/>
                    <a:pt x="385764" y="394358"/>
                    <a:pt x="385764" y="454898"/>
                  </a:cubicBezTo>
                  <a:lnTo>
                    <a:pt x="385764" y="592851"/>
                  </a:lnTo>
                  <a:lnTo>
                    <a:pt x="380671" y="621507"/>
                  </a:lnTo>
                  <a:lnTo>
                    <a:pt x="5094" y="621507"/>
                  </a:lnTo>
                  <a:cubicBezTo>
                    <a:pt x="1203" y="612733"/>
                    <a:pt x="0" y="602951"/>
                    <a:pt x="0" y="592851"/>
                  </a:cubicBezTo>
                  <a:lnTo>
                    <a:pt x="0" y="454898"/>
                  </a:lnTo>
                  <a:cubicBezTo>
                    <a:pt x="0" y="394358"/>
                    <a:pt x="43210" y="345281"/>
                    <a:pt x="96511" y="345281"/>
                  </a:cubicBezTo>
                  <a:close/>
                  <a:moveTo>
                    <a:pt x="192882" y="0"/>
                  </a:moveTo>
                  <a:cubicBezTo>
                    <a:pt x="256008" y="0"/>
                    <a:pt x="307182" y="51174"/>
                    <a:pt x="307182" y="114300"/>
                  </a:cubicBezTo>
                  <a:cubicBezTo>
                    <a:pt x="307182" y="130420"/>
                    <a:pt x="303845" y="145761"/>
                    <a:pt x="297656" y="159597"/>
                  </a:cubicBezTo>
                  <a:lnTo>
                    <a:pt x="297656" y="175130"/>
                  </a:lnTo>
                  <a:lnTo>
                    <a:pt x="347662" y="252412"/>
                  </a:lnTo>
                  <a:lnTo>
                    <a:pt x="297656" y="275332"/>
                  </a:lnTo>
                  <a:lnTo>
                    <a:pt x="297656" y="276225"/>
                  </a:lnTo>
                  <a:lnTo>
                    <a:pt x="295707" y="276225"/>
                  </a:lnTo>
                  <a:lnTo>
                    <a:pt x="290512" y="278606"/>
                  </a:lnTo>
                  <a:lnTo>
                    <a:pt x="290618" y="276225"/>
                  </a:lnTo>
                  <a:lnTo>
                    <a:pt x="229786" y="276225"/>
                  </a:lnTo>
                  <a:cubicBezTo>
                    <a:pt x="258002" y="252462"/>
                    <a:pt x="277583" y="198973"/>
                    <a:pt x="278415" y="136235"/>
                  </a:cubicBezTo>
                  <a:cubicBezTo>
                    <a:pt x="269444" y="143760"/>
                    <a:pt x="257810" y="147637"/>
                    <a:pt x="245270" y="147637"/>
                  </a:cubicBezTo>
                  <a:cubicBezTo>
                    <a:pt x="217806" y="147637"/>
                    <a:pt x="194686" y="129039"/>
                    <a:pt x="188841" y="103472"/>
                  </a:cubicBezTo>
                  <a:cubicBezTo>
                    <a:pt x="185847" y="132537"/>
                    <a:pt x="161006" y="154781"/>
                    <a:pt x="130970" y="154781"/>
                  </a:cubicBezTo>
                  <a:lnTo>
                    <a:pt x="116590" y="151878"/>
                  </a:lnTo>
                  <a:cubicBezTo>
                    <a:pt x="119482" y="208007"/>
                    <a:pt x="137961" y="254849"/>
                    <a:pt x="164110" y="276225"/>
                  </a:cubicBezTo>
                  <a:lnTo>
                    <a:pt x="99906" y="276225"/>
                  </a:lnTo>
                  <a:lnTo>
                    <a:pt x="100012" y="278607"/>
                  </a:lnTo>
                  <a:lnTo>
                    <a:pt x="94815" y="276225"/>
                  </a:lnTo>
                  <a:lnTo>
                    <a:pt x="85726" y="276225"/>
                  </a:lnTo>
                  <a:lnTo>
                    <a:pt x="85726" y="272059"/>
                  </a:lnTo>
                  <a:lnTo>
                    <a:pt x="42862" y="252413"/>
                  </a:lnTo>
                  <a:lnTo>
                    <a:pt x="85726" y="186169"/>
                  </a:lnTo>
                  <a:lnTo>
                    <a:pt x="85726" y="149685"/>
                  </a:lnTo>
                  <a:cubicBezTo>
                    <a:pt x="80596" y="138875"/>
                    <a:pt x="78582" y="126823"/>
                    <a:pt x="78582" y="114300"/>
                  </a:cubicBezTo>
                  <a:cubicBezTo>
                    <a:pt x="78582" y="51174"/>
                    <a:pt x="129756" y="0"/>
                    <a:pt x="1928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21529" name="TextBox 43"/>
          <p:cNvSpPr>
            <a:spLocks noChangeArrowheads="1"/>
          </p:cNvSpPr>
          <p:nvPr/>
        </p:nvSpPr>
        <p:spPr bwMode="auto">
          <a:xfrm>
            <a:off x="895350" y="200025"/>
            <a:ext cx="32067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FFFFFF"/>
                </a:solidFill>
                <a:ea typeface="微软雅黑" panose="020B0503020204020204" charset="-122"/>
              </a:rPr>
              <a:t>市场</a:t>
            </a:r>
            <a:r>
              <a:rPr lang="en-US" sz="2600">
                <a:solidFill>
                  <a:srgbClr val="FFFFFF"/>
                </a:solidFill>
                <a:ea typeface="微软雅黑" panose="020B0503020204020204" charset="-122"/>
              </a:rPr>
              <a:t> </a:t>
            </a:r>
            <a:endParaRPr lang="zh-CN" altLang="en-US" sz="260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21533" name="TextBox 40"/>
          <p:cNvSpPr>
            <a:spLocks noChangeArrowheads="1"/>
          </p:cNvSpPr>
          <p:nvPr/>
        </p:nvSpPr>
        <p:spPr bwMode="auto">
          <a:xfrm>
            <a:off x="7740650" y="4978400"/>
            <a:ext cx="5445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900">
                <a:solidFill>
                  <a:srgbClr val="FFFFFF"/>
                </a:solidFill>
                <a:ea typeface="微软雅黑" panose="020B0503020204020204" charset="-122"/>
              </a:rPr>
              <a:t>20 / 43</a:t>
            </a:r>
            <a:endParaRPr lang="zh-CN" altLang="en-US" sz="90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21534" name="TextBox 14"/>
          <p:cNvSpPr>
            <a:spLocks noChangeArrowheads="1"/>
          </p:cNvSpPr>
          <p:nvPr/>
        </p:nvSpPr>
        <p:spPr bwMode="auto">
          <a:xfrm>
            <a:off x="1089025" y="1401763"/>
            <a:ext cx="1790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600" b="1">
                <a:solidFill>
                  <a:srgbClr val="7BBC28"/>
                </a:solidFill>
                <a:ea typeface="微软雅黑" panose="020B0503020204020204" charset="-122"/>
              </a:rPr>
              <a:t>西</a:t>
            </a:r>
            <a:endParaRPr lang="zh-CN" altLang="en-US"/>
          </a:p>
        </p:txBody>
      </p:sp>
      <p:sp>
        <p:nvSpPr>
          <p:cNvPr id="21535" name="TextBox 107519"/>
          <p:cNvSpPr>
            <a:spLocks noChangeArrowheads="1"/>
          </p:cNvSpPr>
          <p:nvPr/>
        </p:nvSpPr>
        <p:spPr bwMode="auto">
          <a:xfrm>
            <a:off x="6408738" y="1401763"/>
            <a:ext cx="1546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600" b="1">
                <a:solidFill>
                  <a:srgbClr val="196674"/>
                </a:solidFill>
                <a:ea typeface="微软雅黑" panose="020B0503020204020204" charset="-122"/>
              </a:rPr>
              <a:t>东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270"/>
            <a:ext cx="3183255" cy="5181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858" tIns="45929" rIns="91858" bIns="45929" spcCol="0" rtlCol="0" anchor="ctr"/>
          <a:lstStyle/>
          <a:p>
            <a:pPr algn="ctr"/>
            <a:endParaRPr lang="zh-CN" altLang="en-US" sz="100"/>
          </a:p>
        </p:txBody>
      </p:sp>
      <p:sp>
        <p:nvSpPr>
          <p:cNvPr id="3" name="矩形 2"/>
          <p:cNvSpPr/>
          <p:nvPr/>
        </p:nvSpPr>
        <p:spPr>
          <a:xfrm>
            <a:off x="3183255" y="635"/>
            <a:ext cx="76200" cy="518223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858" tIns="45929" rIns="91858" bIns="45929" spcCol="0" rtlCol="0" anchor="ctr"/>
          <a:lstStyle/>
          <a:p>
            <a:pPr algn="ctr"/>
            <a:endParaRPr lang="zh-CN" altLang="en-US" sz="100"/>
          </a:p>
        </p:txBody>
      </p:sp>
      <p:cxnSp>
        <p:nvCxnSpPr>
          <p:cNvPr id="4" name="直接连接符 3"/>
          <p:cNvCxnSpPr/>
          <p:nvPr/>
        </p:nvCxnSpPr>
        <p:spPr>
          <a:xfrm>
            <a:off x="325101" y="2475619"/>
            <a:ext cx="253225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25101" y="3054419"/>
            <a:ext cx="253225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25101" y="2475619"/>
            <a:ext cx="0" cy="5788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857351" y="2475619"/>
            <a:ext cx="0" cy="57880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2192" y="2563991"/>
            <a:ext cx="2319020" cy="400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1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 录</a:t>
            </a:r>
            <a:r>
              <a:rPr lang="en-US" altLang="zh-CN" sz="201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/CONTENTS</a:t>
            </a:r>
          </a:p>
        </p:txBody>
      </p:sp>
      <p:sp>
        <p:nvSpPr>
          <p:cNvPr id="9" name="矩形 8"/>
          <p:cNvSpPr/>
          <p:nvPr/>
        </p:nvSpPr>
        <p:spPr>
          <a:xfrm>
            <a:off x="325101" y="2475619"/>
            <a:ext cx="2532250" cy="578800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grpSp>
        <p:nvGrpSpPr>
          <p:cNvPr id="26" name="组合 25"/>
          <p:cNvGrpSpPr/>
          <p:nvPr/>
        </p:nvGrpSpPr>
        <p:grpSpPr>
          <a:xfrm>
            <a:off x="4087495" y="1200150"/>
            <a:ext cx="3980180" cy="506730"/>
            <a:chOff x="6437" y="1710"/>
            <a:chExt cx="6268" cy="798"/>
          </a:xfrm>
        </p:grpSpPr>
        <p:sp>
          <p:nvSpPr>
            <p:cNvPr id="10" name="矩形 9"/>
            <p:cNvSpPr/>
            <p:nvPr/>
          </p:nvSpPr>
          <p:spPr>
            <a:xfrm>
              <a:off x="6437" y="1710"/>
              <a:ext cx="798" cy="79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361" y="1710"/>
              <a:ext cx="5344" cy="79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工作流程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087495" y="1979930"/>
            <a:ext cx="3980180" cy="506730"/>
            <a:chOff x="6437" y="3070"/>
            <a:chExt cx="6268" cy="798"/>
          </a:xfrm>
        </p:grpSpPr>
        <p:sp>
          <p:nvSpPr>
            <p:cNvPr id="12" name="矩形 11"/>
            <p:cNvSpPr/>
            <p:nvPr/>
          </p:nvSpPr>
          <p:spPr>
            <a:xfrm>
              <a:off x="6437" y="3070"/>
              <a:ext cx="798" cy="79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7361" y="3070"/>
              <a:ext cx="5344" cy="79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介绍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087495" y="2759710"/>
            <a:ext cx="3980180" cy="506730"/>
            <a:chOff x="6437" y="4431"/>
            <a:chExt cx="6268" cy="798"/>
          </a:xfrm>
        </p:grpSpPr>
        <p:sp>
          <p:nvSpPr>
            <p:cNvPr id="14" name="矩形 13"/>
            <p:cNvSpPr/>
            <p:nvPr/>
          </p:nvSpPr>
          <p:spPr>
            <a:xfrm>
              <a:off x="6437" y="4431"/>
              <a:ext cx="798" cy="79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7361" y="4431"/>
              <a:ext cx="5344" cy="79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休息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087495" y="3539490"/>
            <a:ext cx="3980180" cy="506730"/>
            <a:chOff x="6437" y="5792"/>
            <a:chExt cx="6268" cy="798"/>
          </a:xfrm>
        </p:grpSpPr>
        <p:sp>
          <p:nvSpPr>
            <p:cNvPr id="16" name="矩形 15"/>
            <p:cNvSpPr/>
            <p:nvPr/>
          </p:nvSpPr>
          <p:spPr>
            <a:xfrm>
              <a:off x="6437" y="5792"/>
              <a:ext cx="798" cy="79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05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7361" y="5792"/>
              <a:ext cx="5344" cy="79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产品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087495" y="420370"/>
            <a:ext cx="3980180" cy="506730"/>
            <a:chOff x="6437" y="639"/>
            <a:chExt cx="6268" cy="798"/>
          </a:xfrm>
        </p:grpSpPr>
        <p:sp>
          <p:nvSpPr>
            <p:cNvPr id="18" name="矩形 17"/>
            <p:cNvSpPr/>
            <p:nvPr/>
          </p:nvSpPr>
          <p:spPr>
            <a:xfrm>
              <a:off x="6437" y="639"/>
              <a:ext cx="798" cy="79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7361" y="639"/>
              <a:ext cx="5344" cy="79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介绍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087495" y="4319270"/>
            <a:ext cx="3980180" cy="506730"/>
            <a:chOff x="6437" y="7022"/>
            <a:chExt cx="6268" cy="798"/>
          </a:xfrm>
        </p:grpSpPr>
        <p:sp>
          <p:nvSpPr>
            <p:cNvPr id="20" name="矩形 19"/>
            <p:cNvSpPr/>
            <p:nvPr/>
          </p:nvSpPr>
          <p:spPr>
            <a:xfrm>
              <a:off x="6437" y="7022"/>
              <a:ext cx="798" cy="79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06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7361" y="7022"/>
              <a:ext cx="5344" cy="79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联系方式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8" grpId="0"/>
      <p:bldP spid="9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2"/>
          <p:cNvSpPr>
            <a:spLocks noChangeArrowheads="1"/>
          </p:cNvSpPr>
          <p:nvPr/>
        </p:nvSpPr>
        <p:spPr bwMode="auto">
          <a:xfrm>
            <a:off x="895350" y="200025"/>
            <a:ext cx="32067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FFFFFF"/>
                </a:solidFill>
                <a:ea typeface="微软雅黑" panose="020B0503020204020204" charset="-122"/>
              </a:rPr>
              <a:t>商业</a:t>
            </a:r>
            <a:endParaRPr lang="zh-CN" altLang="en-US"/>
          </a:p>
        </p:txBody>
      </p:sp>
      <p:sp>
        <p:nvSpPr>
          <p:cNvPr id="22534" name="TextBox 9"/>
          <p:cNvSpPr>
            <a:spLocks noChangeArrowheads="1"/>
          </p:cNvSpPr>
          <p:nvPr/>
        </p:nvSpPr>
        <p:spPr bwMode="auto">
          <a:xfrm>
            <a:off x="7740650" y="4978400"/>
            <a:ext cx="5445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900">
                <a:solidFill>
                  <a:srgbClr val="FFFFFF"/>
                </a:solidFill>
                <a:ea typeface="微软雅黑" panose="020B0503020204020204" charset="-122"/>
              </a:rPr>
              <a:t>21 / 43</a:t>
            </a:r>
            <a:endParaRPr lang="zh-CN" altLang="en-US" sz="90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22535" name="流程图: 联系 1"/>
          <p:cNvSpPr>
            <a:spLocks noChangeArrowheads="1"/>
          </p:cNvSpPr>
          <p:nvPr/>
        </p:nvSpPr>
        <p:spPr bwMode="auto">
          <a:xfrm>
            <a:off x="4884738" y="1265238"/>
            <a:ext cx="3382962" cy="3382962"/>
          </a:xfrm>
          <a:prstGeom prst="flowChartConnector">
            <a:avLst/>
          </a:prstGeom>
          <a:solidFill>
            <a:srgbClr val="33A6B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2536" name="流程图: 联系 23"/>
          <p:cNvSpPr>
            <a:spLocks noChangeArrowheads="1"/>
          </p:cNvSpPr>
          <p:nvPr/>
        </p:nvSpPr>
        <p:spPr bwMode="auto">
          <a:xfrm>
            <a:off x="5341938" y="2163763"/>
            <a:ext cx="2476500" cy="2476500"/>
          </a:xfrm>
          <a:prstGeom prst="flowChartConnector">
            <a:avLst/>
          </a:prstGeom>
          <a:solidFill>
            <a:srgbClr val="19667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2537" name="流程图: 联系 24"/>
          <p:cNvSpPr>
            <a:spLocks noChangeArrowheads="1"/>
          </p:cNvSpPr>
          <p:nvPr/>
        </p:nvSpPr>
        <p:spPr bwMode="auto">
          <a:xfrm>
            <a:off x="5837238" y="3140075"/>
            <a:ext cx="1493837" cy="1492250"/>
          </a:xfrm>
          <a:prstGeom prst="flowChartConnector">
            <a:avLst/>
          </a:prstGeom>
          <a:solidFill>
            <a:srgbClr val="7BBC2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2538" name="圆角矩形 19"/>
          <p:cNvSpPr>
            <a:spLocks noChangeArrowheads="1"/>
          </p:cNvSpPr>
          <p:nvPr/>
        </p:nvSpPr>
        <p:spPr bwMode="auto">
          <a:xfrm>
            <a:off x="6362700" y="3703638"/>
            <a:ext cx="420688" cy="414337"/>
          </a:xfrm>
          <a:custGeom>
            <a:avLst/>
            <a:gdLst>
              <a:gd name="T0" fmla="*/ 184264 w 1181100"/>
              <a:gd name="T1" fmla="*/ 457200 h 1168400"/>
              <a:gd name="T2" fmla="*/ 152400 w 1181100"/>
              <a:gd name="T3" fmla="*/ 611444 h 1168400"/>
              <a:gd name="T4" fmla="*/ 152400 w 1181100"/>
              <a:gd name="T5" fmla="*/ 837688 h 1168400"/>
              <a:gd name="T6" fmla="*/ 191219 w 1181100"/>
              <a:gd name="T7" fmla="*/ 1016000 h 1168400"/>
              <a:gd name="T8" fmla="*/ 1008931 w 1181100"/>
              <a:gd name="T9" fmla="*/ 1016000 h 1168400"/>
              <a:gd name="T10" fmla="*/ 1047750 w 1181100"/>
              <a:gd name="T11" fmla="*/ 837688 h 1168400"/>
              <a:gd name="T12" fmla="*/ 1047750 w 1181100"/>
              <a:gd name="T13" fmla="*/ 611444 h 1168400"/>
              <a:gd name="T14" fmla="*/ 1015886 w 1181100"/>
              <a:gd name="T15" fmla="*/ 457200 h 1168400"/>
              <a:gd name="T16" fmla="*/ 639426 w 1181100"/>
              <a:gd name="T17" fmla="*/ 457200 h 1168400"/>
              <a:gd name="T18" fmla="*/ 622301 w 1181100"/>
              <a:gd name="T19" fmla="*/ 473226 h 1168400"/>
              <a:gd name="T20" fmla="*/ 607304 w 1181100"/>
              <a:gd name="T21" fmla="*/ 457200 h 1168400"/>
              <a:gd name="T22" fmla="*/ 298451 w 1181100"/>
              <a:gd name="T23" fmla="*/ 0 h 1168400"/>
              <a:gd name="T24" fmla="*/ 624165 w 1181100"/>
              <a:gd name="T25" fmla="*/ 304800 h 1168400"/>
              <a:gd name="T26" fmla="*/ 639524 w 1181100"/>
              <a:gd name="T27" fmla="*/ 304800 h 1168400"/>
              <a:gd name="T28" fmla="*/ 924523 w 1181100"/>
              <a:gd name="T29" fmla="*/ 38100 h 1168400"/>
              <a:gd name="T30" fmla="*/ 1000510 w 1181100"/>
              <a:gd name="T31" fmla="*/ 119301 h 1168400"/>
              <a:gd name="T32" fmla="*/ 802283 w 1181100"/>
              <a:gd name="T33" fmla="*/ 304800 h 1168400"/>
              <a:gd name="T34" fmla="*/ 1136650 w 1181100"/>
              <a:gd name="T35" fmla="*/ 304800 h 1168400"/>
              <a:gd name="T36" fmla="*/ 1136650 w 1181100"/>
              <a:gd name="T37" fmla="*/ 400050 h 1168400"/>
              <a:gd name="T38" fmla="*/ 1146913 w 1181100"/>
              <a:gd name="T39" fmla="*/ 400050 h 1168400"/>
              <a:gd name="T40" fmla="*/ 1181100 w 1181100"/>
              <a:gd name="T41" fmla="*/ 590550 h 1168400"/>
              <a:gd name="T42" fmla="*/ 1181100 w 1181100"/>
              <a:gd name="T43" fmla="*/ 889000 h 1168400"/>
              <a:gd name="T44" fmla="*/ 1136650 w 1181100"/>
              <a:gd name="T45" fmla="*/ 1106127 h 1168400"/>
              <a:gd name="T46" fmla="*/ 1136650 w 1181100"/>
              <a:gd name="T47" fmla="*/ 1168400 h 1168400"/>
              <a:gd name="T48" fmla="*/ 44450 w 1181100"/>
              <a:gd name="T49" fmla="*/ 1168400 h 1168400"/>
              <a:gd name="T50" fmla="*/ 44450 w 1181100"/>
              <a:gd name="T51" fmla="*/ 1106127 h 1168400"/>
              <a:gd name="T52" fmla="*/ 0 w 1181100"/>
              <a:gd name="T53" fmla="*/ 889000 h 1168400"/>
              <a:gd name="T54" fmla="*/ 0 w 1181100"/>
              <a:gd name="T55" fmla="*/ 590550 h 1168400"/>
              <a:gd name="T56" fmla="*/ 34188 w 1181100"/>
              <a:gd name="T57" fmla="*/ 400050 h 1168400"/>
              <a:gd name="T58" fmla="*/ 44450 w 1181100"/>
              <a:gd name="T59" fmla="*/ 400050 h 1168400"/>
              <a:gd name="T60" fmla="*/ 44450 w 1181100"/>
              <a:gd name="T61" fmla="*/ 304800 h 1168400"/>
              <a:gd name="T62" fmla="*/ 461405 w 1181100"/>
              <a:gd name="T63" fmla="*/ 304800 h 1168400"/>
              <a:gd name="T64" fmla="*/ 222464 w 1181100"/>
              <a:gd name="T65" fmla="*/ 81201 h 1168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81100" h="1168400">
                <a:moveTo>
                  <a:pt x="184264" y="457200"/>
                </a:moveTo>
                <a:cubicBezTo>
                  <a:pt x="162255" y="504100"/>
                  <a:pt x="152400" y="556621"/>
                  <a:pt x="152400" y="611444"/>
                </a:cubicBezTo>
                <a:lnTo>
                  <a:pt x="152400" y="837688"/>
                </a:lnTo>
                <a:cubicBezTo>
                  <a:pt x="152400" y="901373"/>
                  <a:pt x="165698" y="961951"/>
                  <a:pt x="191219" y="1016000"/>
                </a:cubicBezTo>
                <a:lnTo>
                  <a:pt x="1008931" y="1016000"/>
                </a:lnTo>
                <a:cubicBezTo>
                  <a:pt x="1034452" y="961951"/>
                  <a:pt x="1047750" y="901373"/>
                  <a:pt x="1047750" y="837688"/>
                </a:cubicBezTo>
                <a:lnTo>
                  <a:pt x="1047750" y="611444"/>
                </a:lnTo>
                <a:cubicBezTo>
                  <a:pt x="1047750" y="556621"/>
                  <a:pt x="1037896" y="504100"/>
                  <a:pt x="1015886" y="457200"/>
                </a:cubicBezTo>
                <a:lnTo>
                  <a:pt x="639426" y="457200"/>
                </a:lnTo>
                <a:lnTo>
                  <a:pt x="622301" y="473226"/>
                </a:lnTo>
                <a:lnTo>
                  <a:pt x="607304" y="457200"/>
                </a:lnTo>
                <a:close/>
                <a:moveTo>
                  <a:pt x="298451" y="0"/>
                </a:moveTo>
                <a:lnTo>
                  <a:pt x="624165" y="304800"/>
                </a:lnTo>
                <a:lnTo>
                  <a:pt x="639524" y="304800"/>
                </a:lnTo>
                <a:lnTo>
                  <a:pt x="924523" y="38100"/>
                </a:lnTo>
                <a:lnTo>
                  <a:pt x="1000510" y="119301"/>
                </a:lnTo>
                <a:lnTo>
                  <a:pt x="802283" y="304800"/>
                </a:lnTo>
                <a:lnTo>
                  <a:pt x="1136650" y="304800"/>
                </a:lnTo>
                <a:lnTo>
                  <a:pt x="1136650" y="400050"/>
                </a:lnTo>
                <a:lnTo>
                  <a:pt x="1146913" y="400050"/>
                </a:lnTo>
                <a:cubicBezTo>
                  <a:pt x="1169951" y="459207"/>
                  <a:pt x="1181100" y="523576"/>
                  <a:pt x="1181100" y="590550"/>
                </a:cubicBezTo>
                <a:lnTo>
                  <a:pt x="1181100" y="889000"/>
                </a:lnTo>
                <a:cubicBezTo>
                  <a:pt x="1181100" y="966112"/>
                  <a:pt x="1166321" y="1039771"/>
                  <a:pt x="1136650" y="1106127"/>
                </a:cubicBezTo>
                <a:lnTo>
                  <a:pt x="1136650" y="1168400"/>
                </a:lnTo>
                <a:lnTo>
                  <a:pt x="44450" y="1168400"/>
                </a:lnTo>
                <a:lnTo>
                  <a:pt x="44450" y="1106127"/>
                </a:lnTo>
                <a:cubicBezTo>
                  <a:pt x="14780" y="1039771"/>
                  <a:pt x="0" y="966112"/>
                  <a:pt x="0" y="889000"/>
                </a:cubicBezTo>
                <a:lnTo>
                  <a:pt x="0" y="590550"/>
                </a:lnTo>
                <a:cubicBezTo>
                  <a:pt x="0" y="523576"/>
                  <a:pt x="11149" y="459207"/>
                  <a:pt x="34188" y="400050"/>
                </a:cubicBezTo>
                <a:lnTo>
                  <a:pt x="44450" y="400050"/>
                </a:lnTo>
                <a:lnTo>
                  <a:pt x="44450" y="304800"/>
                </a:lnTo>
                <a:lnTo>
                  <a:pt x="461405" y="304800"/>
                </a:lnTo>
                <a:lnTo>
                  <a:pt x="222464" y="812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22539" name="组合 22"/>
          <p:cNvGrpSpPr/>
          <p:nvPr/>
        </p:nvGrpSpPr>
        <p:grpSpPr bwMode="auto">
          <a:xfrm>
            <a:off x="6343650" y="2535238"/>
            <a:ext cx="471488" cy="387350"/>
            <a:chOff x="0" y="0"/>
            <a:chExt cx="1416050" cy="1163271"/>
          </a:xfrm>
        </p:grpSpPr>
        <p:sp>
          <p:nvSpPr>
            <p:cNvPr id="22540" name="流程图: 联系 13"/>
            <p:cNvSpPr>
              <a:spLocks noChangeArrowheads="1"/>
            </p:cNvSpPr>
            <p:nvPr/>
          </p:nvSpPr>
          <p:spPr bwMode="auto">
            <a:xfrm>
              <a:off x="361950" y="0"/>
              <a:ext cx="679450" cy="644525"/>
            </a:xfrm>
            <a:custGeom>
              <a:avLst/>
              <a:gdLst>
                <a:gd name="T0" fmla="*/ 339725 w 679450"/>
                <a:gd name="T1" fmla="*/ 0 h 644525"/>
                <a:gd name="T2" fmla="*/ 679450 w 679450"/>
                <a:gd name="T3" fmla="*/ 235744 h 644525"/>
                <a:gd name="T4" fmla="*/ 395362 w 679450"/>
                <a:gd name="T5" fmla="*/ 467596 h 644525"/>
                <a:gd name="T6" fmla="*/ 346075 w 679450"/>
                <a:gd name="T7" fmla="*/ 644525 h 644525"/>
                <a:gd name="T8" fmla="*/ 297040 w 679450"/>
                <a:gd name="T9" fmla="*/ 468502 h 644525"/>
                <a:gd name="T10" fmla="*/ 0 w 679450"/>
                <a:gd name="T11" fmla="*/ 235744 h 644525"/>
                <a:gd name="T12" fmla="*/ 339725 w 679450"/>
                <a:gd name="T13" fmla="*/ 0 h 644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9450" h="644525">
                  <a:moveTo>
                    <a:pt x="339725" y="0"/>
                  </a:moveTo>
                  <a:cubicBezTo>
                    <a:pt x="527350" y="0"/>
                    <a:pt x="679450" y="105546"/>
                    <a:pt x="679450" y="235744"/>
                  </a:cubicBezTo>
                  <a:cubicBezTo>
                    <a:pt x="679450" y="352773"/>
                    <a:pt x="556563" y="449885"/>
                    <a:pt x="395362" y="467596"/>
                  </a:cubicBezTo>
                  <a:lnTo>
                    <a:pt x="346075" y="644525"/>
                  </a:lnTo>
                  <a:lnTo>
                    <a:pt x="297040" y="468502"/>
                  </a:lnTo>
                  <a:cubicBezTo>
                    <a:pt x="129513" y="455038"/>
                    <a:pt x="0" y="355886"/>
                    <a:pt x="0" y="235744"/>
                  </a:cubicBezTo>
                  <a:cubicBezTo>
                    <a:pt x="0" y="105546"/>
                    <a:pt x="152100" y="0"/>
                    <a:pt x="339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2541" name="流程图: 联系 15"/>
            <p:cNvSpPr>
              <a:spLocks noChangeArrowheads="1"/>
            </p:cNvSpPr>
            <p:nvPr/>
          </p:nvSpPr>
          <p:spPr bwMode="auto">
            <a:xfrm>
              <a:off x="0" y="558800"/>
              <a:ext cx="679450" cy="598121"/>
            </a:xfrm>
            <a:custGeom>
              <a:avLst/>
              <a:gdLst>
                <a:gd name="T0" fmla="*/ 339725 w 679450"/>
                <a:gd name="T1" fmla="*/ 0 h 598121"/>
                <a:gd name="T2" fmla="*/ 679450 w 679450"/>
                <a:gd name="T3" fmla="*/ 235744 h 598121"/>
                <a:gd name="T4" fmla="*/ 527602 w 679450"/>
                <a:gd name="T5" fmla="*/ 432006 h 598121"/>
                <a:gd name="T6" fmla="*/ 604135 w 679450"/>
                <a:gd name="T7" fmla="*/ 598121 h 598121"/>
                <a:gd name="T8" fmla="*/ 409753 w 679450"/>
                <a:gd name="T9" fmla="*/ 466362 h 598121"/>
                <a:gd name="T10" fmla="*/ 339725 w 679450"/>
                <a:gd name="T11" fmla="*/ 471488 h 598121"/>
                <a:gd name="T12" fmla="*/ 0 w 679450"/>
                <a:gd name="T13" fmla="*/ 235744 h 598121"/>
                <a:gd name="T14" fmla="*/ 339725 w 679450"/>
                <a:gd name="T15" fmla="*/ 0 h 598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9450" h="598121">
                  <a:moveTo>
                    <a:pt x="339725" y="0"/>
                  </a:moveTo>
                  <a:cubicBezTo>
                    <a:pt x="527350" y="0"/>
                    <a:pt x="679450" y="105546"/>
                    <a:pt x="679450" y="235744"/>
                  </a:cubicBezTo>
                  <a:cubicBezTo>
                    <a:pt x="679450" y="317716"/>
                    <a:pt x="619160" y="389916"/>
                    <a:pt x="527602" y="432006"/>
                  </a:cubicBezTo>
                  <a:lnTo>
                    <a:pt x="604135" y="598121"/>
                  </a:lnTo>
                  <a:lnTo>
                    <a:pt x="409753" y="466362"/>
                  </a:lnTo>
                  <a:cubicBezTo>
                    <a:pt x="387166" y="469760"/>
                    <a:pt x="363736" y="471488"/>
                    <a:pt x="339725" y="471488"/>
                  </a:cubicBezTo>
                  <a:cubicBezTo>
                    <a:pt x="152100" y="471488"/>
                    <a:pt x="0" y="365942"/>
                    <a:pt x="0" y="235744"/>
                  </a:cubicBezTo>
                  <a:cubicBezTo>
                    <a:pt x="0" y="105546"/>
                    <a:pt x="152100" y="0"/>
                    <a:pt x="339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2542" name="流程图: 联系 16"/>
            <p:cNvSpPr>
              <a:spLocks noChangeArrowheads="1"/>
            </p:cNvSpPr>
            <p:nvPr/>
          </p:nvSpPr>
          <p:spPr bwMode="auto">
            <a:xfrm>
              <a:off x="736600" y="558800"/>
              <a:ext cx="679450" cy="604471"/>
            </a:xfrm>
            <a:custGeom>
              <a:avLst/>
              <a:gdLst>
                <a:gd name="T0" fmla="*/ 339725 w 679450"/>
                <a:gd name="T1" fmla="*/ 0 h 604471"/>
                <a:gd name="T2" fmla="*/ 679450 w 679450"/>
                <a:gd name="T3" fmla="*/ 235744 h 604471"/>
                <a:gd name="T4" fmla="*/ 339725 w 679450"/>
                <a:gd name="T5" fmla="*/ 471488 h 604471"/>
                <a:gd name="T6" fmla="*/ 283645 w 679450"/>
                <a:gd name="T7" fmla="*/ 467565 h 604471"/>
                <a:gd name="T8" fmla="*/ 81670 w 679450"/>
                <a:gd name="T9" fmla="*/ 604471 h 604471"/>
                <a:gd name="T10" fmla="*/ 159756 w 679450"/>
                <a:gd name="T11" fmla="*/ 434984 h 604471"/>
                <a:gd name="T12" fmla="*/ 0 w 679450"/>
                <a:gd name="T13" fmla="*/ 235744 h 604471"/>
                <a:gd name="T14" fmla="*/ 339725 w 679450"/>
                <a:gd name="T15" fmla="*/ 0 h 604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9450" h="604471">
                  <a:moveTo>
                    <a:pt x="339725" y="0"/>
                  </a:moveTo>
                  <a:cubicBezTo>
                    <a:pt x="527350" y="0"/>
                    <a:pt x="679450" y="105546"/>
                    <a:pt x="679450" y="235744"/>
                  </a:cubicBezTo>
                  <a:cubicBezTo>
                    <a:pt x="679450" y="365942"/>
                    <a:pt x="527350" y="471488"/>
                    <a:pt x="339725" y="471488"/>
                  </a:cubicBezTo>
                  <a:lnTo>
                    <a:pt x="283645" y="467565"/>
                  </a:lnTo>
                  <a:lnTo>
                    <a:pt x="81670" y="604471"/>
                  </a:lnTo>
                  <a:lnTo>
                    <a:pt x="159756" y="434984"/>
                  </a:lnTo>
                  <a:cubicBezTo>
                    <a:pt x="63691" y="393924"/>
                    <a:pt x="0" y="319996"/>
                    <a:pt x="0" y="235744"/>
                  </a:cubicBezTo>
                  <a:cubicBezTo>
                    <a:pt x="0" y="105546"/>
                    <a:pt x="152100" y="0"/>
                    <a:pt x="3397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22543" name="矩形 8"/>
          <p:cNvSpPr>
            <a:spLocks noChangeArrowheads="1"/>
          </p:cNvSpPr>
          <p:nvPr/>
        </p:nvSpPr>
        <p:spPr bwMode="auto">
          <a:xfrm>
            <a:off x="6365875" y="1636713"/>
            <a:ext cx="423863" cy="322262"/>
          </a:xfrm>
          <a:custGeom>
            <a:avLst/>
            <a:gdLst>
              <a:gd name="T0" fmla="*/ 609600 w 1206500"/>
              <a:gd name="T1" fmla="*/ 673100 h 914400"/>
              <a:gd name="T2" fmla="*/ 825500 w 1206500"/>
              <a:gd name="T3" fmla="*/ 673100 h 914400"/>
              <a:gd name="T4" fmla="*/ 825500 w 1206500"/>
              <a:gd name="T5" fmla="*/ 755650 h 914400"/>
              <a:gd name="T6" fmla="*/ 609600 w 1206500"/>
              <a:gd name="T7" fmla="*/ 755650 h 914400"/>
              <a:gd name="T8" fmla="*/ 596900 w 1206500"/>
              <a:gd name="T9" fmla="*/ 527050 h 914400"/>
              <a:gd name="T10" fmla="*/ 901700 w 1206500"/>
              <a:gd name="T11" fmla="*/ 527050 h 914400"/>
              <a:gd name="T12" fmla="*/ 901700 w 1206500"/>
              <a:gd name="T13" fmla="*/ 609599 h 914400"/>
              <a:gd name="T14" fmla="*/ 596900 w 1206500"/>
              <a:gd name="T15" fmla="*/ 609599 h 914400"/>
              <a:gd name="T16" fmla="*/ 603250 w 1206500"/>
              <a:gd name="T17" fmla="*/ 381000 h 914400"/>
              <a:gd name="T18" fmla="*/ 908050 w 1206500"/>
              <a:gd name="T19" fmla="*/ 381000 h 914400"/>
              <a:gd name="T20" fmla="*/ 908050 w 1206500"/>
              <a:gd name="T21" fmla="*/ 450850 h 914400"/>
              <a:gd name="T22" fmla="*/ 603250 w 1206500"/>
              <a:gd name="T23" fmla="*/ 450850 h 914400"/>
              <a:gd name="T24" fmla="*/ 139700 w 1206500"/>
              <a:gd name="T25" fmla="*/ 381000 h 914400"/>
              <a:gd name="T26" fmla="*/ 527050 w 1206500"/>
              <a:gd name="T27" fmla="*/ 381000 h 914400"/>
              <a:gd name="T28" fmla="*/ 527050 w 1206500"/>
              <a:gd name="T29" fmla="*/ 755650 h 914400"/>
              <a:gd name="T30" fmla="*/ 139700 w 1206500"/>
              <a:gd name="T31" fmla="*/ 755650 h 914400"/>
              <a:gd name="T32" fmla="*/ 152400 w 1206500"/>
              <a:gd name="T33" fmla="*/ 228600 h 914400"/>
              <a:gd name="T34" fmla="*/ 901700 w 1206500"/>
              <a:gd name="T35" fmla="*/ 228600 h 914400"/>
              <a:gd name="T36" fmla="*/ 901700 w 1206500"/>
              <a:gd name="T37" fmla="*/ 304800 h 914400"/>
              <a:gd name="T38" fmla="*/ 152400 w 1206500"/>
              <a:gd name="T39" fmla="*/ 304800 h 914400"/>
              <a:gd name="T40" fmla="*/ 78860 w 1206500"/>
              <a:gd name="T41" fmla="*/ 81828 h 914400"/>
              <a:gd name="T42" fmla="*/ 78860 w 1206500"/>
              <a:gd name="T43" fmla="*/ 819150 h 914400"/>
              <a:gd name="T44" fmla="*/ 984249 w 1206500"/>
              <a:gd name="T45" fmla="*/ 819150 h 914400"/>
              <a:gd name="T46" fmla="*/ 984249 w 1206500"/>
              <a:gd name="T47" fmla="*/ 81828 h 914400"/>
              <a:gd name="T48" fmla="*/ 0 w 1206500"/>
              <a:gd name="T49" fmla="*/ 0 h 914400"/>
              <a:gd name="T50" fmla="*/ 1060450 w 1206500"/>
              <a:gd name="T51" fmla="*/ 0 h 914400"/>
              <a:gd name="T52" fmla="*/ 1060450 w 1206500"/>
              <a:gd name="T53" fmla="*/ 152400 h 914400"/>
              <a:gd name="T54" fmla="*/ 1206500 w 1206500"/>
              <a:gd name="T55" fmla="*/ 152400 h 914400"/>
              <a:gd name="T56" fmla="*/ 1206500 w 1206500"/>
              <a:gd name="T57" fmla="*/ 502711 h 914400"/>
              <a:gd name="T58" fmla="*/ 1206500 w 1206500"/>
              <a:gd name="T59" fmla="*/ 508000 h 914400"/>
              <a:gd name="T60" fmla="*/ 1206500 w 1206500"/>
              <a:gd name="T61" fmla="*/ 786339 h 914400"/>
              <a:gd name="T62" fmla="*/ 1078439 w 1206500"/>
              <a:gd name="T63" fmla="*/ 914400 h 914400"/>
              <a:gd name="T64" fmla="*/ 661461 w 1206500"/>
              <a:gd name="T65" fmla="*/ 914400 h 914400"/>
              <a:gd name="T66" fmla="*/ 630009 w 1206500"/>
              <a:gd name="T67" fmla="*/ 908050 h 914400"/>
              <a:gd name="T68" fmla="*/ 80435 w 1206500"/>
              <a:gd name="T69" fmla="*/ 908050 h 914400"/>
              <a:gd name="T70" fmla="*/ 9474 w 1206500"/>
              <a:gd name="T71" fmla="*/ 863600 h 914400"/>
              <a:gd name="T72" fmla="*/ 0 w 1206500"/>
              <a:gd name="T73" fmla="*/ 863600 h 914400"/>
              <a:gd name="T74" fmla="*/ 0 w 1206500"/>
              <a:gd name="T75" fmla="*/ 827615 h 914400"/>
              <a:gd name="T76" fmla="*/ 0 w 1206500"/>
              <a:gd name="T77" fmla="*/ 505885 h 91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06500" h="914400">
                <a:moveTo>
                  <a:pt x="609600" y="673100"/>
                </a:moveTo>
                <a:lnTo>
                  <a:pt x="825500" y="673100"/>
                </a:lnTo>
                <a:lnTo>
                  <a:pt x="825500" y="755650"/>
                </a:lnTo>
                <a:lnTo>
                  <a:pt x="609600" y="755650"/>
                </a:lnTo>
                <a:close/>
                <a:moveTo>
                  <a:pt x="596900" y="527050"/>
                </a:moveTo>
                <a:lnTo>
                  <a:pt x="901700" y="527050"/>
                </a:lnTo>
                <a:lnTo>
                  <a:pt x="901700" y="609599"/>
                </a:lnTo>
                <a:lnTo>
                  <a:pt x="596900" y="609599"/>
                </a:lnTo>
                <a:close/>
                <a:moveTo>
                  <a:pt x="603250" y="381000"/>
                </a:moveTo>
                <a:lnTo>
                  <a:pt x="908050" y="381000"/>
                </a:lnTo>
                <a:lnTo>
                  <a:pt x="908050" y="450850"/>
                </a:lnTo>
                <a:lnTo>
                  <a:pt x="603250" y="450850"/>
                </a:lnTo>
                <a:close/>
                <a:moveTo>
                  <a:pt x="139700" y="381000"/>
                </a:moveTo>
                <a:lnTo>
                  <a:pt x="527050" y="381000"/>
                </a:lnTo>
                <a:lnTo>
                  <a:pt x="527050" y="755650"/>
                </a:lnTo>
                <a:lnTo>
                  <a:pt x="139700" y="755650"/>
                </a:lnTo>
                <a:close/>
                <a:moveTo>
                  <a:pt x="152400" y="228600"/>
                </a:moveTo>
                <a:lnTo>
                  <a:pt x="901700" y="228600"/>
                </a:lnTo>
                <a:lnTo>
                  <a:pt x="901700" y="304800"/>
                </a:lnTo>
                <a:lnTo>
                  <a:pt x="152400" y="304800"/>
                </a:lnTo>
                <a:close/>
                <a:moveTo>
                  <a:pt x="78860" y="81828"/>
                </a:moveTo>
                <a:lnTo>
                  <a:pt x="78860" y="819150"/>
                </a:lnTo>
                <a:lnTo>
                  <a:pt x="984249" y="819150"/>
                </a:lnTo>
                <a:lnTo>
                  <a:pt x="984249" y="81828"/>
                </a:lnTo>
                <a:close/>
                <a:moveTo>
                  <a:pt x="0" y="0"/>
                </a:moveTo>
                <a:lnTo>
                  <a:pt x="1060450" y="0"/>
                </a:lnTo>
                <a:lnTo>
                  <a:pt x="1060450" y="152400"/>
                </a:lnTo>
                <a:lnTo>
                  <a:pt x="1206500" y="152400"/>
                </a:lnTo>
                <a:lnTo>
                  <a:pt x="1206500" y="502711"/>
                </a:lnTo>
                <a:lnTo>
                  <a:pt x="1206500" y="508000"/>
                </a:lnTo>
                <a:lnTo>
                  <a:pt x="1206500" y="786339"/>
                </a:lnTo>
                <a:cubicBezTo>
                  <a:pt x="1206500" y="857065"/>
                  <a:pt x="1149165" y="914400"/>
                  <a:pt x="1078439" y="914400"/>
                </a:cubicBezTo>
                <a:lnTo>
                  <a:pt x="661461" y="914400"/>
                </a:lnTo>
                <a:lnTo>
                  <a:pt x="630009" y="908050"/>
                </a:lnTo>
                <a:lnTo>
                  <a:pt x="80435" y="908050"/>
                </a:lnTo>
                <a:cubicBezTo>
                  <a:pt x="49108" y="908050"/>
                  <a:pt x="21964" y="890141"/>
                  <a:pt x="9474" y="863600"/>
                </a:cubicBezTo>
                <a:lnTo>
                  <a:pt x="0" y="863600"/>
                </a:lnTo>
                <a:lnTo>
                  <a:pt x="0" y="827615"/>
                </a:lnTo>
                <a:lnTo>
                  <a:pt x="0" y="5058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2544" name="TextBox 25"/>
          <p:cNvSpPr>
            <a:spLocks noChangeArrowheads="1"/>
          </p:cNvSpPr>
          <p:nvPr/>
        </p:nvSpPr>
        <p:spPr bwMode="auto">
          <a:xfrm>
            <a:off x="896938" y="1144588"/>
            <a:ext cx="25384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33A6B2"/>
                </a:solidFill>
                <a:ea typeface="微软雅黑" panose="020B0503020204020204" charset="-122"/>
              </a:rPr>
              <a:t>信笺</a:t>
            </a:r>
            <a:endParaRPr lang="zh-CN" altLang="en-US"/>
          </a:p>
        </p:txBody>
      </p:sp>
      <p:sp>
        <p:nvSpPr>
          <p:cNvPr id="22545" name="TextBox 27"/>
          <p:cNvSpPr>
            <a:spLocks noChangeArrowheads="1"/>
          </p:cNvSpPr>
          <p:nvPr/>
        </p:nvSpPr>
        <p:spPr bwMode="auto">
          <a:xfrm>
            <a:off x="879475" y="2325688"/>
            <a:ext cx="2538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196674"/>
                </a:solidFill>
                <a:ea typeface="微软雅黑" panose="020B0503020204020204" charset="-122"/>
              </a:rPr>
              <a:t>社交</a:t>
            </a:r>
            <a:endParaRPr lang="zh-CN" altLang="en-US"/>
          </a:p>
        </p:txBody>
      </p:sp>
      <p:sp>
        <p:nvSpPr>
          <p:cNvPr id="22546" name="TextBox 30"/>
          <p:cNvSpPr>
            <a:spLocks noChangeArrowheads="1"/>
          </p:cNvSpPr>
          <p:nvPr/>
        </p:nvSpPr>
        <p:spPr bwMode="auto">
          <a:xfrm>
            <a:off x="887413" y="3541713"/>
            <a:ext cx="254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7BBC28"/>
                </a:solidFill>
                <a:ea typeface="微软雅黑" panose="020B0503020204020204" charset="-122"/>
              </a:rPr>
              <a:t>电视</a:t>
            </a:r>
            <a:endParaRPr lang="zh-CN" altLang="en-US"/>
          </a:p>
        </p:txBody>
      </p:sp>
      <p:sp>
        <p:nvSpPr>
          <p:cNvPr id="22547" name="TextBox 31"/>
          <p:cNvSpPr>
            <a:spLocks noChangeArrowheads="1"/>
          </p:cNvSpPr>
          <p:nvPr/>
        </p:nvSpPr>
        <p:spPr bwMode="auto">
          <a:xfrm>
            <a:off x="903288" y="1589088"/>
            <a:ext cx="3330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  <p:sp>
        <p:nvSpPr>
          <p:cNvPr id="22548" name="TextBox 32"/>
          <p:cNvSpPr>
            <a:spLocks noChangeArrowheads="1"/>
          </p:cNvSpPr>
          <p:nvPr/>
        </p:nvSpPr>
        <p:spPr bwMode="auto">
          <a:xfrm>
            <a:off x="903288" y="2770188"/>
            <a:ext cx="3330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  <p:sp>
        <p:nvSpPr>
          <p:cNvPr id="22549" name="TextBox 33"/>
          <p:cNvSpPr>
            <a:spLocks noChangeArrowheads="1"/>
          </p:cNvSpPr>
          <p:nvPr/>
        </p:nvSpPr>
        <p:spPr bwMode="auto">
          <a:xfrm>
            <a:off x="903288" y="3986213"/>
            <a:ext cx="3330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114\Desktop\Fotolia_50327397_Subscription_XXL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5" r="2614"/>
          <a:stretch>
            <a:fillRect/>
          </a:stretch>
        </p:blipFill>
        <p:spPr bwMode="auto">
          <a:xfrm>
            <a:off x="2705100" y="0"/>
            <a:ext cx="64833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矩形 11"/>
          <p:cNvSpPr>
            <a:spLocks noChangeArrowheads="1"/>
          </p:cNvSpPr>
          <p:nvPr/>
        </p:nvSpPr>
        <p:spPr bwMode="auto">
          <a:xfrm>
            <a:off x="1344613" y="1725613"/>
            <a:ext cx="3683000" cy="17526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4580" name="矩形 12"/>
          <p:cNvSpPr>
            <a:spLocks noChangeArrowheads="1"/>
          </p:cNvSpPr>
          <p:nvPr/>
        </p:nvSpPr>
        <p:spPr bwMode="auto">
          <a:xfrm>
            <a:off x="0" y="1914525"/>
            <a:ext cx="4953000" cy="574675"/>
          </a:xfrm>
          <a:prstGeom prst="rect">
            <a:avLst/>
          </a:prstGeom>
          <a:solidFill>
            <a:srgbClr val="0092F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4581" name="TextBox 14"/>
          <p:cNvSpPr>
            <a:spLocks noChangeArrowheads="1"/>
          </p:cNvSpPr>
          <p:nvPr/>
        </p:nvSpPr>
        <p:spPr bwMode="auto">
          <a:xfrm>
            <a:off x="2160588" y="2462213"/>
            <a:ext cx="280670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F7F6F1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  <p:sp>
        <p:nvSpPr>
          <p:cNvPr id="24582" name="TextBox 16"/>
          <p:cNvSpPr>
            <a:spLocks noChangeArrowheads="1"/>
          </p:cNvSpPr>
          <p:nvPr/>
        </p:nvSpPr>
        <p:spPr bwMode="auto">
          <a:xfrm>
            <a:off x="2208213" y="1852613"/>
            <a:ext cx="2671762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rgbClr val="FFFFFF"/>
                </a:solidFill>
                <a:ea typeface="微软雅黑" panose="020B0503020204020204" charset="-122"/>
              </a:rPr>
              <a:t>分析</a:t>
            </a:r>
            <a:endParaRPr lang="zh-CN" altLang="en-US"/>
          </a:p>
        </p:txBody>
      </p:sp>
      <p:grpSp>
        <p:nvGrpSpPr>
          <p:cNvPr id="24583" name="组合 17"/>
          <p:cNvGrpSpPr/>
          <p:nvPr/>
        </p:nvGrpSpPr>
        <p:grpSpPr bwMode="auto">
          <a:xfrm>
            <a:off x="1687513" y="1928813"/>
            <a:ext cx="523875" cy="523875"/>
            <a:chOff x="0" y="0"/>
            <a:chExt cx="1363980" cy="1363980"/>
          </a:xfrm>
        </p:grpSpPr>
        <p:sp>
          <p:nvSpPr>
            <p:cNvPr id="24584" name="流程图: 联系 18"/>
            <p:cNvSpPr>
              <a:spLocks noChangeArrowheads="1"/>
            </p:cNvSpPr>
            <p:nvPr/>
          </p:nvSpPr>
          <p:spPr bwMode="auto">
            <a:xfrm>
              <a:off x="0" y="0"/>
              <a:ext cx="1363980" cy="1363980"/>
            </a:xfrm>
            <a:prstGeom prst="flowChartConnector">
              <a:avLst/>
            </a:prstGeom>
            <a:solidFill>
              <a:srgbClr val="0092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4585" name="矩形 19"/>
            <p:cNvSpPr>
              <a:spLocks noChangeArrowheads="1"/>
            </p:cNvSpPr>
            <p:nvPr/>
          </p:nvSpPr>
          <p:spPr bwMode="auto">
            <a:xfrm>
              <a:off x="355461" y="814253"/>
              <a:ext cx="144663" cy="23559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4586" name="矩形 20"/>
            <p:cNvSpPr>
              <a:spLocks noChangeArrowheads="1"/>
            </p:cNvSpPr>
            <p:nvPr/>
          </p:nvSpPr>
          <p:spPr bwMode="auto">
            <a:xfrm>
              <a:off x="599323" y="549724"/>
              <a:ext cx="157064" cy="4959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24587" name="矩形 21"/>
            <p:cNvSpPr>
              <a:spLocks noChangeArrowheads="1"/>
            </p:cNvSpPr>
            <p:nvPr/>
          </p:nvSpPr>
          <p:spPr bwMode="auto">
            <a:xfrm>
              <a:off x="843188" y="314129"/>
              <a:ext cx="144663" cy="7357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1"/>
          <p:cNvSpPr>
            <a:spLocks noChangeArrowheads="1"/>
          </p:cNvSpPr>
          <p:nvPr/>
        </p:nvSpPr>
        <p:spPr bwMode="auto">
          <a:xfrm>
            <a:off x="895350" y="200025"/>
            <a:ext cx="32067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FFFFFF"/>
                </a:solidFill>
                <a:ea typeface="微软雅黑" panose="020B0503020204020204" charset="-122"/>
              </a:rPr>
              <a:t>分析</a:t>
            </a:r>
            <a:r>
              <a:rPr lang="en-US" sz="2600">
                <a:solidFill>
                  <a:srgbClr val="FFFFFF"/>
                </a:solidFill>
                <a:ea typeface="微软雅黑" panose="020B0503020204020204" charset="-122"/>
              </a:rPr>
              <a:t> </a:t>
            </a:r>
            <a:endParaRPr lang="zh-CN" altLang="en-US" sz="260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25608" name="TextBox 1"/>
          <p:cNvSpPr>
            <a:spLocks noChangeArrowheads="1"/>
          </p:cNvSpPr>
          <p:nvPr/>
        </p:nvSpPr>
        <p:spPr bwMode="auto">
          <a:xfrm>
            <a:off x="4724400" y="1457325"/>
            <a:ext cx="2933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0A3A4A"/>
                </a:solidFill>
                <a:ea typeface="微软雅黑" panose="020B0503020204020204" charset="-122"/>
              </a:rPr>
              <a:t>描述</a:t>
            </a:r>
            <a:endParaRPr lang="zh-CN" altLang="en-US"/>
          </a:p>
        </p:txBody>
      </p:sp>
      <p:sp>
        <p:nvSpPr>
          <p:cNvPr id="25609" name="TextBox 17"/>
          <p:cNvSpPr>
            <a:spLocks noChangeArrowheads="1"/>
          </p:cNvSpPr>
          <p:nvPr/>
        </p:nvSpPr>
        <p:spPr bwMode="auto">
          <a:xfrm>
            <a:off x="4748213" y="2084388"/>
            <a:ext cx="378618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  <p:sp>
        <p:nvSpPr>
          <p:cNvPr id="25610" name="矩形 18"/>
          <p:cNvSpPr>
            <a:spLocks noChangeArrowheads="1"/>
          </p:cNvSpPr>
          <p:nvPr/>
        </p:nvSpPr>
        <p:spPr bwMode="auto">
          <a:xfrm>
            <a:off x="4845050" y="4121150"/>
            <a:ext cx="723900" cy="295275"/>
          </a:xfrm>
          <a:prstGeom prst="rect">
            <a:avLst/>
          </a:prstGeom>
          <a:solidFill>
            <a:srgbClr val="7BBC2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2011</a:t>
            </a:r>
            <a:endParaRPr lang="zh-CN" altLang="en-US" sz="1600" b="1">
              <a:solidFill>
                <a:srgbClr val="FFFFFF"/>
              </a:solidFill>
            </a:endParaRPr>
          </a:p>
        </p:txBody>
      </p:sp>
      <p:sp>
        <p:nvSpPr>
          <p:cNvPr id="25611" name="矩形 20"/>
          <p:cNvSpPr>
            <a:spLocks noChangeArrowheads="1"/>
          </p:cNvSpPr>
          <p:nvPr/>
        </p:nvSpPr>
        <p:spPr bwMode="auto">
          <a:xfrm>
            <a:off x="5680075" y="4121150"/>
            <a:ext cx="723900" cy="295275"/>
          </a:xfrm>
          <a:prstGeom prst="rect">
            <a:avLst/>
          </a:prstGeom>
          <a:solidFill>
            <a:srgbClr val="B1DE6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2012</a:t>
            </a:r>
            <a:endParaRPr lang="zh-CN" altLang="en-US" sz="1600" b="1">
              <a:solidFill>
                <a:srgbClr val="FFFFFF"/>
              </a:solidFill>
            </a:endParaRPr>
          </a:p>
        </p:txBody>
      </p:sp>
      <p:sp>
        <p:nvSpPr>
          <p:cNvPr id="25612" name="矩形 21"/>
          <p:cNvSpPr>
            <a:spLocks noChangeArrowheads="1"/>
          </p:cNvSpPr>
          <p:nvPr/>
        </p:nvSpPr>
        <p:spPr bwMode="auto">
          <a:xfrm>
            <a:off x="6523038" y="4121150"/>
            <a:ext cx="723900" cy="295275"/>
          </a:xfrm>
          <a:prstGeom prst="rect">
            <a:avLst/>
          </a:prstGeom>
          <a:solidFill>
            <a:srgbClr val="33A6B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2013</a:t>
            </a:r>
            <a:endParaRPr lang="zh-CN" altLang="en-US" sz="1600" b="1">
              <a:solidFill>
                <a:srgbClr val="FFFFFF"/>
              </a:solidFill>
            </a:endParaRPr>
          </a:p>
        </p:txBody>
      </p:sp>
      <p:sp>
        <p:nvSpPr>
          <p:cNvPr id="25613" name="矩形 22"/>
          <p:cNvSpPr>
            <a:spLocks noChangeArrowheads="1"/>
          </p:cNvSpPr>
          <p:nvPr/>
        </p:nvSpPr>
        <p:spPr bwMode="auto">
          <a:xfrm>
            <a:off x="7358063" y="4121150"/>
            <a:ext cx="723900" cy="295275"/>
          </a:xfrm>
          <a:prstGeom prst="rect">
            <a:avLst/>
          </a:prstGeom>
          <a:solidFill>
            <a:srgbClr val="19667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1600" b="1">
                <a:solidFill>
                  <a:srgbClr val="FFFFFF"/>
                </a:solidFill>
                <a:cs typeface="Arial" panose="020B0604020202020204" pitchFamily="34" charset="0"/>
                <a:sym typeface="Arial" panose="020B0604020202020204" pitchFamily="34" charset="0"/>
              </a:rPr>
              <a:t>2014</a:t>
            </a:r>
            <a:endParaRPr lang="zh-CN" altLang="en-US" sz="1600" b="1">
              <a:solidFill>
                <a:srgbClr val="FFFFFF"/>
              </a:solidFill>
            </a:endParaRPr>
          </a:p>
        </p:txBody>
      </p:sp>
      <p:grpSp>
        <p:nvGrpSpPr>
          <p:cNvPr id="25614" name="组合 24"/>
          <p:cNvGrpSpPr/>
          <p:nvPr/>
        </p:nvGrpSpPr>
        <p:grpSpPr bwMode="auto">
          <a:xfrm>
            <a:off x="1200150" y="1343025"/>
            <a:ext cx="3089275" cy="3092450"/>
            <a:chOff x="0" y="0"/>
            <a:chExt cx="3088651" cy="3092763"/>
          </a:xfrm>
        </p:grpSpPr>
        <p:sp>
          <p:nvSpPr>
            <p:cNvPr id="25615" name="饼形 19"/>
            <p:cNvSpPr>
              <a:spLocks noChangeArrowheads="1"/>
            </p:cNvSpPr>
            <p:nvPr/>
          </p:nvSpPr>
          <p:spPr bwMode="auto">
            <a:xfrm>
              <a:off x="0" y="0"/>
              <a:ext cx="3085477" cy="3086412"/>
            </a:xfrm>
            <a:custGeom>
              <a:avLst/>
              <a:gdLst>
                <a:gd name="T0" fmla="*/ 1539432 w 3085477"/>
                <a:gd name="T1" fmla="*/ 3 h 3086412"/>
                <a:gd name="T2" fmla="*/ 3082170 w 3085477"/>
                <a:gd name="T3" fmla="*/ 1543209 h 3086412"/>
                <a:gd name="T4" fmla="*/ 1539432 w 3085477"/>
                <a:gd name="T5" fmla="*/ 3086415 h 3086412"/>
                <a:gd name="T6" fmla="*/ 1377089 w 3085477"/>
                <a:gd name="T7" fmla="*/ 3077973 h 3086412"/>
                <a:gd name="T8" fmla="*/ 1542738 w 3085477"/>
                <a:gd name="T9" fmla="*/ 1543206 h 3086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85477" h="3086412">
                  <a:moveTo>
                    <a:pt x="1539432" y="3"/>
                  </a:moveTo>
                  <a:cubicBezTo>
                    <a:pt x="2391463" y="3"/>
                    <a:pt x="3082170" y="690920"/>
                    <a:pt x="3082170" y="1543209"/>
                  </a:cubicBezTo>
                  <a:cubicBezTo>
                    <a:pt x="3082170" y="2395498"/>
                    <a:pt x="2391463" y="3086415"/>
                    <a:pt x="1539432" y="3086415"/>
                  </a:cubicBezTo>
                  <a:cubicBezTo>
                    <a:pt x="1484446" y="3086415"/>
                    <a:pt x="1430131" y="3083537"/>
                    <a:pt x="1377089" y="3077973"/>
                  </a:cubicBezTo>
                  <a:lnTo>
                    <a:pt x="1542738" y="1543206"/>
                  </a:lnTo>
                  <a:close/>
                </a:path>
              </a:pathLst>
            </a:custGeom>
            <a:solidFill>
              <a:srgbClr val="7BB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/>
            </a:p>
          </p:txBody>
        </p:sp>
        <p:sp>
          <p:nvSpPr>
            <p:cNvPr id="25616" name="饼形 28"/>
            <p:cNvSpPr>
              <a:spLocks noChangeArrowheads="1"/>
            </p:cNvSpPr>
            <p:nvPr/>
          </p:nvSpPr>
          <p:spPr bwMode="auto">
            <a:xfrm>
              <a:off x="0" y="6351"/>
              <a:ext cx="3087064" cy="3084825"/>
            </a:xfrm>
            <a:custGeom>
              <a:avLst/>
              <a:gdLst>
                <a:gd name="T0" fmla="*/ 630963 w 3087064"/>
                <a:gd name="T1" fmla="*/ 298441 h 3084825"/>
                <a:gd name="T2" fmla="*/ 1543531 w 3087064"/>
                <a:gd name="T3" fmla="*/ -1 h 3084825"/>
                <a:gd name="T4" fmla="*/ 1543532 w 3087064"/>
                <a:gd name="T5" fmla="*/ 1542412 h 3084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87064" h="3084825">
                  <a:moveTo>
                    <a:pt x="630963" y="298441"/>
                  </a:moveTo>
                  <a:cubicBezTo>
                    <a:pt x="886519" y="110791"/>
                    <a:pt x="1202077" y="-1"/>
                    <a:pt x="1543531" y="-1"/>
                  </a:cubicBezTo>
                  <a:lnTo>
                    <a:pt x="1543532" y="1542412"/>
                  </a:lnTo>
                  <a:close/>
                </a:path>
              </a:pathLst>
            </a:custGeom>
            <a:solidFill>
              <a:srgbClr val="B1D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/>
            </a:p>
          </p:txBody>
        </p:sp>
        <p:sp>
          <p:nvSpPr>
            <p:cNvPr id="25617" name="饼形 29"/>
            <p:cNvSpPr>
              <a:spLocks noChangeArrowheads="1"/>
            </p:cNvSpPr>
            <p:nvPr/>
          </p:nvSpPr>
          <p:spPr bwMode="auto">
            <a:xfrm>
              <a:off x="0" y="6351"/>
              <a:ext cx="3087064" cy="3084825"/>
            </a:xfrm>
            <a:custGeom>
              <a:avLst/>
              <a:gdLst>
                <a:gd name="T0" fmla="*/ 30703 w 3087064"/>
                <a:gd name="T1" fmla="*/ 1236301 h 3084825"/>
                <a:gd name="T2" fmla="*/ 628501 w 3087064"/>
                <a:gd name="T3" fmla="*/ 300123 h 3084825"/>
                <a:gd name="T4" fmla="*/ 1543532 w 3087064"/>
                <a:gd name="T5" fmla="*/ 1542412 h 3084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87064" h="3084825">
                  <a:moveTo>
                    <a:pt x="30703" y="1236301"/>
                  </a:moveTo>
                  <a:cubicBezTo>
                    <a:pt x="107682" y="853742"/>
                    <a:pt x="325912" y="523041"/>
                    <a:pt x="628501" y="300123"/>
                  </a:cubicBezTo>
                  <a:lnTo>
                    <a:pt x="1543532" y="1542412"/>
                  </a:lnTo>
                  <a:close/>
                </a:path>
              </a:pathLst>
            </a:custGeom>
            <a:solidFill>
              <a:srgbClr val="33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/>
            </a:p>
          </p:txBody>
        </p:sp>
        <p:sp>
          <p:nvSpPr>
            <p:cNvPr id="25618" name="饼形 30"/>
            <p:cNvSpPr>
              <a:spLocks noChangeArrowheads="1"/>
            </p:cNvSpPr>
            <p:nvPr/>
          </p:nvSpPr>
          <p:spPr bwMode="auto">
            <a:xfrm>
              <a:off x="3174" y="6351"/>
              <a:ext cx="3085477" cy="3086412"/>
            </a:xfrm>
            <a:custGeom>
              <a:avLst/>
              <a:gdLst>
                <a:gd name="T0" fmla="*/ 1373383 w 3085477"/>
                <a:gd name="T1" fmla="*/ 3077085 h 3086412"/>
                <a:gd name="T2" fmla="*/ -1 w 3085477"/>
                <a:gd name="T3" fmla="*/ 1543205 h 3086412"/>
                <a:gd name="T4" fmla="*/ 30788 w 3085477"/>
                <a:gd name="T5" fmla="*/ 1234917 h 3086412"/>
                <a:gd name="T6" fmla="*/ 1542738 w 3085477"/>
                <a:gd name="T7" fmla="*/ 1543206 h 3086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5477" h="3086412">
                  <a:moveTo>
                    <a:pt x="1373383" y="3077085"/>
                  </a:moveTo>
                  <a:cubicBezTo>
                    <a:pt x="600711" y="2992515"/>
                    <a:pt x="-1" y="2338033"/>
                    <a:pt x="-1" y="1543205"/>
                  </a:cubicBezTo>
                  <a:cubicBezTo>
                    <a:pt x="-1" y="1437467"/>
                    <a:pt x="10630" y="1334213"/>
                    <a:pt x="30788" y="1234917"/>
                  </a:cubicBezTo>
                  <a:lnTo>
                    <a:pt x="1542738" y="1543206"/>
                  </a:lnTo>
                  <a:close/>
                </a:path>
              </a:pathLst>
            </a:custGeom>
            <a:solidFill>
              <a:srgbClr val="1966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/>
            </a:p>
          </p:txBody>
        </p:sp>
      </p:grpSp>
      <p:sp>
        <p:nvSpPr>
          <p:cNvPr id="25619" name="TextBox 23"/>
          <p:cNvSpPr>
            <a:spLocks noChangeArrowheads="1"/>
          </p:cNvSpPr>
          <p:nvPr/>
        </p:nvSpPr>
        <p:spPr bwMode="auto">
          <a:xfrm>
            <a:off x="3171825" y="2733675"/>
            <a:ext cx="81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a typeface="微软雅黑" panose="020B0503020204020204" charset="-122"/>
              </a:rPr>
              <a:t>62%</a:t>
            </a:r>
            <a:endParaRPr lang="zh-CN" altLang="en-US" sz="2000" b="1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25620" name="TextBox 25"/>
          <p:cNvSpPr>
            <a:spLocks noChangeArrowheads="1"/>
          </p:cNvSpPr>
          <p:nvPr/>
        </p:nvSpPr>
        <p:spPr bwMode="auto">
          <a:xfrm>
            <a:off x="2095500" y="1790700"/>
            <a:ext cx="81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a typeface="微软雅黑" panose="020B0503020204020204" charset="-122"/>
              </a:rPr>
              <a:t>12%</a:t>
            </a:r>
            <a:endParaRPr lang="zh-CN" altLang="en-US" sz="2000" b="1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25621" name="TextBox 26"/>
          <p:cNvSpPr>
            <a:spLocks noChangeArrowheads="1"/>
          </p:cNvSpPr>
          <p:nvPr/>
        </p:nvSpPr>
        <p:spPr bwMode="auto">
          <a:xfrm>
            <a:off x="1581150" y="2266950"/>
            <a:ext cx="81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a typeface="微软雅黑" panose="020B0503020204020204" charset="-122"/>
              </a:rPr>
              <a:t>14%</a:t>
            </a:r>
            <a:endParaRPr lang="zh-CN" altLang="en-US" sz="2000" b="1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25622" name="TextBox 27"/>
          <p:cNvSpPr>
            <a:spLocks noChangeArrowheads="1"/>
          </p:cNvSpPr>
          <p:nvPr/>
        </p:nvSpPr>
        <p:spPr bwMode="auto">
          <a:xfrm>
            <a:off x="1771650" y="3143250"/>
            <a:ext cx="81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ea typeface="微软雅黑" panose="020B0503020204020204" charset="-122"/>
              </a:rPr>
              <a:t>32%</a:t>
            </a:r>
            <a:endParaRPr lang="zh-CN" altLang="en-US" sz="2000" b="1">
              <a:solidFill>
                <a:srgbClr val="FFFFFF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6"/>
          <p:cNvSpPr>
            <a:spLocks noChangeArrowheads="1"/>
          </p:cNvSpPr>
          <p:nvPr/>
        </p:nvSpPr>
        <p:spPr bwMode="auto">
          <a:xfrm>
            <a:off x="895350" y="200025"/>
            <a:ext cx="32067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FFFFFF"/>
                </a:solidFill>
                <a:ea typeface="微软雅黑" panose="020B0503020204020204" charset="-122"/>
              </a:rPr>
              <a:t>财务</a:t>
            </a:r>
            <a:r>
              <a:rPr lang="en-US" sz="2600">
                <a:solidFill>
                  <a:srgbClr val="FFFFFF"/>
                </a:solidFill>
                <a:ea typeface="微软雅黑" panose="020B0503020204020204" charset="-122"/>
              </a:rPr>
              <a:t> </a:t>
            </a:r>
            <a:endParaRPr lang="zh-CN" altLang="en-US" sz="260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26630" name="TextBox 13"/>
          <p:cNvSpPr>
            <a:spLocks noChangeArrowheads="1"/>
          </p:cNvSpPr>
          <p:nvPr/>
        </p:nvSpPr>
        <p:spPr bwMode="auto">
          <a:xfrm>
            <a:off x="7740650" y="4978400"/>
            <a:ext cx="5445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900">
                <a:solidFill>
                  <a:srgbClr val="FFFFFF"/>
                </a:solidFill>
                <a:ea typeface="微软雅黑" panose="020B0503020204020204" charset="-122"/>
              </a:rPr>
              <a:t>25 / 43</a:t>
            </a:r>
            <a:endParaRPr lang="zh-CN" altLang="en-US" sz="90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pic>
        <p:nvPicPr>
          <p:cNvPr id="26631" name="图表 2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850900"/>
            <a:ext cx="5753100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1"/>
          <p:cNvSpPr>
            <a:spLocks noChangeArrowheads="1"/>
          </p:cNvSpPr>
          <p:nvPr/>
        </p:nvSpPr>
        <p:spPr bwMode="auto">
          <a:xfrm>
            <a:off x="6988175" y="1992313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000000"/>
                </a:solidFill>
                <a:ea typeface="微软雅黑" panose="020B0503020204020204" charset="-122"/>
              </a:rPr>
              <a:t>积极</a:t>
            </a:r>
            <a:endParaRPr lang="zh-CN" altLang="en-US"/>
          </a:p>
        </p:txBody>
      </p:sp>
      <p:sp>
        <p:nvSpPr>
          <p:cNvPr id="26633" name="TextBox 23"/>
          <p:cNvSpPr>
            <a:spLocks noChangeArrowheads="1"/>
          </p:cNvSpPr>
          <p:nvPr/>
        </p:nvSpPr>
        <p:spPr bwMode="auto">
          <a:xfrm>
            <a:off x="6988175" y="2400300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000000"/>
                </a:solidFill>
                <a:ea typeface="微软雅黑" panose="020B0503020204020204" charset="-122"/>
              </a:rPr>
              <a:t>收入</a:t>
            </a:r>
            <a:endParaRPr lang="zh-CN" altLang="en-US"/>
          </a:p>
        </p:txBody>
      </p:sp>
      <p:sp>
        <p:nvSpPr>
          <p:cNvPr id="26634" name="TextBox 24"/>
          <p:cNvSpPr>
            <a:spLocks noChangeArrowheads="1"/>
          </p:cNvSpPr>
          <p:nvPr/>
        </p:nvSpPr>
        <p:spPr bwMode="auto">
          <a:xfrm>
            <a:off x="6988175" y="2809875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000000"/>
                </a:solidFill>
                <a:ea typeface="微软雅黑" panose="020B0503020204020204" charset="-122"/>
              </a:rPr>
              <a:t>消极</a:t>
            </a:r>
            <a:endParaRPr lang="zh-CN" altLang="en-US"/>
          </a:p>
        </p:txBody>
      </p:sp>
      <p:sp>
        <p:nvSpPr>
          <p:cNvPr id="26635" name="TextBox 25"/>
          <p:cNvSpPr>
            <a:spLocks noChangeArrowheads="1"/>
          </p:cNvSpPr>
          <p:nvPr/>
        </p:nvSpPr>
        <p:spPr bwMode="auto">
          <a:xfrm>
            <a:off x="6988175" y="3222625"/>
            <a:ext cx="1600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000000"/>
                </a:solidFill>
                <a:ea typeface="微软雅黑" panose="020B0503020204020204" charset="-122"/>
              </a:rPr>
              <a:t>支出</a:t>
            </a:r>
            <a:endParaRPr lang="zh-CN" altLang="en-US"/>
          </a:p>
        </p:txBody>
      </p:sp>
      <p:sp>
        <p:nvSpPr>
          <p:cNvPr id="26636" name="矩形 22"/>
          <p:cNvSpPr>
            <a:spLocks noChangeArrowheads="1"/>
          </p:cNvSpPr>
          <p:nvPr/>
        </p:nvSpPr>
        <p:spPr bwMode="auto">
          <a:xfrm>
            <a:off x="6832600" y="2133600"/>
            <a:ext cx="177800" cy="165100"/>
          </a:xfrm>
          <a:prstGeom prst="rect">
            <a:avLst/>
          </a:prstGeom>
          <a:solidFill>
            <a:srgbClr val="B1DE6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6637" name="矩形 27"/>
          <p:cNvSpPr>
            <a:spLocks noChangeArrowheads="1"/>
          </p:cNvSpPr>
          <p:nvPr/>
        </p:nvSpPr>
        <p:spPr bwMode="auto">
          <a:xfrm>
            <a:off x="6832600" y="2520950"/>
            <a:ext cx="177800" cy="165100"/>
          </a:xfrm>
          <a:prstGeom prst="rect">
            <a:avLst/>
          </a:prstGeom>
          <a:solidFill>
            <a:srgbClr val="19667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6638" name="矩形 28"/>
          <p:cNvSpPr>
            <a:spLocks noChangeArrowheads="1"/>
          </p:cNvSpPr>
          <p:nvPr/>
        </p:nvSpPr>
        <p:spPr bwMode="auto">
          <a:xfrm>
            <a:off x="6832600" y="2946400"/>
            <a:ext cx="177800" cy="165100"/>
          </a:xfrm>
          <a:prstGeom prst="rect">
            <a:avLst/>
          </a:prstGeom>
          <a:solidFill>
            <a:srgbClr val="7BBC2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6639" name="矩形 29"/>
          <p:cNvSpPr>
            <a:spLocks noChangeArrowheads="1"/>
          </p:cNvSpPr>
          <p:nvPr/>
        </p:nvSpPr>
        <p:spPr bwMode="auto">
          <a:xfrm>
            <a:off x="6832600" y="3352800"/>
            <a:ext cx="177800" cy="165100"/>
          </a:xfrm>
          <a:prstGeom prst="rect">
            <a:avLst/>
          </a:prstGeom>
          <a:solidFill>
            <a:srgbClr val="33A6B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1"/>
          <p:cNvSpPr>
            <a:spLocks noChangeArrowheads="1"/>
          </p:cNvSpPr>
          <p:nvPr/>
        </p:nvSpPr>
        <p:spPr bwMode="auto">
          <a:xfrm>
            <a:off x="895350" y="200025"/>
            <a:ext cx="32067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FFFFFF"/>
                </a:solidFill>
                <a:ea typeface="微软雅黑" panose="020B0503020204020204" charset="-122"/>
              </a:rPr>
              <a:t>列表</a:t>
            </a:r>
            <a:r>
              <a:rPr lang="en-US" sz="2600">
                <a:solidFill>
                  <a:srgbClr val="FFFFFF"/>
                </a:solidFill>
                <a:ea typeface="微软雅黑" panose="020B0503020204020204" charset="-122"/>
              </a:rPr>
              <a:t> </a:t>
            </a:r>
            <a:endParaRPr lang="zh-CN" altLang="en-US" sz="260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27654" name="TextBox 8"/>
          <p:cNvSpPr>
            <a:spLocks noChangeArrowheads="1"/>
          </p:cNvSpPr>
          <p:nvPr/>
        </p:nvSpPr>
        <p:spPr bwMode="auto">
          <a:xfrm>
            <a:off x="7740650" y="4978400"/>
            <a:ext cx="5445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900">
                <a:solidFill>
                  <a:srgbClr val="FFFFFF"/>
                </a:solidFill>
                <a:ea typeface="微软雅黑" panose="020B0503020204020204" charset="-122"/>
              </a:rPr>
              <a:t>26 / 43</a:t>
            </a:r>
            <a:endParaRPr lang="zh-CN" altLang="en-US" sz="90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graphicFrame>
        <p:nvGraphicFramePr>
          <p:cNvPr id="28680" name="表格 28679"/>
          <p:cNvGraphicFramePr/>
          <p:nvPr/>
        </p:nvGraphicFramePr>
        <p:xfrm>
          <a:off x="1008063" y="1252538"/>
          <a:ext cx="7231063" cy="2986088"/>
        </p:xfrm>
        <a:graphic>
          <a:graphicData uri="http://schemas.openxmlformats.org/drawingml/2006/table">
            <a:tbl>
              <a:tblPr/>
              <a:tblGrid>
                <a:gridCol w="1808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8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8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4500">
                <a:tc>
                  <a:txBody>
                    <a:bodyPr/>
                    <a:lstStyle>
                      <a:lvl1pPr marL="344805" lvl="0" indent="-344805" algn="l" defTabSz="92075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1pPr>
                      <a:lvl2pPr marL="748030" lvl="1" indent="-28765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2pPr>
                      <a:lvl3pPr marL="1151255" lvl="2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3pPr>
                      <a:lvl4pPr marL="1611630" lvl="3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4pPr>
                      <a:lvl5pPr marL="2072005" lvl="4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姓名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DE64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4805" lvl="0" indent="-344805" algn="l" defTabSz="92075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1pPr>
                      <a:lvl2pPr marL="748030" lvl="1" indent="-28765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2pPr>
                      <a:lvl3pPr marL="1151255" lvl="2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3pPr>
                      <a:lvl4pPr marL="1611630" lvl="3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4pPr>
                      <a:lvl5pPr marL="2072005" lvl="4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公司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DE64">
                        <a:alpha val="100000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344805" lvl="0" indent="-344805" algn="l" defTabSz="92075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1pPr>
                      <a:lvl2pPr marL="748030" lvl="1" indent="-28765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2pPr>
                      <a:lvl3pPr marL="1151255" lvl="2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3pPr>
                      <a:lvl4pPr marL="1611630" lvl="3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4pPr>
                      <a:lvl5pPr marL="2072005" lvl="4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价值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1DE64">
                        <a:alpha val="10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>
                      <a:lvl1pPr marL="344805" lvl="0" indent="-344805" algn="l" defTabSz="92075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1pPr>
                      <a:lvl2pPr marL="748030" lvl="1" indent="-28765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2pPr>
                      <a:lvl3pPr marL="1151255" lvl="2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3pPr>
                      <a:lvl4pPr marL="1611630" lvl="3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4pPr>
                      <a:lvl5pPr marL="2072005" lvl="4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John Doe</a:t>
                      </a:r>
                      <a:endParaRPr lang="zh-CN" altLang="en-US" sz="1800" dirty="0">
                        <a:solidFill>
                          <a:srgbClr val="7F7F7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4805" lvl="0" indent="-344805" algn="l" defTabSz="92075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1pPr>
                      <a:lvl2pPr marL="748030" lvl="1" indent="-28765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2pPr>
                      <a:lvl3pPr marL="1151255" lvl="2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3pPr>
                      <a:lvl4pPr marL="1611630" lvl="3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4pPr>
                      <a:lvl5pPr marL="2072005" lvl="4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Microsoft</a:t>
                      </a:r>
                      <a:endParaRPr lang="zh-CN" altLang="en-US" sz="1800" dirty="0">
                        <a:solidFill>
                          <a:srgbClr val="7F7F7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4805" lvl="0" indent="-344805" algn="l" defTabSz="92075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1pPr>
                      <a:lvl2pPr marL="748030" lvl="1" indent="-28765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2pPr>
                      <a:lvl3pPr marL="1151255" lvl="2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3pPr>
                      <a:lvl4pPr marL="1611630" lvl="3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4pPr>
                      <a:lvl5pPr marL="2072005" lvl="4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-$200.000</a:t>
                      </a:r>
                      <a:endParaRPr lang="zh-CN" altLang="en-US" sz="1800" dirty="0">
                        <a:solidFill>
                          <a:srgbClr val="33A6B2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4805" lvl="0" indent="-344805" algn="l" defTabSz="92075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1pPr>
                      <a:lvl2pPr marL="748030" lvl="1" indent="-28765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2pPr>
                      <a:lvl3pPr marL="1151255" lvl="2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3pPr>
                      <a:lvl4pPr marL="1611630" lvl="3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4pPr>
                      <a:lvl5pPr marL="2072005" lvl="4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+$400.000</a:t>
                      </a:r>
                      <a:endParaRPr lang="zh-CN" altLang="en-US" sz="1800" dirty="0">
                        <a:solidFill>
                          <a:srgbClr val="7BBC28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0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0">
                <a:tc>
                  <a:txBody>
                    <a:bodyPr/>
                    <a:lstStyle>
                      <a:lvl1pPr marL="344805" lvl="0" indent="-344805" algn="l" defTabSz="92075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1pPr>
                      <a:lvl2pPr marL="748030" lvl="1" indent="-28765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2pPr>
                      <a:lvl3pPr marL="1151255" lvl="2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3pPr>
                      <a:lvl4pPr marL="1611630" lvl="3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4pPr>
                      <a:lvl5pPr marL="2072005" lvl="4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John Doe</a:t>
                      </a:r>
                      <a:endParaRPr lang="zh-CN" altLang="en-US" sz="1800" dirty="0">
                        <a:solidFill>
                          <a:srgbClr val="7F7F7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4805" lvl="0" indent="-344805" algn="l" defTabSz="92075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1pPr>
                      <a:lvl2pPr marL="748030" lvl="1" indent="-28765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2pPr>
                      <a:lvl3pPr marL="1151255" lvl="2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3pPr>
                      <a:lvl4pPr marL="1611630" lvl="3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4pPr>
                      <a:lvl5pPr marL="2072005" lvl="4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Apple</a:t>
                      </a:r>
                      <a:endParaRPr lang="zh-CN" altLang="en-US" sz="1800" dirty="0">
                        <a:solidFill>
                          <a:srgbClr val="7F7F7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4805" lvl="0" indent="-344805" algn="l" defTabSz="92075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1pPr>
                      <a:lvl2pPr marL="748030" lvl="1" indent="-28765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2pPr>
                      <a:lvl3pPr marL="1151255" lvl="2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3pPr>
                      <a:lvl4pPr marL="1611630" lvl="3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4pPr>
                      <a:lvl5pPr marL="2072005" lvl="4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-$100.000</a:t>
                      </a:r>
                      <a:endParaRPr lang="zh-CN" altLang="en-US" sz="1800" dirty="0">
                        <a:solidFill>
                          <a:srgbClr val="33A6B2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4805" lvl="0" indent="-344805" algn="l" defTabSz="92075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1pPr>
                      <a:lvl2pPr marL="748030" lvl="1" indent="-28765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2pPr>
                      <a:lvl3pPr marL="1151255" lvl="2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3pPr>
                      <a:lvl4pPr marL="1611630" lvl="3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4pPr>
                      <a:lvl5pPr marL="2072005" lvl="4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+$500.000</a:t>
                      </a:r>
                      <a:endParaRPr lang="zh-CN" altLang="en-US" sz="1800" dirty="0">
                        <a:solidFill>
                          <a:srgbClr val="7BBC28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9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12">
                <a:tc>
                  <a:txBody>
                    <a:bodyPr/>
                    <a:lstStyle>
                      <a:lvl1pPr marL="344805" lvl="0" indent="-344805" algn="l" defTabSz="92075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1pPr>
                      <a:lvl2pPr marL="748030" lvl="1" indent="-28765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2pPr>
                      <a:lvl3pPr marL="1151255" lvl="2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3pPr>
                      <a:lvl4pPr marL="1611630" lvl="3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4pPr>
                      <a:lvl5pPr marL="2072005" lvl="4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Steve Horns</a:t>
                      </a:r>
                      <a:endParaRPr lang="zh-CN" altLang="en-US" sz="1800" dirty="0">
                        <a:solidFill>
                          <a:srgbClr val="7F7F7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4805" lvl="0" indent="-344805" algn="l" defTabSz="92075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1pPr>
                      <a:lvl2pPr marL="748030" lvl="1" indent="-28765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2pPr>
                      <a:lvl3pPr marL="1151255" lvl="2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3pPr>
                      <a:lvl4pPr marL="1611630" lvl="3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4pPr>
                      <a:lvl5pPr marL="2072005" lvl="4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Google</a:t>
                      </a:r>
                      <a:endParaRPr lang="zh-CN" altLang="en-US" sz="1800" dirty="0">
                        <a:solidFill>
                          <a:srgbClr val="7F7F7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4805" lvl="0" indent="-344805" algn="l" defTabSz="92075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1pPr>
                      <a:lvl2pPr marL="748030" lvl="1" indent="-28765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2pPr>
                      <a:lvl3pPr marL="1151255" lvl="2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3pPr>
                      <a:lvl4pPr marL="1611630" lvl="3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4pPr>
                      <a:lvl5pPr marL="2072005" lvl="4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-$300.000</a:t>
                      </a:r>
                      <a:endParaRPr lang="zh-CN" altLang="en-US" sz="1800" dirty="0">
                        <a:solidFill>
                          <a:srgbClr val="33A6B2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4805" lvl="0" indent="-344805" algn="l" defTabSz="92075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1pPr>
                      <a:lvl2pPr marL="748030" lvl="1" indent="-28765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2pPr>
                      <a:lvl3pPr marL="1151255" lvl="2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3pPr>
                      <a:lvl4pPr marL="1611630" lvl="3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4pPr>
                      <a:lvl5pPr marL="2072005" lvl="4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+$700.000</a:t>
                      </a:r>
                      <a:endParaRPr lang="zh-CN" altLang="en-US" sz="1800" dirty="0">
                        <a:solidFill>
                          <a:srgbClr val="7BBC28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0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6763">
                <a:tc>
                  <a:txBody>
                    <a:bodyPr/>
                    <a:lstStyle>
                      <a:lvl1pPr marL="344805" lvl="0" indent="-344805" algn="l" defTabSz="92075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1pPr>
                      <a:lvl2pPr marL="748030" lvl="1" indent="-28765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2pPr>
                      <a:lvl3pPr marL="1151255" lvl="2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3pPr>
                      <a:lvl4pPr marL="1611630" lvl="3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4pPr>
                      <a:lvl5pPr marL="2072005" lvl="4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Vera Silverman</a:t>
                      </a:r>
                      <a:endParaRPr lang="zh-CN" altLang="en-US" sz="1800" dirty="0">
                        <a:solidFill>
                          <a:srgbClr val="7F7F7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4805" lvl="0" indent="-344805" algn="l" defTabSz="92075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1pPr>
                      <a:lvl2pPr marL="748030" lvl="1" indent="-28765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2pPr>
                      <a:lvl3pPr marL="1151255" lvl="2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3pPr>
                      <a:lvl4pPr marL="1611630" lvl="3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4pPr>
                      <a:lvl5pPr marL="2072005" lvl="4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Envato</a:t>
                      </a:r>
                      <a:endParaRPr lang="zh-CN" altLang="en-US" sz="1800" dirty="0">
                        <a:solidFill>
                          <a:srgbClr val="7F7F7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4805" lvl="0" indent="-344805" algn="l" defTabSz="92075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1pPr>
                      <a:lvl2pPr marL="748030" lvl="1" indent="-28765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2pPr>
                      <a:lvl3pPr marL="1151255" lvl="2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3pPr>
                      <a:lvl4pPr marL="1611630" lvl="3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4pPr>
                      <a:lvl5pPr marL="2072005" lvl="4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-$200.000</a:t>
                      </a:r>
                      <a:endParaRPr lang="zh-CN" altLang="en-US" sz="1800" dirty="0">
                        <a:solidFill>
                          <a:srgbClr val="33A6B2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4805" lvl="0" indent="-344805" algn="l" defTabSz="92075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1pPr>
                      <a:lvl2pPr marL="748030" lvl="1" indent="-28765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2pPr>
                      <a:lvl3pPr marL="1151255" lvl="2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3pPr>
                      <a:lvl4pPr marL="1611630" lvl="3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4pPr>
                      <a:lvl5pPr marL="2072005" lvl="4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+$500.000</a:t>
                      </a:r>
                      <a:endParaRPr lang="zh-CN" altLang="en-US" sz="1800" dirty="0">
                        <a:solidFill>
                          <a:srgbClr val="7BBC28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9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500">
                <a:tc>
                  <a:txBody>
                    <a:bodyPr/>
                    <a:lstStyle>
                      <a:lvl1pPr marL="344805" lvl="0" indent="-344805" algn="l" defTabSz="92075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1pPr>
                      <a:lvl2pPr marL="748030" lvl="1" indent="-28765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2pPr>
                      <a:lvl3pPr marL="1151255" lvl="2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3pPr>
                      <a:lvl4pPr marL="1611630" lvl="3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4pPr>
                      <a:lvl5pPr marL="2072005" lvl="4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Steve Horns</a:t>
                      </a:r>
                      <a:endParaRPr lang="zh-CN" altLang="en-US" sz="1800" dirty="0">
                        <a:solidFill>
                          <a:srgbClr val="7F7F7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4805" lvl="0" indent="-344805" algn="l" defTabSz="92075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1pPr>
                      <a:lvl2pPr marL="748030" lvl="1" indent="-28765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2pPr>
                      <a:lvl3pPr marL="1151255" lvl="2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3pPr>
                      <a:lvl4pPr marL="1611630" lvl="3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4pPr>
                      <a:lvl5pPr marL="2072005" lvl="4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Yahoo!</a:t>
                      </a:r>
                      <a:endParaRPr lang="zh-CN" altLang="en-US" sz="1800" dirty="0">
                        <a:solidFill>
                          <a:srgbClr val="7F7F7F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4805" lvl="0" indent="-344805" algn="l" defTabSz="92075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1pPr>
                      <a:lvl2pPr marL="748030" lvl="1" indent="-28765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2pPr>
                      <a:lvl3pPr marL="1151255" lvl="2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3pPr>
                      <a:lvl4pPr marL="1611630" lvl="3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4pPr>
                      <a:lvl5pPr marL="2072005" lvl="4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-$800.000</a:t>
                      </a:r>
                      <a:endParaRPr lang="zh-CN" altLang="en-US" sz="1800" dirty="0">
                        <a:solidFill>
                          <a:srgbClr val="33A6B2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0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4805" lvl="0" indent="-344805" algn="l" defTabSz="92075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1pPr>
                      <a:lvl2pPr marL="748030" lvl="1" indent="-28765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8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2pPr>
                      <a:lvl3pPr marL="1151255" lvl="2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4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3pPr>
                      <a:lvl4pPr marL="1611630" lvl="3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–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4pPr>
                      <a:lvl5pPr marL="2072005" lvl="4" indent="-230505" algn="l" defTabSz="9207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  <a:sym typeface="Arial" panose="020B0604020202020204" pitchFamily="34" charset="0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altLang="x-none" sz="18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sym typeface="Arial" panose="020B0604020202020204" pitchFamily="34" charset="0"/>
                        </a:rPr>
                        <a:t>+$900.000</a:t>
                      </a:r>
                      <a:endParaRPr lang="zh-CN" altLang="en-US" sz="1800" dirty="0">
                        <a:solidFill>
                          <a:srgbClr val="7BBC28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bevel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E7D0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流程图: 联系 16"/>
          <p:cNvSpPr>
            <a:spLocks noChangeArrowheads="1"/>
          </p:cNvSpPr>
          <p:nvPr/>
        </p:nvSpPr>
        <p:spPr bwMode="auto">
          <a:xfrm>
            <a:off x="5064125" y="1373188"/>
            <a:ext cx="1176338" cy="1176337"/>
          </a:xfrm>
          <a:custGeom>
            <a:avLst/>
            <a:gdLst>
              <a:gd name="T0" fmla="*/ 588171 w 1176338"/>
              <a:gd name="T1" fmla="*/ 159539 h 1176338"/>
              <a:gd name="T2" fmla="*/ 152403 w 1176338"/>
              <a:gd name="T3" fmla="*/ 595307 h 1176338"/>
              <a:gd name="T4" fmla="*/ 588171 w 1176338"/>
              <a:gd name="T5" fmla="*/ 1031075 h 1176338"/>
              <a:gd name="T6" fmla="*/ 1023939 w 1176338"/>
              <a:gd name="T7" fmla="*/ 595307 h 1176338"/>
              <a:gd name="T8" fmla="*/ 588171 w 1176338"/>
              <a:gd name="T9" fmla="*/ 159539 h 1176338"/>
              <a:gd name="T10" fmla="*/ 588169 w 1176338"/>
              <a:gd name="T11" fmla="*/ 0 h 1176338"/>
              <a:gd name="T12" fmla="*/ 1176338 w 1176338"/>
              <a:gd name="T13" fmla="*/ 588169 h 1176338"/>
              <a:gd name="T14" fmla="*/ 588169 w 1176338"/>
              <a:gd name="T15" fmla="*/ 1176338 h 1176338"/>
              <a:gd name="T16" fmla="*/ 0 w 1176338"/>
              <a:gd name="T17" fmla="*/ 588169 h 1176338"/>
              <a:gd name="T18" fmla="*/ 588169 w 1176338"/>
              <a:gd name="T19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8675" name="TextBox 11"/>
          <p:cNvSpPr>
            <a:spLocks noChangeArrowheads="1"/>
          </p:cNvSpPr>
          <p:nvPr/>
        </p:nvSpPr>
        <p:spPr bwMode="auto">
          <a:xfrm>
            <a:off x="895350" y="200025"/>
            <a:ext cx="32067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FFFFFF"/>
                </a:solidFill>
                <a:ea typeface="微软雅黑" panose="020B0503020204020204" charset="-122"/>
              </a:rPr>
              <a:t>社交</a:t>
            </a:r>
            <a:r>
              <a:rPr lang="en-US" sz="2600">
                <a:solidFill>
                  <a:srgbClr val="FFFFFF"/>
                </a:solidFill>
                <a:ea typeface="微软雅黑" panose="020B0503020204020204" charset="-122"/>
              </a:rPr>
              <a:t> </a:t>
            </a:r>
            <a:endParaRPr lang="zh-CN" altLang="en-US" sz="260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28679" name="TextBox 8"/>
          <p:cNvSpPr>
            <a:spLocks noChangeArrowheads="1"/>
          </p:cNvSpPr>
          <p:nvPr/>
        </p:nvSpPr>
        <p:spPr bwMode="auto">
          <a:xfrm>
            <a:off x="7740650" y="4978400"/>
            <a:ext cx="5445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900">
                <a:solidFill>
                  <a:srgbClr val="FFFFFF"/>
                </a:solidFill>
                <a:ea typeface="微软雅黑" panose="020B0503020204020204" charset="-122"/>
              </a:rPr>
              <a:t>27 / 43</a:t>
            </a:r>
            <a:endParaRPr lang="zh-CN" altLang="en-US" sz="90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28680" name="流程图: 联系 16"/>
          <p:cNvSpPr>
            <a:spLocks noChangeArrowheads="1"/>
          </p:cNvSpPr>
          <p:nvPr/>
        </p:nvSpPr>
        <p:spPr bwMode="auto">
          <a:xfrm>
            <a:off x="5078413" y="2967038"/>
            <a:ext cx="1176337" cy="1176337"/>
          </a:xfrm>
          <a:custGeom>
            <a:avLst/>
            <a:gdLst>
              <a:gd name="T0" fmla="*/ 588171 w 1176338"/>
              <a:gd name="T1" fmla="*/ 159539 h 1176338"/>
              <a:gd name="T2" fmla="*/ 152403 w 1176338"/>
              <a:gd name="T3" fmla="*/ 595307 h 1176338"/>
              <a:gd name="T4" fmla="*/ 588171 w 1176338"/>
              <a:gd name="T5" fmla="*/ 1031075 h 1176338"/>
              <a:gd name="T6" fmla="*/ 1023939 w 1176338"/>
              <a:gd name="T7" fmla="*/ 595307 h 1176338"/>
              <a:gd name="T8" fmla="*/ 588171 w 1176338"/>
              <a:gd name="T9" fmla="*/ 159539 h 1176338"/>
              <a:gd name="T10" fmla="*/ 588169 w 1176338"/>
              <a:gd name="T11" fmla="*/ 0 h 1176338"/>
              <a:gd name="T12" fmla="*/ 1176338 w 1176338"/>
              <a:gd name="T13" fmla="*/ 588169 h 1176338"/>
              <a:gd name="T14" fmla="*/ 588169 w 1176338"/>
              <a:gd name="T15" fmla="*/ 1176338 h 1176338"/>
              <a:gd name="T16" fmla="*/ 0 w 1176338"/>
              <a:gd name="T17" fmla="*/ 588169 h 1176338"/>
              <a:gd name="T18" fmla="*/ 588169 w 1176338"/>
              <a:gd name="T19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8681" name="流程图: 联系 16"/>
          <p:cNvSpPr>
            <a:spLocks noChangeArrowheads="1"/>
          </p:cNvSpPr>
          <p:nvPr/>
        </p:nvSpPr>
        <p:spPr bwMode="auto">
          <a:xfrm>
            <a:off x="5078413" y="2967038"/>
            <a:ext cx="1176337" cy="1176337"/>
          </a:xfrm>
          <a:custGeom>
            <a:avLst/>
            <a:gdLst>
              <a:gd name="T0" fmla="*/ 588169 w 1176338"/>
              <a:gd name="T1" fmla="*/ 0 h 1176338"/>
              <a:gd name="T2" fmla="*/ 1176338 w 1176338"/>
              <a:gd name="T3" fmla="*/ 588169 h 1176338"/>
              <a:gd name="T4" fmla="*/ 588169 w 1176338"/>
              <a:gd name="T5" fmla="*/ 1176338 h 1176338"/>
              <a:gd name="T6" fmla="*/ 0 w 1176338"/>
              <a:gd name="T7" fmla="*/ 588169 h 1176338"/>
              <a:gd name="T8" fmla="*/ 40460 w 1176338"/>
              <a:gd name="T9" fmla="*/ 377789 h 1176338"/>
              <a:gd name="T10" fmla="*/ 183254 w 1176338"/>
              <a:gd name="T11" fmla="*/ 436620 h 1176338"/>
              <a:gd name="T12" fmla="*/ 152403 w 1176338"/>
              <a:gd name="T13" fmla="*/ 595307 h 1176338"/>
              <a:gd name="T14" fmla="*/ 588171 w 1176338"/>
              <a:gd name="T15" fmla="*/ 1031075 h 1176338"/>
              <a:gd name="T16" fmla="*/ 1023939 w 1176338"/>
              <a:gd name="T17" fmla="*/ 595307 h 1176338"/>
              <a:gd name="T18" fmla="*/ 588171 w 1176338"/>
              <a:gd name="T19" fmla="*/ 159539 h 1176338"/>
              <a:gd name="T20" fmla="*/ 585073 w 1176338"/>
              <a:gd name="T21" fmla="*/ 159851 h 1176338"/>
              <a:gd name="T22" fmla="*/ 585073 w 1176338"/>
              <a:gd name="T23" fmla="*/ 312 h 1176338"/>
              <a:gd name="T24" fmla="*/ 588169 w 1176338"/>
              <a:gd name="T25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76338" h="1176338"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513822"/>
                  <a:pt x="13795" y="442697"/>
                  <a:pt x="40460" y="377789"/>
                </a:cubicBezTo>
                <a:lnTo>
                  <a:pt x="183254" y="436620"/>
                </a:lnTo>
                <a:cubicBezTo>
                  <a:pt x="163014" y="485534"/>
                  <a:pt x="152403" y="539181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lnTo>
                  <a:pt x="585073" y="159851"/>
                </a:lnTo>
                <a:lnTo>
                  <a:pt x="585073" y="312"/>
                </a:lnTo>
                <a:cubicBezTo>
                  <a:pt x="586104" y="3"/>
                  <a:pt x="587136" y="0"/>
                  <a:pt x="588169" y="0"/>
                </a:cubicBezTo>
                <a:close/>
              </a:path>
            </a:pathLst>
          </a:custGeom>
          <a:solidFill>
            <a:srgbClr val="33A6B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8682" name="流程图: 联系 16"/>
          <p:cNvSpPr>
            <a:spLocks noChangeArrowheads="1"/>
          </p:cNvSpPr>
          <p:nvPr/>
        </p:nvSpPr>
        <p:spPr bwMode="auto">
          <a:xfrm>
            <a:off x="1054100" y="2973388"/>
            <a:ext cx="1176338" cy="1176337"/>
          </a:xfrm>
          <a:custGeom>
            <a:avLst/>
            <a:gdLst>
              <a:gd name="T0" fmla="*/ 588171 w 1176338"/>
              <a:gd name="T1" fmla="*/ 159539 h 1176338"/>
              <a:gd name="T2" fmla="*/ 152403 w 1176338"/>
              <a:gd name="T3" fmla="*/ 595307 h 1176338"/>
              <a:gd name="T4" fmla="*/ 588171 w 1176338"/>
              <a:gd name="T5" fmla="*/ 1031075 h 1176338"/>
              <a:gd name="T6" fmla="*/ 1023939 w 1176338"/>
              <a:gd name="T7" fmla="*/ 595307 h 1176338"/>
              <a:gd name="T8" fmla="*/ 588171 w 1176338"/>
              <a:gd name="T9" fmla="*/ 159539 h 1176338"/>
              <a:gd name="T10" fmla="*/ 588169 w 1176338"/>
              <a:gd name="T11" fmla="*/ 0 h 1176338"/>
              <a:gd name="T12" fmla="*/ 1176338 w 1176338"/>
              <a:gd name="T13" fmla="*/ 588169 h 1176338"/>
              <a:gd name="T14" fmla="*/ 588169 w 1176338"/>
              <a:gd name="T15" fmla="*/ 1176338 h 1176338"/>
              <a:gd name="T16" fmla="*/ 0 w 1176338"/>
              <a:gd name="T17" fmla="*/ 588169 h 1176338"/>
              <a:gd name="T18" fmla="*/ 588169 w 1176338"/>
              <a:gd name="T19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8683" name="流程图: 联系 16"/>
          <p:cNvSpPr>
            <a:spLocks noChangeArrowheads="1"/>
          </p:cNvSpPr>
          <p:nvPr/>
        </p:nvSpPr>
        <p:spPr bwMode="auto">
          <a:xfrm>
            <a:off x="1054100" y="2973388"/>
            <a:ext cx="1176338" cy="1176337"/>
          </a:xfrm>
          <a:custGeom>
            <a:avLst/>
            <a:gdLst>
              <a:gd name="T0" fmla="*/ 588169 w 1176338"/>
              <a:gd name="T1" fmla="*/ 0 h 1176338"/>
              <a:gd name="T2" fmla="*/ 1176338 w 1176338"/>
              <a:gd name="T3" fmla="*/ 588169 h 1176338"/>
              <a:gd name="T4" fmla="*/ 588169 w 1176338"/>
              <a:gd name="T5" fmla="*/ 1176338 h 1176338"/>
              <a:gd name="T6" fmla="*/ 0 w 1176338"/>
              <a:gd name="T7" fmla="*/ 588169 h 1176338"/>
              <a:gd name="T8" fmla="*/ 19007 w 1176338"/>
              <a:gd name="T9" fmla="*/ 446899 h 1176338"/>
              <a:gd name="T10" fmla="*/ 167426 w 1176338"/>
              <a:gd name="T11" fmla="*/ 487610 h 1176338"/>
              <a:gd name="T12" fmla="*/ 152403 w 1176338"/>
              <a:gd name="T13" fmla="*/ 595307 h 1176338"/>
              <a:gd name="T14" fmla="*/ 588171 w 1176338"/>
              <a:gd name="T15" fmla="*/ 1031075 h 1176338"/>
              <a:gd name="T16" fmla="*/ 1023939 w 1176338"/>
              <a:gd name="T17" fmla="*/ 595307 h 1176338"/>
              <a:gd name="T18" fmla="*/ 588171 w 1176338"/>
              <a:gd name="T19" fmla="*/ 159539 h 1176338"/>
              <a:gd name="T20" fmla="*/ 585073 w 1176338"/>
              <a:gd name="T21" fmla="*/ 159851 h 1176338"/>
              <a:gd name="T22" fmla="*/ 585073 w 1176338"/>
              <a:gd name="T23" fmla="*/ 312 h 1176338"/>
              <a:gd name="T24" fmla="*/ 588169 w 1176338"/>
              <a:gd name="T25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76338" h="1176338"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539308"/>
                  <a:pt x="5958" y="491839"/>
                  <a:pt x="19007" y="446899"/>
                </a:cubicBezTo>
                <a:lnTo>
                  <a:pt x="167426" y="487610"/>
                </a:lnTo>
                <a:cubicBezTo>
                  <a:pt x="157092" y="521785"/>
                  <a:pt x="152403" y="557998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lnTo>
                  <a:pt x="585073" y="159851"/>
                </a:lnTo>
                <a:lnTo>
                  <a:pt x="585073" y="312"/>
                </a:lnTo>
                <a:cubicBezTo>
                  <a:pt x="586103" y="3"/>
                  <a:pt x="587136" y="0"/>
                  <a:pt x="588169" y="0"/>
                </a:cubicBezTo>
                <a:close/>
              </a:path>
            </a:pathLst>
          </a:custGeom>
          <a:solidFill>
            <a:srgbClr val="7BBC2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8684" name="流程图: 联系 16"/>
          <p:cNvSpPr>
            <a:spLocks noChangeArrowheads="1"/>
          </p:cNvSpPr>
          <p:nvPr/>
        </p:nvSpPr>
        <p:spPr bwMode="auto">
          <a:xfrm>
            <a:off x="1041400" y="1382713"/>
            <a:ext cx="1176338" cy="1176337"/>
          </a:xfrm>
          <a:custGeom>
            <a:avLst/>
            <a:gdLst>
              <a:gd name="T0" fmla="*/ 588171 w 1176338"/>
              <a:gd name="T1" fmla="*/ 159539 h 1176338"/>
              <a:gd name="T2" fmla="*/ 152403 w 1176338"/>
              <a:gd name="T3" fmla="*/ 595307 h 1176338"/>
              <a:gd name="T4" fmla="*/ 588171 w 1176338"/>
              <a:gd name="T5" fmla="*/ 1031075 h 1176338"/>
              <a:gd name="T6" fmla="*/ 1023939 w 1176338"/>
              <a:gd name="T7" fmla="*/ 595307 h 1176338"/>
              <a:gd name="T8" fmla="*/ 588171 w 1176338"/>
              <a:gd name="T9" fmla="*/ 159539 h 1176338"/>
              <a:gd name="T10" fmla="*/ 588169 w 1176338"/>
              <a:gd name="T11" fmla="*/ 0 h 1176338"/>
              <a:gd name="T12" fmla="*/ 1176338 w 1176338"/>
              <a:gd name="T13" fmla="*/ 588169 h 1176338"/>
              <a:gd name="T14" fmla="*/ 588169 w 1176338"/>
              <a:gd name="T15" fmla="*/ 1176338 h 1176338"/>
              <a:gd name="T16" fmla="*/ 0 w 1176338"/>
              <a:gd name="T17" fmla="*/ 588169 h 1176338"/>
              <a:gd name="T18" fmla="*/ 588169 w 1176338"/>
              <a:gd name="T19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8685" name="流程图: 联系 16"/>
          <p:cNvSpPr>
            <a:spLocks noChangeArrowheads="1"/>
          </p:cNvSpPr>
          <p:nvPr/>
        </p:nvSpPr>
        <p:spPr bwMode="auto">
          <a:xfrm>
            <a:off x="1052513" y="1382713"/>
            <a:ext cx="1165225" cy="1176337"/>
          </a:xfrm>
          <a:custGeom>
            <a:avLst/>
            <a:gdLst>
              <a:gd name="T0" fmla="*/ 576875 w 1165044"/>
              <a:gd name="T1" fmla="*/ 0 h 1176338"/>
              <a:gd name="T2" fmla="*/ 1165044 w 1165044"/>
              <a:gd name="T3" fmla="*/ 588169 h 1176338"/>
              <a:gd name="T4" fmla="*/ 576875 w 1165044"/>
              <a:gd name="T5" fmla="*/ 1176338 h 1176338"/>
              <a:gd name="T6" fmla="*/ 0 w 1165044"/>
              <a:gd name="T7" fmla="*/ 700201 h 1176338"/>
              <a:gd name="T8" fmla="*/ 149115 w 1165044"/>
              <a:gd name="T9" fmla="*/ 674724 h 1176338"/>
              <a:gd name="T10" fmla="*/ 576877 w 1165044"/>
              <a:gd name="T11" fmla="*/ 1031075 h 1176338"/>
              <a:gd name="T12" fmla="*/ 1012645 w 1165044"/>
              <a:gd name="T13" fmla="*/ 595307 h 1176338"/>
              <a:gd name="T14" fmla="*/ 576877 w 1165044"/>
              <a:gd name="T15" fmla="*/ 159539 h 1176338"/>
              <a:gd name="T16" fmla="*/ 573779 w 1165044"/>
              <a:gd name="T17" fmla="*/ 159851 h 1176338"/>
              <a:gd name="T18" fmla="*/ 573779 w 1165044"/>
              <a:gd name="T19" fmla="*/ 312 h 1176338"/>
              <a:gd name="T20" fmla="*/ 576875 w 1165044"/>
              <a:gd name="T21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65044" h="1176338">
                <a:moveTo>
                  <a:pt x="576875" y="0"/>
                </a:moveTo>
                <a:cubicBezTo>
                  <a:pt x="901712" y="0"/>
                  <a:pt x="1165044" y="263332"/>
                  <a:pt x="1165044" y="588169"/>
                </a:cubicBezTo>
                <a:cubicBezTo>
                  <a:pt x="1165044" y="913006"/>
                  <a:pt x="901712" y="1176338"/>
                  <a:pt x="576875" y="1176338"/>
                </a:cubicBezTo>
                <a:cubicBezTo>
                  <a:pt x="290390" y="1176338"/>
                  <a:pt x="51743" y="971515"/>
                  <a:pt x="0" y="700201"/>
                </a:cubicBezTo>
                <a:lnTo>
                  <a:pt x="149115" y="674724"/>
                </a:lnTo>
                <a:cubicBezTo>
                  <a:pt x="185744" y="877542"/>
                  <a:pt x="363381" y="1031075"/>
                  <a:pt x="576877" y="1031075"/>
                </a:cubicBezTo>
                <a:cubicBezTo>
                  <a:pt x="817545" y="1031075"/>
                  <a:pt x="1012645" y="835975"/>
                  <a:pt x="1012645" y="595307"/>
                </a:cubicBezTo>
                <a:cubicBezTo>
                  <a:pt x="1012645" y="354639"/>
                  <a:pt x="817545" y="159539"/>
                  <a:pt x="576877" y="159539"/>
                </a:cubicBezTo>
                <a:lnTo>
                  <a:pt x="573779" y="159851"/>
                </a:lnTo>
                <a:lnTo>
                  <a:pt x="573779" y="312"/>
                </a:lnTo>
                <a:cubicBezTo>
                  <a:pt x="574809" y="3"/>
                  <a:pt x="575842" y="0"/>
                  <a:pt x="576875" y="0"/>
                </a:cubicBezTo>
                <a:close/>
              </a:path>
            </a:pathLst>
          </a:custGeom>
          <a:solidFill>
            <a:srgbClr val="19667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8686" name="流程图: 联系 16"/>
          <p:cNvSpPr>
            <a:spLocks noChangeArrowheads="1"/>
          </p:cNvSpPr>
          <p:nvPr/>
        </p:nvSpPr>
        <p:spPr bwMode="auto">
          <a:xfrm>
            <a:off x="5064125" y="1376363"/>
            <a:ext cx="1176338" cy="1176337"/>
          </a:xfrm>
          <a:custGeom>
            <a:avLst/>
            <a:gdLst>
              <a:gd name="T0" fmla="*/ 588171 w 1176338"/>
              <a:gd name="T1" fmla="*/ 159539 h 1176338"/>
              <a:gd name="T2" fmla="*/ 152403 w 1176338"/>
              <a:gd name="T3" fmla="*/ 595307 h 1176338"/>
              <a:gd name="T4" fmla="*/ 588171 w 1176338"/>
              <a:gd name="T5" fmla="*/ 1031075 h 1176338"/>
              <a:gd name="T6" fmla="*/ 1023939 w 1176338"/>
              <a:gd name="T7" fmla="*/ 595307 h 1176338"/>
              <a:gd name="T8" fmla="*/ 588171 w 1176338"/>
              <a:gd name="T9" fmla="*/ 159539 h 1176338"/>
              <a:gd name="T10" fmla="*/ 588169 w 1176338"/>
              <a:gd name="T11" fmla="*/ 0 h 1176338"/>
              <a:gd name="T12" fmla="*/ 1176338 w 1176338"/>
              <a:gd name="T13" fmla="*/ 588169 h 1176338"/>
              <a:gd name="T14" fmla="*/ 588169 w 1176338"/>
              <a:gd name="T15" fmla="*/ 1176338 h 1176338"/>
              <a:gd name="T16" fmla="*/ 0 w 1176338"/>
              <a:gd name="T17" fmla="*/ 588169 h 1176338"/>
              <a:gd name="T18" fmla="*/ 588169 w 1176338"/>
              <a:gd name="T19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76338" h="1176338">
                <a:moveTo>
                  <a:pt x="588171" y="159539"/>
                </a:moveTo>
                <a:cubicBezTo>
                  <a:pt x="347503" y="159539"/>
                  <a:pt x="152403" y="354639"/>
                  <a:pt x="152403" y="595307"/>
                </a:cubicBezTo>
                <a:cubicBezTo>
                  <a:pt x="152403" y="835975"/>
                  <a:pt x="347503" y="1031075"/>
                  <a:pt x="588171" y="1031075"/>
                </a:cubicBezTo>
                <a:cubicBezTo>
                  <a:pt x="828839" y="1031075"/>
                  <a:pt x="1023939" y="835975"/>
                  <a:pt x="1023939" y="595307"/>
                </a:cubicBezTo>
                <a:cubicBezTo>
                  <a:pt x="1023939" y="354639"/>
                  <a:pt x="828839" y="159539"/>
                  <a:pt x="588171" y="159539"/>
                </a:cubicBezTo>
                <a:close/>
                <a:moveTo>
                  <a:pt x="588169" y="0"/>
                </a:moveTo>
                <a:cubicBezTo>
                  <a:pt x="913006" y="0"/>
                  <a:pt x="1176338" y="263332"/>
                  <a:pt x="1176338" y="588169"/>
                </a:cubicBezTo>
                <a:cubicBezTo>
                  <a:pt x="1176338" y="913006"/>
                  <a:pt x="913006" y="1176338"/>
                  <a:pt x="588169" y="1176338"/>
                </a:cubicBezTo>
                <a:cubicBezTo>
                  <a:pt x="263332" y="1176338"/>
                  <a:pt x="0" y="913006"/>
                  <a:pt x="0" y="588169"/>
                </a:cubicBezTo>
                <a:cubicBezTo>
                  <a:pt x="0" y="263332"/>
                  <a:pt x="263332" y="0"/>
                  <a:pt x="588169" y="0"/>
                </a:cubicBezTo>
                <a:close/>
              </a:path>
            </a:pathLst>
          </a:custGeom>
          <a:solidFill>
            <a:srgbClr val="F2F2F2">
              <a:alpha val="35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8687" name="流程图: 联系 16"/>
          <p:cNvSpPr>
            <a:spLocks noChangeArrowheads="1"/>
          </p:cNvSpPr>
          <p:nvPr/>
        </p:nvSpPr>
        <p:spPr bwMode="auto">
          <a:xfrm>
            <a:off x="5154613" y="1376363"/>
            <a:ext cx="1085850" cy="1176337"/>
          </a:xfrm>
          <a:custGeom>
            <a:avLst/>
            <a:gdLst>
              <a:gd name="T0" fmla="*/ 498862 w 1087031"/>
              <a:gd name="T1" fmla="*/ 0 h 1176338"/>
              <a:gd name="T2" fmla="*/ 1087031 w 1087031"/>
              <a:gd name="T3" fmla="*/ 588169 h 1176338"/>
              <a:gd name="T4" fmla="*/ 498862 w 1087031"/>
              <a:gd name="T5" fmla="*/ 1176338 h 1176338"/>
              <a:gd name="T6" fmla="*/ 0 w 1087031"/>
              <a:gd name="T7" fmla="*/ 896491 h 1176338"/>
              <a:gd name="T8" fmla="*/ 127626 w 1087031"/>
              <a:gd name="T9" fmla="*/ 820724 h 1176338"/>
              <a:gd name="T10" fmla="*/ 498864 w 1087031"/>
              <a:gd name="T11" fmla="*/ 1031075 h 1176338"/>
              <a:gd name="T12" fmla="*/ 934632 w 1087031"/>
              <a:gd name="T13" fmla="*/ 595307 h 1176338"/>
              <a:gd name="T14" fmla="*/ 498864 w 1087031"/>
              <a:gd name="T15" fmla="*/ 159539 h 1176338"/>
              <a:gd name="T16" fmla="*/ 495767 w 1087031"/>
              <a:gd name="T17" fmla="*/ 159851 h 1176338"/>
              <a:gd name="T18" fmla="*/ 495767 w 1087031"/>
              <a:gd name="T19" fmla="*/ 312 h 1176338"/>
              <a:gd name="T20" fmla="*/ 498862 w 1087031"/>
              <a:gd name="T21" fmla="*/ 0 h 1176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87031" h="1176338">
                <a:moveTo>
                  <a:pt x="498862" y="0"/>
                </a:moveTo>
                <a:cubicBezTo>
                  <a:pt x="823699" y="0"/>
                  <a:pt x="1087031" y="263332"/>
                  <a:pt x="1087031" y="588169"/>
                </a:cubicBezTo>
                <a:cubicBezTo>
                  <a:pt x="1087031" y="913006"/>
                  <a:pt x="823699" y="1176338"/>
                  <a:pt x="498862" y="1176338"/>
                </a:cubicBezTo>
                <a:cubicBezTo>
                  <a:pt x="287485" y="1176338"/>
                  <a:pt x="102151" y="1064835"/>
                  <a:pt x="0" y="896491"/>
                </a:cubicBezTo>
                <a:lnTo>
                  <a:pt x="127626" y="820724"/>
                </a:lnTo>
                <a:cubicBezTo>
                  <a:pt x="202790" y="947161"/>
                  <a:pt x="341028" y="1031075"/>
                  <a:pt x="498864" y="1031075"/>
                </a:cubicBezTo>
                <a:cubicBezTo>
                  <a:pt x="739532" y="1031075"/>
                  <a:pt x="934632" y="835975"/>
                  <a:pt x="934632" y="595307"/>
                </a:cubicBezTo>
                <a:cubicBezTo>
                  <a:pt x="934632" y="354639"/>
                  <a:pt x="739532" y="159539"/>
                  <a:pt x="498864" y="159539"/>
                </a:cubicBezTo>
                <a:lnTo>
                  <a:pt x="495767" y="159851"/>
                </a:lnTo>
                <a:lnTo>
                  <a:pt x="495767" y="312"/>
                </a:lnTo>
                <a:cubicBezTo>
                  <a:pt x="496797" y="3"/>
                  <a:pt x="497829" y="0"/>
                  <a:pt x="498862" y="0"/>
                </a:cubicBezTo>
                <a:close/>
              </a:path>
            </a:pathLst>
          </a:custGeom>
          <a:solidFill>
            <a:srgbClr val="0A3A4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8688" name="TextBox 19"/>
          <p:cNvSpPr>
            <a:spLocks noChangeArrowheads="1"/>
          </p:cNvSpPr>
          <p:nvPr/>
        </p:nvSpPr>
        <p:spPr bwMode="auto">
          <a:xfrm>
            <a:off x="1292225" y="1771650"/>
            <a:ext cx="81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196674"/>
                </a:solidFill>
                <a:ea typeface="微软雅黑" panose="020B0503020204020204" charset="-122"/>
              </a:rPr>
              <a:t>66%</a:t>
            </a:r>
            <a:endParaRPr lang="zh-CN" altLang="en-US" sz="2000" b="1">
              <a:solidFill>
                <a:srgbClr val="196674"/>
              </a:solidFill>
              <a:ea typeface="微软雅黑" panose="020B0503020204020204" charset="-122"/>
            </a:endParaRPr>
          </a:p>
        </p:txBody>
      </p:sp>
      <p:sp>
        <p:nvSpPr>
          <p:cNvPr id="28689" name="TextBox 114687"/>
          <p:cNvSpPr>
            <a:spLocks noChangeArrowheads="1"/>
          </p:cNvSpPr>
          <p:nvPr/>
        </p:nvSpPr>
        <p:spPr bwMode="auto">
          <a:xfrm>
            <a:off x="2260600" y="1352550"/>
            <a:ext cx="21209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b="1">
                <a:solidFill>
                  <a:srgbClr val="196674"/>
                </a:solidFill>
                <a:ea typeface="微软雅黑" panose="020B0503020204020204" charset="-122"/>
              </a:rPr>
              <a:t>Facebook</a:t>
            </a:r>
            <a:endParaRPr lang="zh-CN" altLang="en-US" sz="2600" b="1">
              <a:solidFill>
                <a:srgbClr val="196674"/>
              </a:solidFill>
              <a:ea typeface="微软雅黑" panose="020B0503020204020204" charset="-122"/>
            </a:endParaRPr>
          </a:p>
        </p:txBody>
      </p:sp>
      <p:sp>
        <p:nvSpPr>
          <p:cNvPr id="28690" name="TextBox 114688"/>
          <p:cNvSpPr>
            <a:spLocks noChangeArrowheads="1"/>
          </p:cNvSpPr>
          <p:nvPr/>
        </p:nvSpPr>
        <p:spPr bwMode="auto">
          <a:xfrm>
            <a:off x="2251075" y="1784350"/>
            <a:ext cx="1746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  <p:sp>
        <p:nvSpPr>
          <p:cNvPr id="28691" name="TextBox 40"/>
          <p:cNvSpPr>
            <a:spLocks noChangeArrowheads="1"/>
          </p:cNvSpPr>
          <p:nvPr/>
        </p:nvSpPr>
        <p:spPr bwMode="auto">
          <a:xfrm>
            <a:off x="5324475" y="1776413"/>
            <a:ext cx="81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A3A4A"/>
                </a:solidFill>
                <a:ea typeface="微软雅黑" panose="020B0503020204020204" charset="-122"/>
              </a:rPr>
              <a:t>60%</a:t>
            </a:r>
            <a:endParaRPr lang="zh-CN" altLang="en-US" sz="2000" b="1">
              <a:solidFill>
                <a:srgbClr val="0A3A4A"/>
              </a:solidFill>
              <a:ea typeface="微软雅黑" panose="020B0503020204020204" charset="-122"/>
            </a:endParaRPr>
          </a:p>
        </p:txBody>
      </p:sp>
      <p:sp>
        <p:nvSpPr>
          <p:cNvPr id="28692" name="TextBox 41"/>
          <p:cNvSpPr>
            <a:spLocks noChangeArrowheads="1"/>
          </p:cNvSpPr>
          <p:nvPr/>
        </p:nvSpPr>
        <p:spPr bwMode="auto">
          <a:xfrm>
            <a:off x="6273800" y="1352550"/>
            <a:ext cx="21209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b="1">
                <a:solidFill>
                  <a:srgbClr val="0A3A4A"/>
                </a:solidFill>
                <a:ea typeface="微软雅黑" panose="020B0503020204020204" charset="-122"/>
              </a:rPr>
              <a:t>MySpace</a:t>
            </a:r>
            <a:endParaRPr lang="zh-CN" altLang="en-US" sz="2600" b="1">
              <a:solidFill>
                <a:srgbClr val="0A3A4A"/>
              </a:solidFill>
              <a:ea typeface="微软雅黑" panose="020B0503020204020204" charset="-122"/>
            </a:endParaRPr>
          </a:p>
        </p:txBody>
      </p:sp>
      <p:sp>
        <p:nvSpPr>
          <p:cNvPr id="28693" name="TextBox 42"/>
          <p:cNvSpPr>
            <a:spLocks noChangeArrowheads="1"/>
          </p:cNvSpPr>
          <p:nvPr/>
        </p:nvSpPr>
        <p:spPr bwMode="auto">
          <a:xfrm>
            <a:off x="6259513" y="1779588"/>
            <a:ext cx="1746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  <p:sp>
        <p:nvSpPr>
          <p:cNvPr id="28694" name="TextBox 43"/>
          <p:cNvSpPr>
            <a:spLocks noChangeArrowheads="1"/>
          </p:cNvSpPr>
          <p:nvPr/>
        </p:nvSpPr>
        <p:spPr bwMode="auto">
          <a:xfrm>
            <a:off x="1312863" y="3363913"/>
            <a:ext cx="81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7BBC28"/>
                </a:solidFill>
                <a:ea typeface="微软雅黑" panose="020B0503020204020204" charset="-122"/>
              </a:rPr>
              <a:t>77%</a:t>
            </a:r>
            <a:endParaRPr lang="zh-CN" altLang="en-US" sz="2000" b="1">
              <a:solidFill>
                <a:srgbClr val="7BBC28"/>
              </a:solidFill>
              <a:ea typeface="微软雅黑" panose="020B0503020204020204" charset="-122"/>
            </a:endParaRPr>
          </a:p>
        </p:txBody>
      </p:sp>
      <p:sp>
        <p:nvSpPr>
          <p:cNvPr id="28695" name="TextBox 44"/>
          <p:cNvSpPr>
            <a:spLocks noChangeArrowheads="1"/>
          </p:cNvSpPr>
          <p:nvPr/>
        </p:nvSpPr>
        <p:spPr bwMode="auto">
          <a:xfrm>
            <a:off x="2243138" y="2863850"/>
            <a:ext cx="21209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b="1">
                <a:solidFill>
                  <a:srgbClr val="7BBC28"/>
                </a:solidFill>
                <a:ea typeface="微软雅黑" panose="020B0503020204020204" charset="-122"/>
              </a:rPr>
              <a:t>Deviantart</a:t>
            </a:r>
            <a:endParaRPr lang="zh-CN" altLang="en-US" sz="2600" b="1">
              <a:solidFill>
                <a:srgbClr val="7BBC28"/>
              </a:solidFill>
              <a:ea typeface="微软雅黑" panose="020B0503020204020204" charset="-122"/>
            </a:endParaRPr>
          </a:p>
        </p:txBody>
      </p:sp>
      <p:sp>
        <p:nvSpPr>
          <p:cNvPr id="28696" name="TextBox 45"/>
          <p:cNvSpPr>
            <a:spLocks noChangeArrowheads="1"/>
          </p:cNvSpPr>
          <p:nvPr/>
        </p:nvSpPr>
        <p:spPr bwMode="auto">
          <a:xfrm>
            <a:off x="2255838" y="3295650"/>
            <a:ext cx="1746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  <p:sp>
        <p:nvSpPr>
          <p:cNvPr id="28697" name="TextBox 46"/>
          <p:cNvSpPr>
            <a:spLocks noChangeArrowheads="1"/>
          </p:cNvSpPr>
          <p:nvPr/>
        </p:nvSpPr>
        <p:spPr bwMode="auto">
          <a:xfrm>
            <a:off x="5341938" y="3363913"/>
            <a:ext cx="819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33A6B2"/>
                </a:solidFill>
                <a:ea typeface="微软雅黑" panose="020B0503020204020204" charset="-122"/>
              </a:rPr>
              <a:t>80%</a:t>
            </a:r>
            <a:endParaRPr lang="zh-CN" altLang="en-US" sz="2000" b="1">
              <a:solidFill>
                <a:srgbClr val="33A6B2"/>
              </a:solidFill>
              <a:ea typeface="微软雅黑" panose="020B0503020204020204" charset="-122"/>
            </a:endParaRPr>
          </a:p>
        </p:txBody>
      </p:sp>
      <p:sp>
        <p:nvSpPr>
          <p:cNvPr id="28698" name="TextBox 47"/>
          <p:cNvSpPr>
            <a:spLocks noChangeArrowheads="1"/>
          </p:cNvSpPr>
          <p:nvPr/>
        </p:nvSpPr>
        <p:spPr bwMode="auto">
          <a:xfrm>
            <a:off x="6257925" y="2860675"/>
            <a:ext cx="21209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b="1">
                <a:solidFill>
                  <a:srgbClr val="33A6B2"/>
                </a:solidFill>
                <a:ea typeface="微软雅黑" panose="020B0503020204020204" charset="-122"/>
              </a:rPr>
              <a:t>Twitter</a:t>
            </a:r>
            <a:endParaRPr lang="zh-CN" altLang="en-US" sz="2600" b="1">
              <a:solidFill>
                <a:srgbClr val="33A6B2"/>
              </a:solidFill>
              <a:ea typeface="微软雅黑" panose="020B0503020204020204" charset="-122"/>
            </a:endParaRPr>
          </a:p>
        </p:txBody>
      </p:sp>
      <p:sp>
        <p:nvSpPr>
          <p:cNvPr id="28699" name="TextBox 48"/>
          <p:cNvSpPr>
            <a:spLocks noChangeArrowheads="1"/>
          </p:cNvSpPr>
          <p:nvPr/>
        </p:nvSpPr>
        <p:spPr bwMode="auto">
          <a:xfrm>
            <a:off x="6261100" y="3295650"/>
            <a:ext cx="1746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4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1"/>
          <p:cNvSpPr>
            <a:spLocks noChangeArrowheads="1"/>
          </p:cNvSpPr>
          <p:nvPr/>
        </p:nvSpPr>
        <p:spPr bwMode="auto">
          <a:xfrm>
            <a:off x="895350" y="200025"/>
            <a:ext cx="32067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FFFFFF"/>
                </a:solidFill>
                <a:ea typeface="微软雅黑" panose="020B0503020204020204" charset="-122"/>
              </a:rPr>
              <a:t>分析</a:t>
            </a:r>
            <a:r>
              <a:rPr lang="en-US" sz="2600">
                <a:solidFill>
                  <a:srgbClr val="FFFFFF"/>
                </a:solidFill>
                <a:ea typeface="微软雅黑" panose="020B0503020204020204" charset="-122"/>
              </a:rPr>
              <a:t> </a:t>
            </a:r>
            <a:endParaRPr lang="zh-CN" altLang="en-US" sz="260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29702" name="TextBox 8"/>
          <p:cNvSpPr>
            <a:spLocks noChangeArrowheads="1"/>
          </p:cNvSpPr>
          <p:nvPr/>
        </p:nvSpPr>
        <p:spPr bwMode="auto">
          <a:xfrm>
            <a:off x="7740650" y="4978400"/>
            <a:ext cx="5445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900">
                <a:solidFill>
                  <a:srgbClr val="FFFFFF"/>
                </a:solidFill>
                <a:ea typeface="微软雅黑" panose="020B0503020204020204" charset="-122"/>
              </a:rPr>
              <a:t>28 / 43</a:t>
            </a:r>
            <a:endParaRPr lang="zh-CN" altLang="en-US" sz="90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pic>
        <p:nvPicPr>
          <p:cNvPr id="29703" name="图表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1050925"/>
            <a:ext cx="748506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1"/>
          <p:cNvSpPr>
            <a:spLocks noChangeArrowheads="1"/>
          </p:cNvSpPr>
          <p:nvPr/>
        </p:nvSpPr>
        <p:spPr bwMode="auto">
          <a:xfrm>
            <a:off x="895350" y="200025"/>
            <a:ext cx="32067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FFFFFF"/>
                </a:solidFill>
                <a:ea typeface="微软雅黑" panose="020B0503020204020204" charset="-122"/>
              </a:rPr>
              <a:t>成功</a:t>
            </a:r>
            <a:r>
              <a:rPr lang="en-US" sz="2600">
                <a:solidFill>
                  <a:srgbClr val="FFFFFF"/>
                </a:solidFill>
                <a:ea typeface="微软雅黑" panose="020B0503020204020204" charset="-122"/>
              </a:rPr>
              <a:t> </a:t>
            </a:r>
            <a:endParaRPr lang="zh-CN" altLang="en-US" sz="260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30726" name="TextBox 8"/>
          <p:cNvSpPr>
            <a:spLocks noChangeArrowheads="1"/>
          </p:cNvSpPr>
          <p:nvPr/>
        </p:nvSpPr>
        <p:spPr bwMode="auto">
          <a:xfrm>
            <a:off x="7740650" y="4978400"/>
            <a:ext cx="5445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900">
                <a:solidFill>
                  <a:srgbClr val="FFFFFF"/>
                </a:solidFill>
                <a:ea typeface="微软雅黑" panose="020B0503020204020204" charset="-122"/>
              </a:rPr>
              <a:t>29 / 43</a:t>
            </a:r>
            <a:endParaRPr lang="zh-CN" altLang="en-US" sz="90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30727" name="流程图: 联系 21"/>
          <p:cNvSpPr>
            <a:spLocks noChangeArrowheads="1"/>
          </p:cNvSpPr>
          <p:nvPr/>
        </p:nvSpPr>
        <p:spPr bwMode="auto">
          <a:xfrm>
            <a:off x="5942013" y="3017838"/>
            <a:ext cx="746125" cy="747712"/>
          </a:xfrm>
          <a:custGeom>
            <a:avLst/>
            <a:gdLst>
              <a:gd name="T0" fmla="*/ 381870 w 747712"/>
              <a:gd name="T1" fmla="*/ 420272 h 747712"/>
              <a:gd name="T2" fmla="*/ 381870 w 747712"/>
              <a:gd name="T3" fmla="*/ 435665 h 747712"/>
              <a:gd name="T4" fmla="*/ 331516 w 747712"/>
              <a:gd name="T5" fmla="*/ 435665 h 747712"/>
              <a:gd name="T6" fmla="*/ 331516 w 747712"/>
              <a:gd name="T7" fmla="*/ 466451 h 747712"/>
              <a:gd name="T8" fmla="*/ 381870 w 747712"/>
              <a:gd name="T9" fmla="*/ 466451 h 747712"/>
              <a:gd name="T10" fmla="*/ 381870 w 747712"/>
              <a:gd name="T11" fmla="*/ 481843 h 747712"/>
              <a:gd name="T12" fmla="*/ 413370 w 747712"/>
              <a:gd name="T13" fmla="*/ 451058 h 747712"/>
              <a:gd name="T14" fmla="*/ 215253 w 747712"/>
              <a:gd name="T15" fmla="*/ 396367 h 747712"/>
              <a:gd name="T16" fmla="*/ 188089 w 747712"/>
              <a:gd name="T17" fmla="*/ 423531 h 747712"/>
              <a:gd name="T18" fmla="*/ 188089 w 747712"/>
              <a:gd name="T19" fmla="*/ 494520 h 747712"/>
              <a:gd name="T20" fmla="*/ 215253 w 747712"/>
              <a:gd name="T21" fmla="*/ 521684 h 747712"/>
              <a:gd name="T22" fmla="*/ 280448 w 747712"/>
              <a:gd name="T23" fmla="*/ 521684 h 747712"/>
              <a:gd name="T24" fmla="*/ 307612 w 747712"/>
              <a:gd name="T25" fmla="*/ 494520 h 747712"/>
              <a:gd name="T26" fmla="*/ 307612 w 747712"/>
              <a:gd name="T27" fmla="*/ 423531 h 747712"/>
              <a:gd name="T28" fmla="*/ 280448 w 747712"/>
              <a:gd name="T29" fmla="*/ 396367 h 747712"/>
              <a:gd name="T30" fmla="*/ 460092 w 747712"/>
              <a:gd name="T31" fmla="*/ 395643 h 747712"/>
              <a:gd name="T32" fmla="*/ 432928 w 747712"/>
              <a:gd name="T33" fmla="*/ 422807 h 747712"/>
              <a:gd name="T34" fmla="*/ 432928 w 747712"/>
              <a:gd name="T35" fmla="*/ 493796 h 747712"/>
              <a:gd name="T36" fmla="*/ 460092 w 747712"/>
              <a:gd name="T37" fmla="*/ 520960 h 747712"/>
              <a:gd name="T38" fmla="*/ 525286 w 747712"/>
              <a:gd name="T39" fmla="*/ 520960 h 747712"/>
              <a:gd name="T40" fmla="*/ 552450 w 747712"/>
              <a:gd name="T41" fmla="*/ 493796 h 747712"/>
              <a:gd name="T42" fmla="*/ 552450 w 747712"/>
              <a:gd name="T43" fmla="*/ 422807 h 747712"/>
              <a:gd name="T44" fmla="*/ 525286 w 747712"/>
              <a:gd name="T45" fmla="*/ 395643 h 747712"/>
              <a:gd name="T46" fmla="*/ 247691 w 747712"/>
              <a:gd name="T47" fmla="*/ 298664 h 747712"/>
              <a:gd name="T48" fmla="*/ 204635 w 747712"/>
              <a:gd name="T49" fmla="*/ 341720 h 747712"/>
              <a:gd name="T50" fmla="*/ 247691 w 747712"/>
              <a:gd name="T51" fmla="*/ 384777 h 747712"/>
              <a:gd name="T52" fmla="*/ 290748 w 747712"/>
              <a:gd name="T53" fmla="*/ 341720 h 747712"/>
              <a:gd name="T54" fmla="*/ 247691 w 747712"/>
              <a:gd name="T55" fmla="*/ 298664 h 747712"/>
              <a:gd name="T56" fmla="*/ 492530 w 747712"/>
              <a:gd name="T57" fmla="*/ 297939 h 747712"/>
              <a:gd name="T58" fmla="*/ 449473 w 747712"/>
              <a:gd name="T59" fmla="*/ 340996 h 747712"/>
              <a:gd name="T60" fmla="*/ 492530 w 747712"/>
              <a:gd name="T61" fmla="*/ 384052 h 747712"/>
              <a:gd name="T62" fmla="*/ 535587 w 747712"/>
              <a:gd name="T63" fmla="*/ 340996 h 747712"/>
              <a:gd name="T64" fmla="*/ 492530 w 747712"/>
              <a:gd name="T65" fmla="*/ 297939 h 747712"/>
              <a:gd name="T66" fmla="*/ 373856 w 747712"/>
              <a:gd name="T67" fmla="*/ 0 h 747712"/>
              <a:gd name="T68" fmla="*/ 747712 w 747712"/>
              <a:gd name="T69" fmla="*/ 373856 h 747712"/>
              <a:gd name="T70" fmla="*/ 373856 w 747712"/>
              <a:gd name="T71" fmla="*/ 747712 h 747712"/>
              <a:gd name="T72" fmla="*/ 0 w 747712"/>
              <a:gd name="T73" fmla="*/ 373856 h 747712"/>
              <a:gd name="T74" fmla="*/ 373856 w 747712"/>
              <a:gd name="T75" fmla="*/ 0 h 747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47712" h="747712">
                <a:moveTo>
                  <a:pt x="381870" y="420272"/>
                </a:moveTo>
                <a:lnTo>
                  <a:pt x="381870" y="435665"/>
                </a:lnTo>
                <a:lnTo>
                  <a:pt x="331516" y="435665"/>
                </a:lnTo>
                <a:lnTo>
                  <a:pt x="331516" y="466451"/>
                </a:lnTo>
                <a:lnTo>
                  <a:pt x="381870" y="466451"/>
                </a:lnTo>
                <a:lnTo>
                  <a:pt x="381870" y="481843"/>
                </a:lnTo>
                <a:lnTo>
                  <a:pt x="413370" y="451058"/>
                </a:lnTo>
                <a:close/>
                <a:moveTo>
                  <a:pt x="215253" y="396367"/>
                </a:moveTo>
                <a:cubicBezTo>
                  <a:pt x="200251" y="396367"/>
                  <a:pt x="188089" y="408529"/>
                  <a:pt x="188089" y="423531"/>
                </a:cubicBezTo>
                <a:lnTo>
                  <a:pt x="188089" y="494520"/>
                </a:lnTo>
                <a:cubicBezTo>
                  <a:pt x="188089" y="509523"/>
                  <a:pt x="200251" y="521684"/>
                  <a:pt x="215253" y="521684"/>
                </a:cubicBezTo>
                <a:lnTo>
                  <a:pt x="280448" y="521684"/>
                </a:lnTo>
                <a:cubicBezTo>
                  <a:pt x="295450" y="521684"/>
                  <a:pt x="307612" y="509523"/>
                  <a:pt x="307612" y="494520"/>
                </a:cubicBezTo>
                <a:lnTo>
                  <a:pt x="307612" y="423531"/>
                </a:lnTo>
                <a:cubicBezTo>
                  <a:pt x="307612" y="408529"/>
                  <a:pt x="295450" y="396367"/>
                  <a:pt x="280448" y="396367"/>
                </a:cubicBezTo>
                <a:close/>
                <a:moveTo>
                  <a:pt x="460092" y="395643"/>
                </a:moveTo>
                <a:cubicBezTo>
                  <a:pt x="445089" y="395643"/>
                  <a:pt x="432928" y="407804"/>
                  <a:pt x="432928" y="422807"/>
                </a:cubicBezTo>
                <a:lnTo>
                  <a:pt x="432928" y="493796"/>
                </a:lnTo>
                <a:cubicBezTo>
                  <a:pt x="432928" y="508798"/>
                  <a:pt x="445089" y="520960"/>
                  <a:pt x="460092" y="520960"/>
                </a:cubicBezTo>
                <a:lnTo>
                  <a:pt x="525286" y="520960"/>
                </a:lnTo>
                <a:cubicBezTo>
                  <a:pt x="540289" y="520960"/>
                  <a:pt x="552450" y="508798"/>
                  <a:pt x="552450" y="493796"/>
                </a:cubicBezTo>
                <a:lnTo>
                  <a:pt x="552450" y="422807"/>
                </a:lnTo>
                <a:cubicBezTo>
                  <a:pt x="552450" y="407804"/>
                  <a:pt x="540289" y="395643"/>
                  <a:pt x="525286" y="395643"/>
                </a:cubicBezTo>
                <a:close/>
                <a:moveTo>
                  <a:pt x="247691" y="298664"/>
                </a:moveTo>
                <a:cubicBezTo>
                  <a:pt x="223912" y="298664"/>
                  <a:pt x="204635" y="317941"/>
                  <a:pt x="204635" y="341720"/>
                </a:cubicBezTo>
                <a:cubicBezTo>
                  <a:pt x="204635" y="365500"/>
                  <a:pt x="223912" y="384777"/>
                  <a:pt x="247691" y="384777"/>
                </a:cubicBezTo>
                <a:cubicBezTo>
                  <a:pt x="271471" y="384777"/>
                  <a:pt x="290748" y="365500"/>
                  <a:pt x="290748" y="341720"/>
                </a:cubicBezTo>
                <a:cubicBezTo>
                  <a:pt x="290748" y="317941"/>
                  <a:pt x="271471" y="298664"/>
                  <a:pt x="247691" y="298664"/>
                </a:cubicBezTo>
                <a:close/>
                <a:moveTo>
                  <a:pt x="492530" y="297939"/>
                </a:moveTo>
                <a:cubicBezTo>
                  <a:pt x="468750" y="297939"/>
                  <a:pt x="449473" y="317216"/>
                  <a:pt x="449473" y="340996"/>
                </a:cubicBezTo>
                <a:cubicBezTo>
                  <a:pt x="449473" y="364775"/>
                  <a:pt x="468750" y="384052"/>
                  <a:pt x="492530" y="384052"/>
                </a:cubicBezTo>
                <a:cubicBezTo>
                  <a:pt x="516309" y="384052"/>
                  <a:pt x="535587" y="364775"/>
                  <a:pt x="535587" y="340996"/>
                </a:cubicBezTo>
                <a:cubicBezTo>
                  <a:pt x="535587" y="317216"/>
                  <a:pt x="516309" y="297939"/>
                  <a:pt x="492530" y="297939"/>
                </a:cubicBezTo>
                <a:close/>
                <a:moveTo>
                  <a:pt x="373856" y="0"/>
                </a:moveTo>
                <a:cubicBezTo>
                  <a:pt x="580331" y="0"/>
                  <a:pt x="747712" y="167381"/>
                  <a:pt x="747712" y="373856"/>
                </a:cubicBezTo>
                <a:cubicBezTo>
                  <a:pt x="747712" y="580331"/>
                  <a:pt x="580331" y="747712"/>
                  <a:pt x="373856" y="747712"/>
                </a:cubicBezTo>
                <a:cubicBezTo>
                  <a:pt x="167381" y="747712"/>
                  <a:pt x="0" y="580331"/>
                  <a:pt x="0" y="373856"/>
                </a:cubicBezTo>
                <a:cubicBezTo>
                  <a:pt x="0" y="167381"/>
                  <a:pt x="167381" y="0"/>
                  <a:pt x="373856" y="0"/>
                </a:cubicBezTo>
                <a:close/>
              </a:path>
            </a:pathLst>
          </a:custGeom>
          <a:solidFill>
            <a:srgbClr val="7BBC2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0728" name="TextBox 1"/>
          <p:cNvSpPr>
            <a:spLocks noChangeArrowheads="1"/>
          </p:cNvSpPr>
          <p:nvPr/>
        </p:nvSpPr>
        <p:spPr bwMode="auto">
          <a:xfrm>
            <a:off x="1876425" y="1225550"/>
            <a:ext cx="1638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 b="1">
                <a:solidFill>
                  <a:srgbClr val="33A6B2"/>
                </a:solidFill>
                <a:ea typeface="微软雅黑" panose="020B0503020204020204" charset="-122"/>
              </a:rPr>
              <a:t>收入</a:t>
            </a:r>
            <a:endParaRPr lang="zh-CN" altLang="en-US"/>
          </a:p>
        </p:txBody>
      </p:sp>
      <p:sp>
        <p:nvSpPr>
          <p:cNvPr id="30729" name="TextBox 17"/>
          <p:cNvSpPr>
            <a:spLocks noChangeArrowheads="1"/>
          </p:cNvSpPr>
          <p:nvPr/>
        </p:nvSpPr>
        <p:spPr bwMode="auto">
          <a:xfrm>
            <a:off x="6157913" y="3089275"/>
            <a:ext cx="246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2F2F2"/>
                </a:solidFill>
                <a:ea typeface="微软雅黑" panose="020B0503020204020204" charset="-122"/>
              </a:rPr>
              <a:t>$</a:t>
            </a:r>
            <a:endParaRPr lang="zh-CN" altLang="en-US">
              <a:solidFill>
                <a:srgbClr val="F2F2F2"/>
              </a:solidFill>
              <a:ea typeface="微软雅黑" panose="020B0503020204020204" charset="-122"/>
            </a:endParaRPr>
          </a:p>
        </p:txBody>
      </p:sp>
      <p:sp>
        <p:nvSpPr>
          <p:cNvPr id="30730" name="流程图: 联系 22"/>
          <p:cNvSpPr>
            <a:spLocks noChangeArrowheads="1"/>
          </p:cNvSpPr>
          <p:nvPr/>
        </p:nvSpPr>
        <p:spPr bwMode="auto">
          <a:xfrm>
            <a:off x="4249738" y="2443163"/>
            <a:ext cx="601662" cy="600075"/>
          </a:xfrm>
          <a:custGeom>
            <a:avLst/>
            <a:gdLst>
              <a:gd name="T0" fmla="*/ 246774 w 600076"/>
              <a:gd name="T1" fmla="*/ 219485 h 600076"/>
              <a:gd name="T2" fmla="*/ 258985 w 600076"/>
              <a:gd name="T3" fmla="*/ 231697 h 600076"/>
              <a:gd name="T4" fmla="*/ 255210 w 600076"/>
              <a:gd name="T5" fmla="*/ 240414 h 600076"/>
              <a:gd name="T6" fmla="*/ 295935 w 600076"/>
              <a:gd name="T7" fmla="*/ 296816 h 600076"/>
              <a:gd name="T8" fmla="*/ 336591 w 600076"/>
              <a:gd name="T9" fmla="*/ 240910 h 600076"/>
              <a:gd name="T10" fmla="*/ 331619 w 600076"/>
              <a:gd name="T11" fmla="*/ 231697 h 600076"/>
              <a:gd name="T12" fmla="*/ 343831 w 600076"/>
              <a:gd name="T13" fmla="*/ 219485 h 600076"/>
              <a:gd name="T14" fmla="*/ 356043 w 600076"/>
              <a:gd name="T15" fmla="*/ 231697 h 600076"/>
              <a:gd name="T16" fmla="*/ 346503 w 600076"/>
              <a:gd name="T17" fmla="*/ 242802 h 600076"/>
              <a:gd name="T18" fmla="*/ 347066 w 600076"/>
              <a:gd name="T19" fmla="*/ 247924 h 600076"/>
              <a:gd name="T20" fmla="*/ 295188 w 600076"/>
              <a:gd name="T21" fmla="*/ 309506 h 600076"/>
              <a:gd name="T22" fmla="*/ 243310 w 600076"/>
              <a:gd name="T23" fmla="*/ 247924 h 600076"/>
              <a:gd name="T24" fmla="*/ 243867 w 600076"/>
              <a:gd name="T25" fmla="*/ 242704 h 600076"/>
              <a:gd name="T26" fmla="*/ 234562 w 600076"/>
              <a:gd name="T27" fmla="*/ 231697 h 600076"/>
              <a:gd name="T28" fmla="*/ 246774 w 600076"/>
              <a:gd name="T29" fmla="*/ 219485 h 600076"/>
              <a:gd name="T30" fmla="*/ 197031 w 600076"/>
              <a:gd name="T31" fmla="*/ 183357 h 600076"/>
              <a:gd name="T32" fmla="*/ 168666 w 600076"/>
              <a:gd name="T33" fmla="*/ 403557 h 600076"/>
              <a:gd name="T34" fmla="*/ 424695 w 600076"/>
              <a:gd name="T35" fmla="*/ 403557 h 600076"/>
              <a:gd name="T36" fmla="*/ 394091 w 600076"/>
              <a:gd name="T37" fmla="*/ 183357 h 600076"/>
              <a:gd name="T38" fmla="*/ 300038 w 600076"/>
              <a:gd name="T39" fmla="*/ 0 h 600076"/>
              <a:gd name="T40" fmla="*/ 600076 w 600076"/>
              <a:gd name="T41" fmla="*/ 300038 h 600076"/>
              <a:gd name="T42" fmla="*/ 300038 w 600076"/>
              <a:gd name="T43" fmla="*/ 600076 h 600076"/>
              <a:gd name="T44" fmla="*/ 0 w 600076"/>
              <a:gd name="T45" fmla="*/ 300038 h 600076"/>
              <a:gd name="T46" fmla="*/ 300038 w 600076"/>
              <a:gd name="T47" fmla="*/ 0 h 6000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0076" h="600076">
                <a:moveTo>
                  <a:pt x="246774" y="219485"/>
                </a:moveTo>
                <a:cubicBezTo>
                  <a:pt x="253518" y="219485"/>
                  <a:pt x="258985" y="224952"/>
                  <a:pt x="258985" y="231697"/>
                </a:cubicBezTo>
                <a:cubicBezTo>
                  <a:pt x="258985" y="235141"/>
                  <a:pt x="257560" y="238252"/>
                  <a:pt x="255210" y="240414"/>
                </a:cubicBezTo>
                <a:cubicBezTo>
                  <a:pt x="256433" y="272017"/>
                  <a:pt x="274235" y="296816"/>
                  <a:pt x="295935" y="296816"/>
                </a:cubicBezTo>
                <a:cubicBezTo>
                  <a:pt x="317519" y="296816"/>
                  <a:pt x="335248" y="272279"/>
                  <a:pt x="336591" y="240910"/>
                </a:cubicBezTo>
                <a:cubicBezTo>
                  <a:pt x="333444" y="239063"/>
                  <a:pt x="331619" y="235593"/>
                  <a:pt x="331619" y="231697"/>
                </a:cubicBezTo>
                <a:cubicBezTo>
                  <a:pt x="331619" y="224952"/>
                  <a:pt x="337087" y="219485"/>
                  <a:pt x="343831" y="219485"/>
                </a:cubicBezTo>
                <a:cubicBezTo>
                  <a:pt x="350575" y="219485"/>
                  <a:pt x="356043" y="224952"/>
                  <a:pt x="356043" y="231697"/>
                </a:cubicBezTo>
                <a:cubicBezTo>
                  <a:pt x="356043" y="237457"/>
                  <a:pt x="352054" y="242286"/>
                  <a:pt x="346503" y="242802"/>
                </a:cubicBezTo>
                <a:cubicBezTo>
                  <a:pt x="347006" y="244471"/>
                  <a:pt x="347066" y="246189"/>
                  <a:pt x="347066" y="247924"/>
                </a:cubicBezTo>
                <a:cubicBezTo>
                  <a:pt x="347066" y="281935"/>
                  <a:pt x="323840" y="309506"/>
                  <a:pt x="295188" y="309506"/>
                </a:cubicBezTo>
                <a:cubicBezTo>
                  <a:pt x="266537" y="309506"/>
                  <a:pt x="243310" y="281935"/>
                  <a:pt x="243310" y="247924"/>
                </a:cubicBezTo>
                <a:lnTo>
                  <a:pt x="243867" y="242704"/>
                </a:lnTo>
                <a:cubicBezTo>
                  <a:pt x="238422" y="242128"/>
                  <a:pt x="234562" y="237363"/>
                  <a:pt x="234562" y="231697"/>
                </a:cubicBezTo>
                <a:cubicBezTo>
                  <a:pt x="234562" y="224952"/>
                  <a:pt x="240030" y="219485"/>
                  <a:pt x="246774" y="219485"/>
                </a:cubicBezTo>
                <a:close/>
                <a:moveTo>
                  <a:pt x="197031" y="183357"/>
                </a:moveTo>
                <a:lnTo>
                  <a:pt x="168666" y="403557"/>
                </a:lnTo>
                <a:lnTo>
                  <a:pt x="424695" y="403557"/>
                </a:lnTo>
                <a:lnTo>
                  <a:pt x="394091" y="183357"/>
                </a:lnTo>
                <a:close/>
                <a:moveTo>
                  <a:pt x="300038" y="0"/>
                </a:moveTo>
                <a:cubicBezTo>
                  <a:pt x="465744" y="0"/>
                  <a:pt x="600076" y="134332"/>
                  <a:pt x="600076" y="300038"/>
                </a:cubicBezTo>
                <a:cubicBezTo>
                  <a:pt x="600076" y="465744"/>
                  <a:pt x="465744" y="600076"/>
                  <a:pt x="300038" y="600076"/>
                </a:cubicBezTo>
                <a:cubicBezTo>
                  <a:pt x="134332" y="600076"/>
                  <a:pt x="0" y="465744"/>
                  <a:pt x="0" y="300038"/>
                </a:cubicBezTo>
                <a:cubicBezTo>
                  <a:pt x="0" y="134332"/>
                  <a:pt x="134332" y="0"/>
                  <a:pt x="300038" y="0"/>
                </a:cubicBezTo>
                <a:close/>
              </a:path>
            </a:pathLst>
          </a:custGeom>
          <a:solidFill>
            <a:srgbClr val="19667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0731" name="流程图: 联系 23"/>
          <p:cNvSpPr>
            <a:spLocks noChangeArrowheads="1"/>
          </p:cNvSpPr>
          <p:nvPr/>
        </p:nvSpPr>
        <p:spPr bwMode="auto">
          <a:xfrm>
            <a:off x="2219325" y="3003550"/>
            <a:ext cx="614363" cy="614363"/>
          </a:xfrm>
          <a:custGeom>
            <a:avLst/>
            <a:gdLst>
              <a:gd name="T0" fmla="*/ 350841 w 614362"/>
              <a:gd name="T1" fmla="*/ 402774 h 614362"/>
              <a:gd name="T2" fmla="*/ 333033 w 614362"/>
              <a:gd name="T3" fmla="*/ 420582 h 614362"/>
              <a:gd name="T4" fmla="*/ 350841 w 614362"/>
              <a:gd name="T5" fmla="*/ 438389 h 614362"/>
              <a:gd name="T6" fmla="*/ 368648 w 614362"/>
              <a:gd name="T7" fmla="*/ 420582 h 614362"/>
              <a:gd name="T8" fmla="*/ 350841 w 614362"/>
              <a:gd name="T9" fmla="*/ 402774 h 614362"/>
              <a:gd name="T10" fmla="*/ 243254 w 614362"/>
              <a:gd name="T11" fmla="*/ 402774 h 614362"/>
              <a:gd name="T12" fmla="*/ 225447 w 614362"/>
              <a:gd name="T13" fmla="*/ 420582 h 614362"/>
              <a:gd name="T14" fmla="*/ 243254 w 614362"/>
              <a:gd name="T15" fmla="*/ 438389 h 614362"/>
              <a:gd name="T16" fmla="*/ 261061 w 614362"/>
              <a:gd name="T17" fmla="*/ 420582 h 614362"/>
              <a:gd name="T18" fmla="*/ 243254 w 614362"/>
              <a:gd name="T19" fmla="*/ 402774 h 614362"/>
              <a:gd name="T20" fmla="*/ 239505 w 614362"/>
              <a:gd name="T21" fmla="*/ 316111 h 614362"/>
              <a:gd name="T22" fmla="*/ 364584 w 614362"/>
              <a:gd name="T23" fmla="*/ 316111 h 614362"/>
              <a:gd name="T24" fmla="*/ 359851 w 614362"/>
              <a:gd name="T25" fmla="*/ 333771 h 614362"/>
              <a:gd name="T26" fmla="*/ 244977 w 614362"/>
              <a:gd name="T27" fmla="*/ 333771 h 614362"/>
              <a:gd name="T28" fmla="*/ 231458 w 614362"/>
              <a:gd name="T29" fmla="*/ 290142 h 614362"/>
              <a:gd name="T30" fmla="*/ 371545 w 614362"/>
              <a:gd name="T31" fmla="*/ 290142 h 614362"/>
              <a:gd name="T32" fmla="*/ 368403 w 614362"/>
              <a:gd name="T33" fmla="*/ 301866 h 614362"/>
              <a:gd name="T34" fmla="*/ 235091 w 614362"/>
              <a:gd name="T35" fmla="*/ 301866 h 614362"/>
              <a:gd name="T36" fmla="*/ 222262 w 614362"/>
              <a:gd name="T37" fmla="*/ 260463 h 614362"/>
              <a:gd name="T38" fmla="*/ 379501 w 614362"/>
              <a:gd name="T39" fmla="*/ 260463 h 614362"/>
              <a:gd name="T40" fmla="*/ 375364 w 614362"/>
              <a:gd name="T41" fmla="*/ 275897 h 614362"/>
              <a:gd name="T42" fmla="*/ 227044 w 614362"/>
              <a:gd name="T43" fmla="*/ 275897 h 614362"/>
              <a:gd name="T44" fmla="*/ 448813 w 614362"/>
              <a:gd name="T45" fmla="*/ 198644 h 614362"/>
              <a:gd name="T46" fmla="*/ 387252 w 614362"/>
              <a:gd name="T47" fmla="*/ 227263 h 614362"/>
              <a:gd name="T48" fmla="*/ 387980 w 614362"/>
              <a:gd name="T49" fmla="*/ 228830 h 614362"/>
              <a:gd name="T50" fmla="*/ 383319 w 614362"/>
              <a:gd name="T51" fmla="*/ 246218 h 614362"/>
              <a:gd name="T52" fmla="*/ 217848 w 614362"/>
              <a:gd name="T53" fmla="*/ 246218 h 614362"/>
              <a:gd name="T54" fmla="*/ 217148 w 614362"/>
              <a:gd name="T55" fmla="*/ 243960 h 614362"/>
              <a:gd name="T56" fmla="*/ 203541 w 614362"/>
              <a:gd name="T57" fmla="*/ 248177 h 614362"/>
              <a:gd name="T58" fmla="*/ 235557 w 614362"/>
              <a:gd name="T59" fmla="*/ 351503 h 614362"/>
              <a:gd name="T60" fmla="*/ 246811 w 614362"/>
              <a:gd name="T61" fmla="*/ 348016 h 614362"/>
              <a:gd name="T62" fmla="*/ 356032 w 614362"/>
              <a:gd name="T63" fmla="*/ 348016 h 614362"/>
              <a:gd name="T64" fmla="*/ 348116 w 614362"/>
              <a:gd name="T65" fmla="*/ 377547 h 614362"/>
              <a:gd name="T66" fmla="*/ 235834 w 614362"/>
              <a:gd name="T67" fmla="*/ 377547 h 614362"/>
              <a:gd name="T68" fmla="*/ 235834 w 614362"/>
              <a:gd name="T69" fmla="*/ 391793 h 614362"/>
              <a:gd name="T70" fmla="*/ 353066 w 614362"/>
              <a:gd name="T71" fmla="*/ 391793 h 614362"/>
              <a:gd name="T72" fmla="*/ 353066 w 614362"/>
              <a:gd name="T73" fmla="*/ 391422 h 614362"/>
              <a:gd name="T74" fmla="*/ 358738 w 614362"/>
              <a:gd name="T75" fmla="*/ 392942 h 614362"/>
              <a:gd name="T76" fmla="*/ 400601 w 614362"/>
              <a:gd name="T77" fmla="*/ 236766 h 614362"/>
              <a:gd name="T78" fmla="*/ 454818 w 614362"/>
              <a:gd name="T79" fmla="*/ 211562 h 614362"/>
              <a:gd name="T80" fmla="*/ 282826 w 614362"/>
              <a:gd name="T81" fmla="*/ 146051 h 614362"/>
              <a:gd name="T82" fmla="*/ 282826 w 614362"/>
              <a:gd name="T83" fmla="*/ 190075 h 614362"/>
              <a:gd name="T84" fmla="*/ 259330 w 614362"/>
              <a:gd name="T85" fmla="*/ 190075 h 614362"/>
              <a:gd name="T86" fmla="*/ 306322 w 614362"/>
              <a:gd name="T87" fmla="*/ 234099 h 614362"/>
              <a:gd name="T88" fmla="*/ 353314 w 614362"/>
              <a:gd name="T89" fmla="*/ 190075 h 614362"/>
              <a:gd name="T90" fmla="*/ 329818 w 614362"/>
              <a:gd name="T91" fmla="*/ 190075 h 614362"/>
              <a:gd name="T92" fmla="*/ 329818 w 614362"/>
              <a:gd name="T93" fmla="*/ 146051 h 614362"/>
              <a:gd name="T94" fmla="*/ 307181 w 614362"/>
              <a:gd name="T95" fmla="*/ 0 h 614362"/>
              <a:gd name="T96" fmla="*/ 614362 w 614362"/>
              <a:gd name="T97" fmla="*/ 307181 h 614362"/>
              <a:gd name="T98" fmla="*/ 307181 w 614362"/>
              <a:gd name="T99" fmla="*/ 614362 h 614362"/>
              <a:gd name="T100" fmla="*/ 0 w 614362"/>
              <a:gd name="T101" fmla="*/ 307181 h 614362"/>
              <a:gd name="T102" fmla="*/ 307181 w 614362"/>
              <a:gd name="T103" fmla="*/ 0 h 614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14362" h="614362">
                <a:moveTo>
                  <a:pt x="350841" y="402774"/>
                </a:moveTo>
                <a:cubicBezTo>
                  <a:pt x="341006" y="402774"/>
                  <a:pt x="333033" y="410747"/>
                  <a:pt x="333033" y="420582"/>
                </a:cubicBezTo>
                <a:cubicBezTo>
                  <a:pt x="333033" y="430416"/>
                  <a:pt x="341006" y="438389"/>
                  <a:pt x="350841" y="438389"/>
                </a:cubicBezTo>
                <a:cubicBezTo>
                  <a:pt x="360675" y="438389"/>
                  <a:pt x="368648" y="430416"/>
                  <a:pt x="368648" y="420582"/>
                </a:cubicBezTo>
                <a:cubicBezTo>
                  <a:pt x="368648" y="410747"/>
                  <a:pt x="360675" y="402774"/>
                  <a:pt x="350841" y="402774"/>
                </a:cubicBezTo>
                <a:close/>
                <a:moveTo>
                  <a:pt x="243254" y="402774"/>
                </a:moveTo>
                <a:cubicBezTo>
                  <a:pt x="233419" y="402774"/>
                  <a:pt x="225447" y="410747"/>
                  <a:pt x="225447" y="420582"/>
                </a:cubicBezTo>
                <a:cubicBezTo>
                  <a:pt x="225447" y="430416"/>
                  <a:pt x="233419" y="438389"/>
                  <a:pt x="243254" y="438389"/>
                </a:cubicBezTo>
                <a:cubicBezTo>
                  <a:pt x="253089" y="438389"/>
                  <a:pt x="261061" y="430416"/>
                  <a:pt x="261061" y="420582"/>
                </a:cubicBezTo>
                <a:cubicBezTo>
                  <a:pt x="261061" y="410747"/>
                  <a:pt x="253089" y="402774"/>
                  <a:pt x="243254" y="402774"/>
                </a:cubicBezTo>
                <a:close/>
                <a:moveTo>
                  <a:pt x="239505" y="316111"/>
                </a:moveTo>
                <a:lnTo>
                  <a:pt x="364584" y="316111"/>
                </a:lnTo>
                <a:lnTo>
                  <a:pt x="359851" y="333771"/>
                </a:lnTo>
                <a:lnTo>
                  <a:pt x="244977" y="333771"/>
                </a:lnTo>
                <a:close/>
                <a:moveTo>
                  <a:pt x="231458" y="290142"/>
                </a:moveTo>
                <a:lnTo>
                  <a:pt x="371545" y="290142"/>
                </a:lnTo>
                <a:lnTo>
                  <a:pt x="368403" y="301866"/>
                </a:lnTo>
                <a:lnTo>
                  <a:pt x="235091" y="301866"/>
                </a:lnTo>
                <a:close/>
                <a:moveTo>
                  <a:pt x="222262" y="260463"/>
                </a:moveTo>
                <a:lnTo>
                  <a:pt x="379501" y="260463"/>
                </a:lnTo>
                <a:lnTo>
                  <a:pt x="375364" y="275897"/>
                </a:lnTo>
                <a:lnTo>
                  <a:pt x="227044" y="275897"/>
                </a:lnTo>
                <a:close/>
                <a:moveTo>
                  <a:pt x="448813" y="198644"/>
                </a:moveTo>
                <a:lnTo>
                  <a:pt x="387252" y="227263"/>
                </a:lnTo>
                <a:lnTo>
                  <a:pt x="387980" y="228830"/>
                </a:lnTo>
                <a:lnTo>
                  <a:pt x="383319" y="246218"/>
                </a:lnTo>
                <a:lnTo>
                  <a:pt x="217848" y="246218"/>
                </a:lnTo>
                <a:lnTo>
                  <a:pt x="217148" y="243960"/>
                </a:lnTo>
                <a:lnTo>
                  <a:pt x="203541" y="248177"/>
                </a:lnTo>
                <a:lnTo>
                  <a:pt x="235557" y="351503"/>
                </a:lnTo>
                <a:lnTo>
                  <a:pt x="246811" y="348016"/>
                </a:lnTo>
                <a:lnTo>
                  <a:pt x="356032" y="348016"/>
                </a:lnTo>
                <a:lnTo>
                  <a:pt x="348116" y="377547"/>
                </a:lnTo>
                <a:lnTo>
                  <a:pt x="235834" y="377547"/>
                </a:lnTo>
                <a:lnTo>
                  <a:pt x="235834" y="391793"/>
                </a:lnTo>
                <a:lnTo>
                  <a:pt x="353066" y="391793"/>
                </a:lnTo>
                <a:lnTo>
                  <a:pt x="353066" y="391422"/>
                </a:lnTo>
                <a:lnTo>
                  <a:pt x="358738" y="392942"/>
                </a:lnTo>
                <a:lnTo>
                  <a:pt x="400601" y="236766"/>
                </a:lnTo>
                <a:lnTo>
                  <a:pt x="454818" y="211562"/>
                </a:lnTo>
                <a:close/>
                <a:moveTo>
                  <a:pt x="282826" y="146051"/>
                </a:moveTo>
                <a:lnTo>
                  <a:pt x="282826" y="190075"/>
                </a:lnTo>
                <a:lnTo>
                  <a:pt x="259330" y="190075"/>
                </a:lnTo>
                <a:lnTo>
                  <a:pt x="306322" y="234099"/>
                </a:lnTo>
                <a:lnTo>
                  <a:pt x="353314" y="190075"/>
                </a:lnTo>
                <a:lnTo>
                  <a:pt x="329818" y="190075"/>
                </a:lnTo>
                <a:lnTo>
                  <a:pt x="329818" y="146051"/>
                </a:lnTo>
                <a:close/>
                <a:moveTo>
                  <a:pt x="307181" y="0"/>
                </a:moveTo>
                <a:cubicBezTo>
                  <a:pt x="476832" y="0"/>
                  <a:pt x="614362" y="137530"/>
                  <a:pt x="614362" y="307181"/>
                </a:cubicBezTo>
                <a:cubicBezTo>
                  <a:pt x="614362" y="476832"/>
                  <a:pt x="476832" y="614362"/>
                  <a:pt x="307181" y="614362"/>
                </a:cubicBezTo>
                <a:cubicBezTo>
                  <a:pt x="137530" y="614362"/>
                  <a:pt x="0" y="476832"/>
                  <a:pt x="0" y="307181"/>
                </a:cubicBezTo>
                <a:cubicBezTo>
                  <a:pt x="0" y="137530"/>
                  <a:pt x="137530" y="0"/>
                  <a:pt x="307181" y="0"/>
                </a:cubicBezTo>
                <a:close/>
              </a:path>
            </a:pathLst>
          </a:custGeom>
          <a:solidFill>
            <a:srgbClr val="33A6B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0732" name="TextBox 25"/>
          <p:cNvSpPr>
            <a:spLocks noChangeArrowheads="1"/>
          </p:cNvSpPr>
          <p:nvPr/>
        </p:nvSpPr>
        <p:spPr bwMode="auto">
          <a:xfrm>
            <a:off x="4211638" y="1397000"/>
            <a:ext cx="16383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 b="1">
                <a:solidFill>
                  <a:srgbClr val="196674"/>
                </a:solidFill>
                <a:ea typeface="微软雅黑" panose="020B0503020204020204" charset="-122"/>
              </a:rPr>
              <a:t>产品</a:t>
            </a:r>
            <a:endParaRPr lang="zh-CN" altLang="en-US"/>
          </a:p>
        </p:txBody>
      </p:sp>
      <p:sp>
        <p:nvSpPr>
          <p:cNvPr id="30733" name="TextBox 26"/>
          <p:cNvSpPr>
            <a:spLocks noChangeArrowheads="1"/>
          </p:cNvSpPr>
          <p:nvPr/>
        </p:nvSpPr>
        <p:spPr bwMode="auto">
          <a:xfrm>
            <a:off x="5291138" y="3695700"/>
            <a:ext cx="21066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600" b="1">
                <a:solidFill>
                  <a:srgbClr val="7BBC28"/>
                </a:solidFill>
                <a:ea typeface="微软雅黑" panose="020B0503020204020204" charset="-122"/>
              </a:rPr>
              <a:t>合作</a:t>
            </a:r>
            <a:endParaRPr lang="zh-CN" altLang="en-US"/>
          </a:p>
        </p:txBody>
      </p:sp>
      <p:sp>
        <p:nvSpPr>
          <p:cNvPr id="30734" name="TextBox 27"/>
          <p:cNvSpPr>
            <a:spLocks noChangeArrowheads="1"/>
          </p:cNvSpPr>
          <p:nvPr/>
        </p:nvSpPr>
        <p:spPr bwMode="auto">
          <a:xfrm>
            <a:off x="1651000" y="1631950"/>
            <a:ext cx="1730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  <p:sp>
        <p:nvSpPr>
          <p:cNvPr id="30735" name="TextBox 28"/>
          <p:cNvSpPr>
            <a:spLocks noChangeArrowheads="1"/>
          </p:cNvSpPr>
          <p:nvPr/>
        </p:nvSpPr>
        <p:spPr bwMode="auto">
          <a:xfrm>
            <a:off x="4211638" y="1857375"/>
            <a:ext cx="2614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  <p:sp>
        <p:nvSpPr>
          <p:cNvPr id="30736" name="TextBox 29"/>
          <p:cNvSpPr>
            <a:spLocks noChangeArrowheads="1"/>
          </p:cNvSpPr>
          <p:nvPr/>
        </p:nvSpPr>
        <p:spPr bwMode="auto">
          <a:xfrm>
            <a:off x="4986338" y="4100513"/>
            <a:ext cx="26146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  <p:sp>
        <p:nvSpPr>
          <p:cNvPr id="30737" name="流程图: 联系 24"/>
          <p:cNvSpPr>
            <a:spLocks noChangeArrowheads="1"/>
          </p:cNvSpPr>
          <p:nvPr/>
        </p:nvSpPr>
        <p:spPr bwMode="auto">
          <a:xfrm>
            <a:off x="3187700" y="3346450"/>
            <a:ext cx="266700" cy="266700"/>
          </a:xfrm>
          <a:prstGeom prst="flowChartConnector">
            <a:avLst/>
          </a:prstGeom>
          <a:solidFill>
            <a:srgbClr val="B1DE6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0738" name="直接连接符 116735"/>
          <p:cNvSpPr>
            <a:spLocks noChangeShapeType="1"/>
          </p:cNvSpPr>
          <p:nvPr/>
        </p:nvSpPr>
        <p:spPr bwMode="auto">
          <a:xfrm flipV="1">
            <a:off x="958850" y="3514725"/>
            <a:ext cx="1320800" cy="1000125"/>
          </a:xfrm>
          <a:prstGeom prst="line">
            <a:avLst/>
          </a:prstGeom>
          <a:noFill/>
          <a:ln w="50800">
            <a:solidFill>
              <a:srgbClr val="0A3A4A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39" name="直接连接符 116739"/>
          <p:cNvSpPr>
            <a:spLocks noChangeShapeType="1"/>
          </p:cNvSpPr>
          <p:nvPr/>
        </p:nvSpPr>
        <p:spPr bwMode="auto">
          <a:xfrm>
            <a:off x="2844800" y="3387725"/>
            <a:ext cx="330200" cy="82550"/>
          </a:xfrm>
          <a:prstGeom prst="line">
            <a:avLst/>
          </a:prstGeom>
          <a:noFill/>
          <a:ln w="50800">
            <a:solidFill>
              <a:srgbClr val="0A3A4A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40" name="直接连接符 116741"/>
          <p:cNvSpPr>
            <a:spLocks noChangeShapeType="1"/>
          </p:cNvSpPr>
          <p:nvPr/>
        </p:nvSpPr>
        <p:spPr bwMode="auto">
          <a:xfrm flipV="1">
            <a:off x="3467100" y="2933700"/>
            <a:ext cx="809625" cy="495300"/>
          </a:xfrm>
          <a:prstGeom prst="line">
            <a:avLst/>
          </a:prstGeom>
          <a:noFill/>
          <a:ln w="50800">
            <a:solidFill>
              <a:srgbClr val="0A3A4A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41" name="直接连接符 116743"/>
          <p:cNvSpPr>
            <a:spLocks noChangeShapeType="1"/>
          </p:cNvSpPr>
          <p:nvPr/>
        </p:nvSpPr>
        <p:spPr bwMode="auto">
          <a:xfrm>
            <a:off x="4851400" y="2860675"/>
            <a:ext cx="1085850" cy="419100"/>
          </a:xfrm>
          <a:prstGeom prst="line">
            <a:avLst/>
          </a:prstGeom>
          <a:noFill/>
          <a:ln w="50800">
            <a:solidFill>
              <a:srgbClr val="0A3A4A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30742" name="直接箭头连接符 116745"/>
          <p:cNvCxnSpPr>
            <a:cxnSpLocks noChangeShapeType="1"/>
          </p:cNvCxnSpPr>
          <p:nvPr/>
        </p:nvCxnSpPr>
        <p:spPr bwMode="auto">
          <a:xfrm flipV="1">
            <a:off x="6604000" y="1368425"/>
            <a:ext cx="1631950" cy="1752600"/>
          </a:xfrm>
          <a:prstGeom prst="straightConnector1">
            <a:avLst/>
          </a:prstGeom>
          <a:noFill/>
          <a:ln w="50800">
            <a:solidFill>
              <a:srgbClr val="0A3A4A"/>
            </a:solidFill>
            <a:bevel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组合 6"/>
          <p:cNvGrpSpPr/>
          <p:nvPr/>
        </p:nvGrpSpPr>
        <p:grpSpPr bwMode="auto">
          <a:xfrm>
            <a:off x="428625" y="1406525"/>
            <a:ext cx="5564188" cy="2738438"/>
            <a:chOff x="0" y="0"/>
            <a:chExt cx="7658101" cy="3768726"/>
          </a:xfrm>
        </p:grpSpPr>
        <p:sp>
          <p:nvSpPr>
            <p:cNvPr id="31746" name="Freeform 10"/>
            <p:cNvSpPr>
              <a:spLocks noChangeArrowheads="1"/>
            </p:cNvSpPr>
            <p:nvPr/>
          </p:nvSpPr>
          <p:spPr bwMode="auto">
            <a:xfrm>
              <a:off x="4764088" y="123825"/>
              <a:ext cx="55563" cy="30163"/>
            </a:xfrm>
            <a:custGeom>
              <a:avLst/>
              <a:gdLst>
                <a:gd name="T0" fmla="*/ 8 w 15"/>
                <a:gd name="T1" fmla="*/ 0 h 8"/>
                <a:gd name="T2" fmla="*/ 9 w 15"/>
                <a:gd name="T3" fmla="*/ 1 h 8"/>
                <a:gd name="T4" fmla="*/ 12 w 15"/>
                <a:gd name="T5" fmla="*/ 7 h 8"/>
                <a:gd name="T6" fmla="*/ 5 w 15"/>
                <a:gd name="T7" fmla="*/ 4 h 8"/>
                <a:gd name="T8" fmla="*/ 8 w 1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8" y="0"/>
                  </a:moveTo>
                  <a:cubicBezTo>
                    <a:pt x="9" y="0"/>
                    <a:pt x="9" y="0"/>
                    <a:pt x="9" y="1"/>
                  </a:cubicBezTo>
                  <a:cubicBezTo>
                    <a:pt x="10" y="4"/>
                    <a:pt x="15" y="4"/>
                    <a:pt x="12" y="7"/>
                  </a:cubicBezTo>
                  <a:cubicBezTo>
                    <a:pt x="8" y="8"/>
                    <a:pt x="10" y="2"/>
                    <a:pt x="5" y="4"/>
                  </a:cubicBezTo>
                  <a:cubicBezTo>
                    <a:pt x="0" y="2"/>
                    <a:pt x="11" y="4"/>
                    <a:pt x="8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47" name="Freeform 11"/>
            <p:cNvSpPr>
              <a:spLocks noChangeArrowheads="1"/>
            </p:cNvSpPr>
            <p:nvPr/>
          </p:nvSpPr>
          <p:spPr bwMode="auto">
            <a:xfrm>
              <a:off x="5565775" y="123825"/>
              <a:ext cx="109538" cy="55563"/>
            </a:xfrm>
            <a:custGeom>
              <a:avLst/>
              <a:gdLst>
                <a:gd name="T0" fmla="*/ 28 w 29"/>
                <a:gd name="T1" fmla="*/ 11 h 15"/>
                <a:gd name="T2" fmla="*/ 17 w 29"/>
                <a:gd name="T3" fmla="*/ 14 h 15"/>
                <a:gd name="T4" fmla="*/ 3 w 29"/>
                <a:gd name="T5" fmla="*/ 14 h 15"/>
                <a:gd name="T6" fmla="*/ 0 w 29"/>
                <a:gd name="T7" fmla="*/ 11 h 15"/>
                <a:gd name="T8" fmla="*/ 22 w 29"/>
                <a:gd name="T9" fmla="*/ 0 h 15"/>
                <a:gd name="T10" fmla="*/ 27 w 29"/>
                <a:gd name="T11" fmla="*/ 3 h 15"/>
                <a:gd name="T12" fmla="*/ 24 w 29"/>
                <a:gd name="T13" fmla="*/ 4 h 15"/>
                <a:gd name="T14" fmla="*/ 28 w 29"/>
                <a:gd name="T15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5">
                  <a:moveTo>
                    <a:pt x="28" y="11"/>
                  </a:moveTo>
                  <a:cubicBezTo>
                    <a:pt x="24" y="11"/>
                    <a:pt x="17" y="9"/>
                    <a:pt x="17" y="14"/>
                  </a:cubicBezTo>
                  <a:cubicBezTo>
                    <a:pt x="14" y="12"/>
                    <a:pt x="9" y="15"/>
                    <a:pt x="3" y="14"/>
                  </a:cubicBezTo>
                  <a:cubicBezTo>
                    <a:pt x="3" y="11"/>
                    <a:pt x="2" y="11"/>
                    <a:pt x="0" y="11"/>
                  </a:cubicBezTo>
                  <a:cubicBezTo>
                    <a:pt x="3" y="3"/>
                    <a:pt x="11" y="0"/>
                    <a:pt x="22" y="0"/>
                  </a:cubicBezTo>
                  <a:cubicBezTo>
                    <a:pt x="21" y="4"/>
                    <a:pt x="26" y="1"/>
                    <a:pt x="27" y="3"/>
                  </a:cubicBezTo>
                  <a:cubicBezTo>
                    <a:pt x="27" y="4"/>
                    <a:pt x="24" y="4"/>
                    <a:pt x="24" y="4"/>
                  </a:cubicBezTo>
                  <a:cubicBezTo>
                    <a:pt x="23" y="6"/>
                    <a:pt x="29" y="5"/>
                    <a:pt x="28" y="11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48" name="Freeform 12"/>
            <p:cNvSpPr>
              <a:spLocks noChangeArrowheads="1"/>
            </p:cNvSpPr>
            <p:nvPr/>
          </p:nvSpPr>
          <p:spPr bwMode="auto">
            <a:xfrm>
              <a:off x="4935538" y="127000"/>
              <a:ext cx="57150" cy="33338"/>
            </a:xfrm>
            <a:custGeom>
              <a:avLst/>
              <a:gdLst>
                <a:gd name="T0" fmla="*/ 15 w 15"/>
                <a:gd name="T1" fmla="*/ 2 h 9"/>
                <a:gd name="T2" fmla="*/ 14 w 15"/>
                <a:gd name="T3" fmla="*/ 7 h 9"/>
                <a:gd name="T4" fmla="*/ 8 w 15"/>
                <a:gd name="T5" fmla="*/ 9 h 9"/>
                <a:gd name="T6" fmla="*/ 1 w 15"/>
                <a:gd name="T7" fmla="*/ 4 h 9"/>
                <a:gd name="T8" fmla="*/ 9 w 15"/>
                <a:gd name="T9" fmla="*/ 4 h 9"/>
                <a:gd name="T10" fmla="*/ 15 w 15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9">
                  <a:moveTo>
                    <a:pt x="15" y="2"/>
                  </a:moveTo>
                  <a:cubicBezTo>
                    <a:pt x="14" y="3"/>
                    <a:pt x="13" y="5"/>
                    <a:pt x="14" y="7"/>
                  </a:cubicBezTo>
                  <a:cubicBezTo>
                    <a:pt x="11" y="7"/>
                    <a:pt x="10" y="8"/>
                    <a:pt x="8" y="9"/>
                  </a:cubicBezTo>
                  <a:cubicBezTo>
                    <a:pt x="6" y="7"/>
                    <a:pt x="0" y="9"/>
                    <a:pt x="1" y="4"/>
                  </a:cubicBezTo>
                  <a:cubicBezTo>
                    <a:pt x="5" y="5"/>
                    <a:pt x="6" y="1"/>
                    <a:pt x="9" y="4"/>
                  </a:cubicBezTo>
                  <a:cubicBezTo>
                    <a:pt x="12" y="4"/>
                    <a:pt x="11" y="0"/>
                    <a:pt x="15" y="2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49" name="Freeform 13"/>
            <p:cNvSpPr>
              <a:spLocks noChangeArrowheads="1"/>
            </p:cNvSpPr>
            <p:nvPr/>
          </p:nvSpPr>
          <p:spPr bwMode="auto">
            <a:xfrm>
              <a:off x="4598988" y="142875"/>
              <a:ext cx="71438" cy="36513"/>
            </a:xfrm>
            <a:custGeom>
              <a:avLst/>
              <a:gdLst>
                <a:gd name="T0" fmla="*/ 18 w 19"/>
                <a:gd name="T1" fmla="*/ 0 h 10"/>
                <a:gd name="T2" fmla="*/ 15 w 19"/>
                <a:gd name="T3" fmla="*/ 5 h 10"/>
                <a:gd name="T4" fmla="*/ 11 w 19"/>
                <a:gd name="T5" fmla="*/ 9 h 10"/>
                <a:gd name="T6" fmla="*/ 8 w 19"/>
                <a:gd name="T7" fmla="*/ 6 h 10"/>
                <a:gd name="T8" fmla="*/ 4 w 19"/>
                <a:gd name="T9" fmla="*/ 7 h 10"/>
                <a:gd name="T10" fmla="*/ 1 w 19"/>
                <a:gd name="T11" fmla="*/ 5 h 10"/>
                <a:gd name="T12" fmla="*/ 8 w 19"/>
                <a:gd name="T13" fmla="*/ 3 h 10"/>
                <a:gd name="T14" fmla="*/ 8 w 19"/>
                <a:gd name="T15" fmla="*/ 2 h 10"/>
                <a:gd name="T16" fmla="*/ 18 w 19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18" y="0"/>
                  </a:moveTo>
                  <a:cubicBezTo>
                    <a:pt x="19" y="4"/>
                    <a:pt x="15" y="2"/>
                    <a:pt x="15" y="5"/>
                  </a:cubicBezTo>
                  <a:cubicBezTo>
                    <a:pt x="15" y="5"/>
                    <a:pt x="13" y="8"/>
                    <a:pt x="11" y="9"/>
                  </a:cubicBezTo>
                  <a:cubicBezTo>
                    <a:pt x="8" y="10"/>
                    <a:pt x="9" y="6"/>
                    <a:pt x="8" y="6"/>
                  </a:cubicBezTo>
                  <a:cubicBezTo>
                    <a:pt x="8" y="6"/>
                    <a:pt x="6" y="8"/>
                    <a:pt x="4" y="7"/>
                  </a:cubicBezTo>
                  <a:cubicBezTo>
                    <a:pt x="3" y="7"/>
                    <a:pt x="3" y="4"/>
                    <a:pt x="1" y="5"/>
                  </a:cubicBezTo>
                  <a:cubicBezTo>
                    <a:pt x="0" y="1"/>
                    <a:pt x="7" y="5"/>
                    <a:pt x="8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12" y="1"/>
                    <a:pt x="13" y="1"/>
                    <a:pt x="18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50" name="Freeform 14"/>
            <p:cNvSpPr>
              <a:spLocks noChangeArrowheads="1"/>
            </p:cNvSpPr>
            <p:nvPr/>
          </p:nvSpPr>
          <p:spPr bwMode="auto">
            <a:xfrm>
              <a:off x="4872038" y="142875"/>
              <a:ext cx="57150" cy="17463"/>
            </a:xfrm>
            <a:custGeom>
              <a:avLst/>
              <a:gdLst>
                <a:gd name="T0" fmla="*/ 14 w 15"/>
                <a:gd name="T1" fmla="*/ 5 h 5"/>
                <a:gd name="T2" fmla="*/ 3 w 15"/>
                <a:gd name="T3" fmla="*/ 5 h 5"/>
                <a:gd name="T4" fmla="*/ 7 w 15"/>
                <a:gd name="T5" fmla="*/ 0 h 5"/>
                <a:gd name="T6" fmla="*/ 14 w 1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5">
                  <a:moveTo>
                    <a:pt x="14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7" y="4"/>
                    <a:pt x="7" y="0"/>
                  </a:cubicBezTo>
                  <a:cubicBezTo>
                    <a:pt x="8" y="3"/>
                    <a:pt x="15" y="0"/>
                    <a:pt x="14" y="5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51" name="Freeform 15"/>
            <p:cNvSpPr>
              <a:spLocks noChangeArrowheads="1"/>
            </p:cNvSpPr>
            <p:nvPr/>
          </p:nvSpPr>
          <p:spPr bwMode="auto">
            <a:xfrm>
              <a:off x="4792663" y="165100"/>
              <a:ext cx="68263" cy="25400"/>
            </a:xfrm>
            <a:custGeom>
              <a:avLst/>
              <a:gdLst>
                <a:gd name="T0" fmla="*/ 12 w 18"/>
                <a:gd name="T1" fmla="*/ 0 h 7"/>
                <a:gd name="T2" fmla="*/ 12 w 18"/>
                <a:gd name="T3" fmla="*/ 6 h 7"/>
                <a:gd name="T4" fmla="*/ 0 w 18"/>
                <a:gd name="T5" fmla="*/ 4 h 7"/>
                <a:gd name="T6" fmla="*/ 12 w 18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7">
                  <a:moveTo>
                    <a:pt x="12" y="0"/>
                  </a:moveTo>
                  <a:cubicBezTo>
                    <a:pt x="18" y="2"/>
                    <a:pt x="12" y="2"/>
                    <a:pt x="12" y="6"/>
                  </a:cubicBezTo>
                  <a:cubicBezTo>
                    <a:pt x="8" y="5"/>
                    <a:pt x="2" y="7"/>
                    <a:pt x="0" y="4"/>
                  </a:cubicBezTo>
                  <a:cubicBezTo>
                    <a:pt x="2" y="1"/>
                    <a:pt x="10" y="3"/>
                    <a:pt x="12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52" name="Freeform 16"/>
            <p:cNvSpPr>
              <a:spLocks noChangeArrowheads="1"/>
            </p:cNvSpPr>
            <p:nvPr/>
          </p:nvSpPr>
          <p:spPr bwMode="auto">
            <a:xfrm>
              <a:off x="1444625" y="187325"/>
              <a:ext cx="30163" cy="19050"/>
            </a:xfrm>
            <a:custGeom>
              <a:avLst/>
              <a:gdLst>
                <a:gd name="T0" fmla="*/ 0 w 8"/>
                <a:gd name="T1" fmla="*/ 0 h 5"/>
                <a:gd name="T2" fmla="*/ 8 w 8"/>
                <a:gd name="T3" fmla="*/ 5 h 5"/>
                <a:gd name="T4" fmla="*/ 0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cubicBezTo>
                    <a:pt x="5" y="0"/>
                    <a:pt x="8" y="0"/>
                    <a:pt x="8" y="5"/>
                  </a:cubicBezTo>
                  <a:cubicBezTo>
                    <a:pt x="5" y="3"/>
                    <a:pt x="0" y="4"/>
                    <a:pt x="0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53" name="Freeform 17"/>
            <p:cNvSpPr>
              <a:spLocks noChangeArrowheads="1"/>
            </p:cNvSpPr>
            <p:nvPr/>
          </p:nvSpPr>
          <p:spPr bwMode="auto">
            <a:xfrm>
              <a:off x="5603875" y="184150"/>
              <a:ext cx="123825" cy="58738"/>
            </a:xfrm>
            <a:custGeom>
              <a:avLst/>
              <a:gdLst>
                <a:gd name="T0" fmla="*/ 29 w 33"/>
                <a:gd name="T1" fmla="*/ 3 h 16"/>
                <a:gd name="T2" fmla="*/ 32 w 33"/>
                <a:gd name="T3" fmla="*/ 10 h 16"/>
                <a:gd name="T4" fmla="*/ 18 w 33"/>
                <a:gd name="T5" fmla="*/ 15 h 16"/>
                <a:gd name="T6" fmla="*/ 15 w 33"/>
                <a:gd name="T7" fmla="*/ 13 h 16"/>
                <a:gd name="T8" fmla="*/ 10 w 33"/>
                <a:gd name="T9" fmla="*/ 13 h 16"/>
                <a:gd name="T10" fmla="*/ 10 w 33"/>
                <a:gd name="T11" fmla="*/ 10 h 16"/>
                <a:gd name="T12" fmla="*/ 5 w 33"/>
                <a:gd name="T13" fmla="*/ 12 h 16"/>
                <a:gd name="T14" fmla="*/ 7 w 33"/>
                <a:gd name="T15" fmla="*/ 9 h 16"/>
                <a:gd name="T16" fmla="*/ 1 w 33"/>
                <a:gd name="T17" fmla="*/ 8 h 16"/>
                <a:gd name="T18" fmla="*/ 4 w 33"/>
                <a:gd name="T19" fmla="*/ 5 h 16"/>
                <a:gd name="T20" fmla="*/ 8 w 33"/>
                <a:gd name="T21" fmla="*/ 2 h 16"/>
                <a:gd name="T22" fmla="*/ 21 w 33"/>
                <a:gd name="T23" fmla="*/ 1 h 16"/>
                <a:gd name="T24" fmla="*/ 21 w 33"/>
                <a:gd name="T25" fmla="*/ 3 h 16"/>
                <a:gd name="T26" fmla="*/ 29 w 33"/>
                <a:gd name="T27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16">
                  <a:moveTo>
                    <a:pt x="29" y="3"/>
                  </a:moveTo>
                  <a:cubicBezTo>
                    <a:pt x="28" y="8"/>
                    <a:pt x="24" y="11"/>
                    <a:pt x="32" y="10"/>
                  </a:cubicBezTo>
                  <a:cubicBezTo>
                    <a:pt x="33" y="16"/>
                    <a:pt x="23" y="15"/>
                    <a:pt x="18" y="15"/>
                  </a:cubicBezTo>
                  <a:cubicBezTo>
                    <a:pt x="16" y="14"/>
                    <a:pt x="16" y="14"/>
                    <a:pt x="15" y="13"/>
                  </a:cubicBezTo>
                  <a:cubicBezTo>
                    <a:pt x="12" y="11"/>
                    <a:pt x="13" y="15"/>
                    <a:pt x="10" y="13"/>
                  </a:cubicBezTo>
                  <a:cubicBezTo>
                    <a:pt x="9" y="13"/>
                    <a:pt x="10" y="11"/>
                    <a:pt x="10" y="10"/>
                  </a:cubicBezTo>
                  <a:cubicBezTo>
                    <a:pt x="9" y="10"/>
                    <a:pt x="7" y="13"/>
                    <a:pt x="5" y="12"/>
                  </a:cubicBezTo>
                  <a:cubicBezTo>
                    <a:pt x="5" y="12"/>
                    <a:pt x="7" y="10"/>
                    <a:pt x="7" y="9"/>
                  </a:cubicBezTo>
                  <a:cubicBezTo>
                    <a:pt x="6" y="8"/>
                    <a:pt x="0" y="11"/>
                    <a:pt x="1" y="8"/>
                  </a:cubicBezTo>
                  <a:cubicBezTo>
                    <a:pt x="0" y="5"/>
                    <a:pt x="3" y="6"/>
                    <a:pt x="4" y="5"/>
                  </a:cubicBezTo>
                  <a:cubicBezTo>
                    <a:pt x="6" y="3"/>
                    <a:pt x="5" y="3"/>
                    <a:pt x="8" y="2"/>
                  </a:cubicBezTo>
                  <a:cubicBezTo>
                    <a:pt x="9" y="2"/>
                    <a:pt x="15" y="0"/>
                    <a:pt x="21" y="1"/>
                  </a:cubicBezTo>
                  <a:cubicBezTo>
                    <a:pt x="21" y="1"/>
                    <a:pt x="21" y="3"/>
                    <a:pt x="21" y="3"/>
                  </a:cubicBezTo>
                  <a:cubicBezTo>
                    <a:pt x="23" y="5"/>
                    <a:pt x="28" y="2"/>
                    <a:pt x="29" y="3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54" name="Freeform 18"/>
            <p:cNvSpPr>
              <a:spLocks noChangeArrowheads="1"/>
            </p:cNvSpPr>
            <p:nvPr/>
          </p:nvSpPr>
          <p:spPr bwMode="auto">
            <a:xfrm>
              <a:off x="5554663" y="184150"/>
              <a:ext cx="49213" cy="33338"/>
            </a:xfrm>
            <a:custGeom>
              <a:avLst/>
              <a:gdLst>
                <a:gd name="T0" fmla="*/ 13 w 13"/>
                <a:gd name="T1" fmla="*/ 5 h 9"/>
                <a:gd name="T2" fmla="*/ 9 w 13"/>
                <a:gd name="T3" fmla="*/ 5 h 9"/>
                <a:gd name="T4" fmla="*/ 7 w 13"/>
                <a:gd name="T5" fmla="*/ 8 h 9"/>
                <a:gd name="T6" fmla="*/ 0 w 13"/>
                <a:gd name="T7" fmla="*/ 5 h 9"/>
                <a:gd name="T8" fmla="*/ 13 w 13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3" y="5"/>
                  </a:moveTo>
                  <a:cubicBezTo>
                    <a:pt x="12" y="7"/>
                    <a:pt x="10" y="5"/>
                    <a:pt x="9" y="5"/>
                  </a:cubicBezTo>
                  <a:cubicBezTo>
                    <a:pt x="7" y="5"/>
                    <a:pt x="7" y="7"/>
                    <a:pt x="7" y="8"/>
                  </a:cubicBezTo>
                  <a:cubicBezTo>
                    <a:pt x="3" y="9"/>
                    <a:pt x="4" y="4"/>
                    <a:pt x="0" y="5"/>
                  </a:cubicBezTo>
                  <a:cubicBezTo>
                    <a:pt x="3" y="0"/>
                    <a:pt x="9" y="3"/>
                    <a:pt x="13" y="5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55" name="Freeform 19"/>
            <p:cNvSpPr>
              <a:spLocks noChangeArrowheads="1"/>
            </p:cNvSpPr>
            <p:nvPr/>
          </p:nvSpPr>
          <p:spPr bwMode="auto">
            <a:xfrm>
              <a:off x="1335088" y="220663"/>
              <a:ext cx="123825" cy="68263"/>
            </a:xfrm>
            <a:custGeom>
              <a:avLst/>
              <a:gdLst>
                <a:gd name="T0" fmla="*/ 24 w 33"/>
                <a:gd name="T1" fmla="*/ 5 h 18"/>
                <a:gd name="T2" fmla="*/ 28 w 33"/>
                <a:gd name="T3" fmla="*/ 10 h 18"/>
                <a:gd name="T4" fmla="*/ 32 w 33"/>
                <a:gd name="T5" fmla="*/ 17 h 18"/>
                <a:gd name="T6" fmla="*/ 28 w 33"/>
                <a:gd name="T7" fmla="*/ 17 h 18"/>
                <a:gd name="T8" fmla="*/ 28 w 33"/>
                <a:gd name="T9" fmla="*/ 15 h 18"/>
                <a:gd name="T10" fmla="*/ 25 w 33"/>
                <a:gd name="T11" fmla="*/ 13 h 18"/>
                <a:gd name="T12" fmla="*/ 7 w 33"/>
                <a:gd name="T13" fmla="*/ 12 h 18"/>
                <a:gd name="T14" fmla="*/ 11 w 33"/>
                <a:gd name="T15" fmla="*/ 9 h 18"/>
                <a:gd name="T16" fmla="*/ 8 w 33"/>
                <a:gd name="T17" fmla="*/ 6 h 18"/>
                <a:gd name="T18" fmla="*/ 0 w 33"/>
                <a:gd name="T19" fmla="*/ 2 h 18"/>
                <a:gd name="T20" fmla="*/ 11 w 33"/>
                <a:gd name="T21" fmla="*/ 2 h 18"/>
                <a:gd name="T22" fmla="*/ 14 w 33"/>
                <a:gd name="T23" fmla="*/ 5 h 18"/>
                <a:gd name="T24" fmla="*/ 20 w 33"/>
                <a:gd name="T25" fmla="*/ 5 h 18"/>
                <a:gd name="T26" fmla="*/ 24 w 33"/>
                <a:gd name="T27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18">
                  <a:moveTo>
                    <a:pt x="24" y="5"/>
                  </a:moveTo>
                  <a:cubicBezTo>
                    <a:pt x="26" y="6"/>
                    <a:pt x="27" y="8"/>
                    <a:pt x="28" y="10"/>
                  </a:cubicBezTo>
                  <a:cubicBezTo>
                    <a:pt x="30" y="12"/>
                    <a:pt x="33" y="14"/>
                    <a:pt x="32" y="17"/>
                  </a:cubicBezTo>
                  <a:cubicBezTo>
                    <a:pt x="32" y="17"/>
                    <a:pt x="29" y="18"/>
                    <a:pt x="28" y="17"/>
                  </a:cubicBezTo>
                  <a:cubicBezTo>
                    <a:pt x="28" y="17"/>
                    <a:pt x="29" y="15"/>
                    <a:pt x="28" y="15"/>
                  </a:cubicBezTo>
                  <a:cubicBezTo>
                    <a:pt x="28" y="14"/>
                    <a:pt x="24" y="17"/>
                    <a:pt x="25" y="13"/>
                  </a:cubicBezTo>
                  <a:cubicBezTo>
                    <a:pt x="17" y="13"/>
                    <a:pt x="12" y="13"/>
                    <a:pt x="7" y="12"/>
                  </a:cubicBezTo>
                  <a:cubicBezTo>
                    <a:pt x="6" y="9"/>
                    <a:pt x="9" y="9"/>
                    <a:pt x="11" y="9"/>
                  </a:cubicBezTo>
                  <a:cubicBezTo>
                    <a:pt x="11" y="7"/>
                    <a:pt x="8" y="8"/>
                    <a:pt x="8" y="6"/>
                  </a:cubicBezTo>
                  <a:cubicBezTo>
                    <a:pt x="3" y="4"/>
                    <a:pt x="1" y="8"/>
                    <a:pt x="0" y="2"/>
                  </a:cubicBezTo>
                  <a:cubicBezTo>
                    <a:pt x="3" y="0"/>
                    <a:pt x="8" y="1"/>
                    <a:pt x="11" y="2"/>
                  </a:cubicBezTo>
                  <a:cubicBezTo>
                    <a:pt x="13" y="2"/>
                    <a:pt x="14" y="2"/>
                    <a:pt x="14" y="5"/>
                  </a:cubicBezTo>
                  <a:cubicBezTo>
                    <a:pt x="16" y="6"/>
                    <a:pt x="20" y="0"/>
                    <a:pt x="20" y="5"/>
                  </a:cubicBezTo>
                  <a:cubicBezTo>
                    <a:pt x="20" y="6"/>
                    <a:pt x="24" y="7"/>
                    <a:pt x="24" y="5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56" name="Freeform 20"/>
            <p:cNvSpPr>
              <a:spLocks noChangeArrowheads="1"/>
            </p:cNvSpPr>
            <p:nvPr/>
          </p:nvSpPr>
          <p:spPr bwMode="auto">
            <a:xfrm>
              <a:off x="5730875" y="220663"/>
              <a:ext cx="123825" cy="63500"/>
            </a:xfrm>
            <a:custGeom>
              <a:avLst/>
              <a:gdLst>
                <a:gd name="T0" fmla="*/ 13 w 33"/>
                <a:gd name="T1" fmla="*/ 0 h 17"/>
                <a:gd name="T2" fmla="*/ 19 w 33"/>
                <a:gd name="T3" fmla="*/ 5 h 17"/>
                <a:gd name="T4" fmla="*/ 20 w 33"/>
                <a:gd name="T5" fmla="*/ 2 h 17"/>
                <a:gd name="T6" fmla="*/ 23 w 33"/>
                <a:gd name="T7" fmla="*/ 5 h 17"/>
                <a:gd name="T8" fmla="*/ 26 w 33"/>
                <a:gd name="T9" fmla="*/ 5 h 17"/>
                <a:gd name="T10" fmla="*/ 26 w 33"/>
                <a:gd name="T11" fmla="*/ 6 h 17"/>
                <a:gd name="T12" fmla="*/ 32 w 33"/>
                <a:gd name="T13" fmla="*/ 7 h 17"/>
                <a:gd name="T14" fmla="*/ 22 w 33"/>
                <a:gd name="T15" fmla="*/ 10 h 17"/>
                <a:gd name="T16" fmla="*/ 20 w 33"/>
                <a:gd name="T17" fmla="*/ 13 h 17"/>
                <a:gd name="T18" fmla="*/ 8 w 33"/>
                <a:gd name="T19" fmla="*/ 13 h 17"/>
                <a:gd name="T20" fmla="*/ 6 w 33"/>
                <a:gd name="T21" fmla="*/ 16 h 17"/>
                <a:gd name="T22" fmla="*/ 1 w 33"/>
                <a:gd name="T23" fmla="*/ 15 h 17"/>
                <a:gd name="T24" fmla="*/ 1 w 33"/>
                <a:gd name="T25" fmla="*/ 10 h 17"/>
                <a:gd name="T26" fmla="*/ 4 w 33"/>
                <a:gd name="T27" fmla="*/ 10 h 17"/>
                <a:gd name="T28" fmla="*/ 5 w 33"/>
                <a:gd name="T29" fmla="*/ 6 h 17"/>
                <a:gd name="T30" fmla="*/ 8 w 33"/>
                <a:gd name="T31" fmla="*/ 6 h 17"/>
                <a:gd name="T32" fmla="*/ 13 w 33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17">
                  <a:moveTo>
                    <a:pt x="13" y="0"/>
                  </a:moveTo>
                  <a:cubicBezTo>
                    <a:pt x="14" y="3"/>
                    <a:pt x="20" y="0"/>
                    <a:pt x="19" y="5"/>
                  </a:cubicBezTo>
                  <a:cubicBezTo>
                    <a:pt x="20" y="6"/>
                    <a:pt x="20" y="2"/>
                    <a:pt x="20" y="2"/>
                  </a:cubicBezTo>
                  <a:cubicBezTo>
                    <a:pt x="22" y="2"/>
                    <a:pt x="22" y="4"/>
                    <a:pt x="23" y="5"/>
                  </a:cubicBezTo>
                  <a:cubicBezTo>
                    <a:pt x="24" y="5"/>
                    <a:pt x="26" y="4"/>
                    <a:pt x="26" y="5"/>
                  </a:cubicBezTo>
                  <a:cubicBezTo>
                    <a:pt x="26" y="5"/>
                    <a:pt x="26" y="6"/>
                    <a:pt x="26" y="6"/>
                  </a:cubicBezTo>
                  <a:cubicBezTo>
                    <a:pt x="28" y="7"/>
                    <a:pt x="32" y="5"/>
                    <a:pt x="32" y="7"/>
                  </a:cubicBezTo>
                  <a:cubicBezTo>
                    <a:pt x="33" y="13"/>
                    <a:pt x="25" y="9"/>
                    <a:pt x="22" y="10"/>
                  </a:cubicBezTo>
                  <a:cubicBezTo>
                    <a:pt x="20" y="10"/>
                    <a:pt x="21" y="13"/>
                    <a:pt x="20" y="13"/>
                  </a:cubicBezTo>
                  <a:cubicBezTo>
                    <a:pt x="17" y="15"/>
                    <a:pt x="9" y="14"/>
                    <a:pt x="8" y="13"/>
                  </a:cubicBezTo>
                  <a:cubicBezTo>
                    <a:pt x="6" y="13"/>
                    <a:pt x="7" y="15"/>
                    <a:pt x="6" y="16"/>
                  </a:cubicBezTo>
                  <a:cubicBezTo>
                    <a:pt x="4" y="13"/>
                    <a:pt x="4" y="17"/>
                    <a:pt x="1" y="15"/>
                  </a:cubicBezTo>
                  <a:cubicBezTo>
                    <a:pt x="1" y="14"/>
                    <a:pt x="0" y="11"/>
                    <a:pt x="1" y="10"/>
                  </a:cubicBezTo>
                  <a:cubicBezTo>
                    <a:pt x="1" y="10"/>
                    <a:pt x="3" y="11"/>
                    <a:pt x="4" y="10"/>
                  </a:cubicBezTo>
                  <a:cubicBezTo>
                    <a:pt x="5" y="9"/>
                    <a:pt x="4" y="7"/>
                    <a:pt x="5" y="6"/>
                  </a:cubicBezTo>
                  <a:cubicBezTo>
                    <a:pt x="5" y="6"/>
                    <a:pt x="7" y="7"/>
                    <a:pt x="8" y="6"/>
                  </a:cubicBezTo>
                  <a:cubicBezTo>
                    <a:pt x="9" y="4"/>
                    <a:pt x="12" y="3"/>
                    <a:pt x="13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57" name="Freeform 21"/>
            <p:cNvSpPr>
              <a:spLocks noChangeArrowheads="1"/>
            </p:cNvSpPr>
            <p:nvPr/>
          </p:nvSpPr>
          <p:spPr bwMode="auto">
            <a:xfrm>
              <a:off x="1117600" y="266700"/>
              <a:ext cx="23813" cy="36513"/>
            </a:xfrm>
            <a:custGeom>
              <a:avLst/>
              <a:gdLst>
                <a:gd name="T0" fmla="*/ 6 w 6"/>
                <a:gd name="T1" fmla="*/ 5 h 10"/>
                <a:gd name="T2" fmla="*/ 6 w 6"/>
                <a:gd name="T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10">
                  <a:moveTo>
                    <a:pt x="6" y="5"/>
                  </a:moveTo>
                  <a:cubicBezTo>
                    <a:pt x="3" y="10"/>
                    <a:pt x="0" y="0"/>
                    <a:pt x="6" y="5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58" name="Freeform 22"/>
            <p:cNvSpPr>
              <a:spLocks noChangeArrowheads="1"/>
            </p:cNvSpPr>
            <p:nvPr/>
          </p:nvSpPr>
          <p:spPr bwMode="auto">
            <a:xfrm>
              <a:off x="1166813" y="273050"/>
              <a:ext cx="68263" cy="41275"/>
            </a:xfrm>
            <a:custGeom>
              <a:avLst/>
              <a:gdLst>
                <a:gd name="T0" fmla="*/ 17 w 18"/>
                <a:gd name="T1" fmla="*/ 3 h 11"/>
                <a:gd name="T2" fmla="*/ 4 w 18"/>
                <a:gd name="T3" fmla="*/ 10 h 11"/>
                <a:gd name="T4" fmla="*/ 0 w 18"/>
                <a:gd name="T5" fmla="*/ 6 h 11"/>
                <a:gd name="T6" fmla="*/ 9 w 18"/>
                <a:gd name="T7" fmla="*/ 3 h 11"/>
                <a:gd name="T8" fmla="*/ 17 w 18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">
                  <a:moveTo>
                    <a:pt x="17" y="3"/>
                  </a:moveTo>
                  <a:cubicBezTo>
                    <a:pt x="18" y="11"/>
                    <a:pt x="8" y="7"/>
                    <a:pt x="4" y="10"/>
                  </a:cubicBezTo>
                  <a:cubicBezTo>
                    <a:pt x="2" y="10"/>
                    <a:pt x="3" y="6"/>
                    <a:pt x="0" y="6"/>
                  </a:cubicBezTo>
                  <a:cubicBezTo>
                    <a:pt x="1" y="2"/>
                    <a:pt x="8" y="7"/>
                    <a:pt x="9" y="3"/>
                  </a:cubicBezTo>
                  <a:cubicBezTo>
                    <a:pt x="9" y="0"/>
                    <a:pt x="12" y="5"/>
                    <a:pt x="17" y="3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59" name="Freeform 23"/>
            <p:cNvSpPr>
              <a:spLocks noChangeArrowheads="1"/>
            </p:cNvSpPr>
            <p:nvPr/>
          </p:nvSpPr>
          <p:spPr bwMode="auto">
            <a:xfrm>
              <a:off x="1541463" y="280988"/>
              <a:ext cx="60325" cy="30163"/>
            </a:xfrm>
            <a:custGeom>
              <a:avLst/>
              <a:gdLst>
                <a:gd name="T0" fmla="*/ 14 w 16"/>
                <a:gd name="T1" fmla="*/ 3 h 8"/>
                <a:gd name="T2" fmla="*/ 14 w 16"/>
                <a:gd name="T3" fmla="*/ 5 h 8"/>
                <a:gd name="T4" fmla="*/ 10 w 16"/>
                <a:gd name="T5" fmla="*/ 7 h 8"/>
                <a:gd name="T6" fmla="*/ 8 w 16"/>
                <a:gd name="T7" fmla="*/ 8 h 8"/>
                <a:gd name="T8" fmla="*/ 4 w 16"/>
                <a:gd name="T9" fmla="*/ 7 h 8"/>
                <a:gd name="T10" fmla="*/ 3 w 16"/>
                <a:gd name="T11" fmla="*/ 8 h 8"/>
                <a:gd name="T12" fmla="*/ 1 w 16"/>
                <a:gd name="T13" fmla="*/ 7 h 8"/>
                <a:gd name="T14" fmla="*/ 14 w 16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8">
                  <a:moveTo>
                    <a:pt x="14" y="3"/>
                  </a:moveTo>
                  <a:cubicBezTo>
                    <a:pt x="16" y="4"/>
                    <a:pt x="15" y="5"/>
                    <a:pt x="14" y="5"/>
                  </a:cubicBezTo>
                  <a:cubicBezTo>
                    <a:pt x="13" y="7"/>
                    <a:pt x="12" y="6"/>
                    <a:pt x="10" y="7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7" y="8"/>
                    <a:pt x="6" y="7"/>
                    <a:pt x="4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0" y="0"/>
                    <a:pt x="13" y="7"/>
                    <a:pt x="14" y="3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60" name="Freeform 24"/>
            <p:cNvSpPr>
              <a:spLocks noChangeArrowheads="1"/>
            </p:cNvSpPr>
            <p:nvPr/>
          </p:nvSpPr>
          <p:spPr bwMode="auto">
            <a:xfrm>
              <a:off x="1320800" y="295275"/>
              <a:ext cx="33338" cy="19050"/>
            </a:xfrm>
            <a:custGeom>
              <a:avLst/>
              <a:gdLst>
                <a:gd name="T0" fmla="*/ 0 w 9"/>
                <a:gd name="T1" fmla="*/ 3 h 5"/>
                <a:gd name="T2" fmla="*/ 7 w 9"/>
                <a:gd name="T3" fmla="*/ 4 h 5"/>
                <a:gd name="T4" fmla="*/ 0 w 9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cubicBezTo>
                    <a:pt x="0" y="1"/>
                    <a:pt x="9" y="0"/>
                    <a:pt x="7" y="4"/>
                  </a:cubicBezTo>
                  <a:cubicBezTo>
                    <a:pt x="4" y="3"/>
                    <a:pt x="4" y="5"/>
                    <a:pt x="0" y="3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61" name="Freeform 25"/>
            <p:cNvSpPr>
              <a:spLocks noChangeArrowheads="1"/>
            </p:cNvSpPr>
            <p:nvPr/>
          </p:nvSpPr>
          <p:spPr bwMode="auto">
            <a:xfrm>
              <a:off x="1651000" y="300038"/>
              <a:ext cx="19050" cy="19050"/>
            </a:xfrm>
            <a:custGeom>
              <a:avLst/>
              <a:gdLst>
                <a:gd name="T0" fmla="*/ 0 w 5"/>
                <a:gd name="T1" fmla="*/ 0 h 5"/>
                <a:gd name="T2" fmla="*/ 4 w 5"/>
                <a:gd name="T3" fmla="*/ 5 h 5"/>
                <a:gd name="T4" fmla="*/ 0 w 5"/>
                <a:gd name="T5" fmla="*/ 5 h 5"/>
                <a:gd name="T6" fmla="*/ 0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3" y="0"/>
                    <a:pt x="5" y="2"/>
                    <a:pt x="4" y="5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62" name="Freeform 26"/>
            <p:cNvSpPr>
              <a:spLocks noChangeArrowheads="1"/>
            </p:cNvSpPr>
            <p:nvPr/>
          </p:nvSpPr>
          <p:spPr bwMode="auto">
            <a:xfrm>
              <a:off x="1508125" y="330200"/>
              <a:ext cx="374650" cy="112713"/>
            </a:xfrm>
            <a:custGeom>
              <a:avLst/>
              <a:gdLst>
                <a:gd name="T0" fmla="*/ 100 w 100"/>
                <a:gd name="T1" fmla="*/ 16 h 30"/>
                <a:gd name="T2" fmla="*/ 100 w 100"/>
                <a:gd name="T3" fmla="*/ 23 h 30"/>
                <a:gd name="T4" fmla="*/ 96 w 100"/>
                <a:gd name="T5" fmla="*/ 26 h 30"/>
                <a:gd name="T6" fmla="*/ 79 w 100"/>
                <a:gd name="T7" fmla="*/ 26 h 30"/>
                <a:gd name="T8" fmla="*/ 73 w 100"/>
                <a:gd name="T9" fmla="*/ 29 h 30"/>
                <a:gd name="T10" fmla="*/ 69 w 100"/>
                <a:gd name="T11" fmla="*/ 28 h 30"/>
                <a:gd name="T12" fmla="*/ 68 w 100"/>
                <a:gd name="T13" fmla="*/ 29 h 30"/>
                <a:gd name="T14" fmla="*/ 62 w 100"/>
                <a:gd name="T15" fmla="*/ 29 h 30"/>
                <a:gd name="T16" fmla="*/ 62 w 100"/>
                <a:gd name="T17" fmla="*/ 28 h 30"/>
                <a:gd name="T18" fmla="*/ 59 w 100"/>
                <a:gd name="T19" fmla="*/ 29 h 30"/>
                <a:gd name="T20" fmla="*/ 54 w 100"/>
                <a:gd name="T21" fmla="*/ 26 h 30"/>
                <a:gd name="T22" fmla="*/ 33 w 100"/>
                <a:gd name="T23" fmla="*/ 26 h 30"/>
                <a:gd name="T24" fmla="*/ 34 w 100"/>
                <a:gd name="T25" fmla="*/ 23 h 30"/>
                <a:gd name="T26" fmla="*/ 31 w 100"/>
                <a:gd name="T27" fmla="*/ 22 h 30"/>
                <a:gd name="T28" fmla="*/ 28 w 100"/>
                <a:gd name="T29" fmla="*/ 16 h 30"/>
                <a:gd name="T30" fmla="*/ 31 w 100"/>
                <a:gd name="T31" fmla="*/ 14 h 30"/>
                <a:gd name="T32" fmla="*/ 28 w 100"/>
                <a:gd name="T33" fmla="*/ 8 h 30"/>
                <a:gd name="T34" fmla="*/ 16 w 100"/>
                <a:gd name="T35" fmla="*/ 9 h 30"/>
                <a:gd name="T36" fmla="*/ 13 w 100"/>
                <a:gd name="T37" fmla="*/ 7 h 30"/>
                <a:gd name="T38" fmla="*/ 10 w 100"/>
                <a:gd name="T39" fmla="*/ 5 h 30"/>
                <a:gd name="T40" fmla="*/ 5 w 100"/>
                <a:gd name="T41" fmla="*/ 7 h 30"/>
                <a:gd name="T42" fmla="*/ 2 w 100"/>
                <a:gd name="T43" fmla="*/ 1 h 30"/>
                <a:gd name="T44" fmla="*/ 17 w 100"/>
                <a:gd name="T45" fmla="*/ 0 h 30"/>
                <a:gd name="T46" fmla="*/ 20 w 100"/>
                <a:gd name="T47" fmla="*/ 1 h 30"/>
                <a:gd name="T48" fmla="*/ 20 w 100"/>
                <a:gd name="T49" fmla="*/ 4 h 30"/>
                <a:gd name="T50" fmla="*/ 24 w 100"/>
                <a:gd name="T51" fmla="*/ 7 h 30"/>
                <a:gd name="T52" fmla="*/ 37 w 100"/>
                <a:gd name="T53" fmla="*/ 7 h 30"/>
                <a:gd name="T54" fmla="*/ 37 w 100"/>
                <a:gd name="T55" fmla="*/ 14 h 30"/>
                <a:gd name="T56" fmla="*/ 47 w 100"/>
                <a:gd name="T57" fmla="*/ 15 h 30"/>
                <a:gd name="T58" fmla="*/ 47 w 100"/>
                <a:gd name="T59" fmla="*/ 18 h 30"/>
                <a:gd name="T60" fmla="*/ 49 w 100"/>
                <a:gd name="T61" fmla="*/ 16 h 30"/>
                <a:gd name="T62" fmla="*/ 66 w 100"/>
                <a:gd name="T63" fmla="*/ 16 h 30"/>
                <a:gd name="T64" fmla="*/ 69 w 100"/>
                <a:gd name="T65" fmla="*/ 18 h 30"/>
                <a:gd name="T66" fmla="*/ 73 w 100"/>
                <a:gd name="T67" fmla="*/ 15 h 30"/>
                <a:gd name="T68" fmla="*/ 77 w 100"/>
                <a:gd name="T69" fmla="*/ 15 h 30"/>
                <a:gd name="T70" fmla="*/ 100 w 100"/>
                <a:gd name="T71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" h="30">
                  <a:moveTo>
                    <a:pt x="100" y="16"/>
                  </a:moveTo>
                  <a:cubicBezTo>
                    <a:pt x="100" y="23"/>
                    <a:pt x="100" y="23"/>
                    <a:pt x="100" y="23"/>
                  </a:cubicBezTo>
                  <a:cubicBezTo>
                    <a:pt x="98" y="23"/>
                    <a:pt x="96" y="24"/>
                    <a:pt x="96" y="26"/>
                  </a:cubicBezTo>
                  <a:cubicBezTo>
                    <a:pt x="89" y="27"/>
                    <a:pt x="84" y="26"/>
                    <a:pt x="79" y="26"/>
                  </a:cubicBezTo>
                  <a:cubicBezTo>
                    <a:pt x="77" y="26"/>
                    <a:pt x="75" y="29"/>
                    <a:pt x="73" y="29"/>
                  </a:cubicBezTo>
                  <a:cubicBezTo>
                    <a:pt x="71" y="29"/>
                    <a:pt x="71" y="28"/>
                    <a:pt x="69" y="28"/>
                  </a:cubicBezTo>
                  <a:cubicBezTo>
                    <a:pt x="70" y="28"/>
                    <a:pt x="68" y="29"/>
                    <a:pt x="68" y="29"/>
                  </a:cubicBezTo>
                  <a:cubicBezTo>
                    <a:pt x="67" y="29"/>
                    <a:pt x="62" y="29"/>
                    <a:pt x="62" y="29"/>
                  </a:cubicBezTo>
                  <a:cubicBezTo>
                    <a:pt x="62" y="29"/>
                    <a:pt x="62" y="28"/>
                    <a:pt x="62" y="28"/>
                  </a:cubicBezTo>
                  <a:cubicBezTo>
                    <a:pt x="61" y="27"/>
                    <a:pt x="59" y="29"/>
                    <a:pt x="59" y="29"/>
                  </a:cubicBezTo>
                  <a:cubicBezTo>
                    <a:pt x="56" y="28"/>
                    <a:pt x="56" y="26"/>
                    <a:pt x="54" y="26"/>
                  </a:cubicBezTo>
                  <a:cubicBezTo>
                    <a:pt x="48" y="26"/>
                    <a:pt x="41" y="30"/>
                    <a:pt x="33" y="26"/>
                  </a:cubicBezTo>
                  <a:cubicBezTo>
                    <a:pt x="33" y="25"/>
                    <a:pt x="34" y="25"/>
                    <a:pt x="34" y="23"/>
                  </a:cubicBezTo>
                  <a:cubicBezTo>
                    <a:pt x="34" y="21"/>
                    <a:pt x="32" y="23"/>
                    <a:pt x="31" y="22"/>
                  </a:cubicBezTo>
                  <a:cubicBezTo>
                    <a:pt x="30" y="20"/>
                    <a:pt x="31" y="17"/>
                    <a:pt x="28" y="16"/>
                  </a:cubicBezTo>
                  <a:cubicBezTo>
                    <a:pt x="29" y="15"/>
                    <a:pt x="31" y="15"/>
                    <a:pt x="31" y="14"/>
                  </a:cubicBezTo>
                  <a:cubicBezTo>
                    <a:pt x="31" y="11"/>
                    <a:pt x="27" y="12"/>
                    <a:pt x="28" y="8"/>
                  </a:cubicBezTo>
                  <a:cubicBezTo>
                    <a:pt x="26" y="10"/>
                    <a:pt x="20" y="9"/>
                    <a:pt x="16" y="9"/>
                  </a:cubicBezTo>
                  <a:cubicBezTo>
                    <a:pt x="13" y="11"/>
                    <a:pt x="14" y="7"/>
                    <a:pt x="13" y="7"/>
                  </a:cubicBezTo>
                  <a:cubicBezTo>
                    <a:pt x="12" y="6"/>
                    <a:pt x="10" y="7"/>
                    <a:pt x="10" y="5"/>
                  </a:cubicBezTo>
                  <a:cubicBezTo>
                    <a:pt x="9" y="6"/>
                    <a:pt x="7" y="7"/>
                    <a:pt x="5" y="7"/>
                  </a:cubicBezTo>
                  <a:cubicBezTo>
                    <a:pt x="9" y="2"/>
                    <a:pt x="0" y="6"/>
                    <a:pt x="2" y="1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17" y="1"/>
                    <a:pt x="19" y="0"/>
                    <a:pt x="20" y="1"/>
                  </a:cubicBezTo>
                  <a:cubicBezTo>
                    <a:pt x="20" y="1"/>
                    <a:pt x="20" y="3"/>
                    <a:pt x="20" y="4"/>
                  </a:cubicBezTo>
                  <a:cubicBezTo>
                    <a:pt x="21" y="5"/>
                    <a:pt x="25" y="3"/>
                    <a:pt x="24" y="7"/>
                  </a:cubicBezTo>
                  <a:cubicBezTo>
                    <a:pt x="28" y="3"/>
                    <a:pt x="32" y="7"/>
                    <a:pt x="37" y="7"/>
                  </a:cubicBezTo>
                  <a:cubicBezTo>
                    <a:pt x="36" y="11"/>
                    <a:pt x="39" y="11"/>
                    <a:pt x="37" y="14"/>
                  </a:cubicBezTo>
                  <a:cubicBezTo>
                    <a:pt x="39" y="14"/>
                    <a:pt x="43" y="13"/>
                    <a:pt x="47" y="15"/>
                  </a:cubicBezTo>
                  <a:cubicBezTo>
                    <a:pt x="48" y="15"/>
                    <a:pt x="40" y="18"/>
                    <a:pt x="47" y="18"/>
                  </a:cubicBezTo>
                  <a:cubicBezTo>
                    <a:pt x="48" y="18"/>
                    <a:pt x="48" y="16"/>
                    <a:pt x="49" y="16"/>
                  </a:cubicBezTo>
                  <a:cubicBezTo>
                    <a:pt x="54" y="16"/>
                    <a:pt x="60" y="16"/>
                    <a:pt x="66" y="16"/>
                  </a:cubicBezTo>
                  <a:cubicBezTo>
                    <a:pt x="67" y="16"/>
                    <a:pt x="69" y="18"/>
                    <a:pt x="69" y="18"/>
                  </a:cubicBezTo>
                  <a:cubicBezTo>
                    <a:pt x="72" y="17"/>
                    <a:pt x="66" y="15"/>
                    <a:pt x="73" y="15"/>
                  </a:cubicBezTo>
                  <a:cubicBezTo>
                    <a:pt x="75" y="15"/>
                    <a:pt x="76" y="15"/>
                    <a:pt x="77" y="15"/>
                  </a:cubicBezTo>
                  <a:cubicBezTo>
                    <a:pt x="83" y="14"/>
                    <a:pt x="92" y="14"/>
                    <a:pt x="100" y="16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63" name="Freeform 27"/>
            <p:cNvSpPr>
              <a:spLocks noChangeArrowheads="1"/>
            </p:cNvSpPr>
            <p:nvPr/>
          </p:nvSpPr>
          <p:spPr bwMode="auto">
            <a:xfrm>
              <a:off x="4699000" y="325438"/>
              <a:ext cx="376238" cy="269875"/>
            </a:xfrm>
            <a:custGeom>
              <a:avLst/>
              <a:gdLst>
                <a:gd name="T0" fmla="*/ 82 w 100"/>
                <a:gd name="T1" fmla="*/ 2 h 72"/>
                <a:gd name="T2" fmla="*/ 99 w 100"/>
                <a:gd name="T3" fmla="*/ 1 h 72"/>
                <a:gd name="T4" fmla="*/ 98 w 100"/>
                <a:gd name="T5" fmla="*/ 8 h 72"/>
                <a:gd name="T6" fmla="*/ 79 w 100"/>
                <a:gd name="T7" fmla="*/ 10 h 72"/>
                <a:gd name="T8" fmla="*/ 77 w 100"/>
                <a:gd name="T9" fmla="*/ 13 h 72"/>
                <a:gd name="T10" fmla="*/ 74 w 100"/>
                <a:gd name="T11" fmla="*/ 13 h 72"/>
                <a:gd name="T12" fmla="*/ 71 w 100"/>
                <a:gd name="T13" fmla="*/ 16 h 72"/>
                <a:gd name="T14" fmla="*/ 68 w 100"/>
                <a:gd name="T15" fmla="*/ 15 h 72"/>
                <a:gd name="T16" fmla="*/ 63 w 100"/>
                <a:gd name="T17" fmla="*/ 16 h 72"/>
                <a:gd name="T18" fmla="*/ 57 w 100"/>
                <a:gd name="T19" fmla="*/ 17 h 72"/>
                <a:gd name="T20" fmla="*/ 56 w 100"/>
                <a:gd name="T21" fmla="*/ 20 h 72"/>
                <a:gd name="T22" fmla="*/ 49 w 100"/>
                <a:gd name="T23" fmla="*/ 24 h 72"/>
                <a:gd name="T24" fmla="*/ 44 w 100"/>
                <a:gd name="T25" fmla="*/ 27 h 72"/>
                <a:gd name="T26" fmla="*/ 42 w 100"/>
                <a:gd name="T27" fmla="*/ 30 h 72"/>
                <a:gd name="T28" fmla="*/ 40 w 100"/>
                <a:gd name="T29" fmla="*/ 33 h 72"/>
                <a:gd name="T30" fmla="*/ 33 w 100"/>
                <a:gd name="T31" fmla="*/ 36 h 72"/>
                <a:gd name="T32" fmla="*/ 32 w 100"/>
                <a:gd name="T33" fmla="*/ 37 h 72"/>
                <a:gd name="T34" fmla="*/ 26 w 100"/>
                <a:gd name="T35" fmla="*/ 40 h 72"/>
                <a:gd name="T36" fmla="*/ 23 w 100"/>
                <a:gd name="T37" fmla="*/ 45 h 72"/>
                <a:gd name="T38" fmla="*/ 25 w 100"/>
                <a:gd name="T39" fmla="*/ 54 h 72"/>
                <a:gd name="T40" fmla="*/ 20 w 100"/>
                <a:gd name="T41" fmla="*/ 57 h 72"/>
                <a:gd name="T42" fmla="*/ 23 w 100"/>
                <a:gd name="T43" fmla="*/ 62 h 72"/>
                <a:gd name="T44" fmla="*/ 22 w 100"/>
                <a:gd name="T45" fmla="*/ 64 h 72"/>
                <a:gd name="T46" fmla="*/ 23 w 100"/>
                <a:gd name="T47" fmla="*/ 65 h 72"/>
                <a:gd name="T48" fmla="*/ 25 w 100"/>
                <a:gd name="T49" fmla="*/ 64 h 72"/>
                <a:gd name="T50" fmla="*/ 29 w 100"/>
                <a:gd name="T51" fmla="*/ 66 h 72"/>
                <a:gd name="T52" fmla="*/ 27 w 100"/>
                <a:gd name="T53" fmla="*/ 72 h 72"/>
                <a:gd name="T54" fmla="*/ 15 w 100"/>
                <a:gd name="T55" fmla="*/ 72 h 72"/>
                <a:gd name="T56" fmla="*/ 16 w 100"/>
                <a:gd name="T57" fmla="*/ 69 h 72"/>
                <a:gd name="T58" fmla="*/ 12 w 100"/>
                <a:gd name="T59" fmla="*/ 68 h 72"/>
                <a:gd name="T60" fmla="*/ 9 w 100"/>
                <a:gd name="T61" fmla="*/ 65 h 72"/>
                <a:gd name="T62" fmla="*/ 6 w 100"/>
                <a:gd name="T63" fmla="*/ 65 h 72"/>
                <a:gd name="T64" fmla="*/ 2 w 100"/>
                <a:gd name="T65" fmla="*/ 65 h 72"/>
                <a:gd name="T66" fmla="*/ 1 w 100"/>
                <a:gd name="T67" fmla="*/ 55 h 72"/>
                <a:gd name="T68" fmla="*/ 8 w 100"/>
                <a:gd name="T69" fmla="*/ 52 h 72"/>
                <a:gd name="T70" fmla="*/ 6 w 100"/>
                <a:gd name="T71" fmla="*/ 51 h 72"/>
                <a:gd name="T72" fmla="*/ 8 w 100"/>
                <a:gd name="T73" fmla="*/ 48 h 72"/>
                <a:gd name="T74" fmla="*/ 15 w 100"/>
                <a:gd name="T75" fmla="*/ 45 h 72"/>
                <a:gd name="T76" fmla="*/ 15 w 100"/>
                <a:gd name="T77" fmla="*/ 40 h 72"/>
                <a:gd name="T78" fmla="*/ 19 w 100"/>
                <a:gd name="T79" fmla="*/ 38 h 72"/>
                <a:gd name="T80" fmla="*/ 22 w 100"/>
                <a:gd name="T81" fmla="*/ 34 h 72"/>
                <a:gd name="T82" fmla="*/ 22 w 100"/>
                <a:gd name="T83" fmla="*/ 27 h 72"/>
                <a:gd name="T84" fmla="*/ 33 w 100"/>
                <a:gd name="T85" fmla="*/ 23 h 72"/>
                <a:gd name="T86" fmla="*/ 35 w 100"/>
                <a:gd name="T87" fmla="*/ 20 h 72"/>
                <a:gd name="T88" fmla="*/ 36 w 100"/>
                <a:gd name="T89" fmla="*/ 22 h 72"/>
                <a:gd name="T90" fmla="*/ 39 w 100"/>
                <a:gd name="T91" fmla="*/ 19 h 72"/>
                <a:gd name="T92" fmla="*/ 40 w 100"/>
                <a:gd name="T93" fmla="*/ 16 h 72"/>
                <a:gd name="T94" fmla="*/ 47 w 100"/>
                <a:gd name="T95" fmla="*/ 15 h 72"/>
                <a:gd name="T96" fmla="*/ 56 w 100"/>
                <a:gd name="T97" fmla="*/ 13 h 72"/>
                <a:gd name="T98" fmla="*/ 57 w 100"/>
                <a:gd name="T99" fmla="*/ 12 h 72"/>
                <a:gd name="T100" fmla="*/ 60 w 100"/>
                <a:gd name="T101" fmla="*/ 13 h 72"/>
                <a:gd name="T102" fmla="*/ 61 w 100"/>
                <a:gd name="T103" fmla="*/ 10 h 72"/>
                <a:gd name="T104" fmla="*/ 63 w 100"/>
                <a:gd name="T105" fmla="*/ 10 h 72"/>
                <a:gd name="T106" fmla="*/ 72 w 100"/>
                <a:gd name="T107" fmla="*/ 9 h 72"/>
                <a:gd name="T108" fmla="*/ 75 w 100"/>
                <a:gd name="T109" fmla="*/ 8 h 72"/>
                <a:gd name="T110" fmla="*/ 77 w 100"/>
                <a:gd name="T111" fmla="*/ 6 h 72"/>
                <a:gd name="T112" fmla="*/ 82 w 100"/>
                <a:gd name="T113" fmla="*/ 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" h="72">
                  <a:moveTo>
                    <a:pt x="82" y="2"/>
                  </a:moveTo>
                  <a:cubicBezTo>
                    <a:pt x="87" y="5"/>
                    <a:pt x="93" y="0"/>
                    <a:pt x="99" y="1"/>
                  </a:cubicBezTo>
                  <a:cubicBezTo>
                    <a:pt x="100" y="4"/>
                    <a:pt x="97" y="4"/>
                    <a:pt x="98" y="8"/>
                  </a:cubicBezTo>
                  <a:cubicBezTo>
                    <a:pt x="93" y="5"/>
                    <a:pt x="86" y="10"/>
                    <a:pt x="79" y="10"/>
                  </a:cubicBezTo>
                  <a:cubicBezTo>
                    <a:pt x="78" y="10"/>
                    <a:pt x="78" y="13"/>
                    <a:pt x="77" y="13"/>
                  </a:cubicBezTo>
                  <a:cubicBezTo>
                    <a:pt x="76" y="14"/>
                    <a:pt x="74" y="13"/>
                    <a:pt x="74" y="13"/>
                  </a:cubicBezTo>
                  <a:cubicBezTo>
                    <a:pt x="74" y="13"/>
                    <a:pt x="71" y="16"/>
                    <a:pt x="71" y="16"/>
                  </a:cubicBezTo>
                  <a:cubicBezTo>
                    <a:pt x="70" y="16"/>
                    <a:pt x="70" y="14"/>
                    <a:pt x="68" y="15"/>
                  </a:cubicBezTo>
                  <a:cubicBezTo>
                    <a:pt x="67" y="15"/>
                    <a:pt x="65" y="15"/>
                    <a:pt x="63" y="16"/>
                  </a:cubicBezTo>
                  <a:cubicBezTo>
                    <a:pt x="62" y="16"/>
                    <a:pt x="59" y="17"/>
                    <a:pt x="57" y="17"/>
                  </a:cubicBezTo>
                  <a:cubicBezTo>
                    <a:pt x="55" y="18"/>
                    <a:pt x="57" y="19"/>
                    <a:pt x="56" y="20"/>
                  </a:cubicBezTo>
                  <a:cubicBezTo>
                    <a:pt x="55" y="21"/>
                    <a:pt x="49" y="20"/>
                    <a:pt x="49" y="24"/>
                  </a:cubicBezTo>
                  <a:cubicBezTo>
                    <a:pt x="48" y="26"/>
                    <a:pt x="45" y="27"/>
                    <a:pt x="44" y="27"/>
                  </a:cubicBezTo>
                  <a:cubicBezTo>
                    <a:pt x="44" y="28"/>
                    <a:pt x="42" y="29"/>
                    <a:pt x="42" y="30"/>
                  </a:cubicBezTo>
                  <a:cubicBezTo>
                    <a:pt x="41" y="31"/>
                    <a:pt x="40" y="31"/>
                    <a:pt x="40" y="33"/>
                  </a:cubicBezTo>
                  <a:cubicBezTo>
                    <a:pt x="35" y="34"/>
                    <a:pt x="36" y="32"/>
                    <a:pt x="33" y="36"/>
                  </a:cubicBezTo>
                  <a:cubicBezTo>
                    <a:pt x="33" y="36"/>
                    <a:pt x="32" y="35"/>
                    <a:pt x="32" y="37"/>
                  </a:cubicBezTo>
                  <a:cubicBezTo>
                    <a:pt x="32" y="39"/>
                    <a:pt x="28" y="38"/>
                    <a:pt x="26" y="40"/>
                  </a:cubicBezTo>
                  <a:cubicBezTo>
                    <a:pt x="26" y="42"/>
                    <a:pt x="28" y="47"/>
                    <a:pt x="23" y="45"/>
                  </a:cubicBezTo>
                  <a:cubicBezTo>
                    <a:pt x="24" y="48"/>
                    <a:pt x="22" y="54"/>
                    <a:pt x="25" y="54"/>
                  </a:cubicBezTo>
                  <a:cubicBezTo>
                    <a:pt x="24" y="55"/>
                    <a:pt x="22" y="56"/>
                    <a:pt x="20" y="57"/>
                  </a:cubicBezTo>
                  <a:cubicBezTo>
                    <a:pt x="19" y="60"/>
                    <a:pt x="24" y="59"/>
                    <a:pt x="23" y="62"/>
                  </a:cubicBezTo>
                  <a:cubicBezTo>
                    <a:pt x="23" y="62"/>
                    <a:pt x="21" y="63"/>
                    <a:pt x="22" y="64"/>
                  </a:cubicBezTo>
                  <a:cubicBezTo>
                    <a:pt x="22" y="63"/>
                    <a:pt x="24" y="65"/>
                    <a:pt x="23" y="65"/>
                  </a:cubicBezTo>
                  <a:cubicBezTo>
                    <a:pt x="24" y="65"/>
                    <a:pt x="25" y="64"/>
                    <a:pt x="25" y="64"/>
                  </a:cubicBezTo>
                  <a:cubicBezTo>
                    <a:pt x="26" y="64"/>
                    <a:pt x="26" y="67"/>
                    <a:pt x="29" y="66"/>
                  </a:cubicBezTo>
                  <a:cubicBezTo>
                    <a:pt x="29" y="69"/>
                    <a:pt x="27" y="69"/>
                    <a:pt x="27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1"/>
                    <a:pt x="17" y="70"/>
                    <a:pt x="16" y="69"/>
                  </a:cubicBezTo>
                  <a:cubicBezTo>
                    <a:pt x="15" y="68"/>
                    <a:pt x="14" y="69"/>
                    <a:pt x="12" y="68"/>
                  </a:cubicBezTo>
                  <a:cubicBezTo>
                    <a:pt x="11" y="67"/>
                    <a:pt x="10" y="65"/>
                    <a:pt x="9" y="65"/>
                  </a:cubicBezTo>
                  <a:cubicBezTo>
                    <a:pt x="9" y="65"/>
                    <a:pt x="7" y="65"/>
                    <a:pt x="6" y="65"/>
                  </a:cubicBezTo>
                  <a:cubicBezTo>
                    <a:pt x="5" y="64"/>
                    <a:pt x="5" y="65"/>
                    <a:pt x="2" y="65"/>
                  </a:cubicBezTo>
                  <a:cubicBezTo>
                    <a:pt x="2" y="62"/>
                    <a:pt x="0" y="60"/>
                    <a:pt x="1" y="55"/>
                  </a:cubicBezTo>
                  <a:cubicBezTo>
                    <a:pt x="5" y="60"/>
                    <a:pt x="1" y="50"/>
                    <a:pt x="8" y="52"/>
                  </a:cubicBezTo>
                  <a:cubicBezTo>
                    <a:pt x="9" y="51"/>
                    <a:pt x="6" y="51"/>
                    <a:pt x="6" y="51"/>
                  </a:cubicBezTo>
                  <a:cubicBezTo>
                    <a:pt x="7" y="50"/>
                    <a:pt x="11" y="49"/>
                    <a:pt x="8" y="48"/>
                  </a:cubicBezTo>
                  <a:cubicBezTo>
                    <a:pt x="9" y="46"/>
                    <a:pt x="12" y="46"/>
                    <a:pt x="15" y="45"/>
                  </a:cubicBezTo>
                  <a:cubicBezTo>
                    <a:pt x="14" y="43"/>
                    <a:pt x="19" y="41"/>
                    <a:pt x="15" y="40"/>
                  </a:cubicBezTo>
                  <a:cubicBezTo>
                    <a:pt x="15" y="38"/>
                    <a:pt x="17" y="39"/>
                    <a:pt x="19" y="38"/>
                  </a:cubicBezTo>
                  <a:cubicBezTo>
                    <a:pt x="19" y="36"/>
                    <a:pt x="20" y="35"/>
                    <a:pt x="22" y="34"/>
                  </a:cubicBezTo>
                  <a:cubicBezTo>
                    <a:pt x="19" y="32"/>
                    <a:pt x="23" y="32"/>
                    <a:pt x="22" y="27"/>
                  </a:cubicBezTo>
                  <a:cubicBezTo>
                    <a:pt x="27" y="27"/>
                    <a:pt x="29" y="24"/>
                    <a:pt x="33" y="23"/>
                  </a:cubicBezTo>
                  <a:cubicBezTo>
                    <a:pt x="35" y="24"/>
                    <a:pt x="34" y="21"/>
                    <a:pt x="35" y="20"/>
                  </a:cubicBezTo>
                  <a:cubicBezTo>
                    <a:pt x="35" y="20"/>
                    <a:pt x="36" y="21"/>
                    <a:pt x="36" y="22"/>
                  </a:cubicBezTo>
                  <a:cubicBezTo>
                    <a:pt x="37" y="21"/>
                    <a:pt x="38" y="20"/>
                    <a:pt x="39" y="19"/>
                  </a:cubicBezTo>
                  <a:cubicBezTo>
                    <a:pt x="39" y="18"/>
                    <a:pt x="40" y="18"/>
                    <a:pt x="40" y="16"/>
                  </a:cubicBezTo>
                  <a:cubicBezTo>
                    <a:pt x="43" y="16"/>
                    <a:pt x="45" y="16"/>
                    <a:pt x="47" y="15"/>
                  </a:cubicBezTo>
                  <a:cubicBezTo>
                    <a:pt x="49" y="13"/>
                    <a:pt x="51" y="14"/>
                    <a:pt x="56" y="13"/>
                  </a:cubicBezTo>
                  <a:cubicBezTo>
                    <a:pt x="57" y="13"/>
                    <a:pt x="56" y="12"/>
                    <a:pt x="57" y="12"/>
                  </a:cubicBezTo>
                  <a:cubicBezTo>
                    <a:pt x="59" y="11"/>
                    <a:pt x="60" y="13"/>
                    <a:pt x="60" y="13"/>
                  </a:cubicBezTo>
                  <a:cubicBezTo>
                    <a:pt x="62" y="13"/>
                    <a:pt x="59" y="10"/>
                    <a:pt x="61" y="10"/>
                  </a:cubicBezTo>
                  <a:cubicBezTo>
                    <a:pt x="62" y="10"/>
                    <a:pt x="62" y="10"/>
                    <a:pt x="63" y="10"/>
                  </a:cubicBezTo>
                  <a:cubicBezTo>
                    <a:pt x="64" y="10"/>
                    <a:pt x="68" y="10"/>
                    <a:pt x="72" y="9"/>
                  </a:cubicBezTo>
                  <a:cubicBezTo>
                    <a:pt x="75" y="8"/>
                    <a:pt x="74" y="9"/>
                    <a:pt x="75" y="8"/>
                  </a:cubicBezTo>
                  <a:cubicBezTo>
                    <a:pt x="75" y="8"/>
                    <a:pt x="77" y="6"/>
                    <a:pt x="77" y="6"/>
                  </a:cubicBezTo>
                  <a:cubicBezTo>
                    <a:pt x="81" y="4"/>
                    <a:pt x="82" y="9"/>
                    <a:pt x="82" y="2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64" name="Freeform 28"/>
            <p:cNvSpPr>
              <a:spLocks noChangeArrowheads="1"/>
            </p:cNvSpPr>
            <p:nvPr/>
          </p:nvSpPr>
          <p:spPr bwMode="auto">
            <a:xfrm>
              <a:off x="1411288" y="341313"/>
              <a:ext cx="41275" cy="19050"/>
            </a:xfrm>
            <a:custGeom>
              <a:avLst/>
              <a:gdLst>
                <a:gd name="T0" fmla="*/ 8 w 11"/>
                <a:gd name="T1" fmla="*/ 1 h 5"/>
                <a:gd name="T2" fmla="*/ 11 w 11"/>
                <a:gd name="T3" fmla="*/ 1 h 5"/>
                <a:gd name="T4" fmla="*/ 8 w 11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8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5"/>
                    <a:pt x="0" y="0"/>
                    <a:pt x="8" y="1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65" name="Freeform 29"/>
            <p:cNvSpPr>
              <a:spLocks noChangeArrowheads="1"/>
            </p:cNvSpPr>
            <p:nvPr/>
          </p:nvSpPr>
          <p:spPr bwMode="auto">
            <a:xfrm>
              <a:off x="6534150" y="363538"/>
              <a:ext cx="115888" cy="90488"/>
            </a:xfrm>
            <a:custGeom>
              <a:avLst/>
              <a:gdLst>
                <a:gd name="T0" fmla="*/ 8 w 31"/>
                <a:gd name="T1" fmla="*/ 0 h 24"/>
                <a:gd name="T2" fmla="*/ 10 w 31"/>
                <a:gd name="T3" fmla="*/ 2 h 24"/>
                <a:gd name="T4" fmla="*/ 18 w 31"/>
                <a:gd name="T5" fmla="*/ 6 h 24"/>
                <a:gd name="T6" fmla="*/ 22 w 31"/>
                <a:gd name="T7" fmla="*/ 3 h 24"/>
                <a:gd name="T8" fmla="*/ 31 w 31"/>
                <a:gd name="T9" fmla="*/ 5 h 24"/>
                <a:gd name="T10" fmla="*/ 28 w 31"/>
                <a:gd name="T11" fmla="*/ 12 h 24"/>
                <a:gd name="T12" fmla="*/ 17 w 31"/>
                <a:gd name="T13" fmla="*/ 14 h 24"/>
                <a:gd name="T14" fmla="*/ 17 w 31"/>
                <a:gd name="T15" fmla="*/ 16 h 24"/>
                <a:gd name="T16" fmla="*/ 14 w 31"/>
                <a:gd name="T17" fmla="*/ 19 h 24"/>
                <a:gd name="T18" fmla="*/ 10 w 31"/>
                <a:gd name="T19" fmla="*/ 20 h 24"/>
                <a:gd name="T20" fmla="*/ 4 w 31"/>
                <a:gd name="T21" fmla="*/ 17 h 24"/>
                <a:gd name="T22" fmla="*/ 0 w 31"/>
                <a:gd name="T23" fmla="*/ 6 h 24"/>
                <a:gd name="T24" fmla="*/ 8 w 31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4">
                  <a:moveTo>
                    <a:pt x="8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1" y="5"/>
                    <a:pt x="16" y="4"/>
                    <a:pt x="18" y="6"/>
                  </a:cubicBezTo>
                  <a:cubicBezTo>
                    <a:pt x="21" y="7"/>
                    <a:pt x="22" y="3"/>
                    <a:pt x="22" y="3"/>
                  </a:cubicBezTo>
                  <a:cubicBezTo>
                    <a:pt x="24" y="3"/>
                    <a:pt x="26" y="6"/>
                    <a:pt x="31" y="5"/>
                  </a:cubicBezTo>
                  <a:cubicBezTo>
                    <a:pt x="30" y="6"/>
                    <a:pt x="23" y="9"/>
                    <a:pt x="28" y="12"/>
                  </a:cubicBezTo>
                  <a:cubicBezTo>
                    <a:pt x="27" y="15"/>
                    <a:pt x="22" y="14"/>
                    <a:pt x="17" y="14"/>
                  </a:cubicBezTo>
                  <a:cubicBezTo>
                    <a:pt x="15" y="15"/>
                    <a:pt x="16" y="16"/>
                    <a:pt x="17" y="16"/>
                  </a:cubicBezTo>
                  <a:cubicBezTo>
                    <a:pt x="18" y="18"/>
                    <a:pt x="9" y="17"/>
                    <a:pt x="14" y="19"/>
                  </a:cubicBezTo>
                  <a:cubicBezTo>
                    <a:pt x="14" y="24"/>
                    <a:pt x="9" y="16"/>
                    <a:pt x="10" y="20"/>
                  </a:cubicBezTo>
                  <a:cubicBezTo>
                    <a:pt x="8" y="19"/>
                    <a:pt x="9" y="16"/>
                    <a:pt x="4" y="17"/>
                  </a:cubicBezTo>
                  <a:cubicBezTo>
                    <a:pt x="3" y="13"/>
                    <a:pt x="4" y="7"/>
                    <a:pt x="0" y="6"/>
                  </a:cubicBezTo>
                  <a:cubicBezTo>
                    <a:pt x="1" y="3"/>
                    <a:pt x="9" y="6"/>
                    <a:pt x="8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66" name="Freeform 30"/>
            <p:cNvSpPr>
              <a:spLocks noChangeArrowheads="1"/>
            </p:cNvSpPr>
            <p:nvPr/>
          </p:nvSpPr>
          <p:spPr bwMode="auto">
            <a:xfrm>
              <a:off x="1031875" y="374650"/>
              <a:ext cx="30163" cy="22225"/>
            </a:xfrm>
            <a:custGeom>
              <a:avLst/>
              <a:gdLst>
                <a:gd name="T0" fmla="*/ 4 w 8"/>
                <a:gd name="T1" fmla="*/ 0 h 6"/>
                <a:gd name="T2" fmla="*/ 5 w 8"/>
                <a:gd name="T3" fmla="*/ 6 h 6"/>
                <a:gd name="T4" fmla="*/ 0 w 8"/>
                <a:gd name="T5" fmla="*/ 4 h 6"/>
                <a:gd name="T6" fmla="*/ 4 w 8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4" y="0"/>
                  </a:moveTo>
                  <a:cubicBezTo>
                    <a:pt x="8" y="1"/>
                    <a:pt x="5" y="2"/>
                    <a:pt x="5" y="6"/>
                  </a:cubicBezTo>
                  <a:cubicBezTo>
                    <a:pt x="4" y="5"/>
                    <a:pt x="2" y="4"/>
                    <a:pt x="0" y="4"/>
                  </a:cubicBezTo>
                  <a:cubicBezTo>
                    <a:pt x="0" y="2"/>
                    <a:pt x="4" y="3"/>
                    <a:pt x="4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67" name="Freeform 31"/>
            <p:cNvSpPr>
              <a:spLocks noChangeArrowheads="1"/>
            </p:cNvSpPr>
            <p:nvPr/>
          </p:nvSpPr>
          <p:spPr bwMode="auto">
            <a:xfrm>
              <a:off x="6661150" y="374650"/>
              <a:ext cx="52388" cy="49213"/>
            </a:xfrm>
            <a:custGeom>
              <a:avLst/>
              <a:gdLst>
                <a:gd name="T0" fmla="*/ 0 w 14"/>
                <a:gd name="T1" fmla="*/ 4 h 13"/>
                <a:gd name="T2" fmla="*/ 14 w 14"/>
                <a:gd name="T3" fmla="*/ 7 h 13"/>
                <a:gd name="T4" fmla="*/ 8 w 14"/>
                <a:gd name="T5" fmla="*/ 13 h 13"/>
                <a:gd name="T6" fmla="*/ 5 w 14"/>
                <a:gd name="T7" fmla="*/ 10 h 13"/>
                <a:gd name="T8" fmla="*/ 3 w 14"/>
                <a:gd name="T9" fmla="*/ 10 h 13"/>
                <a:gd name="T10" fmla="*/ 0 w 14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0" y="4"/>
                  </a:moveTo>
                  <a:cubicBezTo>
                    <a:pt x="4" y="0"/>
                    <a:pt x="12" y="4"/>
                    <a:pt x="14" y="7"/>
                  </a:cubicBezTo>
                  <a:cubicBezTo>
                    <a:pt x="13" y="10"/>
                    <a:pt x="7" y="8"/>
                    <a:pt x="8" y="13"/>
                  </a:cubicBezTo>
                  <a:cubicBezTo>
                    <a:pt x="6" y="13"/>
                    <a:pt x="6" y="10"/>
                    <a:pt x="5" y="10"/>
                  </a:cubicBezTo>
                  <a:cubicBezTo>
                    <a:pt x="5" y="10"/>
                    <a:pt x="3" y="10"/>
                    <a:pt x="3" y="10"/>
                  </a:cubicBezTo>
                  <a:cubicBezTo>
                    <a:pt x="1" y="8"/>
                    <a:pt x="3" y="5"/>
                    <a:pt x="0" y="4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68" name="Freeform 32"/>
            <p:cNvSpPr>
              <a:spLocks noChangeArrowheads="1"/>
            </p:cNvSpPr>
            <p:nvPr/>
          </p:nvSpPr>
          <p:spPr bwMode="auto">
            <a:xfrm>
              <a:off x="6727825" y="390525"/>
              <a:ext cx="79375" cy="44450"/>
            </a:xfrm>
            <a:custGeom>
              <a:avLst/>
              <a:gdLst>
                <a:gd name="T0" fmla="*/ 1 w 21"/>
                <a:gd name="T1" fmla="*/ 2 h 12"/>
                <a:gd name="T2" fmla="*/ 4 w 21"/>
                <a:gd name="T3" fmla="*/ 2 h 12"/>
                <a:gd name="T4" fmla="*/ 11 w 21"/>
                <a:gd name="T5" fmla="*/ 5 h 12"/>
                <a:gd name="T6" fmla="*/ 18 w 21"/>
                <a:gd name="T7" fmla="*/ 7 h 12"/>
                <a:gd name="T8" fmla="*/ 21 w 21"/>
                <a:gd name="T9" fmla="*/ 10 h 12"/>
                <a:gd name="T10" fmla="*/ 4 w 21"/>
                <a:gd name="T11" fmla="*/ 7 h 12"/>
                <a:gd name="T12" fmla="*/ 1 w 21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2">
                  <a:moveTo>
                    <a:pt x="1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8" y="0"/>
                    <a:pt x="8" y="4"/>
                    <a:pt x="11" y="5"/>
                  </a:cubicBezTo>
                  <a:cubicBezTo>
                    <a:pt x="14" y="5"/>
                    <a:pt x="16" y="6"/>
                    <a:pt x="18" y="7"/>
                  </a:cubicBezTo>
                  <a:cubicBezTo>
                    <a:pt x="20" y="8"/>
                    <a:pt x="21" y="7"/>
                    <a:pt x="21" y="10"/>
                  </a:cubicBezTo>
                  <a:cubicBezTo>
                    <a:pt x="13" y="12"/>
                    <a:pt x="10" y="8"/>
                    <a:pt x="4" y="7"/>
                  </a:cubicBezTo>
                  <a:cubicBezTo>
                    <a:pt x="6" y="3"/>
                    <a:pt x="0" y="6"/>
                    <a:pt x="1" y="2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69" name="Freeform 33"/>
            <p:cNvSpPr>
              <a:spLocks noChangeArrowheads="1"/>
            </p:cNvSpPr>
            <p:nvPr/>
          </p:nvSpPr>
          <p:spPr bwMode="auto">
            <a:xfrm>
              <a:off x="1389063" y="460375"/>
              <a:ext cx="130175" cy="109538"/>
            </a:xfrm>
            <a:custGeom>
              <a:avLst/>
              <a:gdLst>
                <a:gd name="T0" fmla="*/ 11 w 35"/>
                <a:gd name="T1" fmla="*/ 5 h 29"/>
                <a:gd name="T2" fmla="*/ 11 w 35"/>
                <a:gd name="T3" fmla="*/ 4 h 29"/>
                <a:gd name="T4" fmla="*/ 27 w 35"/>
                <a:gd name="T5" fmla="*/ 0 h 29"/>
                <a:gd name="T6" fmla="*/ 30 w 35"/>
                <a:gd name="T7" fmla="*/ 5 h 29"/>
                <a:gd name="T8" fmla="*/ 27 w 35"/>
                <a:gd name="T9" fmla="*/ 9 h 29"/>
                <a:gd name="T10" fmla="*/ 34 w 35"/>
                <a:gd name="T11" fmla="*/ 11 h 29"/>
                <a:gd name="T12" fmla="*/ 35 w 35"/>
                <a:gd name="T13" fmla="*/ 22 h 29"/>
                <a:gd name="T14" fmla="*/ 31 w 35"/>
                <a:gd name="T15" fmla="*/ 22 h 29"/>
                <a:gd name="T16" fmla="*/ 31 w 35"/>
                <a:gd name="T17" fmla="*/ 25 h 29"/>
                <a:gd name="T18" fmla="*/ 27 w 35"/>
                <a:gd name="T19" fmla="*/ 25 h 29"/>
                <a:gd name="T20" fmla="*/ 23 w 35"/>
                <a:gd name="T21" fmla="*/ 28 h 29"/>
                <a:gd name="T22" fmla="*/ 18 w 35"/>
                <a:gd name="T23" fmla="*/ 23 h 29"/>
                <a:gd name="T24" fmla="*/ 14 w 35"/>
                <a:gd name="T25" fmla="*/ 19 h 29"/>
                <a:gd name="T26" fmla="*/ 11 w 35"/>
                <a:gd name="T27" fmla="*/ 16 h 29"/>
                <a:gd name="T28" fmla="*/ 4 w 35"/>
                <a:gd name="T29" fmla="*/ 15 h 29"/>
                <a:gd name="T30" fmla="*/ 0 w 35"/>
                <a:gd name="T31" fmla="*/ 12 h 29"/>
                <a:gd name="T32" fmla="*/ 14 w 35"/>
                <a:gd name="T33" fmla="*/ 14 h 29"/>
                <a:gd name="T34" fmla="*/ 15 w 35"/>
                <a:gd name="T35" fmla="*/ 8 h 29"/>
                <a:gd name="T36" fmla="*/ 10 w 35"/>
                <a:gd name="T37" fmla="*/ 4 h 29"/>
                <a:gd name="T38" fmla="*/ 11 w 35"/>
                <a:gd name="T39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9">
                  <a:moveTo>
                    <a:pt x="11" y="5"/>
                  </a:moveTo>
                  <a:cubicBezTo>
                    <a:pt x="13" y="5"/>
                    <a:pt x="12" y="4"/>
                    <a:pt x="11" y="4"/>
                  </a:cubicBezTo>
                  <a:cubicBezTo>
                    <a:pt x="15" y="1"/>
                    <a:pt x="25" y="4"/>
                    <a:pt x="27" y="0"/>
                  </a:cubicBezTo>
                  <a:cubicBezTo>
                    <a:pt x="29" y="1"/>
                    <a:pt x="29" y="3"/>
                    <a:pt x="30" y="5"/>
                  </a:cubicBezTo>
                  <a:cubicBezTo>
                    <a:pt x="30" y="8"/>
                    <a:pt x="27" y="7"/>
                    <a:pt x="27" y="9"/>
                  </a:cubicBezTo>
                  <a:cubicBezTo>
                    <a:pt x="28" y="14"/>
                    <a:pt x="30" y="11"/>
                    <a:pt x="34" y="11"/>
                  </a:cubicBezTo>
                  <a:cubicBezTo>
                    <a:pt x="35" y="16"/>
                    <a:pt x="34" y="16"/>
                    <a:pt x="35" y="22"/>
                  </a:cubicBezTo>
                  <a:cubicBezTo>
                    <a:pt x="34" y="23"/>
                    <a:pt x="32" y="21"/>
                    <a:pt x="31" y="22"/>
                  </a:cubicBezTo>
                  <a:cubicBezTo>
                    <a:pt x="31" y="22"/>
                    <a:pt x="31" y="25"/>
                    <a:pt x="31" y="25"/>
                  </a:cubicBezTo>
                  <a:cubicBezTo>
                    <a:pt x="30" y="25"/>
                    <a:pt x="28" y="25"/>
                    <a:pt x="27" y="25"/>
                  </a:cubicBezTo>
                  <a:cubicBezTo>
                    <a:pt x="25" y="25"/>
                    <a:pt x="25" y="27"/>
                    <a:pt x="23" y="28"/>
                  </a:cubicBezTo>
                  <a:cubicBezTo>
                    <a:pt x="19" y="29"/>
                    <a:pt x="19" y="25"/>
                    <a:pt x="18" y="23"/>
                  </a:cubicBezTo>
                  <a:cubicBezTo>
                    <a:pt x="17" y="22"/>
                    <a:pt x="13" y="22"/>
                    <a:pt x="14" y="19"/>
                  </a:cubicBezTo>
                  <a:cubicBezTo>
                    <a:pt x="12" y="20"/>
                    <a:pt x="11" y="18"/>
                    <a:pt x="11" y="16"/>
                  </a:cubicBezTo>
                  <a:cubicBezTo>
                    <a:pt x="9" y="17"/>
                    <a:pt x="7" y="16"/>
                    <a:pt x="4" y="15"/>
                  </a:cubicBezTo>
                  <a:cubicBezTo>
                    <a:pt x="2" y="14"/>
                    <a:pt x="0" y="16"/>
                    <a:pt x="0" y="12"/>
                  </a:cubicBezTo>
                  <a:cubicBezTo>
                    <a:pt x="6" y="11"/>
                    <a:pt x="8" y="15"/>
                    <a:pt x="14" y="14"/>
                  </a:cubicBezTo>
                  <a:cubicBezTo>
                    <a:pt x="16" y="13"/>
                    <a:pt x="15" y="10"/>
                    <a:pt x="15" y="8"/>
                  </a:cubicBezTo>
                  <a:cubicBezTo>
                    <a:pt x="16" y="4"/>
                    <a:pt x="8" y="9"/>
                    <a:pt x="10" y="4"/>
                  </a:cubicBezTo>
                  <a:cubicBezTo>
                    <a:pt x="11" y="4"/>
                    <a:pt x="11" y="4"/>
                    <a:pt x="11" y="5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70" name="Freeform 34"/>
            <p:cNvSpPr>
              <a:spLocks noChangeArrowheads="1"/>
            </p:cNvSpPr>
            <p:nvPr/>
          </p:nvSpPr>
          <p:spPr bwMode="auto">
            <a:xfrm>
              <a:off x="1860550" y="468313"/>
              <a:ext cx="82550" cy="38100"/>
            </a:xfrm>
            <a:custGeom>
              <a:avLst/>
              <a:gdLst>
                <a:gd name="T0" fmla="*/ 0 w 22"/>
                <a:gd name="T1" fmla="*/ 2 h 10"/>
                <a:gd name="T2" fmla="*/ 6 w 22"/>
                <a:gd name="T3" fmla="*/ 0 h 10"/>
                <a:gd name="T4" fmla="*/ 21 w 22"/>
                <a:gd name="T5" fmla="*/ 5 h 10"/>
                <a:gd name="T6" fmla="*/ 20 w 22"/>
                <a:gd name="T7" fmla="*/ 10 h 10"/>
                <a:gd name="T8" fmla="*/ 5 w 22"/>
                <a:gd name="T9" fmla="*/ 5 h 10"/>
                <a:gd name="T10" fmla="*/ 0 w 22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">
                  <a:moveTo>
                    <a:pt x="0" y="2"/>
                  </a:moveTo>
                  <a:cubicBezTo>
                    <a:pt x="1" y="0"/>
                    <a:pt x="4" y="0"/>
                    <a:pt x="6" y="0"/>
                  </a:cubicBezTo>
                  <a:cubicBezTo>
                    <a:pt x="11" y="1"/>
                    <a:pt x="17" y="4"/>
                    <a:pt x="21" y="5"/>
                  </a:cubicBezTo>
                  <a:cubicBezTo>
                    <a:pt x="22" y="7"/>
                    <a:pt x="20" y="8"/>
                    <a:pt x="20" y="10"/>
                  </a:cubicBezTo>
                  <a:cubicBezTo>
                    <a:pt x="12" y="10"/>
                    <a:pt x="9" y="9"/>
                    <a:pt x="5" y="5"/>
                  </a:cubicBezTo>
                  <a:cubicBezTo>
                    <a:pt x="3" y="4"/>
                    <a:pt x="3" y="1"/>
                    <a:pt x="0" y="2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71" name="Freeform 35"/>
            <p:cNvSpPr>
              <a:spLocks noChangeArrowheads="1"/>
            </p:cNvSpPr>
            <p:nvPr/>
          </p:nvSpPr>
          <p:spPr bwMode="auto">
            <a:xfrm>
              <a:off x="6608763" y="468313"/>
              <a:ext cx="52388" cy="22225"/>
            </a:xfrm>
            <a:custGeom>
              <a:avLst/>
              <a:gdLst>
                <a:gd name="T0" fmla="*/ 14 w 14"/>
                <a:gd name="T1" fmla="*/ 5 h 6"/>
                <a:gd name="T2" fmla="*/ 0 w 14"/>
                <a:gd name="T3" fmla="*/ 3 h 6"/>
                <a:gd name="T4" fmla="*/ 4 w 14"/>
                <a:gd name="T5" fmla="*/ 0 h 6"/>
                <a:gd name="T6" fmla="*/ 14 w 14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6">
                  <a:moveTo>
                    <a:pt x="14" y="5"/>
                  </a:moveTo>
                  <a:cubicBezTo>
                    <a:pt x="12" y="6"/>
                    <a:pt x="3" y="5"/>
                    <a:pt x="0" y="3"/>
                  </a:cubicBezTo>
                  <a:cubicBezTo>
                    <a:pt x="0" y="1"/>
                    <a:pt x="4" y="3"/>
                    <a:pt x="4" y="0"/>
                  </a:cubicBezTo>
                  <a:cubicBezTo>
                    <a:pt x="7" y="2"/>
                    <a:pt x="14" y="0"/>
                    <a:pt x="14" y="5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72" name="Freeform 36"/>
            <p:cNvSpPr>
              <a:spLocks noChangeArrowheads="1"/>
            </p:cNvSpPr>
            <p:nvPr/>
          </p:nvSpPr>
          <p:spPr bwMode="auto">
            <a:xfrm>
              <a:off x="2441575" y="584200"/>
              <a:ext cx="41275" cy="30163"/>
            </a:xfrm>
            <a:custGeom>
              <a:avLst/>
              <a:gdLst>
                <a:gd name="T0" fmla="*/ 11 w 11"/>
                <a:gd name="T1" fmla="*/ 6 h 8"/>
                <a:gd name="T2" fmla="*/ 0 w 11"/>
                <a:gd name="T3" fmla="*/ 3 h 8"/>
                <a:gd name="T4" fmla="*/ 11 w 11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11" y="6"/>
                  </a:moveTo>
                  <a:cubicBezTo>
                    <a:pt x="4" y="8"/>
                    <a:pt x="5" y="2"/>
                    <a:pt x="0" y="3"/>
                  </a:cubicBezTo>
                  <a:cubicBezTo>
                    <a:pt x="2" y="0"/>
                    <a:pt x="11" y="2"/>
                    <a:pt x="11" y="6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73" name="Freeform 37"/>
            <p:cNvSpPr>
              <a:spLocks noChangeArrowheads="1"/>
            </p:cNvSpPr>
            <p:nvPr/>
          </p:nvSpPr>
          <p:spPr bwMode="auto">
            <a:xfrm>
              <a:off x="2411413" y="614363"/>
              <a:ext cx="60325" cy="34925"/>
            </a:xfrm>
            <a:custGeom>
              <a:avLst/>
              <a:gdLst>
                <a:gd name="T0" fmla="*/ 16 w 16"/>
                <a:gd name="T1" fmla="*/ 5 h 9"/>
                <a:gd name="T2" fmla="*/ 2 w 16"/>
                <a:gd name="T3" fmla="*/ 5 h 9"/>
                <a:gd name="T4" fmla="*/ 6 w 16"/>
                <a:gd name="T5" fmla="*/ 1 h 9"/>
                <a:gd name="T6" fmla="*/ 16 w 16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16" y="5"/>
                  </a:moveTo>
                  <a:cubicBezTo>
                    <a:pt x="14" y="9"/>
                    <a:pt x="4" y="9"/>
                    <a:pt x="2" y="5"/>
                  </a:cubicBezTo>
                  <a:cubicBezTo>
                    <a:pt x="0" y="0"/>
                    <a:pt x="7" y="4"/>
                    <a:pt x="6" y="1"/>
                  </a:cubicBezTo>
                  <a:cubicBezTo>
                    <a:pt x="9" y="3"/>
                    <a:pt x="12" y="4"/>
                    <a:pt x="16" y="5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74" name="Freeform 38"/>
            <p:cNvSpPr>
              <a:spLocks noChangeArrowheads="1"/>
            </p:cNvSpPr>
            <p:nvPr/>
          </p:nvSpPr>
          <p:spPr bwMode="auto">
            <a:xfrm>
              <a:off x="4624388" y="636588"/>
              <a:ext cx="38100" cy="34925"/>
            </a:xfrm>
            <a:custGeom>
              <a:avLst/>
              <a:gdLst>
                <a:gd name="T0" fmla="*/ 4 w 10"/>
                <a:gd name="T1" fmla="*/ 0 h 9"/>
                <a:gd name="T2" fmla="*/ 10 w 10"/>
                <a:gd name="T3" fmla="*/ 6 h 9"/>
                <a:gd name="T4" fmla="*/ 3 w 10"/>
                <a:gd name="T5" fmla="*/ 9 h 9"/>
                <a:gd name="T6" fmla="*/ 1 w 10"/>
                <a:gd name="T7" fmla="*/ 2 h 9"/>
                <a:gd name="T8" fmla="*/ 4 w 1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cubicBezTo>
                    <a:pt x="8" y="0"/>
                    <a:pt x="9" y="2"/>
                    <a:pt x="10" y="6"/>
                  </a:cubicBezTo>
                  <a:cubicBezTo>
                    <a:pt x="6" y="6"/>
                    <a:pt x="3" y="6"/>
                    <a:pt x="3" y="9"/>
                  </a:cubicBezTo>
                  <a:cubicBezTo>
                    <a:pt x="0" y="9"/>
                    <a:pt x="2" y="4"/>
                    <a:pt x="1" y="2"/>
                  </a:cubicBezTo>
                  <a:cubicBezTo>
                    <a:pt x="3" y="2"/>
                    <a:pt x="4" y="1"/>
                    <a:pt x="4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75" name="Freeform 39"/>
            <p:cNvSpPr>
              <a:spLocks noChangeArrowheads="1"/>
            </p:cNvSpPr>
            <p:nvPr/>
          </p:nvSpPr>
          <p:spPr bwMode="auto">
            <a:xfrm>
              <a:off x="1268413" y="660400"/>
              <a:ext cx="38100" cy="25400"/>
            </a:xfrm>
            <a:custGeom>
              <a:avLst/>
              <a:gdLst>
                <a:gd name="T0" fmla="*/ 10 w 10"/>
                <a:gd name="T1" fmla="*/ 6 h 7"/>
                <a:gd name="T2" fmla="*/ 0 w 10"/>
                <a:gd name="T3" fmla="*/ 7 h 7"/>
                <a:gd name="T4" fmla="*/ 10 w 10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10" y="6"/>
                  </a:moveTo>
                  <a:cubicBezTo>
                    <a:pt x="5" y="5"/>
                    <a:pt x="3" y="6"/>
                    <a:pt x="0" y="7"/>
                  </a:cubicBezTo>
                  <a:cubicBezTo>
                    <a:pt x="0" y="4"/>
                    <a:pt x="10" y="0"/>
                    <a:pt x="10" y="6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76" name="Freeform 40"/>
            <p:cNvSpPr>
              <a:spLocks noChangeArrowheads="1"/>
            </p:cNvSpPr>
            <p:nvPr/>
          </p:nvSpPr>
          <p:spPr bwMode="auto">
            <a:xfrm>
              <a:off x="1928813" y="677863"/>
              <a:ext cx="66675" cy="41275"/>
            </a:xfrm>
            <a:custGeom>
              <a:avLst/>
              <a:gdLst>
                <a:gd name="T0" fmla="*/ 15 w 18"/>
                <a:gd name="T1" fmla="*/ 2 h 11"/>
                <a:gd name="T2" fmla="*/ 16 w 18"/>
                <a:gd name="T3" fmla="*/ 10 h 11"/>
                <a:gd name="T4" fmla="*/ 2 w 18"/>
                <a:gd name="T5" fmla="*/ 8 h 11"/>
                <a:gd name="T6" fmla="*/ 5 w 18"/>
                <a:gd name="T7" fmla="*/ 2 h 11"/>
                <a:gd name="T8" fmla="*/ 15 w 18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">
                  <a:moveTo>
                    <a:pt x="15" y="2"/>
                  </a:moveTo>
                  <a:cubicBezTo>
                    <a:pt x="16" y="4"/>
                    <a:pt x="18" y="9"/>
                    <a:pt x="16" y="10"/>
                  </a:cubicBezTo>
                  <a:cubicBezTo>
                    <a:pt x="11" y="10"/>
                    <a:pt x="4" y="11"/>
                    <a:pt x="2" y="8"/>
                  </a:cubicBezTo>
                  <a:cubicBezTo>
                    <a:pt x="0" y="3"/>
                    <a:pt x="6" y="6"/>
                    <a:pt x="5" y="2"/>
                  </a:cubicBezTo>
                  <a:cubicBezTo>
                    <a:pt x="9" y="0"/>
                    <a:pt x="14" y="4"/>
                    <a:pt x="15" y="2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77" name="Freeform 41"/>
            <p:cNvSpPr>
              <a:spLocks noChangeArrowheads="1"/>
            </p:cNvSpPr>
            <p:nvPr/>
          </p:nvSpPr>
          <p:spPr bwMode="auto">
            <a:xfrm>
              <a:off x="1906588" y="790575"/>
              <a:ext cx="77788" cy="38100"/>
            </a:xfrm>
            <a:custGeom>
              <a:avLst/>
              <a:gdLst>
                <a:gd name="T0" fmla="*/ 19 w 21"/>
                <a:gd name="T1" fmla="*/ 4 h 10"/>
                <a:gd name="T2" fmla="*/ 14 w 21"/>
                <a:gd name="T3" fmla="*/ 7 h 10"/>
                <a:gd name="T4" fmla="*/ 8 w 21"/>
                <a:gd name="T5" fmla="*/ 8 h 10"/>
                <a:gd name="T6" fmla="*/ 2 w 21"/>
                <a:gd name="T7" fmla="*/ 7 h 10"/>
                <a:gd name="T8" fmla="*/ 4 w 21"/>
                <a:gd name="T9" fmla="*/ 3 h 10"/>
                <a:gd name="T10" fmla="*/ 8 w 21"/>
                <a:gd name="T11" fmla="*/ 0 h 10"/>
                <a:gd name="T12" fmla="*/ 19 w 21"/>
                <a:gd name="T1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0">
                  <a:moveTo>
                    <a:pt x="19" y="4"/>
                  </a:moveTo>
                  <a:cubicBezTo>
                    <a:pt x="21" y="8"/>
                    <a:pt x="16" y="7"/>
                    <a:pt x="14" y="7"/>
                  </a:cubicBezTo>
                  <a:cubicBezTo>
                    <a:pt x="13" y="7"/>
                    <a:pt x="9" y="10"/>
                    <a:pt x="8" y="8"/>
                  </a:cubicBezTo>
                  <a:cubicBezTo>
                    <a:pt x="7" y="7"/>
                    <a:pt x="4" y="8"/>
                    <a:pt x="2" y="7"/>
                  </a:cubicBezTo>
                  <a:cubicBezTo>
                    <a:pt x="0" y="3"/>
                    <a:pt x="9" y="4"/>
                    <a:pt x="4" y="3"/>
                  </a:cubicBezTo>
                  <a:cubicBezTo>
                    <a:pt x="4" y="1"/>
                    <a:pt x="8" y="2"/>
                    <a:pt x="8" y="0"/>
                  </a:cubicBezTo>
                  <a:cubicBezTo>
                    <a:pt x="12" y="1"/>
                    <a:pt x="17" y="2"/>
                    <a:pt x="19" y="4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78" name="Freeform 42"/>
            <p:cNvSpPr>
              <a:spLocks noChangeArrowheads="1"/>
            </p:cNvSpPr>
            <p:nvPr/>
          </p:nvSpPr>
          <p:spPr bwMode="auto">
            <a:xfrm>
              <a:off x="1906588" y="847725"/>
              <a:ext cx="36513" cy="19050"/>
            </a:xfrm>
            <a:custGeom>
              <a:avLst/>
              <a:gdLst>
                <a:gd name="T0" fmla="*/ 8 w 10"/>
                <a:gd name="T1" fmla="*/ 5 h 5"/>
                <a:gd name="T2" fmla="*/ 2 w 10"/>
                <a:gd name="T3" fmla="*/ 5 h 5"/>
                <a:gd name="T4" fmla="*/ 8 w 10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8" y="5"/>
                  </a:moveTo>
                  <a:cubicBezTo>
                    <a:pt x="5" y="2"/>
                    <a:pt x="6" y="5"/>
                    <a:pt x="2" y="5"/>
                  </a:cubicBezTo>
                  <a:cubicBezTo>
                    <a:pt x="0" y="0"/>
                    <a:pt x="10" y="0"/>
                    <a:pt x="8" y="5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79" name="Freeform 43"/>
            <p:cNvSpPr>
              <a:spLocks noChangeArrowheads="1"/>
            </p:cNvSpPr>
            <p:nvPr/>
          </p:nvSpPr>
          <p:spPr bwMode="auto">
            <a:xfrm>
              <a:off x="1789113" y="873125"/>
              <a:ext cx="41275" cy="22225"/>
            </a:xfrm>
            <a:custGeom>
              <a:avLst/>
              <a:gdLst>
                <a:gd name="T0" fmla="*/ 9 w 11"/>
                <a:gd name="T1" fmla="*/ 0 h 6"/>
                <a:gd name="T2" fmla="*/ 11 w 11"/>
                <a:gd name="T3" fmla="*/ 3 h 6"/>
                <a:gd name="T4" fmla="*/ 5 w 11"/>
                <a:gd name="T5" fmla="*/ 5 h 6"/>
                <a:gd name="T6" fmla="*/ 0 w 11"/>
                <a:gd name="T7" fmla="*/ 5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9" y="2"/>
                    <a:pt x="10" y="3"/>
                    <a:pt x="11" y="3"/>
                  </a:cubicBezTo>
                  <a:cubicBezTo>
                    <a:pt x="11" y="6"/>
                    <a:pt x="6" y="3"/>
                    <a:pt x="5" y="5"/>
                  </a:cubicBezTo>
                  <a:cubicBezTo>
                    <a:pt x="4" y="6"/>
                    <a:pt x="5" y="5"/>
                    <a:pt x="0" y="5"/>
                  </a:cubicBezTo>
                  <a:cubicBezTo>
                    <a:pt x="2" y="2"/>
                    <a:pt x="4" y="0"/>
                    <a:pt x="9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80" name="Freeform 44"/>
            <p:cNvSpPr>
              <a:spLocks noChangeArrowheads="1"/>
            </p:cNvSpPr>
            <p:nvPr/>
          </p:nvSpPr>
          <p:spPr bwMode="auto">
            <a:xfrm>
              <a:off x="1868488" y="895350"/>
              <a:ext cx="14288" cy="26988"/>
            </a:xfrm>
            <a:custGeom>
              <a:avLst/>
              <a:gdLst>
                <a:gd name="T0" fmla="*/ 1 w 4"/>
                <a:gd name="T1" fmla="*/ 0 h 7"/>
                <a:gd name="T2" fmla="*/ 4 w 4"/>
                <a:gd name="T3" fmla="*/ 6 h 7"/>
                <a:gd name="T4" fmla="*/ 1 w 4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cubicBezTo>
                    <a:pt x="4" y="0"/>
                    <a:pt x="4" y="2"/>
                    <a:pt x="4" y="6"/>
                  </a:cubicBezTo>
                  <a:cubicBezTo>
                    <a:pt x="0" y="7"/>
                    <a:pt x="1" y="2"/>
                    <a:pt x="1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81" name="Freeform 45"/>
            <p:cNvSpPr>
              <a:spLocks noChangeArrowheads="1"/>
            </p:cNvSpPr>
            <p:nvPr/>
          </p:nvSpPr>
          <p:spPr bwMode="auto">
            <a:xfrm>
              <a:off x="3371850" y="1117600"/>
              <a:ext cx="93663" cy="107950"/>
            </a:xfrm>
            <a:custGeom>
              <a:avLst/>
              <a:gdLst>
                <a:gd name="T0" fmla="*/ 10 w 25"/>
                <a:gd name="T1" fmla="*/ 0 h 29"/>
                <a:gd name="T2" fmla="*/ 11 w 25"/>
                <a:gd name="T3" fmla="*/ 1 h 29"/>
                <a:gd name="T4" fmla="*/ 21 w 25"/>
                <a:gd name="T5" fmla="*/ 1 h 29"/>
                <a:gd name="T6" fmla="*/ 25 w 25"/>
                <a:gd name="T7" fmla="*/ 4 h 29"/>
                <a:gd name="T8" fmla="*/ 24 w 25"/>
                <a:gd name="T9" fmla="*/ 7 h 29"/>
                <a:gd name="T10" fmla="*/ 21 w 25"/>
                <a:gd name="T11" fmla="*/ 8 h 29"/>
                <a:gd name="T12" fmla="*/ 24 w 25"/>
                <a:gd name="T13" fmla="*/ 15 h 29"/>
                <a:gd name="T14" fmla="*/ 22 w 25"/>
                <a:gd name="T15" fmla="*/ 22 h 29"/>
                <a:gd name="T16" fmla="*/ 15 w 25"/>
                <a:gd name="T17" fmla="*/ 22 h 29"/>
                <a:gd name="T18" fmla="*/ 14 w 25"/>
                <a:gd name="T19" fmla="*/ 27 h 29"/>
                <a:gd name="T20" fmla="*/ 11 w 25"/>
                <a:gd name="T21" fmla="*/ 29 h 29"/>
                <a:gd name="T22" fmla="*/ 3 w 25"/>
                <a:gd name="T23" fmla="*/ 29 h 29"/>
                <a:gd name="T24" fmla="*/ 6 w 25"/>
                <a:gd name="T25" fmla="*/ 21 h 29"/>
                <a:gd name="T26" fmla="*/ 6 w 25"/>
                <a:gd name="T27" fmla="*/ 15 h 29"/>
                <a:gd name="T28" fmla="*/ 3 w 25"/>
                <a:gd name="T29" fmla="*/ 8 h 29"/>
                <a:gd name="T30" fmla="*/ 8 w 25"/>
                <a:gd name="T31" fmla="*/ 10 h 29"/>
                <a:gd name="T32" fmla="*/ 10 w 25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9">
                  <a:moveTo>
                    <a:pt x="10" y="0"/>
                  </a:moveTo>
                  <a:cubicBezTo>
                    <a:pt x="11" y="0"/>
                    <a:pt x="11" y="1"/>
                    <a:pt x="11" y="1"/>
                  </a:cubicBezTo>
                  <a:cubicBezTo>
                    <a:pt x="11" y="4"/>
                    <a:pt x="17" y="0"/>
                    <a:pt x="21" y="1"/>
                  </a:cubicBezTo>
                  <a:cubicBezTo>
                    <a:pt x="22" y="3"/>
                    <a:pt x="23" y="4"/>
                    <a:pt x="25" y="4"/>
                  </a:cubicBezTo>
                  <a:cubicBezTo>
                    <a:pt x="25" y="6"/>
                    <a:pt x="25" y="7"/>
                    <a:pt x="24" y="7"/>
                  </a:cubicBezTo>
                  <a:cubicBezTo>
                    <a:pt x="24" y="8"/>
                    <a:pt x="22" y="8"/>
                    <a:pt x="21" y="8"/>
                  </a:cubicBezTo>
                  <a:cubicBezTo>
                    <a:pt x="21" y="12"/>
                    <a:pt x="24" y="12"/>
                    <a:pt x="24" y="15"/>
                  </a:cubicBezTo>
                  <a:cubicBezTo>
                    <a:pt x="24" y="17"/>
                    <a:pt x="22" y="19"/>
                    <a:pt x="22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3" y="22"/>
                    <a:pt x="15" y="25"/>
                    <a:pt x="14" y="27"/>
                  </a:cubicBezTo>
                  <a:cubicBezTo>
                    <a:pt x="14" y="27"/>
                    <a:pt x="10" y="27"/>
                    <a:pt x="11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7"/>
                    <a:pt x="0" y="20"/>
                    <a:pt x="6" y="21"/>
                  </a:cubicBezTo>
                  <a:cubicBezTo>
                    <a:pt x="6" y="17"/>
                    <a:pt x="3" y="18"/>
                    <a:pt x="6" y="15"/>
                  </a:cubicBezTo>
                  <a:cubicBezTo>
                    <a:pt x="7" y="11"/>
                    <a:pt x="2" y="13"/>
                    <a:pt x="3" y="8"/>
                  </a:cubicBezTo>
                  <a:cubicBezTo>
                    <a:pt x="6" y="8"/>
                    <a:pt x="6" y="9"/>
                    <a:pt x="8" y="10"/>
                  </a:cubicBezTo>
                  <a:cubicBezTo>
                    <a:pt x="11" y="9"/>
                    <a:pt x="9" y="3"/>
                    <a:pt x="10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82" name="Freeform 46"/>
            <p:cNvSpPr>
              <a:spLocks noChangeArrowheads="1"/>
            </p:cNvSpPr>
            <p:nvPr/>
          </p:nvSpPr>
          <p:spPr bwMode="auto">
            <a:xfrm>
              <a:off x="57150" y="1120775"/>
              <a:ext cx="30163" cy="26988"/>
            </a:xfrm>
            <a:custGeom>
              <a:avLst/>
              <a:gdLst>
                <a:gd name="T0" fmla="*/ 7 w 8"/>
                <a:gd name="T1" fmla="*/ 0 h 7"/>
                <a:gd name="T2" fmla="*/ 6 w 8"/>
                <a:gd name="T3" fmla="*/ 3 h 7"/>
                <a:gd name="T4" fmla="*/ 0 w 8"/>
                <a:gd name="T5" fmla="*/ 5 h 7"/>
                <a:gd name="T6" fmla="*/ 7 w 8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8" y="2"/>
                    <a:pt x="6" y="2"/>
                    <a:pt x="6" y="3"/>
                  </a:cubicBezTo>
                  <a:cubicBezTo>
                    <a:pt x="4" y="6"/>
                    <a:pt x="3" y="7"/>
                    <a:pt x="0" y="5"/>
                  </a:cubicBezTo>
                  <a:cubicBezTo>
                    <a:pt x="1" y="2"/>
                    <a:pt x="4" y="1"/>
                    <a:pt x="7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83" name="Freeform 47"/>
            <p:cNvSpPr>
              <a:spLocks noChangeArrowheads="1"/>
            </p:cNvSpPr>
            <p:nvPr/>
          </p:nvSpPr>
          <p:spPr bwMode="auto">
            <a:xfrm>
              <a:off x="742950" y="1143000"/>
              <a:ext cx="33338" cy="52388"/>
            </a:xfrm>
            <a:custGeom>
              <a:avLst/>
              <a:gdLst>
                <a:gd name="T0" fmla="*/ 2 w 9"/>
                <a:gd name="T1" fmla="*/ 0 h 14"/>
                <a:gd name="T2" fmla="*/ 9 w 9"/>
                <a:gd name="T3" fmla="*/ 10 h 14"/>
                <a:gd name="T4" fmla="*/ 4 w 9"/>
                <a:gd name="T5" fmla="*/ 7 h 14"/>
                <a:gd name="T6" fmla="*/ 2 w 9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2" y="0"/>
                  </a:moveTo>
                  <a:cubicBezTo>
                    <a:pt x="5" y="3"/>
                    <a:pt x="5" y="8"/>
                    <a:pt x="9" y="10"/>
                  </a:cubicBezTo>
                  <a:cubicBezTo>
                    <a:pt x="8" y="14"/>
                    <a:pt x="4" y="9"/>
                    <a:pt x="4" y="7"/>
                  </a:cubicBezTo>
                  <a:cubicBezTo>
                    <a:pt x="0" y="7"/>
                    <a:pt x="0" y="2"/>
                    <a:pt x="2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84" name="Freeform 48"/>
            <p:cNvSpPr>
              <a:spLocks noChangeArrowheads="1"/>
            </p:cNvSpPr>
            <p:nvPr/>
          </p:nvSpPr>
          <p:spPr bwMode="auto">
            <a:xfrm>
              <a:off x="6630988" y="1120775"/>
              <a:ext cx="55563" cy="244475"/>
            </a:xfrm>
            <a:custGeom>
              <a:avLst/>
              <a:gdLst>
                <a:gd name="T0" fmla="*/ 5 w 15"/>
                <a:gd name="T1" fmla="*/ 7 h 65"/>
                <a:gd name="T2" fmla="*/ 8 w 15"/>
                <a:gd name="T3" fmla="*/ 17 h 65"/>
                <a:gd name="T4" fmla="*/ 9 w 15"/>
                <a:gd name="T5" fmla="*/ 23 h 65"/>
                <a:gd name="T6" fmla="*/ 9 w 15"/>
                <a:gd name="T7" fmla="*/ 27 h 65"/>
                <a:gd name="T8" fmla="*/ 11 w 15"/>
                <a:gd name="T9" fmla="*/ 38 h 65"/>
                <a:gd name="T10" fmla="*/ 15 w 15"/>
                <a:gd name="T11" fmla="*/ 44 h 65"/>
                <a:gd name="T12" fmla="*/ 9 w 15"/>
                <a:gd name="T13" fmla="*/ 45 h 65"/>
                <a:gd name="T14" fmla="*/ 9 w 15"/>
                <a:gd name="T15" fmla="*/ 55 h 65"/>
                <a:gd name="T16" fmla="*/ 6 w 15"/>
                <a:gd name="T17" fmla="*/ 55 h 65"/>
                <a:gd name="T18" fmla="*/ 9 w 15"/>
                <a:gd name="T19" fmla="*/ 65 h 65"/>
                <a:gd name="T20" fmla="*/ 2 w 15"/>
                <a:gd name="T21" fmla="*/ 63 h 65"/>
                <a:gd name="T22" fmla="*/ 4 w 15"/>
                <a:gd name="T23" fmla="*/ 55 h 65"/>
                <a:gd name="T24" fmla="*/ 1 w 15"/>
                <a:gd name="T25" fmla="*/ 51 h 65"/>
                <a:gd name="T26" fmla="*/ 4 w 15"/>
                <a:gd name="T27" fmla="*/ 34 h 65"/>
                <a:gd name="T28" fmla="*/ 1 w 15"/>
                <a:gd name="T29" fmla="*/ 27 h 65"/>
                <a:gd name="T30" fmla="*/ 1 w 15"/>
                <a:gd name="T31" fmla="*/ 17 h 65"/>
                <a:gd name="T32" fmla="*/ 5 w 15"/>
                <a:gd name="T33" fmla="*/ 13 h 65"/>
                <a:gd name="T34" fmla="*/ 6 w 15"/>
                <a:gd name="T35" fmla="*/ 9 h 65"/>
                <a:gd name="T36" fmla="*/ 5 w 15"/>
                <a:gd name="T37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65">
                  <a:moveTo>
                    <a:pt x="5" y="7"/>
                  </a:moveTo>
                  <a:cubicBezTo>
                    <a:pt x="11" y="0"/>
                    <a:pt x="5" y="15"/>
                    <a:pt x="8" y="17"/>
                  </a:cubicBezTo>
                  <a:cubicBezTo>
                    <a:pt x="10" y="19"/>
                    <a:pt x="6" y="20"/>
                    <a:pt x="9" y="23"/>
                  </a:cubicBezTo>
                  <a:cubicBezTo>
                    <a:pt x="11" y="25"/>
                    <a:pt x="9" y="25"/>
                    <a:pt x="9" y="27"/>
                  </a:cubicBezTo>
                  <a:cubicBezTo>
                    <a:pt x="9" y="28"/>
                    <a:pt x="12" y="33"/>
                    <a:pt x="11" y="38"/>
                  </a:cubicBezTo>
                  <a:cubicBezTo>
                    <a:pt x="10" y="42"/>
                    <a:pt x="13" y="43"/>
                    <a:pt x="15" y="44"/>
                  </a:cubicBezTo>
                  <a:cubicBezTo>
                    <a:pt x="14" y="47"/>
                    <a:pt x="11" y="47"/>
                    <a:pt x="9" y="45"/>
                  </a:cubicBezTo>
                  <a:cubicBezTo>
                    <a:pt x="8" y="49"/>
                    <a:pt x="9" y="55"/>
                    <a:pt x="9" y="55"/>
                  </a:cubicBezTo>
                  <a:cubicBezTo>
                    <a:pt x="9" y="55"/>
                    <a:pt x="6" y="55"/>
                    <a:pt x="6" y="55"/>
                  </a:cubicBezTo>
                  <a:cubicBezTo>
                    <a:pt x="6" y="58"/>
                    <a:pt x="10" y="59"/>
                    <a:pt x="9" y="65"/>
                  </a:cubicBezTo>
                  <a:cubicBezTo>
                    <a:pt x="5" y="63"/>
                    <a:pt x="5" y="65"/>
                    <a:pt x="2" y="63"/>
                  </a:cubicBezTo>
                  <a:cubicBezTo>
                    <a:pt x="5" y="60"/>
                    <a:pt x="1" y="59"/>
                    <a:pt x="4" y="55"/>
                  </a:cubicBezTo>
                  <a:cubicBezTo>
                    <a:pt x="4" y="53"/>
                    <a:pt x="2" y="51"/>
                    <a:pt x="1" y="51"/>
                  </a:cubicBezTo>
                  <a:cubicBezTo>
                    <a:pt x="2" y="47"/>
                    <a:pt x="5" y="41"/>
                    <a:pt x="4" y="34"/>
                  </a:cubicBezTo>
                  <a:cubicBezTo>
                    <a:pt x="3" y="31"/>
                    <a:pt x="1" y="29"/>
                    <a:pt x="1" y="27"/>
                  </a:cubicBezTo>
                  <a:cubicBezTo>
                    <a:pt x="0" y="23"/>
                    <a:pt x="4" y="20"/>
                    <a:pt x="1" y="17"/>
                  </a:cubicBezTo>
                  <a:cubicBezTo>
                    <a:pt x="1" y="15"/>
                    <a:pt x="3" y="14"/>
                    <a:pt x="5" y="13"/>
                  </a:cubicBezTo>
                  <a:cubicBezTo>
                    <a:pt x="5" y="11"/>
                    <a:pt x="5" y="9"/>
                    <a:pt x="6" y="9"/>
                  </a:cubicBezTo>
                  <a:cubicBezTo>
                    <a:pt x="7" y="8"/>
                    <a:pt x="6" y="7"/>
                    <a:pt x="5" y="7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85" name="Freeform 49"/>
            <p:cNvSpPr>
              <a:spLocks noChangeArrowheads="1"/>
            </p:cNvSpPr>
            <p:nvPr/>
          </p:nvSpPr>
          <p:spPr bwMode="auto">
            <a:xfrm>
              <a:off x="15875" y="1147763"/>
              <a:ext cx="14288" cy="25400"/>
            </a:xfrm>
            <a:custGeom>
              <a:avLst/>
              <a:gdLst>
                <a:gd name="T0" fmla="*/ 1 w 4"/>
                <a:gd name="T1" fmla="*/ 0 h 7"/>
                <a:gd name="T2" fmla="*/ 0 w 4"/>
                <a:gd name="T3" fmla="*/ 5 h 7"/>
                <a:gd name="T4" fmla="*/ 0 w 4"/>
                <a:gd name="T5" fmla="*/ 2 h 7"/>
                <a:gd name="T6" fmla="*/ 1 w 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cubicBezTo>
                    <a:pt x="4" y="0"/>
                    <a:pt x="3" y="7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86" name="Freeform 50"/>
            <p:cNvSpPr>
              <a:spLocks noChangeArrowheads="1"/>
            </p:cNvSpPr>
            <p:nvPr/>
          </p:nvSpPr>
          <p:spPr bwMode="auto">
            <a:xfrm>
              <a:off x="2314575" y="1233488"/>
              <a:ext cx="157163" cy="131763"/>
            </a:xfrm>
            <a:custGeom>
              <a:avLst/>
              <a:gdLst>
                <a:gd name="T0" fmla="*/ 18 w 42"/>
                <a:gd name="T1" fmla="*/ 0 h 35"/>
                <a:gd name="T2" fmla="*/ 22 w 42"/>
                <a:gd name="T3" fmla="*/ 3 h 35"/>
                <a:gd name="T4" fmla="*/ 21 w 42"/>
                <a:gd name="T5" fmla="*/ 8 h 35"/>
                <a:gd name="T6" fmla="*/ 27 w 42"/>
                <a:gd name="T7" fmla="*/ 11 h 35"/>
                <a:gd name="T8" fmla="*/ 35 w 42"/>
                <a:gd name="T9" fmla="*/ 14 h 35"/>
                <a:gd name="T10" fmla="*/ 34 w 42"/>
                <a:gd name="T11" fmla="*/ 19 h 35"/>
                <a:gd name="T12" fmla="*/ 38 w 42"/>
                <a:gd name="T13" fmla="*/ 21 h 35"/>
                <a:gd name="T14" fmla="*/ 41 w 42"/>
                <a:gd name="T15" fmla="*/ 25 h 35"/>
                <a:gd name="T16" fmla="*/ 38 w 42"/>
                <a:gd name="T17" fmla="*/ 32 h 35"/>
                <a:gd name="T18" fmla="*/ 36 w 42"/>
                <a:gd name="T19" fmla="*/ 29 h 35"/>
                <a:gd name="T20" fmla="*/ 28 w 42"/>
                <a:gd name="T21" fmla="*/ 29 h 35"/>
                <a:gd name="T22" fmla="*/ 22 w 42"/>
                <a:gd name="T23" fmla="*/ 35 h 35"/>
                <a:gd name="T24" fmla="*/ 20 w 42"/>
                <a:gd name="T25" fmla="*/ 31 h 35"/>
                <a:gd name="T26" fmla="*/ 15 w 42"/>
                <a:gd name="T27" fmla="*/ 29 h 35"/>
                <a:gd name="T28" fmla="*/ 10 w 42"/>
                <a:gd name="T29" fmla="*/ 25 h 35"/>
                <a:gd name="T30" fmla="*/ 0 w 42"/>
                <a:gd name="T31" fmla="*/ 26 h 35"/>
                <a:gd name="T32" fmla="*/ 1 w 42"/>
                <a:gd name="T33" fmla="*/ 21 h 35"/>
                <a:gd name="T34" fmla="*/ 7 w 42"/>
                <a:gd name="T35" fmla="*/ 18 h 35"/>
                <a:gd name="T36" fmla="*/ 10 w 42"/>
                <a:gd name="T37" fmla="*/ 12 h 35"/>
                <a:gd name="T38" fmla="*/ 11 w 42"/>
                <a:gd name="T39" fmla="*/ 5 h 35"/>
                <a:gd name="T40" fmla="*/ 14 w 42"/>
                <a:gd name="T41" fmla="*/ 5 h 35"/>
                <a:gd name="T42" fmla="*/ 14 w 42"/>
                <a:gd name="T43" fmla="*/ 3 h 35"/>
                <a:gd name="T44" fmla="*/ 18 w 42"/>
                <a:gd name="T4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35">
                  <a:moveTo>
                    <a:pt x="18" y="0"/>
                  </a:moveTo>
                  <a:cubicBezTo>
                    <a:pt x="20" y="0"/>
                    <a:pt x="20" y="2"/>
                    <a:pt x="22" y="3"/>
                  </a:cubicBezTo>
                  <a:cubicBezTo>
                    <a:pt x="22" y="5"/>
                    <a:pt x="18" y="5"/>
                    <a:pt x="21" y="8"/>
                  </a:cubicBezTo>
                  <a:cubicBezTo>
                    <a:pt x="20" y="12"/>
                    <a:pt x="25" y="10"/>
                    <a:pt x="27" y="11"/>
                  </a:cubicBezTo>
                  <a:cubicBezTo>
                    <a:pt x="28" y="12"/>
                    <a:pt x="30" y="16"/>
                    <a:pt x="35" y="14"/>
                  </a:cubicBezTo>
                  <a:cubicBezTo>
                    <a:pt x="35" y="17"/>
                    <a:pt x="38" y="18"/>
                    <a:pt x="34" y="19"/>
                  </a:cubicBezTo>
                  <a:cubicBezTo>
                    <a:pt x="33" y="22"/>
                    <a:pt x="37" y="20"/>
                    <a:pt x="38" y="21"/>
                  </a:cubicBezTo>
                  <a:cubicBezTo>
                    <a:pt x="39" y="22"/>
                    <a:pt x="37" y="27"/>
                    <a:pt x="41" y="25"/>
                  </a:cubicBezTo>
                  <a:cubicBezTo>
                    <a:pt x="42" y="29"/>
                    <a:pt x="37" y="28"/>
                    <a:pt x="38" y="32"/>
                  </a:cubicBezTo>
                  <a:cubicBezTo>
                    <a:pt x="36" y="32"/>
                    <a:pt x="37" y="30"/>
                    <a:pt x="36" y="29"/>
                  </a:cubicBezTo>
                  <a:cubicBezTo>
                    <a:pt x="31" y="29"/>
                    <a:pt x="32" y="31"/>
                    <a:pt x="28" y="29"/>
                  </a:cubicBezTo>
                  <a:cubicBezTo>
                    <a:pt x="26" y="31"/>
                    <a:pt x="22" y="31"/>
                    <a:pt x="22" y="35"/>
                  </a:cubicBezTo>
                  <a:cubicBezTo>
                    <a:pt x="20" y="35"/>
                    <a:pt x="21" y="32"/>
                    <a:pt x="20" y="31"/>
                  </a:cubicBezTo>
                  <a:cubicBezTo>
                    <a:pt x="19" y="30"/>
                    <a:pt x="16" y="30"/>
                    <a:pt x="15" y="29"/>
                  </a:cubicBezTo>
                  <a:cubicBezTo>
                    <a:pt x="14" y="28"/>
                    <a:pt x="13" y="26"/>
                    <a:pt x="10" y="25"/>
                  </a:cubicBezTo>
                  <a:cubicBezTo>
                    <a:pt x="5" y="24"/>
                    <a:pt x="5" y="28"/>
                    <a:pt x="0" y="26"/>
                  </a:cubicBezTo>
                  <a:cubicBezTo>
                    <a:pt x="1" y="25"/>
                    <a:pt x="1" y="23"/>
                    <a:pt x="1" y="21"/>
                  </a:cubicBezTo>
                  <a:cubicBezTo>
                    <a:pt x="6" y="23"/>
                    <a:pt x="2" y="16"/>
                    <a:pt x="7" y="18"/>
                  </a:cubicBezTo>
                  <a:cubicBezTo>
                    <a:pt x="5" y="15"/>
                    <a:pt x="9" y="14"/>
                    <a:pt x="10" y="12"/>
                  </a:cubicBezTo>
                  <a:cubicBezTo>
                    <a:pt x="11" y="11"/>
                    <a:pt x="9" y="8"/>
                    <a:pt x="11" y="5"/>
                  </a:cubicBezTo>
                  <a:cubicBezTo>
                    <a:pt x="12" y="5"/>
                    <a:pt x="14" y="6"/>
                    <a:pt x="14" y="5"/>
                  </a:cubicBezTo>
                  <a:cubicBezTo>
                    <a:pt x="14" y="5"/>
                    <a:pt x="14" y="3"/>
                    <a:pt x="14" y="3"/>
                  </a:cubicBezTo>
                  <a:cubicBezTo>
                    <a:pt x="15" y="1"/>
                    <a:pt x="18" y="2"/>
                    <a:pt x="18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87" name="Freeform 51"/>
            <p:cNvSpPr>
              <a:spLocks noChangeArrowheads="1"/>
            </p:cNvSpPr>
            <p:nvPr/>
          </p:nvSpPr>
          <p:spPr bwMode="auto">
            <a:xfrm>
              <a:off x="2232025" y="1274763"/>
              <a:ext cx="33338" cy="33338"/>
            </a:xfrm>
            <a:custGeom>
              <a:avLst/>
              <a:gdLst>
                <a:gd name="T0" fmla="*/ 0 w 9"/>
                <a:gd name="T1" fmla="*/ 0 h 9"/>
                <a:gd name="T2" fmla="*/ 9 w 9"/>
                <a:gd name="T3" fmla="*/ 4 h 9"/>
                <a:gd name="T4" fmla="*/ 0 w 9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cubicBezTo>
                    <a:pt x="5" y="0"/>
                    <a:pt x="5" y="4"/>
                    <a:pt x="9" y="4"/>
                  </a:cubicBezTo>
                  <a:cubicBezTo>
                    <a:pt x="8" y="9"/>
                    <a:pt x="0" y="5"/>
                    <a:pt x="0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88" name="Freeform 52"/>
            <p:cNvSpPr>
              <a:spLocks noChangeArrowheads="1"/>
            </p:cNvSpPr>
            <p:nvPr/>
          </p:nvSpPr>
          <p:spPr bwMode="auto">
            <a:xfrm>
              <a:off x="6611938" y="1406525"/>
              <a:ext cx="112713" cy="77788"/>
            </a:xfrm>
            <a:custGeom>
              <a:avLst/>
              <a:gdLst>
                <a:gd name="T0" fmla="*/ 9 w 30"/>
                <a:gd name="T1" fmla="*/ 0 h 21"/>
                <a:gd name="T2" fmla="*/ 10 w 30"/>
                <a:gd name="T3" fmla="*/ 2 h 21"/>
                <a:gd name="T4" fmla="*/ 16 w 30"/>
                <a:gd name="T5" fmla="*/ 7 h 21"/>
                <a:gd name="T6" fmla="*/ 30 w 30"/>
                <a:gd name="T7" fmla="*/ 6 h 21"/>
                <a:gd name="T8" fmla="*/ 24 w 30"/>
                <a:gd name="T9" fmla="*/ 14 h 21"/>
                <a:gd name="T10" fmla="*/ 20 w 30"/>
                <a:gd name="T11" fmla="*/ 13 h 21"/>
                <a:gd name="T12" fmla="*/ 14 w 30"/>
                <a:gd name="T13" fmla="*/ 16 h 21"/>
                <a:gd name="T14" fmla="*/ 13 w 30"/>
                <a:gd name="T15" fmla="*/ 20 h 21"/>
                <a:gd name="T16" fmla="*/ 6 w 30"/>
                <a:gd name="T17" fmla="*/ 17 h 21"/>
                <a:gd name="T18" fmla="*/ 9 w 30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1">
                  <a:moveTo>
                    <a:pt x="9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5"/>
                    <a:pt x="15" y="4"/>
                    <a:pt x="16" y="7"/>
                  </a:cubicBezTo>
                  <a:cubicBezTo>
                    <a:pt x="20" y="5"/>
                    <a:pt x="24" y="8"/>
                    <a:pt x="30" y="6"/>
                  </a:cubicBezTo>
                  <a:cubicBezTo>
                    <a:pt x="29" y="10"/>
                    <a:pt x="24" y="10"/>
                    <a:pt x="24" y="14"/>
                  </a:cubicBezTo>
                  <a:cubicBezTo>
                    <a:pt x="22" y="15"/>
                    <a:pt x="22" y="13"/>
                    <a:pt x="20" y="13"/>
                  </a:cubicBezTo>
                  <a:cubicBezTo>
                    <a:pt x="17" y="12"/>
                    <a:pt x="15" y="19"/>
                    <a:pt x="14" y="16"/>
                  </a:cubicBezTo>
                  <a:cubicBezTo>
                    <a:pt x="12" y="16"/>
                    <a:pt x="13" y="18"/>
                    <a:pt x="13" y="20"/>
                  </a:cubicBezTo>
                  <a:cubicBezTo>
                    <a:pt x="9" y="21"/>
                    <a:pt x="9" y="12"/>
                    <a:pt x="6" y="17"/>
                  </a:cubicBezTo>
                  <a:cubicBezTo>
                    <a:pt x="0" y="13"/>
                    <a:pt x="4" y="3"/>
                    <a:pt x="9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89" name="Freeform 53"/>
            <p:cNvSpPr>
              <a:spLocks noChangeArrowheads="1"/>
            </p:cNvSpPr>
            <p:nvPr/>
          </p:nvSpPr>
          <p:spPr bwMode="auto">
            <a:xfrm>
              <a:off x="6416675" y="1500188"/>
              <a:ext cx="214313" cy="184150"/>
            </a:xfrm>
            <a:custGeom>
              <a:avLst/>
              <a:gdLst>
                <a:gd name="T0" fmla="*/ 51 w 57"/>
                <a:gd name="T1" fmla="*/ 0 h 49"/>
                <a:gd name="T2" fmla="*/ 55 w 57"/>
                <a:gd name="T3" fmla="*/ 2 h 49"/>
                <a:gd name="T4" fmla="*/ 55 w 57"/>
                <a:gd name="T5" fmla="*/ 23 h 49"/>
                <a:gd name="T6" fmla="*/ 53 w 57"/>
                <a:gd name="T7" fmla="*/ 20 h 49"/>
                <a:gd name="T8" fmla="*/ 53 w 57"/>
                <a:gd name="T9" fmla="*/ 28 h 49"/>
                <a:gd name="T10" fmla="*/ 51 w 57"/>
                <a:gd name="T11" fmla="*/ 27 h 49"/>
                <a:gd name="T12" fmla="*/ 51 w 57"/>
                <a:gd name="T13" fmla="*/ 41 h 49"/>
                <a:gd name="T14" fmla="*/ 48 w 57"/>
                <a:gd name="T15" fmla="*/ 40 h 49"/>
                <a:gd name="T16" fmla="*/ 44 w 57"/>
                <a:gd name="T17" fmla="*/ 42 h 49"/>
                <a:gd name="T18" fmla="*/ 41 w 57"/>
                <a:gd name="T19" fmla="*/ 41 h 49"/>
                <a:gd name="T20" fmla="*/ 35 w 57"/>
                <a:gd name="T21" fmla="*/ 42 h 49"/>
                <a:gd name="T22" fmla="*/ 28 w 57"/>
                <a:gd name="T23" fmla="*/ 44 h 49"/>
                <a:gd name="T24" fmla="*/ 25 w 57"/>
                <a:gd name="T25" fmla="*/ 49 h 49"/>
                <a:gd name="T26" fmla="*/ 20 w 57"/>
                <a:gd name="T27" fmla="*/ 42 h 49"/>
                <a:gd name="T28" fmla="*/ 17 w 57"/>
                <a:gd name="T29" fmla="*/ 45 h 49"/>
                <a:gd name="T30" fmla="*/ 14 w 57"/>
                <a:gd name="T31" fmla="*/ 44 h 49"/>
                <a:gd name="T32" fmla="*/ 0 w 57"/>
                <a:gd name="T33" fmla="*/ 47 h 49"/>
                <a:gd name="T34" fmla="*/ 2 w 57"/>
                <a:gd name="T35" fmla="*/ 41 h 49"/>
                <a:gd name="T36" fmla="*/ 4 w 57"/>
                <a:gd name="T37" fmla="*/ 42 h 49"/>
                <a:gd name="T38" fmla="*/ 6 w 57"/>
                <a:gd name="T39" fmla="*/ 40 h 49"/>
                <a:gd name="T40" fmla="*/ 25 w 57"/>
                <a:gd name="T41" fmla="*/ 38 h 49"/>
                <a:gd name="T42" fmla="*/ 28 w 57"/>
                <a:gd name="T43" fmla="*/ 28 h 49"/>
                <a:gd name="T44" fmla="*/ 31 w 57"/>
                <a:gd name="T45" fmla="*/ 26 h 49"/>
                <a:gd name="T46" fmla="*/ 39 w 57"/>
                <a:gd name="T47" fmla="*/ 27 h 49"/>
                <a:gd name="T48" fmla="*/ 39 w 57"/>
                <a:gd name="T49" fmla="*/ 21 h 49"/>
                <a:gd name="T50" fmla="*/ 41 w 57"/>
                <a:gd name="T51" fmla="*/ 24 h 49"/>
                <a:gd name="T52" fmla="*/ 42 w 57"/>
                <a:gd name="T53" fmla="*/ 17 h 49"/>
                <a:gd name="T54" fmla="*/ 46 w 57"/>
                <a:gd name="T55" fmla="*/ 6 h 49"/>
                <a:gd name="T56" fmla="*/ 51 w 57"/>
                <a:gd name="T5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" h="49">
                  <a:moveTo>
                    <a:pt x="51" y="0"/>
                  </a:moveTo>
                  <a:cubicBezTo>
                    <a:pt x="53" y="0"/>
                    <a:pt x="53" y="2"/>
                    <a:pt x="55" y="2"/>
                  </a:cubicBezTo>
                  <a:cubicBezTo>
                    <a:pt x="55" y="12"/>
                    <a:pt x="57" y="17"/>
                    <a:pt x="55" y="23"/>
                  </a:cubicBezTo>
                  <a:cubicBezTo>
                    <a:pt x="54" y="23"/>
                    <a:pt x="54" y="21"/>
                    <a:pt x="53" y="20"/>
                  </a:cubicBezTo>
                  <a:cubicBezTo>
                    <a:pt x="50" y="21"/>
                    <a:pt x="54" y="26"/>
                    <a:pt x="53" y="28"/>
                  </a:cubicBezTo>
                  <a:cubicBezTo>
                    <a:pt x="52" y="28"/>
                    <a:pt x="52" y="27"/>
                    <a:pt x="51" y="27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0" y="41"/>
                    <a:pt x="49" y="40"/>
                    <a:pt x="48" y="40"/>
                  </a:cubicBezTo>
                  <a:cubicBezTo>
                    <a:pt x="45" y="38"/>
                    <a:pt x="45" y="42"/>
                    <a:pt x="44" y="42"/>
                  </a:cubicBezTo>
                  <a:cubicBezTo>
                    <a:pt x="43" y="43"/>
                    <a:pt x="42" y="41"/>
                    <a:pt x="41" y="41"/>
                  </a:cubicBezTo>
                  <a:cubicBezTo>
                    <a:pt x="40" y="41"/>
                    <a:pt x="37" y="42"/>
                    <a:pt x="35" y="42"/>
                  </a:cubicBezTo>
                  <a:cubicBezTo>
                    <a:pt x="35" y="43"/>
                    <a:pt x="32" y="45"/>
                    <a:pt x="28" y="44"/>
                  </a:cubicBezTo>
                  <a:cubicBezTo>
                    <a:pt x="26" y="44"/>
                    <a:pt x="27" y="49"/>
                    <a:pt x="25" y="49"/>
                  </a:cubicBezTo>
                  <a:cubicBezTo>
                    <a:pt x="22" y="48"/>
                    <a:pt x="20" y="47"/>
                    <a:pt x="20" y="42"/>
                  </a:cubicBezTo>
                  <a:cubicBezTo>
                    <a:pt x="17" y="41"/>
                    <a:pt x="18" y="45"/>
                    <a:pt x="17" y="45"/>
                  </a:cubicBezTo>
                  <a:cubicBezTo>
                    <a:pt x="15" y="46"/>
                    <a:pt x="15" y="44"/>
                    <a:pt x="14" y="44"/>
                  </a:cubicBezTo>
                  <a:cubicBezTo>
                    <a:pt x="9" y="45"/>
                    <a:pt x="4" y="49"/>
                    <a:pt x="0" y="47"/>
                  </a:cubicBezTo>
                  <a:cubicBezTo>
                    <a:pt x="1" y="45"/>
                    <a:pt x="2" y="43"/>
                    <a:pt x="2" y="41"/>
                  </a:cubicBezTo>
                  <a:cubicBezTo>
                    <a:pt x="3" y="40"/>
                    <a:pt x="4" y="42"/>
                    <a:pt x="4" y="42"/>
                  </a:cubicBezTo>
                  <a:cubicBezTo>
                    <a:pt x="6" y="42"/>
                    <a:pt x="5" y="40"/>
                    <a:pt x="6" y="40"/>
                  </a:cubicBezTo>
                  <a:cubicBezTo>
                    <a:pt x="11" y="39"/>
                    <a:pt x="20" y="40"/>
                    <a:pt x="25" y="38"/>
                  </a:cubicBezTo>
                  <a:cubicBezTo>
                    <a:pt x="23" y="32"/>
                    <a:pt x="30" y="34"/>
                    <a:pt x="28" y="28"/>
                  </a:cubicBezTo>
                  <a:cubicBezTo>
                    <a:pt x="31" y="30"/>
                    <a:pt x="31" y="30"/>
                    <a:pt x="31" y="26"/>
                  </a:cubicBezTo>
                  <a:cubicBezTo>
                    <a:pt x="34" y="29"/>
                    <a:pt x="37" y="24"/>
                    <a:pt x="39" y="27"/>
                  </a:cubicBezTo>
                  <a:cubicBezTo>
                    <a:pt x="40" y="26"/>
                    <a:pt x="39" y="22"/>
                    <a:pt x="39" y="21"/>
                  </a:cubicBezTo>
                  <a:cubicBezTo>
                    <a:pt x="41" y="20"/>
                    <a:pt x="41" y="24"/>
                    <a:pt x="41" y="24"/>
                  </a:cubicBezTo>
                  <a:cubicBezTo>
                    <a:pt x="42" y="25"/>
                    <a:pt x="45" y="23"/>
                    <a:pt x="42" y="17"/>
                  </a:cubicBezTo>
                  <a:cubicBezTo>
                    <a:pt x="47" y="16"/>
                    <a:pt x="45" y="10"/>
                    <a:pt x="46" y="6"/>
                  </a:cubicBezTo>
                  <a:cubicBezTo>
                    <a:pt x="47" y="4"/>
                    <a:pt x="52" y="4"/>
                    <a:pt x="51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90" name="Freeform 54"/>
            <p:cNvSpPr>
              <a:spLocks noChangeArrowheads="1"/>
            </p:cNvSpPr>
            <p:nvPr/>
          </p:nvSpPr>
          <p:spPr bwMode="auto">
            <a:xfrm>
              <a:off x="3773488" y="1511300"/>
              <a:ext cx="38100" cy="41275"/>
            </a:xfrm>
            <a:custGeom>
              <a:avLst/>
              <a:gdLst>
                <a:gd name="T0" fmla="*/ 4 w 10"/>
                <a:gd name="T1" fmla="*/ 0 h 11"/>
                <a:gd name="T2" fmla="*/ 1 w 10"/>
                <a:gd name="T3" fmla="*/ 10 h 11"/>
                <a:gd name="T4" fmla="*/ 4 w 10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10" y="0"/>
                    <a:pt x="8" y="11"/>
                    <a:pt x="1" y="10"/>
                  </a:cubicBezTo>
                  <a:cubicBezTo>
                    <a:pt x="4" y="9"/>
                    <a:pt x="0" y="1"/>
                    <a:pt x="4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91" name="Freeform 55"/>
            <p:cNvSpPr>
              <a:spLocks noChangeArrowheads="1"/>
            </p:cNvSpPr>
            <p:nvPr/>
          </p:nvSpPr>
          <p:spPr bwMode="auto">
            <a:xfrm>
              <a:off x="3863975" y="1571625"/>
              <a:ext cx="55563" cy="41275"/>
            </a:xfrm>
            <a:custGeom>
              <a:avLst/>
              <a:gdLst>
                <a:gd name="T0" fmla="*/ 12 w 15"/>
                <a:gd name="T1" fmla="*/ 2 h 11"/>
                <a:gd name="T2" fmla="*/ 15 w 15"/>
                <a:gd name="T3" fmla="*/ 9 h 11"/>
                <a:gd name="T4" fmla="*/ 8 w 15"/>
                <a:gd name="T5" fmla="*/ 9 h 11"/>
                <a:gd name="T6" fmla="*/ 8 w 15"/>
                <a:gd name="T7" fmla="*/ 8 h 11"/>
                <a:gd name="T8" fmla="*/ 2 w 15"/>
                <a:gd name="T9" fmla="*/ 7 h 11"/>
                <a:gd name="T10" fmla="*/ 12 w 15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2" y="2"/>
                  </a:moveTo>
                  <a:cubicBezTo>
                    <a:pt x="14" y="4"/>
                    <a:pt x="15" y="6"/>
                    <a:pt x="15" y="9"/>
                  </a:cubicBezTo>
                  <a:cubicBezTo>
                    <a:pt x="14" y="9"/>
                    <a:pt x="9" y="11"/>
                    <a:pt x="8" y="9"/>
                  </a:cubicBezTo>
                  <a:cubicBezTo>
                    <a:pt x="8" y="9"/>
                    <a:pt x="8" y="8"/>
                    <a:pt x="8" y="8"/>
                  </a:cubicBezTo>
                  <a:cubicBezTo>
                    <a:pt x="6" y="8"/>
                    <a:pt x="2" y="9"/>
                    <a:pt x="2" y="7"/>
                  </a:cubicBezTo>
                  <a:cubicBezTo>
                    <a:pt x="0" y="0"/>
                    <a:pt x="12" y="7"/>
                    <a:pt x="12" y="2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92" name="Freeform 56"/>
            <p:cNvSpPr>
              <a:spLocks noChangeArrowheads="1"/>
            </p:cNvSpPr>
            <p:nvPr/>
          </p:nvSpPr>
          <p:spPr bwMode="auto">
            <a:xfrm>
              <a:off x="4291013" y="1646238"/>
              <a:ext cx="41275" cy="19050"/>
            </a:xfrm>
            <a:custGeom>
              <a:avLst/>
              <a:gdLst>
                <a:gd name="T0" fmla="*/ 0 w 11"/>
                <a:gd name="T1" fmla="*/ 5 h 5"/>
                <a:gd name="T2" fmla="*/ 6 w 11"/>
                <a:gd name="T3" fmla="*/ 1 h 5"/>
                <a:gd name="T4" fmla="*/ 5 w 11"/>
                <a:gd name="T5" fmla="*/ 2 h 5"/>
                <a:gd name="T6" fmla="*/ 0 w 1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0" y="5"/>
                  </a:moveTo>
                  <a:cubicBezTo>
                    <a:pt x="0" y="1"/>
                    <a:pt x="2" y="0"/>
                    <a:pt x="6" y="1"/>
                  </a:cubicBezTo>
                  <a:cubicBezTo>
                    <a:pt x="11" y="0"/>
                    <a:pt x="8" y="3"/>
                    <a:pt x="5" y="2"/>
                  </a:cubicBezTo>
                  <a:cubicBezTo>
                    <a:pt x="3" y="3"/>
                    <a:pt x="3" y="5"/>
                    <a:pt x="0" y="5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93" name="Freeform 57"/>
            <p:cNvSpPr>
              <a:spLocks noChangeArrowheads="1"/>
            </p:cNvSpPr>
            <p:nvPr/>
          </p:nvSpPr>
          <p:spPr bwMode="auto">
            <a:xfrm>
              <a:off x="6435725" y="1679575"/>
              <a:ext cx="41275" cy="22225"/>
            </a:xfrm>
            <a:custGeom>
              <a:avLst/>
              <a:gdLst>
                <a:gd name="T0" fmla="*/ 9 w 11"/>
                <a:gd name="T1" fmla="*/ 0 h 6"/>
                <a:gd name="T2" fmla="*/ 6 w 11"/>
                <a:gd name="T3" fmla="*/ 6 h 6"/>
                <a:gd name="T4" fmla="*/ 1 w 11"/>
                <a:gd name="T5" fmla="*/ 1 h 6"/>
                <a:gd name="T6" fmla="*/ 9 w 11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11" y="5"/>
                    <a:pt x="5" y="1"/>
                    <a:pt x="6" y="6"/>
                  </a:cubicBezTo>
                  <a:cubicBezTo>
                    <a:pt x="3" y="6"/>
                    <a:pt x="0" y="5"/>
                    <a:pt x="1" y="1"/>
                  </a:cubicBezTo>
                  <a:cubicBezTo>
                    <a:pt x="4" y="5"/>
                    <a:pt x="5" y="0"/>
                    <a:pt x="9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94" name="Freeform 58"/>
            <p:cNvSpPr>
              <a:spLocks noChangeArrowheads="1"/>
            </p:cNvSpPr>
            <p:nvPr/>
          </p:nvSpPr>
          <p:spPr bwMode="auto">
            <a:xfrm>
              <a:off x="6369050" y="1679575"/>
              <a:ext cx="55563" cy="60325"/>
            </a:xfrm>
            <a:custGeom>
              <a:avLst/>
              <a:gdLst>
                <a:gd name="T0" fmla="*/ 13 w 15"/>
                <a:gd name="T1" fmla="*/ 3 h 16"/>
                <a:gd name="T2" fmla="*/ 13 w 15"/>
                <a:gd name="T3" fmla="*/ 13 h 16"/>
                <a:gd name="T4" fmla="*/ 5 w 15"/>
                <a:gd name="T5" fmla="*/ 14 h 16"/>
                <a:gd name="T6" fmla="*/ 1 w 15"/>
                <a:gd name="T7" fmla="*/ 8 h 16"/>
                <a:gd name="T8" fmla="*/ 13 w 15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3" y="3"/>
                  </a:moveTo>
                  <a:cubicBezTo>
                    <a:pt x="15" y="7"/>
                    <a:pt x="9" y="11"/>
                    <a:pt x="13" y="13"/>
                  </a:cubicBezTo>
                  <a:cubicBezTo>
                    <a:pt x="13" y="16"/>
                    <a:pt x="7" y="13"/>
                    <a:pt x="5" y="14"/>
                  </a:cubicBezTo>
                  <a:cubicBezTo>
                    <a:pt x="5" y="9"/>
                    <a:pt x="6" y="6"/>
                    <a:pt x="1" y="8"/>
                  </a:cubicBezTo>
                  <a:cubicBezTo>
                    <a:pt x="0" y="2"/>
                    <a:pt x="8" y="0"/>
                    <a:pt x="13" y="3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95" name="Freeform 59"/>
            <p:cNvSpPr>
              <a:spLocks noChangeArrowheads="1"/>
            </p:cNvSpPr>
            <p:nvPr/>
          </p:nvSpPr>
          <p:spPr bwMode="auto">
            <a:xfrm>
              <a:off x="6169025" y="1890713"/>
              <a:ext cx="34925" cy="52388"/>
            </a:xfrm>
            <a:custGeom>
              <a:avLst/>
              <a:gdLst>
                <a:gd name="T0" fmla="*/ 9 w 9"/>
                <a:gd name="T1" fmla="*/ 6 h 14"/>
                <a:gd name="T2" fmla="*/ 6 w 9"/>
                <a:gd name="T3" fmla="*/ 14 h 14"/>
                <a:gd name="T4" fmla="*/ 0 w 9"/>
                <a:gd name="T5" fmla="*/ 14 h 14"/>
                <a:gd name="T6" fmla="*/ 2 w 9"/>
                <a:gd name="T7" fmla="*/ 4 h 14"/>
                <a:gd name="T8" fmla="*/ 9 w 9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9" y="6"/>
                  </a:moveTo>
                  <a:cubicBezTo>
                    <a:pt x="9" y="10"/>
                    <a:pt x="4" y="9"/>
                    <a:pt x="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2"/>
                    <a:pt x="5" y="6"/>
                    <a:pt x="2" y="4"/>
                  </a:cubicBezTo>
                  <a:cubicBezTo>
                    <a:pt x="3" y="1"/>
                    <a:pt x="9" y="0"/>
                    <a:pt x="9" y="6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96" name="Freeform 60"/>
            <p:cNvSpPr>
              <a:spLocks noChangeArrowheads="1"/>
            </p:cNvSpPr>
            <p:nvPr/>
          </p:nvSpPr>
          <p:spPr bwMode="auto">
            <a:xfrm>
              <a:off x="1219200" y="1916113"/>
              <a:ext cx="22225" cy="15875"/>
            </a:xfrm>
            <a:custGeom>
              <a:avLst/>
              <a:gdLst>
                <a:gd name="T0" fmla="*/ 0 w 6"/>
                <a:gd name="T1" fmla="*/ 2 h 4"/>
                <a:gd name="T2" fmla="*/ 6 w 6"/>
                <a:gd name="T3" fmla="*/ 0 h 4"/>
                <a:gd name="T4" fmla="*/ 4 w 6"/>
                <a:gd name="T5" fmla="*/ 4 h 4"/>
                <a:gd name="T6" fmla="*/ 2 w 6"/>
                <a:gd name="T7" fmla="*/ 4 h 4"/>
                <a:gd name="T8" fmla="*/ 0 w 6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1" y="0"/>
                    <a:pt x="4" y="0"/>
                    <a:pt x="6" y="0"/>
                  </a:cubicBezTo>
                  <a:cubicBezTo>
                    <a:pt x="6" y="2"/>
                    <a:pt x="4" y="3"/>
                    <a:pt x="4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1" y="2"/>
                    <a:pt x="0" y="2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97" name="Freeform 61"/>
            <p:cNvSpPr>
              <a:spLocks noChangeArrowheads="1"/>
            </p:cNvSpPr>
            <p:nvPr/>
          </p:nvSpPr>
          <p:spPr bwMode="auto">
            <a:xfrm>
              <a:off x="1778000" y="1931988"/>
              <a:ext cx="214313" cy="85725"/>
            </a:xfrm>
            <a:custGeom>
              <a:avLst/>
              <a:gdLst>
                <a:gd name="T0" fmla="*/ 56 w 57"/>
                <a:gd name="T1" fmla="*/ 16 h 23"/>
                <a:gd name="T2" fmla="*/ 43 w 57"/>
                <a:gd name="T3" fmla="*/ 20 h 23"/>
                <a:gd name="T4" fmla="*/ 41 w 57"/>
                <a:gd name="T5" fmla="*/ 13 h 23"/>
                <a:gd name="T6" fmla="*/ 25 w 57"/>
                <a:gd name="T7" fmla="*/ 10 h 23"/>
                <a:gd name="T8" fmla="*/ 24 w 57"/>
                <a:gd name="T9" fmla="*/ 6 h 23"/>
                <a:gd name="T10" fmla="*/ 10 w 57"/>
                <a:gd name="T11" fmla="*/ 6 h 23"/>
                <a:gd name="T12" fmla="*/ 0 w 57"/>
                <a:gd name="T13" fmla="*/ 9 h 23"/>
                <a:gd name="T14" fmla="*/ 5 w 57"/>
                <a:gd name="T15" fmla="*/ 2 h 23"/>
                <a:gd name="T16" fmla="*/ 18 w 57"/>
                <a:gd name="T17" fmla="*/ 0 h 23"/>
                <a:gd name="T18" fmla="*/ 22 w 57"/>
                <a:gd name="T19" fmla="*/ 3 h 23"/>
                <a:gd name="T20" fmla="*/ 27 w 57"/>
                <a:gd name="T21" fmla="*/ 5 h 23"/>
                <a:gd name="T22" fmla="*/ 38 w 57"/>
                <a:gd name="T23" fmla="*/ 6 h 23"/>
                <a:gd name="T24" fmla="*/ 42 w 57"/>
                <a:gd name="T25" fmla="*/ 13 h 23"/>
                <a:gd name="T26" fmla="*/ 46 w 57"/>
                <a:gd name="T27" fmla="*/ 14 h 23"/>
                <a:gd name="T28" fmla="*/ 56 w 57"/>
                <a:gd name="T2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23">
                  <a:moveTo>
                    <a:pt x="56" y="16"/>
                  </a:moveTo>
                  <a:cubicBezTo>
                    <a:pt x="57" y="23"/>
                    <a:pt x="44" y="15"/>
                    <a:pt x="43" y="20"/>
                  </a:cubicBezTo>
                  <a:cubicBezTo>
                    <a:pt x="40" y="20"/>
                    <a:pt x="43" y="14"/>
                    <a:pt x="41" y="13"/>
                  </a:cubicBezTo>
                  <a:cubicBezTo>
                    <a:pt x="36" y="12"/>
                    <a:pt x="30" y="11"/>
                    <a:pt x="25" y="10"/>
                  </a:cubicBezTo>
                  <a:cubicBezTo>
                    <a:pt x="24" y="9"/>
                    <a:pt x="24" y="8"/>
                    <a:pt x="24" y="6"/>
                  </a:cubicBezTo>
                  <a:cubicBezTo>
                    <a:pt x="18" y="6"/>
                    <a:pt x="14" y="5"/>
                    <a:pt x="10" y="6"/>
                  </a:cubicBezTo>
                  <a:cubicBezTo>
                    <a:pt x="6" y="7"/>
                    <a:pt x="4" y="10"/>
                    <a:pt x="0" y="9"/>
                  </a:cubicBezTo>
                  <a:cubicBezTo>
                    <a:pt x="0" y="5"/>
                    <a:pt x="6" y="6"/>
                    <a:pt x="5" y="2"/>
                  </a:cubicBezTo>
                  <a:cubicBezTo>
                    <a:pt x="9" y="1"/>
                    <a:pt x="17" y="4"/>
                    <a:pt x="18" y="0"/>
                  </a:cubicBezTo>
                  <a:cubicBezTo>
                    <a:pt x="24" y="1"/>
                    <a:pt x="16" y="2"/>
                    <a:pt x="22" y="3"/>
                  </a:cubicBezTo>
                  <a:cubicBezTo>
                    <a:pt x="22" y="3"/>
                    <a:pt x="26" y="4"/>
                    <a:pt x="27" y="5"/>
                  </a:cubicBezTo>
                  <a:cubicBezTo>
                    <a:pt x="28" y="6"/>
                    <a:pt x="32" y="6"/>
                    <a:pt x="38" y="6"/>
                  </a:cubicBezTo>
                  <a:cubicBezTo>
                    <a:pt x="36" y="11"/>
                    <a:pt x="45" y="7"/>
                    <a:pt x="42" y="13"/>
                  </a:cubicBezTo>
                  <a:cubicBezTo>
                    <a:pt x="44" y="11"/>
                    <a:pt x="45" y="12"/>
                    <a:pt x="46" y="14"/>
                  </a:cubicBezTo>
                  <a:cubicBezTo>
                    <a:pt x="49" y="15"/>
                    <a:pt x="55" y="13"/>
                    <a:pt x="56" y="16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98" name="Freeform 62"/>
            <p:cNvSpPr>
              <a:spLocks noChangeArrowheads="1"/>
            </p:cNvSpPr>
            <p:nvPr/>
          </p:nvSpPr>
          <p:spPr bwMode="auto">
            <a:xfrm>
              <a:off x="2028825" y="2006601"/>
              <a:ext cx="90488" cy="49213"/>
            </a:xfrm>
            <a:custGeom>
              <a:avLst/>
              <a:gdLst>
                <a:gd name="T0" fmla="*/ 2 w 24"/>
                <a:gd name="T1" fmla="*/ 0 h 13"/>
                <a:gd name="T2" fmla="*/ 13 w 24"/>
                <a:gd name="T3" fmla="*/ 1 h 13"/>
                <a:gd name="T4" fmla="*/ 18 w 24"/>
                <a:gd name="T5" fmla="*/ 3 h 13"/>
                <a:gd name="T6" fmla="*/ 24 w 24"/>
                <a:gd name="T7" fmla="*/ 6 h 13"/>
                <a:gd name="T8" fmla="*/ 4 w 24"/>
                <a:gd name="T9" fmla="*/ 8 h 13"/>
                <a:gd name="T10" fmla="*/ 7 w 24"/>
                <a:gd name="T11" fmla="*/ 7 h 13"/>
                <a:gd name="T12" fmla="*/ 2 w 24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3">
                  <a:moveTo>
                    <a:pt x="2" y="0"/>
                  </a:moveTo>
                  <a:cubicBezTo>
                    <a:pt x="4" y="2"/>
                    <a:pt x="9" y="0"/>
                    <a:pt x="13" y="1"/>
                  </a:cubicBezTo>
                  <a:cubicBezTo>
                    <a:pt x="13" y="2"/>
                    <a:pt x="17" y="7"/>
                    <a:pt x="18" y="3"/>
                  </a:cubicBezTo>
                  <a:cubicBezTo>
                    <a:pt x="21" y="3"/>
                    <a:pt x="20" y="7"/>
                    <a:pt x="24" y="6"/>
                  </a:cubicBezTo>
                  <a:cubicBezTo>
                    <a:pt x="24" y="13"/>
                    <a:pt x="9" y="10"/>
                    <a:pt x="4" y="8"/>
                  </a:cubicBezTo>
                  <a:cubicBezTo>
                    <a:pt x="4" y="7"/>
                    <a:pt x="7" y="7"/>
                    <a:pt x="7" y="7"/>
                  </a:cubicBezTo>
                  <a:cubicBezTo>
                    <a:pt x="7" y="5"/>
                    <a:pt x="0" y="5"/>
                    <a:pt x="2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799" name="Freeform 63"/>
            <p:cNvSpPr>
              <a:spLocks noChangeArrowheads="1"/>
            </p:cNvSpPr>
            <p:nvPr/>
          </p:nvSpPr>
          <p:spPr bwMode="auto">
            <a:xfrm>
              <a:off x="5922963" y="2009776"/>
              <a:ext cx="44450" cy="33338"/>
            </a:xfrm>
            <a:custGeom>
              <a:avLst/>
              <a:gdLst>
                <a:gd name="T0" fmla="*/ 10 w 12"/>
                <a:gd name="T1" fmla="*/ 0 h 9"/>
                <a:gd name="T2" fmla="*/ 7 w 12"/>
                <a:gd name="T3" fmla="*/ 9 h 9"/>
                <a:gd name="T4" fmla="*/ 0 w 12"/>
                <a:gd name="T5" fmla="*/ 3 h 9"/>
                <a:gd name="T6" fmla="*/ 3 w 12"/>
                <a:gd name="T7" fmla="*/ 0 h 9"/>
                <a:gd name="T8" fmla="*/ 10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10" y="0"/>
                  </a:moveTo>
                  <a:cubicBezTo>
                    <a:pt x="12" y="6"/>
                    <a:pt x="7" y="4"/>
                    <a:pt x="7" y="9"/>
                  </a:cubicBezTo>
                  <a:cubicBezTo>
                    <a:pt x="4" y="8"/>
                    <a:pt x="0" y="8"/>
                    <a:pt x="0" y="3"/>
                  </a:cubicBezTo>
                  <a:cubicBezTo>
                    <a:pt x="3" y="4"/>
                    <a:pt x="3" y="2"/>
                    <a:pt x="3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00" name="Freeform 64"/>
            <p:cNvSpPr>
              <a:spLocks noChangeArrowheads="1"/>
            </p:cNvSpPr>
            <p:nvPr/>
          </p:nvSpPr>
          <p:spPr bwMode="auto">
            <a:xfrm>
              <a:off x="2000250" y="2020888"/>
              <a:ext cx="33338" cy="26988"/>
            </a:xfrm>
            <a:custGeom>
              <a:avLst/>
              <a:gdLst>
                <a:gd name="T0" fmla="*/ 7 w 9"/>
                <a:gd name="T1" fmla="*/ 7 h 7"/>
                <a:gd name="T2" fmla="*/ 0 w 9"/>
                <a:gd name="T3" fmla="*/ 6 h 7"/>
                <a:gd name="T4" fmla="*/ 7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7" y="7"/>
                  </a:moveTo>
                  <a:cubicBezTo>
                    <a:pt x="5" y="6"/>
                    <a:pt x="3" y="5"/>
                    <a:pt x="0" y="6"/>
                  </a:cubicBezTo>
                  <a:cubicBezTo>
                    <a:pt x="1" y="3"/>
                    <a:pt x="9" y="0"/>
                    <a:pt x="7" y="7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01" name="Freeform 65"/>
            <p:cNvSpPr>
              <a:spLocks noChangeArrowheads="1"/>
            </p:cNvSpPr>
            <p:nvPr/>
          </p:nvSpPr>
          <p:spPr bwMode="auto">
            <a:xfrm>
              <a:off x="1909763" y="2028826"/>
              <a:ext cx="41275" cy="26988"/>
            </a:xfrm>
            <a:custGeom>
              <a:avLst/>
              <a:gdLst>
                <a:gd name="T0" fmla="*/ 1 w 11"/>
                <a:gd name="T1" fmla="*/ 2 h 7"/>
                <a:gd name="T2" fmla="*/ 10 w 11"/>
                <a:gd name="T3" fmla="*/ 5 h 7"/>
                <a:gd name="T4" fmla="*/ 1 w 11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" y="2"/>
                  </a:moveTo>
                  <a:cubicBezTo>
                    <a:pt x="4" y="3"/>
                    <a:pt x="11" y="0"/>
                    <a:pt x="10" y="5"/>
                  </a:cubicBezTo>
                  <a:cubicBezTo>
                    <a:pt x="7" y="4"/>
                    <a:pt x="0" y="7"/>
                    <a:pt x="1" y="2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02" name="Freeform 66"/>
            <p:cNvSpPr>
              <a:spLocks noChangeArrowheads="1"/>
            </p:cNvSpPr>
            <p:nvPr/>
          </p:nvSpPr>
          <p:spPr bwMode="auto">
            <a:xfrm>
              <a:off x="6157913" y="2043113"/>
              <a:ext cx="60325" cy="101600"/>
            </a:xfrm>
            <a:custGeom>
              <a:avLst/>
              <a:gdLst>
                <a:gd name="T0" fmla="*/ 7 w 16"/>
                <a:gd name="T1" fmla="*/ 0 h 27"/>
                <a:gd name="T2" fmla="*/ 13 w 16"/>
                <a:gd name="T3" fmla="*/ 0 h 27"/>
                <a:gd name="T4" fmla="*/ 16 w 16"/>
                <a:gd name="T5" fmla="*/ 10 h 27"/>
                <a:gd name="T6" fmla="*/ 12 w 16"/>
                <a:gd name="T7" fmla="*/ 14 h 27"/>
                <a:gd name="T8" fmla="*/ 10 w 16"/>
                <a:gd name="T9" fmla="*/ 18 h 27"/>
                <a:gd name="T10" fmla="*/ 9 w 16"/>
                <a:gd name="T11" fmla="*/ 25 h 27"/>
                <a:gd name="T12" fmla="*/ 5 w 16"/>
                <a:gd name="T13" fmla="*/ 21 h 27"/>
                <a:gd name="T14" fmla="*/ 0 w 16"/>
                <a:gd name="T15" fmla="*/ 15 h 27"/>
                <a:gd name="T16" fmla="*/ 3 w 16"/>
                <a:gd name="T17" fmla="*/ 7 h 27"/>
                <a:gd name="T18" fmla="*/ 7 w 1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27">
                  <a:moveTo>
                    <a:pt x="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5" y="2"/>
                    <a:pt x="15" y="6"/>
                    <a:pt x="16" y="10"/>
                  </a:cubicBezTo>
                  <a:cubicBezTo>
                    <a:pt x="13" y="10"/>
                    <a:pt x="15" y="14"/>
                    <a:pt x="12" y="14"/>
                  </a:cubicBezTo>
                  <a:cubicBezTo>
                    <a:pt x="12" y="16"/>
                    <a:pt x="12" y="18"/>
                    <a:pt x="10" y="18"/>
                  </a:cubicBezTo>
                  <a:cubicBezTo>
                    <a:pt x="9" y="20"/>
                    <a:pt x="12" y="25"/>
                    <a:pt x="9" y="25"/>
                  </a:cubicBezTo>
                  <a:cubicBezTo>
                    <a:pt x="4" y="27"/>
                    <a:pt x="8" y="21"/>
                    <a:pt x="5" y="21"/>
                  </a:cubicBezTo>
                  <a:cubicBezTo>
                    <a:pt x="3" y="21"/>
                    <a:pt x="2" y="17"/>
                    <a:pt x="0" y="15"/>
                  </a:cubicBezTo>
                  <a:cubicBezTo>
                    <a:pt x="0" y="11"/>
                    <a:pt x="5" y="13"/>
                    <a:pt x="3" y="7"/>
                  </a:cubicBezTo>
                  <a:cubicBezTo>
                    <a:pt x="7" y="10"/>
                    <a:pt x="7" y="3"/>
                    <a:pt x="7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03" name="Freeform 67"/>
            <p:cNvSpPr>
              <a:spLocks noChangeArrowheads="1"/>
            </p:cNvSpPr>
            <p:nvPr/>
          </p:nvSpPr>
          <p:spPr bwMode="auto">
            <a:xfrm>
              <a:off x="6218238" y="2130426"/>
              <a:ext cx="79375" cy="82550"/>
            </a:xfrm>
            <a:custGeom>
              <a:avLst/>
              <a:gdLst>
                <a:gd name="T0" fmla="*/ 11 w 21"/>
                <a:gd name="T1" fmla="*/ 2 h 22"/>
                <a:gd name="T2" fmla="*/ 15 w 21"/>
                <a:gd name="T3" fmla="*/ 6 h 22"/>
                <a:gd name="T4" fmla="*/ 14 w 21"/>
                <a:gd name="T5" fmla="*/ 8 h 22"/>
                <a:gd name="T6" fmla="*/ 15 w 21"/>
                <a:gd name="T7" fmla="*/ 11 h 22"/>
                <a:gd name="T8" fmla="*/ 21 w 21"/>
                <a:gd name="T9" fmla="*/ 18 h 22"/>
                <a:gd name="T10" fmla="*/ 18 w 21"/>
                <a:gd name="T11" fmla="*/ 22 h 22"/>
                <a:gd name="T12" fmla="*/ 14 w 21"/>
                <a:gd name="T13" fmla="*/ 22 h 22"/>
                <a:gd name="T14" fmla="*/ 7 w 21"/>
                <a:gd name="T15" fmla="*/ 15 h 22"/>
                <a:gd name="T16" fmla="*/ 10 w 21"/>
                <a:gd name="T17" fmla="*/ 12 h 22"/>
                <a:gd name="T18" fmla="*/ 0 w 21"/>
                <a:gd name="T19" fmla="*/ 4 h 22"/>
                <a:gd name="T20" fmla="*/ 11 w 21"/>
                <a:gd name="T2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2">
                  <a:moveTo>
                    <a:pt x="11" y="2"/>
                  </a:moveTo>
                  <a:cubicBezTo>
                    <a:pt x="7" y="7"/>
                    <a:pt x="14" y="5"/>
                    <a:pt x="15" y="6"/>
                  </a:cubicBezTo>
                  <a:cubicBezTo>
                    <a:pt x="16" y="8"/>
                    <a:pt x="14" y="7"/>
                    <a:pt x="14" y="8"/>
                  </a:cubicBezTo>
                  <a:cubicBezTo>
                    <a:pt x="14" y="8"/>
                    <a:pt x="15" y="10"/>
                    <a:pt x="15" y="11"/>
                  </a:cubicBezTo>
                  <a:cubicBezTo>
                    <a:pt x="17" y="13"/>
                    <a:pt x="21" y="13"/>
                    <a:pt x="21" y="18"/>
                  </a:cubicBezTo>
                  <a:cubicBezTo>
                    <a:pt x="18" y="17"/>
                    <a:pt x="18" y="20"/>
                    <a:pt x="18" y="22"/>
                  </a:cubicBezTo>
                  <a:cubicBezTo>
                    <a:pt x="17" y="21"/>
                    <a:pt x="14" y="20"/>
                    <a:pt x="14" y="22"/>
                  </a:cubicBezTo>
                  <a:cubicBezTo>
                    <a:pt x="10" y="21"/>
                    <a:pt x="11" y="15"/>
                    <a:pt x="7" y="15"/>
                  </a:cubicBezTo>
                  <a:cubicBezTo>
                    <a:pt x="7" y="13"/>
                    <a:pt x="10" y="14"/>
                    <a:pt x="10" y="12"/>
                  </a:cubicBezTo>
                  <a:cubicBezTo>
                    <a:pt x="6" y="9"/>
                    <a:pt x="4" y="5"/>
                    <a:pt x="0" y="4"/>
                  </a:cubicBezTo>
                  <a:cubicBezTo>
                    <a:pt x="3" y="0"/>
                    <a:pt x="6" y="1"/>
                    <a:pt x="11" y="2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04" name="Rectangle 68"/>
            <p:cNvSpPr>
              <a:spLocks noChangeArrowheads="1"/>
            </p:cNvSpPr>
            <p:nvPr/>
          </p:nvSpPr>
          <p:spPr bwMode="auto">
            <a:xfrm>
              <a:off x="6184900" y="2163763"/>
              <a:ext cx="19050" cy="11113"/>
            </a:xfrm>
            <a:prstGeom prst="rect">
              <a:avLst/>
            </a:pr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05" name="Freeform 69"/>
            <p:cNvSpPr>
              <a:spLocks noChangeArrowheads="1"/>
            </p:cNvSpPr>
            <p:nvPr/>
          </p:nvSpPr>
          <p:spPr bwMode="auto">
            <a:xfrm>
              <a:off x="6210300" y="2178051"/>
              <a:ext cx="46038" cy="65088"/>
            </a:xfrm>
            <a:custGeom>
              <a:avLst/>
              <a:gdLst>
                <a:gd name="T0" fmla="*/ 12 w 12"/>
                <a:gd name="T1" fmla="*/ 14 h 17"/>
                <a:gd name="T2" fmla="*/ 5 w 12"/>
                <a:gd name="T3" fmla="*/ 16 h 17"/>
                <a:gd name="T4" fmla="*/ 0 w 12"/>
                <a:gd name="T5" fmla="*/ 9 h 17"/>
                <a:gd name="T6" fmla="*/ 12 w 12"/>
                <a:gd name="T7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7">
                  <a:moveTo>
                    <a:pt x="12" y="14"/>
                  </a:moveTo>
                  <a:cubicBezTo>
                    <a:pt x="12" y="17"/>
                    <a:pt x="7" y="15"/>
                    <a:pt x="5" y="16"/>
                  </a:cubicBezTo>
                  <a:cubicBezTo>
                    <a:pt x="5" y="12"/>
                    <a:pt x="6" y="7"/>
                    <a:pt x="0" y="9"/>
                  </a:cubicBezTo>
                  <a:cubicBezTo>
                    <a:pt x="6" y="0"/>
                    <a:pt x="5" y="16"/>
                    <a:pt x="12" y="14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06" name="Freeform 70"/>
            <p:cNvSpPr>
              <a:spLocks noChangeArrowheads="1"/>
            </p:cNvSpPr>
            <p:nvPr/>
          </p:nvSpPr>
          <p:spPr bwMode="auto">
            <a:xfrm>
              <a:off x="5303838" y="2232026"/>
              <a:ext cx="44450" cy="77788"/>
            </a:xfrm>
            <a:custGeom>
              <a:avLst/>
              <a:gdLst>
                <a:gd name="T0" fmla="*/ 3 w 12"/>
                <a:gd name="T1" fmla="*/ 2 h 21"/>
                <a:gd name="T2" fmla="*/ 7 w 12"/>
                <a:gd name="T3" fmla="*/ 6 h 21"/>
                <a:gd name="T4" fmla="*/ 8 w 12"/>
                <a:gd name="T5" fmla="*/ 7 h 21"/>
                <a:gd name="T6" fmla="*/ 11 w 12"/>
                <a:gd name="T7" fmla="*/ 10 h 21"/>
                <a:gd name="T8" fmla="*/ 10 w 12"/>
                <a:gd name="T9" fmla="*/ 12 h 21"/>
                <a:gd name="T10" fmla="*/ 11 w 12"/>
                <a:gd name="T11" fmla="*/ 19 h 21"/>
                <a:gd name="T12" fmla="*/ 8 w 12"/>
                <a:gd name="T13" fmla="*/ 21 h 21"/>
                <a:gd name="T14" fmla="*/ 3 w 12"/>
                <a:gd name="T1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1">
                  <a:moveTo>
                    <a:pt x="3" y="2"/>
                  </a:moveTo>
                  <a:cubicBezTo>
                    <a:pt x="5" y="0"/>
                    <a:pt x="6" y="5"/>
                    <a:pt x="7" y="6"/>
                  </a:cubicBezTo>
                  <a:cubicBezTo>
                    <a:pt x="7" y="7"/>
                    <a:pt x="8" y="6"/>
                    <a:pt x="8" y="7"/>
                  </a:cubicBezTo>
                  <a:cubicBezTo>
                    <a:pt x="8" y="9"/>
                    <a:pt x="11" y="9"/>
                    <a:pt x="11" y="10"/>
                  </a:cubicBezTo>
                  <a:cubicBezTo>
                    <a:pt x="12" y="12"/>
                    <a:pt x="10" y="11"/>
                    <a:pt x="10" y="12"/>
                  </a:cubicBezTo>
                  <a:cubicBezTo>
                    <a:pt x="9" y="13"/>
                    <a:pt x="12" y="15"/>
                    <a:pt x="11" y="19"/>
                  </a:cubicBezTo>
                  <a:cubicBezTo>
                    <a:pt x="9" y="18"/>
                    <a:pt x="8" y="20"/>
                    <a:pt x="8" y="21"/>
                  </a:cubicBezTo>
                  <a:cubicBezTo>
                    <a:pt x="0" y="19"/>
                    <a:pt x="1" y="11"/>
                    <a:pt x="3" y="2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07" name="Freeform 71"/>
            <p:cNvSpPr>
              <a:spLocks noChangeArrowheads="1"/>
            </p:cNvSpPr>
            <p:nvPr/>
          </p:nvSpPr>
          <p:spPr bwMode="auto">
            <a:xfrm>
              <a:off x="6251575" y="2235201"/>
              <a:ext cx="57150" cy="85725"/>
            </a:xfrm>
            <a:custGeom>
              <a:avLst/>
              <a:gdLst>
                <a:gd name="T0" fmla="*/ 12 w 15"/>
                <a:gd name="T1" fmla="*/ 1 h 23"/>
                <a:gd name="T2" fmla="*/ 15 w 15"/>
                <a:gd name="T3" fmla="*/ 12 h 23"/>
                <a:gd name="T4" fmla="*/ 11 w 15"/>
                <a:gd name="T5" fmla="*/ 13 h 23"/>
                <a:gd name="T6" fmla="*/ 11 w 15"/>
                <a:gd name="T7" fmla="*/ 23 h 23"/>
                <a:gd name="T8" fmla="*/ 3 w 15"/>
                <a:gd name="T9" fmla="*/ 19 h 23"/>
                <a:gd name="T10" fmla="*/ 5 w 15"/>
                <a:gd name="T11" fmla="*/ 13 h 23"/>
                <a:gd name="T12" fmla="*/ 5 w 15"/>
                <a:gd name="T13" fmla="*/ 11 h 23"/>
                <a:gd name="T14" fmla="*/ 3 w 15"/>
                <a:gd name="T15" fmla="*/ 11 h 23"/>
                <a:gd name="T16" fmla="*/ 6 w 15"/>
                <a:gd name="T17" fmla="*/ 6 h 23"/>
                <a:gd name="T18" fmla="*/ 9 w 15"/>
                <a:gd name="T19" fmla="*/ 2 h 23"/>
                <a:gd name="T20" fmla="*/ 12 w 15"/>
                <a:gd name="T2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2" y="6"/>
                    <a:pt x="11" y="11"/>
                    <a:pt x="15" y="12"/>
                  </a:cubicBezTo>
                  <a:cubicBezTo>
                    <a:pt x="14" y="14"/>
                    <a:pt x="12" y="13"/>
                    <a:pt x="11" y="13"/>
                  </a:cubicBezTo>
                  <a:cubicBezTo>
                    <a:pt x="13" y="16"/>
                    <a:pt x="9" y="18"/>
                    <a:pt x="11" y="23"/>
                  </a:cubicBezTo>
                  <a:cubicBezTo>
                    <a:pt x="7" y="23"/>
                    <a:pt x="7" y="19"/>
                    <a:pt x="3" y="19"/>
                  </a:cubicBezTo>
                  <a:cubicBezTo>
                    <a:pt x="3" y="16"/>
                    <a:pt x="5" y="15"/>
                    <a:pt x="5" y="13"/>
                  </a:cubicBezTo>
                  <a:cubicBezTo>
                    <a:pt x="5" y="12"/>
                    <a:pt x="2" y="11"/>
                    <a:pt x="5" y="11"/>
                  </a:cubicBezTo>
                  <a:cubicBezTo>
                    <a:pt x="5" y="9"/>
                    <a:pt x="3" y="10"/>
                    <a:pt x="3" y="11"/>
                  </a:cubicBezTo>
                  <a:cubicBezTo>
                    <a:pt x="0" y="10"/>
                    <a:pt x="3" y="5"/>
                    <a:pt x="6" y="6"/>
                  </a:cubicBezTo>
                  <a:cubicBezTo>
                    <a:pt x="6" y="4"/>
                    <a:pt x="8" y="3"/>
                    <a:pt x="9" y="2"/>
                  </a:cubicBezTo>
                  <a:cubicBezTo>
                    <a:pt x="10" y="2"/>
                    <a:pt x="10" y="0"/>
                    <a:pt x="12" y="1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08" name="Freeform 72"/>
            <p:cNvSpPr>
              <a:spLocks noChangeArrowheads="1"/>
            </p:cNvSpPr>
            <p:nvPr/>
          </p:nvSpPr>
          <p:spPr bwMode="auto">
            <a:xfrm>
              <a:off x="6210300" y="2254251"/>
              <a:ext cx="41275" cy="36513"/>
            </a:xfrm>
            <a:custGeom>
              <a:avLst/>
              <a:gdLst>
                <a:gd name="T0" fmla="*/ 6 w 11"/>
                <a:gd name="T1" fmla="*/ 0 h 10"/>
                <a:gd name="T2" fmla="*/ 10 w 11"/>
                <a:gd name="T3" fmla="*/ 4 h 10"/>
                <a:gd name="T4" fmla="*/ 9 w 11"/>
                <a:gd name="T5" fmla="*/ 6 h 10"/>
                <a:gd name="T6" fmla="*/ 0 w 11"/>
                <a:gd name="T7" fmla="*/ 10 h 10"/>
                <a:gd name="T8" fmla="*/ 6 w 1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6" y="0"/>
                  </a:moveTo>
                  <a:cubicBezTo>
                    <a:pt x="9" y="0"/>
                    <a:pt x="11" y="1"/>
                    <a:pt x="10" y="4"/>
                  </a:cubicBezTo>
                  <a:cubicBezTo>
                    <a:pt x="8" y="4"/>
                    <a:pt x="7" y="5"/>
                    <a:pt x="9" y="6"/>
                  </a:cubicBezTo>
                  <a:cubicBezTo>
                    <a:pt x="8" y="7"/>
                    <a:pt x="4" y="9"/>
                    <a:pt x="0" y="10"/>
                  </a:cubicBezTo>
                  <a:cubicBezTo>
                    <a:pt x="0" y="4"/>
                    <a:pt x="6" y="5"/>
                    <a:pt x="6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09" name="Freeform 73"/>
            <p:cNvSpPr>
              <a:spLocks noChangeArrowheads="1"/>
            </p:cNvSpPr>
            <p:nvPr/>
          </p:nvSpPr>
          <p:spPr bwMode="auto">
            <a:xfrm>
              <a:off x="6327775" y="2389188"/>
              <a:ext cx="25400" cy="52388"/>
            </a:xfrm>
            <a:custGeom>
              <a:avLst/>
              <a:gdLst>
                <a:gd name="T0" fmla="*/ 2 w 7"/>
                <a:gd name="T1" fmla="*/ 0 h 14"/>
                <a:gd name="T2" fmla="*/ 7 w 7"/>
                <a:gd name="T3" fmla="*/ 5 h 14"/>
                <a:gd name="T4" fmla="*/ 0 w 7"/>
                <a:gd name="T5" fmla="*/ 13 h 14"/>
                <a:gd name="T6" fmla="*/ 3 w 7"/>
                <a:gd name="T7" fmla="*/ 12 h 14"/>
                <a:gd name="T8" fmla="*/ 2 w 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2" y="0"/>
                  </a:moveTo>
                  <a:cubicBezTo>
                    <a:pt x="5" y="0"/>
                    <a:pt x="3" y="6"/>
                    <a:pt x="7" y="5"/>
                  </a:cubicBezTo>
                  <a:cubicBezTo>
                    <a:pt x="6" y="8"/>
                    <a:pt x="7" y="14"/>
                    <a:pt x="0" y="13"/>
                  </a:cubicBezTo>
                  <a:cubicBezTo>
                    <a:pt x="0" y="12"/>
                    <a:pt x="2" y="12"/>
                    <a:pt x="3" y="12"/>
                  </a:cubicBezTo>
                  <a:cubicBezTo>
                    <a:pt x="1" y="6"/>
                    <a:pt x="1" y="7"/>
                    <a:pt x="2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10" name="Freeform 74"/>
            <p:cNvSpPr>
              <a:spLocks noChangeArrowheads="1"/>
            </p:cNvSpPr>
            <p:nvPr/>
          </p:nvSpPr>
          <p:spPr bwMode="auto">
            <a:xfrm>
              <a:off x="6165850" y="2403476"/>
              <a:ext cx="104775" cy="34925"/>
            </a:xfrm>
            <a:custGeom>
              <a:avLst/>
              <a:gdLst>
                <a:gd name="T0" fmla="*/ 28 w 28"/>
                <a:gd name="T1" fmla="*/ 3 h 9"/>
                <a:gd name="T2" fmla="*/ 19 w 28"/>
                <a:gd name="T3" fmla="*/ 8 h 9"/>
                <a:gd name="T4" fmla="*/ 0 w 28"/>
                <a:gd name="T5" fmla="*/ 9 h 9"/>
                <a:gd name="T6" fmla="*/ 24 w 28"/>
                <a:gd name="T7" fmla="*/ 2 h 9"/>
                <a:gd name="T8" fmla="*/ 28 w 2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">
                  <a:moveTo>
                    <a:pt x="28" y="3"/>
                  </a:moveTo>
                  <a:cubicBezTo>
                    <a:pt x="28" y="7"/>
                    <a:pt x="23" y="7"/>
                    <a:pt x="19" y="8"/>
                  </a:cubicBezTo>
                  <a:cubicBezTo>
                    <a:pt x="13" y="8"/>
                    <a:pt x="5" y="7"/>
                    <a:pt x="0" y="9"/>
                  </a:cubicBezTo>
                  <a:cubicBezTo>
                    <a:pt x="1" y="0"/>
                    <a:pt x="20" y="9"/>
                    <a:pt x="24" y="2"/>
                  </a:cubicBezTo>
                  <a:cubicBezTo>
                    <a:pt x="25" y="3"/>
                    <a:pt x="26" y="4"/>
                    <a:pt x="28" y="3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11" name="Freeform 75"/>
            <p:cNvSpPr>
              <a:spLocks noChangeArrowheads="1"/>
            </p:cNvSpPr>
            <p:nvPr/>
          </p:nvSpPr>
          <p:spPr bwMode="auto">
            <a:xfrm>
              <a:off x="6399213" y="2444751"/>
              <a:ext cx="66675" cy="46038"/>
            </a:xfrm>
            <a:custGeom>
              <a:avLst/>
              <a:gdLst>
                <a:gd name="T0" fmla="*/ 18 w 18"/>
                <a:gd name="T1" fmla="*/ 8 h 12"/>
                <a:gd name="T2" fmla="*/ 15 w 18"/>
                <a:gd name="T3" fmla="*/ 11 h 12"/>
                <a:gd name="T4" fmla="*/ 7 w 18"/>
                <a:gd name="T5" fmla="*/ 11 h 12"/>
                <a:gd name="T6" fmla="*/ 5 w 18"/>
                <a:gd name="T7" fmla="*/ 9 h 12"/>
                <a:gd name="T8" fmla="*/ 0 w 18"/>
                <a:gd name="T9" fmla="*/ 5 h 12"/>
                <a:gd name="T10" fmla="*/ 7 w 18"/>
                <a:gd name="T11" fmla="*/ 2 h 12"/>
                <a:gd name="T12" fmla="*/ 11 w 18"/>
                <a:gd name="T13" fmla="*/ 1 h 12"/>
                <a:gd name="T14" fmla="*/ 11 w 18"/>
                <a:gd name="T15" fmla="*/ 2 h 12"/>
                <a:gd name="T16" fmla="*/ 12 w 18"/>
                <a:gd name="T17" fmla="*/ 1 h 12"/>
                <a:gd name="T18" fmla="*/ 18 w 18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2">
                  <a:moveTo>
                    <a:pt x="18" y="8"/>
                  </a:moveTo>
                  <a:cubicBezTo>
                    <a:pt x="17" y="9"/>
                    <a:pt x="15" y="9"/>
                    <a:pt x="15" y="11"/>
                  </a:cubicBezTo>
                  <a:cubicBezTo>
                    <a:pt x="12" y="9"/>
                    <a:pt x="9" y="12"/>
                    <a:pt x="7" y="11"/>
                  </a:cubicBezTo>
                  <a:cubicBezTo>
                    <a:pt x="6" y="11"/>
                    <a:pt x="7" y="9"/>
                    <a:pt x="5" y="9"/>
                  </a:cubicBezTo>
                  <a:cubicBezTo>
                    <a:pt x="4" y="9"/>
                    <a:pt x="2" y="6"/>
                    <a:pt x="0" y="5"/>
                  </a:cubicBezTo>
                  <a:cubicBezTo>
                    <a:pt x="0" y="3"/>
                    <a:pt x="4" y="4"/>
                    <a:pt x="7" y="2"/>
                  </a:cubicBezTo>
                  <a:cubicBezTo>
                    <a:pt x="7" y="2"/>
                    <a:pt x="10" y="0"/>
                    <a:pt x="11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2" y="2"/>
                    <a:pt x="13" y="1"/>
                    <a:pt x="12" y="1"/>
                  </a:cubicBezTo>
                  <a:cubicBezTo>
                    <a:pt x="15" y="2"/>
                    <a:pt x="17" y="4"/>
                    <a:pt x="18" y="8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12" name="Freeform 76"/>
            <p:cNvSpPr>
              <a:spLocks noChangeArrowheads="1"/>
            </p:cNvSpPr>
            <p:nvPr/>
          </p:nvSpPr>
          <p:spPr bwMode="auto">
            <a:xfrm>
              <a:off x="6432550" y="2466976"/>
              <a:ext cx="385763" cy="206375"/>
            </a:xfrm>
            <a:custGeom>
              <a:avLst/>
              <a:gdLst>
                <a:gd name="T0" fmla="*/ 34 w 103"/>
                <a:gd name="T1" fmla="*/ 27 h 55"/>
                <a:gd name="T2" fmla="*/ 28 w 103"/>
                <a:gd name="T3" fmla="*/ 24 h 55"/>
                <a:gd name="T4" fmla="*/ 26 w 103"/>
                <a:gd name="T5" fmla="*/ 19 h 55"/>
                <a:gd name="T6" fmla="*/ 10 w 103"/>
                <a:gd name="T7" fmla="*/ 15 h 55"/>
                <a:gd name="T8" fmla="*/ 2 w 103"/>
                <a:gd name="T9" fmla="*/ 15 h 55"/>
                <a:gd name="T10" fmla="*/ 0 w 103"/>
                <a:gd name="T11" fmla="*/ 9 h 55"/>
                <a:gd name="T12" fmla="*/ 5 w 103"/>
                <a:gd name="T13" fmla="*/ 9 h 55"/>
                <a:gd name="T14" fmla="*/ 9 w 103"/>
                <a:gd name="T15" fmla="*/ 7 h 55"/>
                <a:gd name="T16" fmla="*/ 16 w 103"/>
                <a:gd name="T17" fmla="*/ 10 h 55"/>
                <a:gd name="T18" fmla="*/ 21 w 103"/>
                <a:gd name="T19" fmla="*/ 6 h 55"/>
                <a:gd name="T20" fmla="*/ 33 w 103"/>
                <a:gd name="T21" fmla="*/ 2 h 55"/>
                <a:gd name="T22" fmla="*/ 35 w 103"/>
                <a:gd name="T23" fmla="*/ 5 h 55"/>
                <a:gd name="T24" fmla="*/ 47 w 103"/>
                <a:gd name="T25" fmla="*/ 9 h 55"/>
                <a:gd name="T26" fmla="*/ 49 w 103"/>
                <a:gd name="T27" fmla="*/ 7 h 55"/>
                <a:gd name="T28" fmla="*/ 52 w 103"/>
                <a:gd name="T29" fmla="*/ 10 h 55"/>
                <a:gd name="T30" fmla="*/ 59 w 103"/>
                <a:gd name="T31" fmla="*/ 10 h 55"/>
                <a:gd name="T32" fmla="*/ 65 w 103"/>
                <a:gd name="T33" fmla="*/ 13 h 55"/>
                <a:gd name="T34" fmla="*/ 65 w 103"/>
                <a:gd name="T35" fmla="*/ 17 h 55"/>
                <a:gd name="T36" fmla="*/ 68 w 103"/>
                <a:gd name="T37" fmla="*/ 16 h 55"/>
                <a:gd name="T38" fmla="*/ 69 w 103"/>
                <a:gd name="T39" fmla="*/ 20 h 55"/>
                <a:gd name="T40" fmla="*/ 76 w 103"/>
                <a:gd name="T41" fmla="*/ 24 h 55"/>
                <a:gd name="T42" fmla="*/ 87 w 103"/>
                <a:gd name="T43" fmla="*/ 29 h 55"/>
                <a:gd name="T44" fmla="*/ 86 w 103"/>
                <a:gd name="T45" fmla="*/ 33 h 55"/>
                <a:gd name="T46" fmla="*/ 90 w 103"/>
                <a:gd name="T47" fmla="*/ 36 h 55"/>
                <a:gd name="T48" fmla="*/ 90 w 103"/>
                <a:gd name="T49" fmla="*/ 38 h 55"/>
                <a:gd name="T50" fmla="*/ 96 w 103"/>
                <a:gd name="T51" fmla="*/ 44 h 55"/>
                <a:gd name="T52" fmla="*/ 103 w 103"/>
                <a:gd name="T53" fmla="*/ 51 h 55"/>
                <a:gd name="T54" fmla="*/ 93 w 103"/>
                <a:gd name="T55" fmla="*/ 51 h 55"/>
                <a:gd name="T56" fmla="*/ 85 w 103"/>
                <a:gd name="T57" fmla="*/ 45 h 55"/>
                <a:gd name="T58" fmla="*/ 82 w 103"/>
                <a:gd name="T59" fmla="*/ 43 h 55"/>
                <a:gd name="T60" fmla="*/ 80 w 103"/>
                <a:gd name="T61" fmla="*/ 41 h 55"/>
                <a:gd name="T62" fmla="*/ 76 w 103"/>
                <a:gd name="T63" fmla="*/ 37 h 55"/>
                <a:gd name="T64" fmla="*/ 65 w 103"/>
                <a:gd name="T65" fmla="*/ 36 h 55"/>
                <a:gd name="T66" fmla="*/ 59 w 103"/>
                <a:gd name="T67" fmla="*/ 48 h 55"/>
                <a:gd name="T68" fmla="*/ 51 w 103"/>
                <a:gd name="T69" fmla="*/ 45 h 55"/>
                <a:gd name="T70" fmla="*/ 47 w 103"/>
                <a:gd name="T71" fmla="*/ 44 h 55"/>
                <a:gd name="T72" fmla="*/ 41 w 103"/>
                <a:gd name="T73" fmla="*/ 37 h 55"/>
                <a:gd name="T74" fmla="*/ 35 w 103"/>
                <a:gd name="T75" fmla="*/ 43 h 55"/>
                <a:gd name="T76" fmla="*/ 31 w 103"/>
                <a:gd name="T77" fmla="*/ 40 h 55"/>
                <a:gd name="T78" fmla="*/ 35 w 103"/>
                <a:gd name="T79" fmla="*/ 36 h 55"/>
                <a:gd name="T80" fmla="*/ 38 w 103"/>
                <a:gd name="T81" fmla="*/ 30 h 55"/>
                <a:gd name="T82" fmla="*/ 37 w 103"/>
                <a:gd name="T83" fmla="*/ 33 h 55"/>
                <a:gd name="T84" fmla="*/ 34 w 103"/>
                <a:gd name="T85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" h="55">
                  <a:moveTo>
                    <a:pt x="34" y="27"/>
                  </a:moveTo>
                  <a:cubicBezTo>
                    <a:pt x="31" y="27"/>
                    <a:pt x="32" y="23"/>
                    <a:pt x="28" y="24"/>
                  </a:cubicBezTo>
                  <a:cubicBezTo>
                    <a:pt x="28" y="22"/>
                    <a:pt x="26" y="21"/>
                    <a:pt x="26" y="19"/>
                  </a:cubicBezTo>
                  <a:cubicBezTo>
                    <a:pt x="20" y="18"/>
                    <a:pt x="14" y="18"/>
                    <a:pt x="10" y="15"/>
                  </a:cubicBezTo>
                  <a:cubicBezTo>
                    <a:pt x="6" y="16"/>
                    <a:pt x="7" y="15"/>
                    <a:pt x="2" y="15"/>
                  </a:cubicBezTo>
                  <a:cubicBezTo>
                    <a:pt x="2" y="12"/>
                    <a:pt x="2" y="9"/>
                    <a:pt x="0" y="9"/>
                  </a:cubicBezTo>
                  <a:cubicBezTo>
                    <a:pt x="1" y="6"/>
                    <a:pt x="3" y="9"/>
                    <a:pt x="5" y="9"/>
                  </a:cubicBezTo>
                  <a:cubicBezTo>
                    <a:pt x="7" y="9"/>
                    <a:pt x="7" y="7"/>
                    <a:pt x="9" y="7"/>
                  </a:cubicBezTo>
                  <a:cubicBezTo>
                    <a:pt x="12" y="8"/>
                    <a:pt x="13" y="10"/>
                    <a:pt x="16" y="10"/>
                  </a:cubicBezTo>
                  <a:cubicBezTo>
                    <a:pt x="19" y="12"/>
                    <a:pt x="20" y="7"/>
                    <a:pt x="21" y="6"/>
                  </a:cubicBezTo>
                  <a:cubicBezTo>
                    <a:pt x="25" y="4"/>
                    <a:pt x="30" y="5"/>
                    <a:pt x="33" y="2"/>
                  </a:cubicBezTo>
                  <a:cubicBezTo>
                    <a:pt x="36" y="0"/>
                    <a:pt x="35" y="4"/>
                    <a:pt x="35" y="5"/>
                  </a:cubicBezTo>
                  <a:cubicBezTo>
                    <a:pt x="38" y="6"/>
                    <a:pt x="47" y="4"/>
                    <a:pt x="47" y="9"/>
                  </a:cubicBezTo>
                  <a:cubicBezTo>
                    <a:pt x="48" y="10"/>
                    <a:pt x="49" y="7"/>
                    <a:pt x="49" y="7"/>
                  </a:cubicBezTo>
                  <a:cubicBezTo>
                    <a:pt x="51" y="8"/>
                    <a:pt x="51" y="10"/>
                    <a:pt x="52" y="10"/>
                  </a:cubicBezTo>
                  <a:cubicBezTo>
                    <a:pt x="54" y="11"/>
                    <a:pt x="57" y="10"/>
                    <a:pt x="59" y="10"/>
                  </a:cubicBezTo>
                  <a:cubicBezTo>
                    <a:pt x="60" y="11"/>
                    <a:pt x="60" y="15"/>
                    <a:pt x="65" y="13"/>
                  </a:cubicBezTo>
                  <a:cubicBezTo>
                    <a:pt x="67" y="15"/>
                    <a:pt x="65" y="15"/>
                    <a:pt x="65" y="17"/>
                  </a:cubicBezTo>
                  <a:cubicBezTo>
                    <a:pt x="67" y="18"/>
                    <a:pt x="67" y="17"/>
                    <a:pt x="68" y="16"/>
                  </a:cubicBezTo>
                  <a:cubicBezTo>
                    <a:pt x="69" y="16"/>
                    <a:pt x="69" y="18"/>
                    <a:pt x="69" y="20"/>
                  </a:cubicBezTo>
                  <a:cubicBezTo>
                    <a:pt x="70" y="22"/>
                    <a:pt x="74" y="23"/>
                    <a:pt x="76" y="24"/>
                  </a:cubicBezTo>
                  <a:cubicBezTo>
                    <a:pt x="78" y="25"/>
                    <a:pt x="83" y="29"/>
                    <a:pt x="87" y="29"/>
                  </a:cubicBezTo>
                  <a:cubicBezTo>
                    <a:pt x="88" y="31"/>
                    <a:pt x="86" y="31"/>
                    <a:pt x="86" y="33"/>
                  </a:cubicBezTo>
                  <a:cubicBezTo>
                    <a:pt x="87" y="34"/>
                    <a:pt x="89" y="34"/>
                    <a:pt x="90" y="36"/>
                  </a:cubicBezTo>
                  <a:cubicBezTo>
                    <a:pt x="91" y="36"/>
                    <a:pt x="90" y="38"/>
                    <a:pt x="90" y="38"/>
                  </a:cubicBezTo>
                  <a:cubicBezTo>
                    <a:pt x="92" y="40"/>
                    <a:pt x="94" y="41"/>
                    <a:pt x="96" y="44"/>
                  </a:cubicBezTo>
                  <a:cubicBezTo>
                    <a:pt x="98" y="47"/>
                    <a:pt x="99" y="50"/>
                    <a:pt x="103" y="51"/>
                  </a:cubicBezTo>
                  <a:cubicBezTo>
                    <a:pt x="100" y="55"/>
                    <a:pt x="95" y="51"/>
                    <a:pt x="93" y="51"/>
                  </a:cubicBezTo>
                  <a:cubicBezTo>
                    <a:pt x="90" y="50"/>
                    <a:pt x="88" y="49"/>
                    <a:pt x="85" y="45"/>
                  </a:cubicBezTo>
                  <a:cubicBezTo>
                    <a:pt x="84" y="45"/>
                    <a:pt x="83" y="43"/>
                    <a:pt x="82" y="43"/>
                  </a:cubicBezTo>
                  <a:cubicBezTo>
                    <a:pt x="81" y="42"/>
                    <a:pt x="80" y="43"/>
                    <a:pt x="80" y="41"/>
                  </a:cubicBezTo>
                  <a:cubicBezTo>
                    <a:pt x="80" y="41"/>
                    <a:pt x="76" y="37"/>
                    <a:pt x="76" y="37"/>
                  </a:cubicBezTo>
                  <a:cubicBezTo>
                    <a:pt x="73" y="36"/>
                    <a:pt x="69" y="38"/>
                    <a:pt x="65" y="36"/>
                  </a:cubicBezTo>
                  <a:cubicBezTo>
                    <a:pt x="62" y="39"/>
                    <a:pt x="61" y="44"/>
                    <a:pt x="59" y="48"/>
                  </a:cubicBezTo>
                  <a:cubicBezTo>
                    <a:pt x="58" y="46"/>
                    <a:pt x="53" y="47"/>
                    <a:pt x="51" y="45"/>
                  </a:cubicBezTo>
                  <a:cubicBezTo>
                    <a:pt x="49" y="44"/>
                    <a:pt x="52" y="42"/>
                    <a:pt x="47" y="44"/>
                  </a:cubicBezTo>
                  <a:cubicBezTo>
                    <a:pt x="50" y="37"/>
                    <a:pt x="40" y="43"/>
                    <a:pt x="41" y="37"/>
                  </a:cubicBezTo>
                  <a:cubicBezTo>
                    <a:pt x="38" y="37"/>
                    <a:pt x="35" y="38"/>
                    <a:pt x="35" y="43"/>
                  </a:cubicBezTo>
                  <a:cubicBezTo>
                    <a:pt x="34" y="42"/>
                    <a:pt x="34" y="39"/>
                    <a:pt x="31" y="40"/>
                  </a:cubicBezTo>
                  <a:cubicBezTo>
                    <a:pt x="32" y="37"/>
                    <a:pt x="34" y="37"/>
                    <a:pt x="35" y="36"/>
                  </a:cubicBezTo>
                  <a:cubicBezTo>
                    <a:pt x="37" y="34"/>
                    <a:pt x="39" y="34"/>
                    <a:pt x="38" y="30"/>
                  </a:cubicBezTo>
                  <a:cubicBezTo>
                    <a:pt x="37" y="29"/>
                    <a:pt x="37" y="33"/>
                    <a:pt x="37" y="33"/>
                  </a:cubicBezTo>
                  <a:cubicBezTo>
                    <a:pt x="34" y="32"/>
                    <a:pt x="35" y="24"/>
                    <a:pt x="34" y="27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13" name="Freeform 77"/>
            <p:cNvSpPr>
              <a:spLocks noChangeArrowheads="1"/>
            </p:cNvSpPr>
            <p:nvPr/>
          </p:nvSpPr>
          <p:spPr bwMode="auto">
            <a:xfrm>
              <a:off x="6346825" y="2493963"/>
              <a:ext cx="36513" cy="33338"/>
            </a:xfrm>
            <a:custGeom>
              <a:avLst/>
              <a:gdLst>
                <a:gd name="T0" fmla="*/ 9 w 10"/>
                <a:gd name="T1" fmla="*/ 3 h 9"/>
                <a:gd name="T2" fmla="*/ 0 w 10"/>
                <a:gd name="T3" fmla="*/ 5 h 9"/>
                <a:gd name="T4" fmla="*/ 9 w 10"/>
                <a:gd name="T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9" y="3"/>
                  </a:moveTo>
                  <a:cubicBezTo>
                    <a:pt x="10" y="9"/>
                    <a:pt x="2" y="5"/>
                    <a:pt x="0" y="5"/>
                  </a:cubicBezTo>
                  <a:cubicBezTo>
                    <a:pt x="1" y="3"/>
                    <a:pt x="8" y="0"/>
                    <a:pt x="9" y="3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14" name="Freeform 78"/>
            <p:cNvSpPr>
              <a:spLocks noChangeArrowheads="1"/>
            </p:cNvSpPr>
            <p:nvPr/>
          </p:nvSpPr>
          <p:spPr bwMode="auto">
            <a:xfrm>
              <a:off x="6292850" y="2501901"/>
              <a:ext cx="26988" cy="14288"/>
            </a:xfrm>
            <a:custGeom>
              <a:avLst/>
              <a:gdLst>
                <a:gd name="T0" fmla="*/ 1 w 7"/>
                <a:gd name="T1" fmla="*/ 3 h 4"/>
                <a:gd name="T2" fmla="*/ 5 w 7"/>
                <a:gd name="T3" fmla="*/ 4 h 4"/>
                <a:gd name="T4" fmla="*/ 2 w 7"/>
                <a:gd name="T5" fmla="*/ 4 h 4"/>
                <a:gd name="T6" fmla="*/ 1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1" y="3"/>
                  </a:moveTo>
                  <a:cubicBezTo>
                    <a:pt x="0" y="0"/>
                    <a:pt x="7" y="1"/>
                    <a:pt x="5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2" y="3"/>
                    <a:pt x="1" y="3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15" name="Freeform 79"/>
            <p:cNvSpPr>
              <a:spLocks noChangeArrowheads="1"/>
            </p:cNvSpPr>
            <p:nvPr/>
          </p:nvSpPr>
          <p:spPr bwMode="auto">
            <a:xfrm>
              <a:off x="6784975" y="2532063"/>
              <a:ext cx="79375" cy="55563"/>
            </a:xfrm>
            <a:custGeom>
              <a:avLst/>
              <a:gdLst>
                <a:gd name="T0" fmla="*/ 16 w 21"/>
                <a:gd name="T1" fmla="*/ 0 h 15"/>
                <a:gd name="T2" fmla="*/ 20 w 21"/>
                <a:gd name="T3" fmla="*/ 0 h 15"/>
                <a:gd name="T4" fmla="*/ 20 w 21"/>
                <a:gd name="T5" fmla="*/ 5 h 15"/>
                <a:gd name="T6" fmla="*/ 17 w 21"/>
                <a:gd name="T7" fmla="*/ 6 h 15"/>
                <a:gd name="T8" fmla="*/ 17 w 21"/>
                <a:gd name="T9" fmla="*/ 10 h 15"/>
                <a:gd name="T10" fmla="*/ 14 w 21"/>
                <a:gd name="T11" fmla="*/ 12 h 15"/>
                <a:gd name="T12" fmla="*/ 2 w 21"/>
                <a:gd name="T13" fmla="*/ 7 h 15"/>
                <a:gd name="T14" fmla="*/ 16 w 21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16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1" y="3"/>
                    <a:pt x="20" y="5"/>
                  </a:cubicBezTo>
                  <a:cubicBezTo>
                    <a:pt x="20" y="6"/>
                    <a:pt x="17" y="5"/>
                    <a:pt x="17" y="6"/>
                  </a:cubicBezTo>
                  <a:cubicBezTo>
                    <a:pt x="17" y="7"/>
                    <a:pt x="19" y="9"/>
                    <a:pt x="17" y="10"/>
                  </a:cubicBezTo>
                  <a:cubicBezTo>
                    <a:pt x="15" y="9"/>
                    <a:pt x="14" y="9"/>
                    <a:pt x="14" y="12"/>
                  </a:cubicBezTo>
                  <a:cubicBezTo>
                    <a:pt x="10" y="10"/>
                    <a:pt x="0" y="15"/>
                    <a:pt x="2" y="7"/>
                  </a:cubicBezTo>
                  <a:cubicBezTo>
                    <a:pt x="9" y="10"/>
                    <a:pt x="14" y="6"/>
                    <a:pt x="16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16" name="Freeform 80"/>
            <p:cNvSpPr>
              <a:spLocks noChangeArrowheads="1"/>
            </p:cNvSpPr>
            <p:nvPr/>
          </p:nvSpPr>
          <p:spPr bwMode="auto">
            <a:xfrm>
              <a:off x="6102350" y="2614613"/>
              <a:ext cx="41275" cy="22225"/>
            </a:xfrm>
            <a:custGeom>
              <a:avLst/>
              <a:gdLst>
                <a:gd name="T0" fmla="*/ 11 w 11"/>
                <a:gd name="T1" fmla="*/ 1 h 6"/>
                <a:gd name="T2" fmla="*/ 0 w 11"/>
                <a:gd name="T3" fmla="*/ 5 h 6"/>
                <a:gd name="T4" fmla="*/ 11 w 11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11" y="1"/>
                  </a:moveTo>
                  <a:cubicBezTo>
                    <a:pt x="9" y="3"/>
                    <a:pt x="6" y="6"/>
                    <a:pt x="0" y="5"/>
                  </a:cubicBezTo>
                  <a:cubicBezTo>
                    <a:pt x="0" y="0"/>
                    <a:pt x="6" y="1"/>
                    <a:pt x="11" y="1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17" name="Freeform 81"/>
            <p:cNvSpPr>
              <a:spLocks noChangeArrowheads="1"/>
            </p:cNvSpPr>
            <p:nvPr/>
          </p:nvSpPr>
          <p:spPr bwMode="auto">
            <a:xfrm>
              <a:off x="6165850" y="2614613"/>
              <a:ext cx="41275" cy="14288"/>
            </a:xfrm>
            <a:custGeom>
              <a:avLst/>
              <a:gdLst>
                <a:gd name="T0" fmla="*/ 11 w 11"/>
                <a:gd name="T1" fmla="*/ 1 h 4"/>
                <a:gd name="T2" fmla="*/ 0 w 11"/>
                <a:gd name="T3" fmla="*/ 4 h 4"/>
                <a:gd name="T4" fmla="*/ 11 w 1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11" y="1"/>
                  </a:moveTo>
                  <a:cubicBezTo>
                    <a:pt x="10" y="4"/>
                    <a:pt x="5" y="4"/>
                    <a:pt x="0" y="4"/>
                  </a:cubicBezTo>
                  <a:cubicBezTo>
                    <a:pt x="1" y="0"/>
                    <a:pt x="6" y="1"/>
                    <a:pt x="11" y="1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18" name="Freeform 82"/>
            <p:cNvSpPr>
              <a:spLocks noChangeArrowheads="1"/>
            </p:cNvSpPr>
            <p:nvPr/>
          </p:nvSpPr>
          <p:spPr bwMode="auto">
            <a:xfrm>
              <a:off x="6245225" y="2614613"/>
              <a:ext cx="71438" cy="47625"/>
            </a:xfrm>
            <a:custGeom>
              <a:avLst/>
              <a:gdLst>
                <a:gd name="T0" fmla="*/ 18 w 19"/>
                <a:gd name="T1" fmla="*/ 1 h 13"/>
                <a:gd name="T2" fmla="*/ 17 w 19"/>
                <a:gd name="T3" fmla="*/ 6 h 13"/>
                <a:gd name="T4" fmla="*/ 14 w 19"/>
                <a:gd name="T5" fmla="*/ 6 h 13"/>
                <a:gd name="T6" fmla="*/ 1 w 19"/>
                <a:gd name="T7" fmla="*/ 12 h 13"/>
                <a:gd name="T8" fmla="*/ 6 w 19"/>
                <a:gd name="T9" fmla="*/ 8 h 13"/>
                <a:gd name="T10" fmla="*/ 8 w 19"/>
                <a:gd name="T11" fmla="*/ 5 h 13"/>
                <a:gd name="T12" fmla="*/ 11 w 19"/>
                <a:gd name="T13" fmla="*/ 2 h 13"/>
                <a:gd name="T14" fmla="*/ 18 w 19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3">
                  <a:moveTo>
                    <a:pt x="18" y="1"/>
                  </a:moveTo>
                  <a:cubicBezTo>
                    <a:pt x="19" y="4"/>
                    <a:pt x="18" y="5"/>
                    <a:pt x="17" y="6"/>
                  </a:cubicBezTo>
                  <a:cubicBezTo>
                    <a:pt x="16" y="7"/>
                    <a:pt x="14" y="6"/>
                    <a:pt x="14" y="6"/>
                  </a:cubicBezTo>
                  <a:cubicBezTo>
                    <a:pt x="12" y="9"/>
                    <a:pt x="8" y="13"/>
                    <a:pt x="1" y="12"/>
                  </a:cubicBezTo>
                  <a:cubicBezTo>
                    <a:pt x="0" y="9"/>
                    <a:pt x="4" y="9"/>
                    <a:pt x="6" y="8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9" y="4"/>
                    <a:pt x="11" y="4"/>
                    <a:pt x="11" y="2"/>
                  </a:cubicBezTo>
                  <a:cubicBezTo>
                    <a:pt x="15" y="3"/>
                    <a:pt x="15" y="0"/>
                    <a:pt x="18" y="1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19" name="Freeform 83"/>
            <p:cNvSpPr>
              <a:spLocks noChangeArrowheads="1"/>
            </p:cNvSpPr>
            <p:nvPr/>
          </p:nvSpPr>
          <p:spPr bwMode="auto">
            <a:xfrm>
              <a:off x="7313613" y="3217863"/>
              <a:ext cx="38100" cy="52388"/>
            </a:xfrm>
            <a:custGeom>
              <a:avLst/>
              <a:gdLst>
                <a:gd name="T0" fmla="*/ 1 w 10"/>
                <a:gd name="T1" fmla="*/ 0 h 14"/>
                <a:gd name="T2" fmla="*/ 2 w 10"/>
                <a:gd name="T3" fmla="*/ 2 h 14"/>
                <a:gd name="T4" fmla="*/ 7 w 10"/>
                <a:gd name="T5" fmla="*/ 7 h 14"/>
                <a:gd name="T6" fmla="*/ 8 w 10"/>
                <a:gd name="T7" fmla="*/ 14 h 14"/>
                <a:gd name="T8" fmla="*/ 4 w 10"/>
                <a:gd name="T9" fmla="*/ 14 h 14"/>
                <a:gd name="T10" fmla="*/ 0 w 10"/>
                <a:gd name="T11" fmla="*/ 2 h 14"/>
                <a:gd name="T12" fmla="*/ 1 w 10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4">
                  <a:moveTo>
                    <a:pt x="1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1" y="4"/>
                    <a:pt x="9" y="5"/>
                    <a:pt x="7" y="7"/>
                  </a:cubicBezTo>
                  <a:cubicBezTo>
                    <a:pt x="4" y="9"/>
                    <a:pt x="10" y="7"/>
                    <a:pt x="8" y="14"/>
                  </a:cubicBezTo>
                  <a:cubicBezTo>
                    <a:pt x="6" y="14"/>
                    <a:pt x="4" y="11"/>
                    <a:pt x="4" y="14"/>
                  </a:cubicBezTo>
                  <a:cubicBezTo>
                    <a:pt x="2" y="12"/>
                    <a:pt x="1" y="6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20" name="Freeform 84"/>
            <p:cNvSpPr>
              <a:spLocks noChangeArrowheads="1"/>
            </p:cNvSpPr>
            <p:nvPr/>
          </p:nvSpPr>
          <p:spPr bwMode="auto">
            <a:xfrm>
              <a:off x="7321550" y="3262313"/>
              <a:ext cx="85725" cy="117475"/>
            </a:xfrm>
            <a:custGeom>
              <a:avLst/>
              <a:gdLst>
                <a:gd name="T0" fmla="*/ 7 w 23"/>
                <a:gd name="T1" fmla="*/ 0 h 31"/>
                <a:gd name="T2" fmla="*/ 9 w 23"/>
                <a:gd name="T3" fmla="*/ 2 h 31"/>
                <a:gd name="T4" fmla="*/ 12 w 23"/>
                <a:gd name="T5" fmla="*/ 2 h 31"/>
                <a:gd name="T6" fmla="*/ 23 w 23"/>
                <a:gd name="T7" fmla="*/ 7 h 31"/>
                <a:gd name="T8" fmla="*/ 23 w 23"/>
                <a:gd name="T9" fmla="*/ 14 h 31"/>
                <a:gd name="T10" fmla="*/ 19 w 23"/>
                <a:gd name="T11" fmla="*/ 14 h 31"/>
                <a:gd name="T12" fmla="*/ 17 w 23"/>
                <a:gd name="T13" fmla="*/ 17 h 31"/>
                <a:gd name="T14" fmla="*/ 16 w 23"/>
                <a:gd name="T15" fmla="*/ 26 h 31"/>
                <a:gd name="T16" fmla="*/ 14 w 23"/>
                <a:gd name="T17" fmla="*/ 28 h 31"/>
                <a:gd name="T18" fmla="*/ 7 w 23"/>
                <a:gd name="T19" fmla="*/ 30 h 31"/>
                <a:gd name="T20" fmla="*/ 6 w 23"/>
                <a:gd name="T21" fmla="*/ 26 h 31"/>
                <a:gd name="T22" fmla="*/ 9 w 23"/>
                <a:gd name="T23" fmla="*/ 23 h 31"/>
                <a:gd name="T24" fmla="*/ 0 w 23"/>
                <a:gd name="T25" fmla="*/ 19 h 31"/>
                <a:gd name="T26" fmla="*/ 6 w 23"/>
                <a:gd name="T27" fmla="*/ 13 h 31"/>
                <a:gd name="T28" fmla="*/ 7 w 23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31">
                  <a:moveTo>
                    <a:pt x="7" y="0"/>
                  </a:moveTo>
                  <a:cubicBezTo>
                    <a:pt x="9" y="0"/>
                    <a:pt x="9" y="1"/>
                    <a:pt x="9" y="2"/>
                  </a:cubicBezTo>
                  <a:cubicBezTo>
                    <a:pt x="9" y="4"/>
                    <a:pt x="12" y="2"/>
                    <a:pt x="12" y="2"/>
                  </a:cubicBezTo>
                  <a:cubicBezTo>
                    <a:pt x="16" y="4"/>
                    <a:pt x="15" y="9"/>
                    <a:pt x="23" y="7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6"/>
                    <a:pt x="18" y="17"/>
                    <a:pt x="17" y="17"/>
                  </a:cubicBezTo>
                  <a:cubicBezTo>
                    <a:pt x="20" y="21"/>
                    <a:pt x="16" y="22"/>
                    <a:pt x="16" y="26"/>
                  </a:cubicBezTo>
                  <a:cubicBezTo>
                    <a:pt x="16" y="27"/>
                    <a:pt x="11" y="28"/>
                    <a:pt x="14" y="28"/>
                  </a:cubicBezTo>
                  <a:cubicBezTo>
                    <a:pt x="15" y="31"/>
                    <a:pt x="10" y="29"/>
                    <a:pt x="7" y="30"/>
                  </a:cubicBezTo>
                  <a:cubicBezTo>
                    <a:pt x="8" y="28"/>
                    <a:pt x="6" y="27"/>
                    <a:pt x="6" y="26"/>
                  </a:cubicBezTo>
                  <a:cubicBezTo>
                    <a:pt x="6" y="23"/>
                    <a:pt x="7" y="23"/>
                    <a:pt x="9" y="23"/>
                  </a:cubicBezTo>
                  <a:cubicBezTo>
                    <a:pt x="7" y="21"/>
                    <a:pt x="6" y="17"/>
                    <a:pt x="0" y="19"/>
                  </a:cubicBezTo>
                  <a:cubicBezTo>
                    <a:pt x="0" y="15"/>
                    <a:pt x="4" y="15"/>
                    <a:pt x="6" y="13"/>
                  </a:cubicBezTo>
                  <a:cubicBezTo>
                    <a:pt x="7" y="6"/>
                    <a:pt x="6" y="6"/>
                    <a:pt x="7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21" name="Freeform 85"/>
            <p:cNvSpPr>
              <a:spLocks noChangeArrowheads="1"/>
            </p:cNvSpPr>
            <p:nvPr/>
          </p:nvSpPr>
          <p:spPr bwMode="auto">
            <a:xfrm>
              <a:off x="6705600" y="3360738"/>
              <a:ext cx="76200" cy="77788"/>
            </a:xfrm>
            <a:custGeom>
              <a:avLst/>
              <a:gdLst>
                <a:gd name="T0" fmla="*/ 19 w 20"/>
                <a:gd name="T1" fmla="*/ 1 h 21"/>
                <a:gd name="T2" fmla="*/ 19 w 20"/>
                <a:gd name="T3" fmla="*/ 9 h 21"/>
                <a:gd name="T4" fmla="*/ 17 w 20"/>
                <a:gd name="T5" fmla="*/ 7 h 21"/>
                <a:gd name="T6" fmla="*/ 16 w 20"/>
                <a:gd name="T7" fmla="*/ 8 h 21"/>
                <a:gd name="T8" fmla="*/ 16 w 20"/>
                <a:gd name="T9" fmla="*/ 15 h 21"/>
                <a:gd name="T10" fmla="*/ 13 w 20"/>
                <a:gd name="T11" fmla="*/ 15 h 21"/>
                <a:gd name="T12" fmla="*/ 13 w 20"/>
                <a:gd name="T13" fmla="*/ 18 h 21"/>
                <a:gd name="T14" fmla="*/ 9 w 20"/>
                <a:gd name="T15" fmla="*/ 21 h 21"/>
                <a:gd name="T16" fmla="*/ 6 w 20"/>
                <a:gd name="T17" fmla="*/ 16 h 21"/>
                <a:gd name="T18" fmla="*/ 3 w 20"/>
                <a:gd name="T19" fmla="*/ 14 h 21"/>
                <a:gd name="T20" fmla="*/ 0 w 20"/>
                <a:gd name="T21" fmla="*/ 5 h 21"/>
                <a:gd name="T22" fmla="*/ 12 w 20"/>
                <a:gd name="T23" fmla="*/ 2 h 21"/>
                <a:gd name="T24" fmla="*/ 19 w 20"/>
                <a:gd name="T25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1">
                  <a:moveTo>
                    <a:pt x="19" y="1"/>
                  </a:moveTo>
                  <a:cubicBezTo>
                    <a:pt x="18" y="3"/>
                    <a:pt x="20" y="6"/>
                    <a:pt x="19" y="9"/>
                  </a:cubicBezTo>
                  <a:cubicBezTo>
                    <a:pt x="18" y="10"/>
                    <a:pt x="17" y="8"/>
                    <a:pt x="17" y="7"/>
                  </a:cubicBezTo>
                  <a:cubicBezTo>
                    <a:pt x="17" y="7"/>
                    <a:pt x="16" y="7"/>
                    <a:pt x="16" y="8"/>
                  </a:cubicBezTo>
                  <a:cubicBezTo>
                    <a:pt x="15" y="10"/>
                    <a:pt x="17" y="13"/>
                    <a:pt x="16" y="15"/>
                  </a:cubicBezTo>
                  <a:cubicBezTo>
                    <a:pt x="16" y="15"/>
                    <a:pt x="13" y="15"/>
                    <a:pt x="13" y="15"/>
                  </a:cubicBezTo>
                  <a:cubicBezTo>
                    <a:pt x="13" y="15"/>
                    <a:pt x="13" y="17"/>
                    <a:pt x="13" y="18"/>
                  </a:cubicBezTo>
                  <a:cubicBezTo>
                    <a:pt x="12" y="19"/>
                    <a:pt x="9" y="18"/>
                    <a:pt x="9" y="21"/>
                  </a:cubicBezTo>
                  <a:cubicBezTo>
                    <a:pt x="7" y="20"/>
                    <a:pt x="7" y="18"/>
                    <a:pt x="6" y="16"/>
                  </a:cubicBezTo>
                  <a:cubicBezTo>
                    <a:pt x="5" y="16"/>
                    <a:pt x="3" y="14"/>
                    <a:pt x="3" y="14"/>
                  </a:cubicBezTo>
                  <a:cubicBezTo>
                    <a:pt x="2" y="11"/>
                    <a:pt x="3" y="7"/>
                    <a:pt x="0" y="5"/>
                  </a:cubicBezTo>
                  <a:cubicBezTo>
                    <a:pt x="2" y="3"/>
                    <a:pt x="7" y="3"/>
                    <a:pt x="12" y="2"/>
                  </a:cubicBezTo>
                  <a:cubicBezTo>
                    <a:pt x="14" y="2"/>
                    <a:pt x="16" y="0"/>
                    <a:pt x="19" y="1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22" name="Freeform 86"/>
            <p:cNvSpPr>
              <a:spLocks noChangeArrowheads="1"/>
            </p:cNvSpPr>
            <p:nvPr/>
          </p:nvSpPr>
          <p:spPr bwMode="auto">
            <a:xfrm>
              <a:off x="2036763" y="0"/>
              <a:ext cx="1290638" cy="963613"/>
            </a:xfrm>
            <a:custGeom>
              <a:avLst/>
              <a:gdLst>
                <a:gd name="T0" fmla="*/ 244 w 344"/>
                <a:gd name="T1" fmla="*/ 29 h 257"/>
                <a:gd name="T2" fmla="*/ 258 w 344"/>
                <a:gd name="T3" fmla="*/ 30 h 257"/>
                <a:gd name="T4" fmla="*/ 277 w 344"/>
                <a:gd name="T5" fmla="*/ 26 h 257"/>
                <a:gd name="T6" fmla="*/ 289 w 344"/>
                <a:gd name="T7" fmla="*/ 27 h 257"/>
                <a:gd name="T8" fmla="*/ 287 w 344"/>
                <a:gd name="T9" fmla="*/ 31 h 257"/>
                <a:gd name="T10" fmla="*/ 324 w 344"/>
                <a:gd name="T11" fmla="*/ 24 h 257"/>
                <a:gd name="T12" fmla="*/ 343 w 344"/>
                <a:gd name="T13" fmla="*/ 29 h 257"/>
                <a:gd name="T14" fmla="*/ 318 w 344"/>
                <a:gd name="T15" fmla="*/ 41 h 257"/>
                <a:gd name="T16" fmla="*/ 311 w 344"/>
                <a:gd name="T17" fmla="*/ 51 h 257"/>
                <a:gd name="T18" fmla="*/ 298 w 344"/>
                <a:gd name="T19" fmla="*/ 65 h 257"/>
                <a:gd name="T20" fmla="*/ 301 w 344"/>
                <a:gd name="T21" fmla="*/ 78 h 257"/>
                <a:gd name="T22" fmla="*/ 293 w 344"/>
                <a:gd name="T23" fmla="*/ 90 h 257"/>
                <a:gd name="T24" fmla="*/ 303 w 344"/>
                <a:gd name="T25" fmla="*/ 107 h 257"/>
                <a:gd name="T26" fmla="*/ 294 w 344"/>
                <a:gd name="T27" fmla="*/ 120 h 257"/>
                <a:gd name="T28" fmla="*/ 284 w 344"/>
                <a:gd name="T29" fmla="*/ 131 h 257"/>
                <a:gd name="T30" fmla="*/ 298 w 344"/>
                <a:gd name="T31" fmla="*/ 156 h 257"/>
                <a:gd name="T32" fmla="*/ 276 w 344"/>
                <a:gd name="T33" fmla="*/ 153 h 257"/>
                <a:gd name="T34" fmla="*/ 275 w 344"/>
                <a:gd name="T35" fmla="*/ 162 h 257"/>
                <a:gd name="T36" fmla="*/ 265 w 344"/>
                <a:gd name="T37" fmla="*/ 176 h 257"/>
                <a:gd name="T38" fmla="*/ 242 w 344"/>
                <a:gd name="T39" fmla="*/ 182 h 257"/>
                <a:gd name="T40" fmla="*/ 231 w 344"/>
                <a:gd name="T41" fmla="*/ 189 h 257"/>
                <a:gd name="T42" fmla="*/ 224 w 344"/>
                <a:gd name="T43" fmla="*/ 197 h 257"/>
                <a:gd name="T44" fmla="*/ 193 w 344"/>
                <a:gd name="T45" fmla="*/ 205 h 257"/>
                <a:gd name="T46" fmla="*/ 185 w 344"/>
                <a:gd name="T47" fmla="*/ 218 h 257"/>
                <a:gd name="T48" fmla="*/ 176 w 344"/>
                <a:gd name="T49" fmla="*/ 229 h 257"/>
                <a:gd name="T50" fmla="*/ 174 w 344"/>
                <a:gd name="T51" fmla="*/ 240 h 257"/>
                <a:gd name="T52" fmla="*/ 155 w 344"/>
                <a:gd name="T53" fmla="*/ 252 h 257"/>
                <a:gd name="T54" fmla="*/ 136 w 344"/>
                <a:gd name="T55" fmla="*/ 242 h 257"/>
                <a:gd name="T56" fmla="*/ 124 w 344"/>
                <a:gd name="T57" fmla="*/ 228 h 257"/>
                <a:gd name="T58" fmla="*/ 117 w 344"/>
                <a:gd name="T59" fmla="*/ 218 h 257"/>
                <a:gd name="T60" fmla="*/ 112 w 344"/>
                <a:gd name="T61" fmla="*/ 197 h 257"/>
                <a:gd name="T62" fmla="*/ 115 w 344"/>
                <a:gd name="T63" fmla="*/ 190 h 257"/>
                <a:gd name="T64" fmla="*/ 124 w 344"/>
                <a:gd name="T65" fmla="*/ 179 h 257"/>
                <a:gd name="T66" fmla="*/ 119 w 344"/>
                <a:gd name="T67" fmla="*/ 165 h 257"/>
                <a:gd name="T68" fmla="*/ 122 w 344"/>
                <a:gd name="T69" fmla="*/ 153 h 257"/>
                <a:gd name="T70" fmla="*/ 108 w 344"/>
                <a:gd name="T71" fmla="*/ 149 h 257"/>
                <a:gd name="T72" fmla="*/ 98 w 344"/>
                <a:gd name="T73" fmla="*/ 131 h 257"/>
                <a:gd name="T74" fmla="*/ 88 w 344"/>
                <a:gd name="T75" fmla="*/ 111 h 257"/>
                <a:gd name="T76" fmla="*/ 63 w 344"/>
                <a:gd name="T77" fmla="*/ 99 h 257"/>
                <a:gd name="T78" fmla="*/ 28 w 344"/>
                <a:gd name="T79" fmla="*/ 100 h 257"/>
                <a:gd name="T80" fmla="*/ 28 w 344"/>
                <a:gd name="T81" fmla="*/ 92 h 257"/>
                <a:gd name="T82" fmla="*/ 14 w 344"/>
                <a:gd name="T83" fmla="*/ 79 h 257"/>
                <a:gd name="T84" fmla="*/ 21 w 344"/>
                <a:gd name="T85" fmla="*/ 66 h 257"/>
                <a:gd name="T86" fmla="*/ 37 w 344"/>
                <a:gd name="T87" fmla="*/ 59 h 257"/>
                <a:gd name="T88" fmla="*/ 40 w 344"/>
                <a:gd name="T89" fmla="*/ 51 h 257"/>
                <a:gd name="T90" fmla="*/ 36 w 344"/>
                <a:gd name="T91" fmla="*/ 45 h 257"/>
                <a:gd name="T92" fmla="*/ 49 w 344"/>
                <a:gd name="T93" fmla="*/ 41 h 257"/>
                <a:gd name="T94" fmla="*/ 63 w 344"/>
                <a:gd name="T95" fmla="*/ 27 h 257"/>
                <a:gd name="T96" fmla="*/ 105 w 344"/>
                <a:gd name="T97" fmla="*/ 22 h 257"/>
                <a:gd name="T98" fmla="*/ 124 w 344"/>
                <a:gd name="T99" fmla="*/ 27 h 257"/>
                <a:gd name="T100" fmla="*/ 143 w 344"/>
                <a:gd name="T101" fmla="*/ 17 h 257"/>
                <a:gd name="T102" fmla="*/ 160 w 344"/>
                <a:gd name="T103" fmla="*/ 19 h 257"/>
                <a:gd name="T104" fmla="*/ 165 w 344"/>
                <a:gd name="T105" fmla="*/ 9 h 257"/>
                <a:gd name="T106" fmla="*/ 197 w 344"/>
                <a:gd name="T107" fmla="*/ 2 h 257"/>
                <a:gd name="T108" fmla="*/ 242 w 344"/>
                <a:gd name="T109" fmla="*/ 1 h 257"/>
                <a:gd name="T110" fmla="*/ 276 w 344"/>
                <a:gd name="T111" fmla="*/ 12 h 257"/>
                <a:gd name="T112" fmla="*/ 287 w 344"/>
                <a:gd name="T113" fmla="*/ 20 h 257"/>
                <a:gd name="T114" fmla="*/ 239 w 344"/>
                <a:gd name="T115" fmla="*/ 2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4" h="257">
                  <a:moveTo>
                    <a:pt x="232" y="26"/>
                  </a:moveTo>
                  <a:cubicBezTo>
                    <a:pt x="233" y="27"/>
                    <a:pt x="235" y="27"/>
                    <a:pt x="235" y="29"/>
                  </a:cubicBezTo>
                  <a:cubicBezTo>
                    <a:pt x="237" y="30"/>
                    <a:pt x="239" y="27"/>
                    <a:pt x="239" y="27"/>
                  </a:cubicBezTo>
                  <a:cubicBezTo>
                    <a:pt x="242" y="27"/>
                    <a:pt x="242" y="29"/>
                    <a:pt x="244" y="29"/>
                  </a:cubicBezTo>
                  <a:cubicBezTo>
                    <a:pt x="245" y="28"/>
                    <a:pt x="245" y="27"/>
                    <a:pt x="246" y="27"/>
                  </a:cubicBezTo>
                  <a:cubicBezTo>
                    <a:pt x="248" y="27"/>
                    <a:pt x="249" y="27"/>
                    <a:pt x="251" y="27"/>
                  </a:cubicBezTo>
                  <a:cubicBezTo>
                    <a:pt x="256" y="26"/>
                    <a:pt x="262" y="24"/>
                    <a:pt x="266" y="26"/>
                  </a:cubicBezTo>
                  <a:cubicBezTo>
                    <a:pt x="265" y="29"/>
                    <a:pt x="259" y="27"/>
                    <a:pt x="258" y="30"/>
                  </a:cubicBezTo>
                  <a:cubicBezTo>
                    <a:pt x="258" y="33"/>
                    <a:pt x="261" y="30"/>
                    <a:pt x="261" y="30"/>
                  </a:cubicBezTo>
                  <a:cubicBezTo>
                    <a:pt x="263" y="30"/>
                    <a:pt x="263" y="32"/>
                    <a:pt x="268" y="30"/>
                  </a:cubicBezTo>
                  <a:cubicBezTo>
                    <a:pt x="268" y="30"/>
                    <a:pt x="269" y="29"/>
                    <a:pt x="270" y="29"/>
                  </a:cubicBezTo>
                  <a:cubicBezTo>
                    <a:pt x="271" y="28"/>
                    <a:pt x="277" y="26"/>
                    <a:pt x="277" y="26"/>
                  </a:cubicBezTo>
                  <a:cubicBezTo>
                    <a:pt x="280" y="29"/>
                    <a:pt x="276" y="25"/>
                    <a:pt x="279" y="24"/>
                  </a:cubicBezTo>
                  <a:cubicBezTo>
                    <a:pt x="279" y="24"/>
                    <a:pt x="283" y="25"/>
                    <a:pt x="283" y="24"/>
                  </a:cubicBezTo>
                  <a:cubicBezTo>
                    <a:pt x="284" y="24"/>
                    <a:pt x="286" y="22"/>
                    <a:pt x="290" y="23"/>
                  </a:cubicBezTo>
                  <a:cubicBezTo>
                    <a:pt x="290" y="25"/>
                    <a:pt x="290" y="27"/>
                    <a:pt x="289" y="27"/>
                  </a:cubicBezTo>
                  <a:cubicBezTo>
                    <a:pt x="288" y="28"/>
                    <a:pt x="287" y="29"/>
                    <a:pt x="286" y="30"/>
                  </a:cubicBezTo>
                  <a:cubicBezTo>
                    <a:pt x="284" y="32"/>
                    <a:pt x="284" y="35"/>
                    <a:pt x="280" y="34"/>
                  </a:cubicBezTo>
                  <a:cubicBezTo>
                    <a:pt x="281" y="38"/>
                    <a:pt x="283" y="33"/>
                    <a:pt x="286" y="34"/>
                  </a:cubicBezTo>
                  <a:cubicBezTo>
                    <a:pt x="287" y="35"/>
                    <a:pt x="286" y="32"/>
                    <a:pt x="287" y="31"/>
                  </a:cubicBezTo>
                  <a:cubicBezTo>
                    <a:pt x="289" y="30"/>
                    <a:pt x="294" y="32"/>
                    <a:pt x="294" y="29"/>
                  </a:cubicBezTo>
                  <a:cubicBezTo>
                    <a:pt x="298" y="33"/>
                    <a:pt x="306" y="26"/>
                    <a:pt x="308" y="30"/>
                  </a:cubicBezTo>
                  <a:cubicBezTo>
                    <a:pt x="310" y="29"/>
                    <a:pt x="311" y="27"/>
                    <a:pt x="312" y="26"/>
                  </a:cubicBezTo>
                  <a:cubicBezTo>
                    <a:pt x="317" y="27"/>
                    <a:pt x="320" y="24"/>
                    <a:pt x="324" y="24"/>
                  </a:cubicBezTo>
                  <a:cubicBezTo>
                    <a:pt x="323" y="24"/>
                    <a:pt x="325" y="26"/>
                    <a:pt x="325" y="26"/>
                  </a:cubicBezTo>
                  <a:cubicBezTo>
                    <a:pt x="326" y="26"/>
                    <a:pt x="331" y="25"/>
                    <a:pt x="332" y="26"/>
                  </a:cubicBezTo>
                  <a:cubicBezTo>
                    <a:pt x="334" y="28"/>
                    <a:pt x="333" y="25"/>
                    <a:pt x="335" y="26"/>
                  </a:cubicBezTo>
                  <a:cubicBezTo>
                    <a:pt x="338" y="26"/>
                    <a:pt x="340" y="29"/>
                    <a:pt x="343" y="29"/>
                  </a:cubicBezTo>
                  <a:cubicBezTo>
                    <a:pt x="344" y="32"/>
                    <a:pt x="342" y="31"/>
                    <a:pt x="340" y="31"/>
                  </a:cubicBezTo>
                  <a:cubicBezTo>
                    <a:pt x="340" y="32"/>
                    <a:pt x="338" y="34"/>
                    <a:pt x="338" y="34"/>
                  </a:cubicBezTo>
                  <a:cubicBezTo>
                    <a:pt x="334" y="36"/>
                    <a:pt x="328" y="35"/>
                    <a:pt x="328" y="40"/>
                  </a:cubicBezTo>
                  <a:cubicBezTo>
                    <a:pt x="324" y="40"/>
                    <a:pt x="320" y="39"/>
                    <a:pt x="318" y="41"/>
                  </a:cubicBezTo>
                  <a:cubicBezTo>
                    <a:pt x="320" y="43"/>
                    <a:pt x="323" y="44"/>
                    <a:pt x="317" y="44"/>
                  </a:cubicBezTo>
                  <a:cubicBezTo>
                    <a:pt x="317" y="46"/>
                    <a:pt x="319" y="45"/>
                    <a:pt x="321" y="45"/>
                  </a:cubicBezTo>
                  <a:cubicBezTo>
                    <a:pt x="319" y="49"/>
                    <a:pt x="312" y="49"/>
                    <a:pt x="311" y="54"/>
                  </a:cubicBezTo>
                  <a:cubicBezTo>
                    <a:pt x="308" y="54"/>
                    <a:pt x="312" y="51"/>
                    <a:pt x="311" y="51"/>
                  </a:cubicBezTo>
                  <a:cubicBezTo>
                    <a:pt x="310" y="51"/>
                    <a:pt x="307" y="53"/>
                    <a:pt x="304" y="54"/>
                  </a:cubicBezTo>
                  <a:cubicBezTo>
                    <a:pt x="304" y="55"/>
                    <a:pt x="306" y="55"/>
                    <a:pt x="307" y="55"/>
                  </a:cubicBezTo>
                  <a:cubicBezTo>
                    <a:pt x="303" y="58"/>
                    <a:pt x="305" y="57"/>
                    <a:pt x="304" y="62"/>
                  </a:cubicBezTo>
                  <a:cubicBezTo>
                    <a:pt x="304" y="64"/>
                    <a:pt x="299" y="64"/>
                    <a:pt x="298" y="65"/>
                  </a:cubicBezTo>
                  <a:cubicBezTo>
                    <a:pt x="298" y="66"/>
                    <a:pt x="299" y="69"/>
                    <a:pt x="298" y="69"/>
                  </a:cubicBezTo>
                  <a:cubicBezTo>
                    <a:pt x="297" y="70"/>
                    <a:pt x="295" y="70"/>
                    <a:pt x="293" y="71"/>
                  </a:cubicBezTo>
                  <a:cubicBezTo>
                    <a:pt x="293" y="73"/>
                    <a:pt x="295" y="73"/>
                    <a:pt x="296" y="75"/>
                  </a:cubicBezTo>
                  <a:cubicBezTo>
                    <a:pt x="296" y="78"/>
                    <a:pt x="300" y="77"/>
                    <a:pt x="301" y="78"/>
                  </a:cubicBezTo>
                  <a:cubicBezTo>
                    <a:pt x="302" y="78"/>
                    <a:pt x="301" y="80"/>
                    <a:pt x="301" y="80"/>
                  </a:cubicBezTo>
                  <a:cubicBezTo>
                    <a:pt x="302" y="81"/>
                    <a:pt x="304" y="81"/>
                    <a:pt x="305" y="82"/>
                  </a:cubicBezTo>
                  <a:cubicBezTo>
                    <a:pt x="305" y="84"/>
                    <a:pt x="307" y="85"/>
                    <a:pt x="307" y="88"/>
                  </a:cubicBezTo>
                  <a:cubicBezTo>
                    <a:pt x="302" y="89"/>
                    <a:pt x="298" y="88"/>
                    <a:pt x="293" y="90"/>
                  </a:cubicBezTo>
                  <a:cubicBezTo>
                    <a:pt x="296" y="94"/>
                    <a:pt x="299" y="98"/>
                    <a:pt x="307" y="97"/>
                  </a:cubicBezTo>
                  <a:cubicBezTo>
                    <a:pt x="306" y="100"/>
                    <a:pt x="308" y="100"/>
                    <a:pt x="310" y="100"/>
                  </a:cubicBezTo>
                  <a:cubicBezTo>
                    <a:pt x="310" y="103"/>
                    <a:pt x="307" y="102"/>
                    <a:pt x="307" y="104"/>
                  </a:cubicBezTo>
                  <a:cubicBezTo>
                    <a:pt x="307" y="106"/>
                    <a:pt x="305" y="107"/>
                    <a:pt x="303" y="107"/>
                  </a:cubicBezTo>
                  <a:cubicBezTo>
                    <a:pt x="301" y="112"/>
                    <a:pt x="308" y="109"/>
                    <a:pt x="307" y="114"/>
                  </a:cubicBezTo>
                  <a:cubicBezTo>
                    <a:pt x="304" y="114"/>
                    <a:pt x="304" y="115"/>
                    <a:pt x="305" y="116"/>
                  </a:cubicBezTo>
                  <a:cubicBezTo>
                    <a:pt x="304" y="120"/>
                    <a:pt x="301" y="115"/>
                    <a:pt x="298" y="116"/>
                  </a:cubicBezTo>
                  <a:cubicBezTo>
                    <a:pt x="296" y="116"/>
                    <a:pt x="297" y="120"/>
                    <a:pt x="294" y="120"/>
                  </a:cubicBezTo>
                  <a:cubicBezTo>
                    <a:pt x="294" y="122"/>
                    <a:pt x="295" y="123"/>
                    <a:pt x="297" y="124"/>
                  </a:cubicBezTo>
                  <a:cubicBezTo>
                    <a:pt x="297" y="126"/>
                    <a:pt x="293" y="125"/>
                    <a:pt x="291" y="125"/>
                  </a:cubicBezTo>
                  <a:cubicBezTo>
                    <a:pt x="287" y="126"/>
                    <a:pt x="284" y="129"/>
                    <a:pt x="280" y="130"/>
                  </a:cubicBezTo>
                  <a:cubicBezTo>
                    <a:pt x="280" y="132"/>
                    <a:pt x="283" y="130"/>
                    <a:pt x="284" y="131"/>
                  </a:cubicBezTo>
                  <a:cubicBezTo>
                    <a:pt x="286" y="132"/>
                    <a:pt x="287" y="136"/>
                    <a:pt x="290" y="135"/>
                  </a:cubicBezTo>
                  <a:cubicBezTo>
                    <a:pt x="291" y="138"/>
                    <a:pt x="288" y="138"/>
                    <a:pt x="287" y="139"/>
                  </a:cubicBezTo>
                  <a:cubicBezTo>
                    <a:pt x="286" y="141"/>
                    <a:pt x="289" y="146"/>
                    <a:pt x="286" y="146"/>
                  </a:cubicBezTo>
                  <a:cubicBezTo>
                    <a:pt x="288" y="152"/>
                    <a:pt x="297" y="150"/>
                    <a:pt x="298" y="156"/>
                  </a:cubicBezTo>
                  <a:cubicBezTo>
                    <a:pt x="296" y="156"/>
                    <a:pt x="293" y="157"/>
                    <a:pt x="293" y="155"/>
                  </a:cubicBezTo>
                  <a:cubicBezTo>
                    <a:pt x="291" y="155"/>
                    <a:pt x="292" y="156"/>
                    <a:pt x="293" y="156"/>
                  </a:cubicBezTo>
                  <a:cubicBezTo>
                    <a:pt x="289" y="160"/>
                    <a:pt x="287" y="160"/>
                    <a:pt x="280" y="159"/>
                  </a:cubicBezTo>
                  <a:cubicBezTo>
                    <a:pt x="282" y="154"/>
                    <a:pt x="274" y="159"/>
                    <a:pt x="276" y="153"/>
                  </a:cubicBezTo>
                  <a:cubicBezTo>
                    <a:pt x="272" y="152"/>
                    <a:pt x="272" y="156"/>
                    <a:pt x="268" y="155"/>
                  </a:cubicBezTo>
                  <a:cubicBezTo>
                    <a:pt x="269" y="157"/>
                    <a:pt x="269" y="158"/>
                    <a:pt x="266" y="158"/>
                  </a:cubicBezTo>
                  <a:cubicBezTo>
                    <a:pt x="266" y="160"/>
                    <a:pt x="274" y="160"/>
                    <a:pt x="268" y="160"/>
                  </a:cubicBezTo>
                  <a:cubicBezTo>
                    <a:pt x="269" y="163"/>
                    <a:pt x="272" y="162"/>
                    <a:pt x="275" y="162"/>
                  </a:cubicBezTo>
                  <a:cubicBezTo>
                    <a:pt x="278" y="162"/>
                    <a:pt x="282" y="164"/>
                    <a:pt x="286" y="163"/>
                  </a:cubicBezTo>
                  <a:cubicBezTo>
                    <a:pt x="283" y="168"/>
                    <a:pt x="280" y="171"/>
                    <a:pt x="276" y="175"/>
                  </a:cubicBezTo>
                  <a:cubicBezTo>
                    <a:pt x="273" y="174"/>
                    <a:pt x="270" y="175"/>
                    <a:pt x="268" y="176"/>
                  </a:cubicBezTo>
                  <a:cubicBezTo>
                    <a:pt x="267" y="176"/>
                    <a:pt x="265" y="176"/>
                    <a:pt x="265" y="176"/>
                  </a:cubicBezTo>
                  <a:cubicBezTo>
                    <a:pt x="263" y="178"/>
                    <a:pt x="264" y="176"/>
                    <a:pt x="262" y="176"/>
                  </a:cubicBezTo>
                  <a:cubicBezTo>
                    <a:pt x="258" y="176"/>
                    <a:pt x="255" y="179"/>
                    <a:pt x="249" y="179"/>
                  </a:cubicBezTo>
                  <a:cubicBezTo>
                    <a:pt x="247" y="179"/>
                    <a:pt x="249" y="180"/>
                    <a:pt x="249" y="180"/>
                  </a:cubicBezTo>
                  <a:cubicBezTo>
                    <a:pt x="248" y="183"/>
                    <a:pt x="247" y="181"/>
                    <a:pt x="242" y="182"/>
                  </a:cubicBezTo>
                  <a:cubicBezTo>
                    <a:pt x="242" y="183"/>
                    <a:pt x="244" y="183"/>
                    <a:pt x="245" y="183"/>
                  </a:cubicBezTo>
                  <a:cubicBezTo>
                    <a:pt x="245" y="185"/>
                    <a:pt x="235" y="186"/>
                    <a:pt x="237" y="182"/>
                  </a:cubicBezTo>
                  <a:cubicBezTo>
                    <a:pt x="236" y="182"/>
                    <a:pt x="232" y="182"/>
                    <a:pt x="231" y="183"/>
                  </a:cubicBezTo>
                  <a:cubicBezTo>
                    <a:pt x="230" y="184"/>
                    <a:pt x="232" y="187"/>
                    <a:pt x="231" y="189"/>
                  </a:cubicBezTo>
                  <a:cubicBezTo>
                    <a:pt x="231" y="188"/>
                    <a:pt x="227" y="187"/>
                    <a:pt x="227" y="189"/>
                  </a:cubicBezTo>
                  <a:cubicBezTo>
                    <a:pt x="227" y="189"/>
                    <a:pt x="229" y="191"/>
                    <a:pt x="228" y="193"/>
                  </a:cubicBezTo>
                  <a:cubicBezTo>
                    <a:pt x="226" y="194"/>
                    <a:pt x="226" y="193"/>
                    <a:pt x="224" y="193"/>
                  </a:cubicBezTo>
                  <a:cubicBezTo>
                    <a:pt x="224" y="197"/>
                    <a:pt x="224" y="197"/>
                    <a:pt x="224" y="197"/>
                  </a:cubicBezTo>
                  <a:cubicBezTo>
                    <a:pt x="223" y="197"/>
                    <a:pt x="222" y="197"/>
                    <a:pt x="221" y="197"/>
                  </a:cubicBezTo>
                  <a:cubicBezTo>
                    <a:pt x="220" y="197"/>
                    <a:pt x="221" y="199"/>
                    <a:pt x="220" y="200"/>
                  </a:cubicBezTo>
                  <a:cubicBezTo>
                    <a:pt x="218" y="201"/>
                    <a:pt x="212" y="199"/>
                    <a:pt x="213" y="204"/>
                  </a:cubicBezTo>
                  <a:cubicBezTo>
                    <a:pt x="207" y="205"/>
                    <a:pt x="201" y="206"/>
                    <a:pt x="193" y="205"/>
                  </a:cubicBezTo>
                  <a:cubicBezTo>
                    <a:pt x="190" y="207"/>
                    <a:pt x="189" y="214"/>
                    <a:pt x="185" y="211"/>
                  </a:cubicBezTo>
                  <a:cubicBezTo>
                    <a:pt x="185" y="212"/>
                    <a:pt x="187" y="213"/>
                    <a:pt x="186" y="215"/>
                  </a:cubicBezTo>
                  <a:cubicBezTo>
                    <a:pt x="186" y="215"/>
                    <a:pt x="184" y="215"/>
                    <a:pt x="183" y="215"/>
                  </a:cubicBezTo>
                  <a:cubicBezTo>
                    <a:pt x="183" y="216"/>
                    <a:pt x="185" y="217"/>
                    <a:pt x="185" y="218"/>
                  </a:cubicBezTo>
                  <a:cubicBezTo>
                    <a:pt x="185" y="218"/>
                    <a:pt x="183" y="219"/>
                    <a:pt x="183" y="219"/>
                  </a:cubicBezTo>
                  <a:cubicBezTo>
                    <a:pt x="183" y="221"/>
                    <a:pt x="179" y="224"/>
                    <a:pt x="182" y="225"/>
                  </a:cubicBezTo>
                  <a:cubicBezTo>
                    <a:pt x="182" y="227"/>
                    <a:pt x="180" y="226"/>
                    <a:pt x="179" y="226"/>
                  </a:cubicBezTo>
                  <a:cubicBezTo>
                    <a:pt x="179" y="227"/>
                    <a:pt x="177" y="229"/>
                    <a:pt x="176" y="229"/>
                  </a:cubicBezTo>
                  <a:cubicBezTo>
                    <a:pt x="176" y="230"/>
                    <a:pt x="177" y="232"/>
                    <a:pt x="176" y="232"/>
                  </a:cubicBezTo>
                  <a:cubicBezTo>
                    <a:pt x="174" y="234"/>
                    <a:pt x="176" y="235"/>
                    <a:pt x="175" y="238"/>
                  </a:cubicBezTo>
                  <a:cubicBezTo>
                    <a:pt x="175" y="238"/>
                    <a:pt x="172" y="237"/>
                    <a:pt x="172" y="238"/>
                  </a:cubicBezTo>
                  <a:cubicBezTo>
                    <a:pt x="172" y="238"/>
                    <a:pt x="173" y="239"/>
                    <a:pt x="174" y="240"/>
                  </a:cubicBezTo>
                  <a:cubicBezTo>
                    <a:pt x="174" y="243"/>
                    <a:pt x="172" y="243"/>
                    <a:pt x="172" y="245"/>
                  </a:cubicBezTo>
                  <a:cubicBezTo>
                    <a:pt x="172" y="246"/>
                    <a:pt x="173" y="248"/>
                    <a:pt x="174" y="247"/>
                  </a:cubicBezTo>
                  <a:cubicBezTo>
                    <a:pt x="172" y="252"/>
                    <a:pt x="169" y="254"/>
                    <a:pt x="165" y="257"/>
                  </a:cubicBezTo>
                  <a:cubicBezTo>
                    <a:pt x="161" y="257"/>
                    <a:pt x="158" y="254"/>
                    <a:pt x="155" y="252"/>
                  </a:cubicBezTo>
                  <a:cubicBezTo>
                    <a:pt x="151" y="257"/>
                    <a:pt x="143" y="248"/>
                    <a:pt x="144" y="249"/>
                  </a:cubicBezTo>
                  <a:cubicBezTo>
                    <a:pt x="143" y="248"/>
                    <a:pt x="142" y="251"/>
                    <a:pt x="143" y="252"/>
                  </a:cubicBezTo>
                  <a:cubicBezTo>
                    <a:pt x="141" y="251"/>
                    <a:pt x="141" y="249"/>
                    <a:pt x="140" y="247"/>
                  </a:cubicBezTo>
                  <a:cubicBezTo>
                    <a:pt x="139" y="246"/>
                    <a:pt x="135" y="246"/>
                    <a:pt x="136" y="242"/>
                  </a:cubicBezTo>
                  <a:cubicBezTo>
                    <a:pt x="134" y="240"/>
                    <a:pt x="132" y="239"/>
                    <a:pt x="130" y="238"/>
                  </a:cubicBezTo>
                  <a:cubicBezTo>
                    <a:pt x="130" y="236"/>
                    <a:pt x="132" y="237"/>
                    <a:pt x="133" y="236"/>
                  </a:cubicBezTo>
                  <a:cubicBezTo>
                    <a:pt x="132" y="233"/>
                    <a:pt x="129" y="234"/>
                    <a:pt x="127" y="232"/>
                  </a:cubicBezTo>
                  <a:cubicBezTo>
                    <a:pt x="126" y="231"/>
                    <a:pt x="126" y="228"/>
                    <a:pt x="124" y="228"/>
                  </a:cubicBezTo>
                  <a:cubicBezTo>
                    <a:pt x="122" y="231"/>
                    <a:pt x="124" y="226"/>
                    <a:pt x="124" y="226"/>
                  </a:cubicBezTo>
                  <a:cubicBezTo>
                    <a:pt x="124" y="225"/>
                    <a:pt x="122" y="226"/>
                    <a:pt x="122" y="225"/>
                  </a:cubicBezTo>
                  <a:cubicBezTo>
                    <a:pt x="121" y="223"/>
                    <a:pt x="123" y="221"/>
                    <a:pt x="120" y="221"/>
                  </a:cubicBezTo>
                  <a:cubicBezTo>
                    <a:pt x="118" y="221"/>
                    <a:pt x="120" y="215"/>
                    <a:pt x="117" y="218"/>
                  </a:cubicBezTo>
                  <a:cubicBezTo>
                    <a:pt x="116" y="217"/>
                    <a:pt x="116" y="215"/>
                    <a:pt x="113" y="215"/>
                  </a:cubicBezTo>
                  <a:cubicBezTo>
                    <a:pt x="114" y="213"/>
                    <a:pt x="116" y="213"/>
                    <a:pt x="116" y="211"/>
                  </a:cubicBezTo>
                  <a:cubicBezTo>
                    <a:pt x="116" y="209"/>
                    <a:pt x="113" y="210"/>
                    <a:pt x="110" y="210"/>
                  </a:cubicBezTo>
                  <a:cubicBezTo>
                    <a:pt x="109" y="204"/>
                    <a:pt x="110" y="202"/>
                    <a:pt x="112" y="197"/>
                  </a:cubicBezTo>
                  <a:cubicBezTo>
                    <a:pt x="109" y="195"/>
                    <a:pt x="115" y="192"/>
                    <a:pt x="109" y="193"/>
                  </a:cubicBezTo>
                  <a:cubicBezTo>
                    <a:pt x="109" y="191"/>
                    <a:pt x="111" y="192"/>
                    <a:pt x="112" y="191"/>
                  </a:cubicBezTo>
                  <a:cubicBezTo>
                    <a:pt x="112" y="191"/>
                    <a:pt x="112" y="189"/>
                    <a:pt x="112" y="189"/>
                  </a:cubicBezTo>
                  <a:cubicBezTo>
                    <a:pt x="113" y="188"/>
                    <a:pt x="113" y="190"/>
                    <a:pt x="115" y="190"/>
                  </a:cubicBezTo>
                  <a:cubicBezTo>
                    <a:pt x="115" y="182"/>
                    <a:pt x="115" y="182"/>
                    <a:pt x="115" y="182"/>
                  </a:cubicBezTo>
                  <a:cubicBezTo>
                    <a:pt x="117" y="182"/>
                    <a:pt x="118" y="180"/>
                    <a:pt x="119" y="179"/>
                  </a:cubicBezTo>
                  <a:cubicBezTo>
                    <a:pt x="120" y="179"/>
                    <a:pt x="120" y="180"/>
                    <a:pt x="120" y="182"/>
                  </a:cubicBezTo>
                  <a:cubicBezTo>
                    <a:pt x="122" y="181"/>
                    <a:pt x="122" y="178"/>
                    <a:pt x="124" y="179"/>
                  </a:cubicBezTo>
                  <a:cubicBezTo>
                    <a:pt x="126" y="177"/>
                    <a:pt x="123" y="176"/>
                    <a:pt x="123" y="176"/>
                  </a:cubicBezTo>
                  <a:cubicBezTo>
                    <a:pt x="123" y="174"/>
                    <a:pt x="127" y="174"/>
                    <a:pt x="127" y="173"/>
                  </a:cubicBezTo>
                  <a:cubicBezTo>
                    <a:pt x="128" y="171"/>
                    <a:pt x="123" y="170"/>
                    <a:pt x="126" y="166"/>
                  </a:cubicBezTo>
                  <a:cubicBezTo>
                    <a:pt x="120" y="170"/>
                    <a:pt x="128" y="163"/>
                    <a:pt x="119" y="165"/>
                  </a:cubicBezTo>
                  <a:cubicBezTo>
                    <a:pt x="118" y="160"/>
                    <a:pt x="123" y="160"/>
                    <a:pt x="127" y="160"/>
                  </a:cubicBezTo>
                  <a:cubicBezTo>
                    <a:pt x="127" y="159"/>
                    <a:pt x="124" y="160"/>
                    <a:pt x="124" y="158"/>
                  </a:cubicBezTo>
                  <a:cubicBezTo>
                    <a:pt x="125" y="156"/>
                    <a:pt x="122" y="157"/>
                    <a:pt x="122" y="156"/>
                  </a:cubicBezTo>
                  <a:cubicBezTo>
                    <a:pt x="121" y="156"/>
                    <a:pt x="122" y="154"/>
                    <a:pt x="122" y="153"/>
                  </a:cubicBezTo>
                  <a:cubicBezTo>
                    <a:pt x="121" y="153"/>
                    <a:pt x="118" y="151"/>
                    <a:pt x="117" y="151"/>
                  </a:cubicBezTo>
                  <a:cubicBezTo>
                    <a:pt x="116" y="151"/>
                    <a:pt x="115" y="147"/>
                    <a:pt x="113" y="145"/>
                  </a:cubicBezTo>
                  <a:cubicBezTo>
                    <a:pt x="111" y="147"/>
                    <a:pt x="110" y="149"/>
                    <a:pt x="109" y="145"/>
                  </a:cubicBezTo>
                  <a:cubicBezTo>
                    <a:pt x="107" y="145"/>
                    <a:pt x="108" y="148"/>
                    <a:pt x="108" y="149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96" y="143"/>
                    <a:pt x="99" y="139"/>
                    <a:pt x="101" y="132"/>
                  </a:cubicBezTo>
                  <a:cubicBezTo>
                    <a:pt x="100" y="131"/>
                    <a:pt x="99" y="130"/>
                    <a:pt x="99" y="128"/>
                  </a:cubicBezTo>
                  <a:cubicBezTo>
                    <a:pt x="98" y="128"/>
                    <a:pt x="98" y="130"/>
                    <a:pt x="98" y="131"/>
                  </a:cubicBezTo>
                  <a:cubicBezTo>
                    <a:pt x="94" y="131"/>
                    <a:pt x="99" y="123"/>
                    <a:pt x="94" y="125"/>
                  </a:cubicBezTo>
                  <a:cubicBezTo>
                    <a:pt x="95" y="123"/>
                    <a:pt x="95" y="122"/>
                    <a:pt x="94" y="120"/>
                  </a:cubicBezTo>
                  <a:cubicBezTo>
                    <a:pt x="93" y="118"/>
                    <a:pt x="91" y="119"/>
                    <a:pt x="89" y="118"/>
                  </a:cubicBezTo>
                  <a:cubicBezTo>
                    <a:pt x="88" y="116"/>
                    <a:pt x="89" y="113"/>
                    <a:pt x="88" y="111"/>
                  </a:cubicBezTo>
                  <a:cubicBezTo>
                    <a:pt x="87" y="109"/>
                    <a:pt x="83" y="109"/>
                    <a:pt x="85" y="106"/>
                  </a:cubicBezTo>
                  <a:cubicBezTo>
                    <a:pt x="83" y="107"/>
                    <a:pt x="82" y="105"/>
                    <a:pt x="81" y="104"/>
                  </a:cubicBezTo>
                  <a:cubicBezTo>
                    <a:pt x="80" y="104"/>
                    <a:pt x="79" y="105"/>
                    <a:pt x="78" y="104"/>
                  </a:cubicBezTo>
                  <a:cubicBezTo>
                    <a:pt x="76" y="102"/>
                    <a:pt x="66" y="103"/>
                    <a:pt x="63" y="99"/>
                  </a:cubicBezTo>
                  <a:cubicBezTo>
                    <a:pt x="58" y="101"/>
                    <a:pt x="46" y="96"/>
                    <a:pt x="43" y="99"/>
                  </a:cubicBezTo>
                  <a:cubicBezTo>
                    <a:pt x="41" y="101"/>
                    <a:pt x="41" y="98"/>
                    <a:pt x="39" y="99"/>
                  </a:cubicBezTo>
                  <a:cubicBezTo>
                    <a:pt x="35" y="99"/>
                    <a:pt x="33" y="102"/>
                    <a:pt x="29" y="102"/>
                  </a:cubicBezTo>
                  <a:cubicBezTo>
                    <a:pt x="29" y="102"/>
                    <a:pt x="28" y="100"/>
                    <a:pt x="28" y="100"/>
                  </a:cubicBezTo>
                  <a:cubicBezTo>
                    <a:pt x="26" y="100"/>
                    <a:pt x="25" y="100"/>
                    <a:pt x="23" y="100"/>
                  </a:cubicBezTo>
                  <a:cubicBezTo>
                    <a:pt x="24" y="98"/>
                    <a:pt x="22" y="97"/>
                    <a:pt x="21" y="96"/>
                  </a:cubicBezTo>
                  <a:cubicBezTo>
                    <a:pt x="20" y="94"/>
                    <a:pt x="24" y="95"/>
                    <a:pt x="25" y="95"/>
                  </a:cubicBezTo>
                  <a:cubicBezTo>
                    <a:pt x="25" y="94"/>
                    <a:pt x="21" y="90"/>
                    <a:pt x="28" y="92"/>
                  </a:cubicBezTo>
                  <a:cubicBezTo>
                    <a:pt x="25" y="88"/>
                    <a:pt x="15" y="93"/>
                    <a:pt x="12" y="89"/>
                  </a:cubicBezTo>
                  <a:cubicBezTo>
                    <a:pt x="15" y="82"/>
                    <a:pt x="24" y="89"/>
                    <a:pt x="29" y="83"/>
                  </a:cubicBezTo>
                  <a:cubicBezTo>
                    <a:pt x="26" y="80"/>
                    <a:pt x="17" y="82"/>
                    <a:pt x="14" y="83"/>
                  </a:cubicBezTo>
                  <a:cubicBezTo>
                    <a:pt x="12" y="81"/>
                    <a:pt x="13" y="81"/>
                    <a:pt x="14" y="79"/>
                  </a:cubicBezTo>
                  <a:cubicBezTo>
                    <a:pt x="12" y="79"/>
                    <a:pt x="12" y="80"/>
                    <a:pt x="12" y="80"/>
                  </a:cubicBezTo>
                  <a:cubicBezTo>
                    <a:pt x="11" y="80"/>
                    <a:pt x="11" y="79"/>
                    <a:pt x="11" y="78"/>
                  </a:cubicBezTo>
                  <a:cubicBezTo>
                    <a:pt x="5" y="79"/>
                    <a:pt x="3" y="76"/>
                    <a:pt x="0" y="75"/>
                  </a:cubicBezTo>
                  <a:cubicBezTo>
                    <a:pt x="2" y="66"/>
                    <a:pt x="13" y="68"/>
                    <a:pt x="21" y="66"/>
                  </a:cubicBezTo>
                  <a:cubicBezTo>
                    <a:pt x="23" y="66"/>
                    <a:pt x="22" y="66"/>
                    <a:pt x="23" y="65"/>
                  </a:cubicBezTo>
                  <a:cubicBezTo>
                    <a:pt x="23" y="65"/>
                    <a:pt x="25" y="64"/>
                    <a:pt x="25" y="64"/>
                  </a:cubicBezTo>
                  <a:cubicBezTo>
                    <a:pt x="29" y="62"/>
                    <a:pt x="34" y="63"/>
                    <a:pt x="36" y="62"/>
                  </a:cubicBezTo>
                  <a:cubicBezTo>
                    <a:pt x="38" y="62"/>
                    <a:pt x="36" y="60"/>
                    <a:pt x="37" y="59"/>
                  </a:cubicBezTo>
                  <a:cubicBezTo>
                    <a:pt x="39" y="59"/>
                    <a:pt x="41" y="59"/>
                    <a:pt x="42" y="58"/>
                  </a:cubicBezTo>
                  <a:cubicBezTo>
                    <a:pt x="43" y="57"/>
                    <a:pt x="44" y="55"/>
                    <a:pt x="46" y="54"/>
                  </a:cubicBezTo>
                  <a:cubicBezTo>
                    <a:pt x="48" y="49"/>
                    <a:pt x="41" y="53"/>
                    <a:pt x="43" y="48"/>
                  </a:cubicBezTo>
                  <a:cubicBezTo>
                    <a:pt x="40" y="47"/>
                    <a:pt x="41" y="51"/>
                    <a:pt x="40" y="51"/>
                  </a:cubicBezTo>
                  <a:cubicBezTo>
                    <a:pt x="39" y="51"/>
                    <a:pt x="33" y="48"/>
                    <a:pt x="29" y="50"/>
                  </a:cubicBezTo>
                  <a:cubicBezTo>
                    <a:pt x="27" y="46"/>
                    <a:pt x="32" y="48"/>
                    <a:pt x="33" y="47"/>
                  </a:cubicBezTo>
                  <a:cubicBezTo>
                    <a:pt x="33" y="47"/>
                    <a:pt x="33" y="46"/>
                    <a:pt x="33" y="45"/>
                  </a:cubicBezTo>
                  <a:cubicBezTo>
                    <a:pt x="34" y="45"/>
                    <a:pt x="36" y="46"/>
                    <a:pt x="36" y="45"/>
                  </a:cubicBezTo>
                  <a:cubicBezTo>
                    <a:pt x="36" y="45"/>
                    <a:pt x="37" y="43"/>
                    <a:pt x="37" y="43"/>
                  </a:cubicBezTo>
                  <a:cubicBezTo>
                    <a:pt x="39" y="42"/>
                    <a:pt x="38" y="44"/>
                    <a:pt x="39" y="44"/>
                  </a:cubicBezTo>
                  <a:cubicBezTo>
                    <a:pt x="39" y="44"/>
                    <a:pt x="44" y="43"/>
                    <a:pt x="43" y="40"/>
                  </a:cubicBezTo>
                  <a:cubicBezTo>
                    <a:pt x="46" y="40"/>
                    <a:pt x="46" y="42"/>
                    <a:pt x="49" y="41"/>
                  </a:cubicBezTo>
                  <a:cubicBezTo>
                    <a:pt x="51" y="41"/>
                    <a:pt x="49" y="40"/>
                    <a:pt x="49" y="40"/>
                  </a:cubicBezTo>
                  <a:cubicBezTo>
                    <a:pt x="49" y="38"/>
                    <a:pt x="52" y="38"/>
                    <a:pt x="52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4" y="35"/>
                    <a:pt x="62" y="30"/>
                    <a:pt x="63" y="27"/>
                  </a:cubicBezTo>
                  <a:cubicBezTo>
                    <a:pt x="68" y="28"/>
                    <a:pt x="72" y="30"/>
                    <a:pt x="77" y="27"/>
                  </a:cubicBezTo>
                  <a:cubicBezTo>
                    <a:pt x="77" y="26"/>
                    <a:pt x="75" y="26"/>
                    <a:pt x="74" y="26"/>
                  </a:cubicBezTo>
                  <a:cubicBezTo>
                    <a:pt x="75" y="24"/>
                    <a:pt x="80" y="25"/>
                    <a:pt x="82" y="23"/>
                  </a:cubicBezTo>
                  <a:cubicBezTo>
                    <a:pt x="86" y="21"/>
                    <a:pt x="97" y="22"/>
                    <a:pt x="105" y="22"/>
                  </a:cubicBezTo>
                  <a:cubicBezTo>
                    <a:pt x="107" y="21"/>
                    <a:pt x="107" y="20"/>
                    <a:pt x="109" y="20"/>
                  </a:cubicBezTo>
                  <a:cubicBezTo>
                    <a:pt x="113" y="20"/>
                    <a:pt x="116" y="22"/>
                    <a:pt x="119" y="20"/>
                  </a:cubicBezTo>
                  <a:cubicBezTo>
                    <a:pt x="118" y="21"/>
                    <a:pt x="120" y="25"/>
                    <a:pt x="120" y="24"/>
                  </a:cubicBezTo>
                  <a:cubicBezTo>
                    <a:pt x="122" y="22"/>
                    <a:pt x="121" y="24"/>
                    <a:pt x="124" y="27"/>
                  </a:cubicBezTo>
                  <a:cubicBezTo>
                    <a:pt x="127" y="27"/>
                    <a:pt x="122" y="23"/>
                    <a:pt x="129" y="24"/>
                  </a:cubicBezTo>
                  <a:cubicBezTo>
                    <a:pt x="126" y="22"/>
                    <a:pt x="131" y="19"/>
                    <a:pt x="124" y="19"/>
                  </a:cubicBezTo>
                  <a:cubicBezTo>
                    <a:pt x="125" y="16"/>
                    <a:pt x="135" y="11"/>
                    <a:pt x="136" y="17"/>
                  </a:cubicBezTo>
                  <a:cubicBezTo>
                    <a:pt x="140" y="18"/>
                    <a:pt x="139" y="15"/>
                    <a:pt x="143" y="17"/>
                  </a:cubicBezTo>
                  <a:cubicBezTo>
                    <a:pt x="144" y="18"/>
                    <a:pt x="145" y="19"/>
                    <a:pt x="147" y="20"/>
                  </a:cubicBezTo>
                  <a:cubicBezTo>
                    <a:pt x="149" y="21"/>
                    <a:pt x="153" y="22"/>
                    <a:pt x="158" y="23"/>
                  </a:cubicBezTo>
                  <a:cubicBezTo>
                    <a:pt x="158" y="22"/>
                    <a:pt x="156" y="22"/>
                    <a:pt x="155" y="22"/>
                  </a:cubicBezTo>
                  <a:cubicBezTo>
                    <a:pt x="156" y="20"/>
                    <a:pt x="157" y="19"/>
                    <a:pt x="160" y="19"/>
                  </a:cubicBezTo>
                  <a:cubicBezTo>
                    <a:pt x="157" y="16"/>
                    <a:pt x="152" y="15"/>
                    <a:pt x="147" y="15"/>
                  </a:cubicBezTo>
                  <a:cubicBezTo>
                    <a:pt x="147" y="11"/>
                    <a:pt x="153" y="12"/>
                    <a:pt x="157" y="12"/>
                  </a:cubicBezTo>
                  <a:cubicBezTo>
                    <a:pt x="157" y="9"/>
                    <a:pt x="155" y="9"/>
                    <a:pt x="153" y="9"/>
                  </a:cubicBezTo>
                  <a:cubicBezTo>
                    <a:pt x="156" y="3"/>
                    <a:pt x="161" y="8"/>
                    <a:pt x="165" y="9"/>
                  </a:cubicBezTo>
                  <a:cubicBezTo>
                    <a:pt x="168" y="9"/>
                    <a:pt x="168" y="7"/>
                    <a:pt x="171" y="8"/>
                  </a:cubicBezTo>
                  <a:cubicBezTo>
                    <a:pt x="178" y="8"/>
                    <a:pt x="182" y="11"/>
                    <a:pt x="188" y="8"/>
                  </a:cubicBezTo>
                  <a:cubicBezTo>
                    <a:pt x="190" y="6"/>
                    <a:pt x="193" y="7"/>
                    <a:pt x="196" y="6"/>
                  </a:cubicBezTo>
                  <a:cubicBezTo>
                    <a:pt x="198" y="6"/>
                    <a:pt x="197" y="4"/>
                    <a:pt x="197" y="2"/>
                  </a:cubicBezTo>
                  <a:cubicBezTo>
                    <a:pt x="200" y="2"/>
                    <a:pt x="202" y="2"/>
                    <a:pt x="204" y="2"/>
                  </a:cubicBezTo>
                  <a:cubicBezTo>
                    <a:pt x="206" y="2"/>
                    <a:pt x="207" y="1"/>
                    <a:pt x="209" y="1"/>
                  </a:cubicBezTo>
                  <a:cubicBezTo>
                    <a:pt x="212" y="1"/>
                    <a:pt x="215" y="3"/>
                    <a:pt x="221" y="2"/>
                  </a:cubicBezTo>
                  <a:cubicBezTo>
                    <a:pt x="225" y="1"/>
                    <a:pt x="234" y="0"/>
                    <a:pt x="242" y="1"/>
                  </a:cubicBezTo>
                  <a:cubicBezTo>
                    <a:pt x="245" y="1"/>
                    <a:pt x="245" y="2"/>
                    <a:pt x="246" y="2"/>
                  </a:cubicBezTo>
                  <a:cubicBezTo>
                    <a:pt x="255" y="4"/>
                    <a:pt x="262" y="1"/>
                    <a:pt x="262" y="8"/>
                  </a:cubicBezTo>
                  <a:cubicBezTo>
                    <a:pt x="266" y="9"/>
                    <a:pt x="266" y="6"/>
                    <a:pt x="269" y="6"/>
                  </a:cubicBezTo>
                  <a:cubicBezTo>
                    <a:pt x="269" y="11"/>
                    <a:pt x="274" y="10"/>
                    <a:pt x="276" y="12"/>
                  </a:cubicBezTo>
                  <a:cubicBezTo>
                    <a:pt x="280" y="13"/>
                    <a:pt x="280" y="10"/>
                    <a:pt x="283" y="10"/>
                  </a:cubicBezTo>
                  <a:cubicBezTo>
                    <a:pt x="282" y="15"/>
                    <a:pt x="289" y="12"/>
                    <a:pt x="291" y="13"/>
                  </a:cubicBezTo>
                  <a:cubicBezTo>
                    <a:pt x="289" y="16"/>
                    <a:pt x="289" y="14"/>
                    <a:pt x="290" y="19"/>
                  </a:cubicBezTo>
                  <a:cubicBezTo>
                    <a:pt x="288" y="17"/>
                    <a:pt x="287" y="18"/>
                    <a:pt x="287" y="20"/>
                  </a:cubicBezTo>
                  <a:cubicBezTo>
                    <a:pt x="272" y="21"/>
                    <a:pt x="254" y="22"/>
                    <a:pt x="244" y="23"/>
                  </a:cubicBezTo>
                  <a:cubicBezTo>
                    <a:pt x="243" y="23"/>
                    <a:pt x="242" y="24"/>
                    <a:pt x="242" y="24"/>
                  </a:cubicBezTo>
                  <a:cubicBezTo>
                    <a:pt x="241" y="24"/>
                    <a:pt x="242" y="23"/>
                    <a:pt x="242" y="23"/>
                  </a:cubicBezTo>
                  <a:cubicBezTo>
                    <a:pt x="243" y="22"/>
                    <a:pt x="240" y="21"/>
                    <a:pt x="239" y="22"/>
                  </a:cubicBezTo>
                  <a:cubicBezTo>
                    <a:pt x="239" y="22"/>
                    <a:pt x="240" y="24"/>
                    <a:pt x="239" y="24"/>
                  </a:cubicBezTo>
                  <a:cubicBezTo>
                    <a:pt x="237" y="25"/>
                    <a:pt x="234" y="24"/>
                    <a:pt x="232" y="26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23" name="Freeform 87"/>
            <p:cNvSpPr>
              <a:spLocks noChangeArrowheads="1"/>
            </p:cNvSpPr>
            <p:nvPr/>
          </p:nvSpPr>
          <p:spPr bwMode="auto">
            <a:xfrm>
              <a:off x="1643063" y="25400"/>
              <a:ext cx="633413" cy="346075"/>
            </a:xfrm>
            <a:custGeom>
              <a:avLst/>
              <a:gdLst>
                <a:gd name="T0" fmla="*/ 158 w 169"/>
                <a:gd name="T1" fmla="*/ 9 h 92"/>
                <a:gd name="T2" fmla="*/ 168 w 169"/>
                <a:gd name="T3" fmla="*/ 15 h 92"/>
                <a:gd name="T4" fmla="*/ 164 w 169"/>
                <a:gd name="T5" fmla="*/ 17 h 92"/>
                <a:gd name="T6" fmla="*/ 157 w 169"/>
                <a:gd name="T7" fmla="*/ 20 h 92"/>
                <a:gd name="T8" fmla="*/ 137 w 169"/>
                <a:gd name="T9" fmla="*/ 24 h 92"/>
                <a:gd name="T10" fmla="*/ 145 w 169"/>
                <a:gd name="T11" fmla="*/ 27 h 92"/>
                <a:gd name="T12" fmla="*/ 128 w 169"/>
                <a:gd name="T13" fmla="*/ 34 h 92"/>
                <a:gd name="T14" fmla="*/ 123 w 169"/>
                <a:gd name="T15" fmla="*/ 37 h 92"/>
                <a:gd name="T16" fmla="*/ 114 w 169"/>
                <a:gd name="T17" fmla="*/ 41 h 92"/>
                <a:gd name="T18" fmla="*/ 100 w 169"/>
                <a:gd name="T19" fmla="*/ 47 h 92"/>
                <a:gd name="T20" fmla="*/ 96 w 169"/>
                <a:gd name="T21" fmla="*/ 51 h 92"/>
                <a:gd name="T22" fmla="*/ 86 w 169"/>
                <a:gd name="T23" fmla="*/ 52 h 92"/>
                <a:gd name="T24" fmla="*/ 92 w 169"/>
                <a:gd name="T25" fmla="*/ 61 h 92"/>
                <a:gd name="T26" fmla="*/ 82 w 169"/>
                <a:gd name="T27" fmla="*/ 68 h 92"/>
                <a:gd name="T28" fmla="*/ 75 w 169"/>
                <a:gd name="T29" fmla="*/ 72 h 92"/>
                <a:gd name="T30" fmla="*/ 63 w 169"/>
                <a:gd name="T31" fmla="*/ 81 h 92"/>
                <a:gd name="T32" fmla="*/ 67 w 169"/>
                <a:gd name="T33" fmla="*/ 88 h 92"/>
                <a:gd name="T34" fmla="*/ 55 w 169"/>
                <a:gd name="T35" fmla="*/ 90 h 92"/>
                <a:gd name="T36" fmla="*/ 34 w 169"/>
                <a:gd name="T37" fmla="*/ 86 h 92"/>
                <a:gd name="T38" fmla="*/ 27 w 169"/>
                <a:gd name="T39" fmla="*/ 88 h 92"/>
                <a:gd name="T40" fmla="*/ 18 w 169"/>
                <a:gd name="T41" fmla="*/ 81 h 92"/>
                <a:gd name="T42" fmla="*/ 27 w 169"/>
                <a:gd name="T43" fmla="*/ 72 h 92"/>
                <a:gd name="T44" fmla="*/ 39 w 169"/>
                <a:gd name="T45" fmla="*/ 72 h 92"/>
                <a:gd name="T46" fmla="*/ 19 w 169"/>
                <a:gd name="T47" fmla="*/ 68 h 92"/>
                <a:gd name="T48" fmla="*/ 30 w 169"/>
                <a:gd name="T49" fmla="*/ 59 h 92"/>
                <a:gd name="T50" fmla="*/ 40 w 169"/>
                <a:gd name="T51" fmla="*/ 59 h 92"/>
                <a:gd name="T52" fmla="*/ 40 w 169"/>
                <a:gd name="T53" fmla="*/ 54 h 92"/>
                <a:gd name="T54" fmla="*/ 37 w 169"/>
                <a:gd name="T55" fmla="*/ 47 h 92"/>
                <a:gd name="T56" fmla="*/ 30 w 169"/>
                <a:gd name="T57" fmla="*/ 44 h 92"/>
                <a:gd name="T58" fmla="*/ 46 w 169"/>
                <a:gd name="T59" fmla="*/ 43 h 92"/>
                <a:gd name="T60" fmla="*/ 51 w 169"/>
                <a:gd name="T61" fmla="*/ 40 h 92"/>
                <a:gd name="T62" fmla="*/ 63 w 169"/>
                <a:gd name="T63" fmla="*/ 31 h 92"/>
                <a:gd name="T64" fmla="*/ 39 w 169"/>
                <a:gd name="T65" fmla="*/ 36 h 92"/>
                <a:gd name="T66" fmla="*/ 22 w 169"/>
                <a:gd name="T67" fmla="*/ 31 h 92"/>
                <a:gd name="T68" fmla="*/ 5 w 169"/>
                <a:gd name="T69" fmla="*/ 27 h 92"/>
                <a:gd name="T70" fmla="*/ 2 w 169"/>
                <a:gd name="T71" fmla="*/ 19 h 92"/>
                <a:gd name="T72" fmla="*/ 30 w 169"/>
                <a:gd name="T73" fmla="*/ 12 h 92"/>
                <a:gd name="T74" fmla="*/ 50 w 169"/>
                <a:gd name="T75" fmla="*/ 8 h 92"/>
                <a:gd name="T76" fmla="*/ 74 w 169"/>
                <a:gd name="T77" fmla="*/ 3 h 92"/>
                <a:gd name="T78" fmla="*/ 98 w 169"/>
                <a:gd name="T79" fmla="*/ 2 h 92"/>
                <a:gd name="T80" fmla="*/ 110 w 169"/>
                <a:gd name="T81" fmla="*/ 2 h 92"/>
                <a:gd name="T82" fmla="*/ 134 w 169"/>
                <a:gd name="T83" fmla="*/ 2 h 92"/>
                <a:gd name="T84" fmla="*/ 158 w 169"/>
                <a:gd name="T85" fmla="*/ 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9" h="92">
                  <a:moveTo>
                    <a:pt x="158" y="3"/>
                  </a:moveTo>
                  <a:cubicBezTo>
                    <a:pt x="156" y="6"/>
                    <a:pt x="158" y="5"/>
                    <a:pt x="158" y="9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69" y="11"/>
                    <a:pt x="167" y="12"/>
                    <a:pt x="168" y="15"/>
                  </a:cubicBezTo>
                  <a:cubicBezTo>
                    <a:pt x="167" y="15"/>
                    <a:pt x="164" y="14"/>
                    <a:pt x="164" y="15"/>
                  </a:cubicBezTo>
                  <a:cubicBezTo>
                    <a:pt x="163" y="15"/>
                    <a:pt x="164" y="17"/>
                    <a:pt x="164" y="17"/>
                  </a:cubicBezTo>
                  <a:cubicBezTo>
                    <a:pt x="161" y="18"/>
                    <a:pt x="158" y="19"/>
                    <a:pt x="158" y="17"/>
                  </a:cubicBezTo>
                  <a:cubicBezTo>
                    <a:pt x="156" y="17"/>
                    <a:pt x="157" y="20"/>
                    <a:pt x="157" y="20"/>
                  </a:cubicBezTo>
                  <a:cubicBezTo>
                    <a:pt x="155" y="21"/>
                    <a:pt x="151" y="19"/>
                    <a:pt x="151" y="22"/>
                  </a:cubicBezTo>
                  <a:cubicBezTo>
                    <a:pt x="146" y="21"/>
                    <a:pt x="140" y="20"/>
                    <a:pt x="137" y="24"/>
                  </a:cubicBezTo>
                  <a:cubicBezTo>
                    <a:pt x="138" y="28"/>
                    <a:pt x="144" y="24"/>
                    <a:pt x="145" y="23"/>
                  </a:cubicBezTo>
                  <a:cubicBezTo>
                    <a:pt x="147" y="24"/>
                    <a:pt x="145" y="25"/>
                    <a:pt x="145" y="27"/>
                  </a:cubicBezTo>
                  <a:cubicBezTo>
                    <a:pt x="140" y="27"/>
                    <a:pt x="137" y="29"/>
                    <a:pt x="133" y="30"/>
                  </a:cubicBezTo>
                  <a:cubicBezTo>
                    <a:pt x="131" y="31"/>
                    <a:pt x="129" y="32"/>
                    <a:pt x="128" y="34"/>
                  </a:cubicBezTo>
                  <a:cubicBezTo>
                    <a:pt x="127" y="35"/>
                    <a:pt x="125" y="34"/>
                    <a:pt x="124" y="34"/>
                  </a:cubicBezTo>
                  <a:cubicBezTo>
                    <a:pt x="123" y="35"/>
                    <a:pt x="124" y="36"/>
                    <a:pt x="123" y="37"/>
                  </a:cubicBezTo>
                  <a:cubicBezTo>
                    <a:pt x="121" y="38"/>
                    <a:pt x="119" y="36"/>
                    <a:pt x="119" y="38"/>
                  </a:cubicBezTo>
                  <a:cubicBezTo>
                    <a:pt x="119" y="40"/>
                    <a:pt x="115" y="39"/>
                    <a:pt x="114" y="41"/>
                  </a:cubicBezTo>
                  <a:cubicBezTo>
                    <a:pt x="114" y="44"/>
                    <a:pt x="111" y="42"/>
                    <a:pt x="109" y="44"/>
                  </a:cubicBezTo>
                  <a:cubicBezTo>
                    <a:pt x="107" y="46"/>
                    <a:pt x="104" y="45"/>
                    <a:pt x="100" y="47"/>
                  </a:cubicBezTo>
                  <a:cubicBezTo>
                    <a:pt x="100" y="47"/>
                    <a:pt x="101" y="48"/>
                    <a:pt x="99" y="48"/>
                  </a:cubicBezTo>
                  <a:cubicBezTo>
                    <a:pt x="96" y="48"/>
                    <a:pt x="98" y="49"/>
                    <a:pt x="96" y="51"/>
                  </a:cubicBezTo>
                  <a:cubicBezTo>
                    <a:pt x="96" y="51"/>
                    <a:pt x="95" y="51"/>
                    <a:pt x="95" y="51"/>
                  </a:cubicBezTo>
                  <a:cubicBezTo>
                    <a:pt x="94" y="51"/>
                    <a:pt x="91" y="54"/>
                    <a:pt x="86" y="52"/>
                  </a:cubicBezTo>
                  <a:cubicBezTo>
                    <a:pt x="87" y="54"/>
                    <a:pt x="92" y="55"/>
                    <a:pt x="86" y="55"/>
                  </a:cubicBezTo>
                  <a:cubicBezTo>
                    <a:pt x="87" y="58"/>
                    <a:pt x="93" y="56"/>
                    <a:pt x="92" y="61"/>
                  </a:cubicBezTo>
                  <a:cubicBezTo>
                    <a:pt x="89" y="58"/>
                    <a:pt x="89" y="61"/>
                    <a:pt x="89" y="65"/>
                  </a:cubicBezTo>
                  <a:cubicBezTo>
                    <a:pt x="86" y="61"/>
                    <a:pt x="85" y="66"/>
                    <a:pt x="82" y="68"/>
                  </a:cubicBezTo>
                  <a:cubicBezTo>
                    <a:pt x="79" y="70"/>
                    <a:pt x="76" y="68"/>
                    <a:pt x="74" y="71"/>
                  </a:cubicBezTo>
                  <a:cubicBezTo>
                    <a:pt x="73" y="72"/>
                    <a:pt x="75" y="72"/>
                    <a:pt x="75" y="72"/>
                  </a:cubicBezTo>
                  <a:cubicBezTo>
                    <a:pt x="75" y="73"/>
                    <a:pt x="70" y="74"/>
                    <a:pt x="74" y="75"/>
                  </a:cubicBezTo>
                  <a:cubicBezTo>
                    <a:pt x="72" y="79"/>
                    <a:pt x="64" y="76"/>
                    <a:pt x="63" y="81"/>
                  </a:cubicBezTo>
                  <a:cubicBezTo>
                    <a:pt x="65" y="83"/>
                    <a:pt x="69" y="84"/>
                    <a:pt x="74" y="83"/>
                  </a:cubicBezTo>
                  <a:cubicBezTo>
                    <a:pt x="75" y="88"/>
                    <a:pt x="67" y="84"/>
                    <a:pt x="67" y="88"/>
                  </a:cubicBezTo>
                  <a:cubicBezTo>
                    <a:pt x="67" y="90"/>
                    <a:pt x="65" y="87"/>
                    <a:pt x="64" y="88"/>
                  </a:cubicBezTo>
                  <a:cubicBezTo>
                    <a:pt x="61" y="88"/>
                    <a:pt x="59" y="92"/>
                    <a:pt x="55" y="90"/>
                  </a:cubicBezTo>
                  <a:cubicBezTo>
                    <a:pt x="55" y="89"/>
                    <a:pt x="52" y="89"/>
                    <a:pt x="53" y="86"/>
                  </a:cubicBezTo>
                  <a:cubicBezTo>
                    <a:pt x="46" y="85"/>
                    <a:pt x="41" y="88"/>
                    <a:pt x="34" y="86"/>
                  </a:cubicBezTo>
                  <a:cubicBezTo>
                    <a:pt x="34" y="86"/>
                    <a:pt x="33" y="85"/>
                    <a:pt x="33" y="85"/>
                  </a:cubicBezTo>
                  <a:cubicBezTo>
                    <a:pt x="31" y="85"/>
                    <a:pt x="30" y="87"/>
                    <a:pt x="27" y="88"/>
                  </a:cubicBezTo>
                  <a:cubicBezTo>
                    <a:pt x="21" y="89"/>
                    <a:pt x="15" y="86"/>
                    <a:pt x="8" y="85"/>
                  </a:cubicBezTo>
                  <a:cubicBezTo>
                    <a:pt x="10" y="82"/>
                    <a:pt x="13" y="80"/>
                    <a:pt x="18" y="81"/>
                  </a:cubicBezTo>
                  <a:cubicBezTo>
                    <a:pt x="21" y="80"/>
                    <a:pt x="18" y="74"/>
                    <a:pt x="20" y="73"/>
                  </a:cubicBezTo>
                  <a:cubicBezTo>
                    <a:pt x="24" y="75"/>
                    <a:pt x="24" y="72"/>
                    <a:pt x="27" y="72"/>
                  </a:cubicBezTo>
                  <a:cubicBezTo>
                    <a:pt x="27" y="77"/>
                    <a:pt x="33" y="76"/>
                    <a:pt x="37" y="76"/>
                  </a:cubicBezTo>
                  <a:cubicBezTo>
                    <a:pt x="40" y="76"/>
                    <a:pt x="36" y="74"/>
                    <a:pt x="39" y="72"/>
                  </a:cubicBezTo>
                  <a:cubicBezTo>
                    <a:pt x="38" y="69"/>
                    <a:pt x="30" y="73"/>
                    <a:pt x="33" y="67"/>
                  </a:cubicBezTo>
                  <a:cubicBezTo>
                    <a:pt x="27" y="68"/>
                    <a:pt x="25" y="70"/>
                    <a:pt x="19" y="68"/>
                  </a:cubicBezTo>
                  <a:cubicBezTo>
                    <a:pt x="20" y="65"/>
                    <a:pt x="23" y="64"/>
                    <a:pt x="26" y="64"/>
                  </a:cubicBezTo>
                  <a:cubicBezTo>
                    <a:pt x="27" y="62"/>
                    <a:pt x="29" y="61"/>
                    <a:pt x="30" y="59"/>
                  </a:cubicBezTo>
                  <a:cubicBezTo>
                    <a:pt x="32" y="60"/>
                    <a:pt x="33" y="59"/>
                    <a:pt x="33" y="58"/>
                  </a:cubicBezTo>
                  <a:cubicBezTo>
                    <a:pt x="36" y="58"/>
                    <a:pt x="38" y="58"/>
                    <a:pt x="40" y="59"/>
                  </a:cubicBezTo>
                  <a:cubicBezTo>
                    <a:pt x="42" y="59"/>
                    <a:pt x="44" y="57"/>
                    <a:pt x="44" y="55"/>
                  </a:cubicBezTo>
                  <a:cubicBezTo>
                    <a:pt x="44" y="53"/>
                    <a:pt x="41" y="55"/>
                    <a:pt x="40" y="54"/>
                  </a:cubicBezTo>
                  <a:cubicBezTo>
                    <a:pt x="40" y="53"/>
                    <a:pt x="39" y="50"/>
                    <a:pt x="39" y="50"/>
                  </a:cubicBezTo>
                  <a:cubicBezTo>
                    <a:pt x="38" y="49"/>
                    <a:pt x="37" y="48"/>
                    <a:pt x="37" y="47"/>
                  </a:cubicBezTo>
                  <a:cubicBezTo>
                    <a:pt x="36" y="48"/>
                    <a:pt x="35" y="48"/>
                    <a:pt x="33" y="48"/>
                  </a:cubicBezTo>
                  <a:cubicBezTo>
                    <a:pt x="34" y="45"/>
                    <a:pt x="33" y="44"/>
                    <a:pt x="30" y="44"/>
                  </a:cubicBezTo>
                  <a:cubicBezTo>
                    <a:pt x="32" y="42"/>
                    <a:pt x="33" y="39"/>
                    <a:pt x="37" y="40"/>
                  </a:cubicBezTo>
                  <a:cubicBezTo>
                    <a:pt x="41" y="40"/>
                    <a:pt x="40" y="45"/>
                    <a:pt x="46" y="43"/>
                  </a:cubicBezTo>
                  <a:cubicBezTo>
                    <a:pt x="45" y="44"/>
                    <a:pt x="46" y="45"/>
                    <a:pt x="47" y="45"/>
                  </a:cubicBezTo>
                  <a:cubicBezTo>
                    <a:pt x="52" y="47"/>
                    <a:pt x="49" y="41"/>
                    <a:pt x="51" y="40"/>
                  </a:cubicBezTo>
                  <a:cubicBezTo>
                    <a:pt x="58" y="38"/>
                    <a:pt x="65" y="36"/>
                    <a:pt x="68" y="31"/>
                  </a:cubicBezTo>
                  <a:cubicBezTo>
                    <a:pt x="68" y="28"/>
                    <a:pt x="66" y="33"/>
                    <a:pt x="63" y="31"/>
                  </a:cubicBezTo>
                  <a:cubicBezTo>
                    <a:pt x="60" y="33"/>
                    <a:pt x="57" y="33"/>
                    <a:pt x="55" y="36"/>
                  </a:cubicBezTo>
                  <a:cubicBezTo>
                    <a:pt x="52" y="34"/>
                    <a:pt x="45" y="36"/>
                    <a:pt x="39" y="36"/>
                  </a:cubicBezTo>
                  <a:cubicBezTo>
                    <a:pt x="35" y="35"/>
                    <a:pt x="33" y="33"/>
                    <a:pt x="29" y="36"/>
                  </a:cubicBezTo>
                  <a:cubicBezTo>
                    <a:pt x="28" y="31"/>
                    <a:pt x="24" y="36"/>
                    <a:pt x="22" y="31"/>
                  </a:cubicBezTo>
                  <a:cubicBezTo>
                    <a:pt x="20" y="34"/>
                    <a:pt x="16" y="30"/>
                    <a:pt x="11" y="31"/>
                  </a:cubicBezTo>
                  <a:cubicBezTo>
                    <a:pt x="12" y="27"/>
                    <a:pt x="6" y="29"/>
                    <a:pt x="5" y="27"/>
                  </a:cubicBezTo>
                  <a:cubicBezTo>
                    <a:pt x="4" y="23"/>
                    <a:pt x="8" y="25"/>
                    <a:pt x="9" y="23"/>
                  </a:cubicBezTo>
                  <a:cubicBezTo>
                    <a:pt x="9" y="19"/>
                    <a:pt x="0" y="25"/>
                    <a:pt x="2" y="19"/>
                  </a:cubicBezTo>
                  <a:cubicBezTo>
                    <a:pt x="8" y="17"/>
                    <a:pt x="19" y="16"/>
                    <a:pt x="29" y="15"/>
                  </a:cubicBezTo>
                  <a:cubicBezTo>
                    <a:pt x="30" y="15"/>
                    <a:pt x="30" y="13"/>
                    <a:pt x="30" y="12"/>
                  </a:cubicBezTo>
                  <a:cubicBezTo>
                    <a:pt x="38" y="13"/>
                    <a:pt x="43" y="10"/>
                    <a:pt x="47" y="12"/>
                  </a:cubicBezTo>
                  <a:cubicBezTo>
                    <a:pt x="48" y="11"/>
                    <a:pt x="49" y="9"/>
                    <a:pt x="50" y="8"/>
                  </a:cubicBezTo>
                  <a:cubicBezTo>
                    <a:pt x="58" y="7"/>
                    <a:pt x="66" y="5"/>
                    <a:pt x="72" y="6"/>
                  </a:cubicBezTo>
                  <a:cubicBezTo>
                    <a:pt x="74" y="6"/>
                    <a:pt x="73" y="4"/>
                    <a:pt x="74" y="3"/>
                  </a:cubicBezTo>
                  <a:cubicBezTo>
                    <a:pt x="79" y="4"/>
                    <a:pt x="87" y="2"/>
                    <a:pt x="91" y="5"/>
                  </a:cubicBezTo>
                  <a:cubicBezTo>
                    <a:pt x="91" y="2"/>
                    <a:pt x="97" y="5"/>
                    <a:pt x="98" y="2"/>
                  </a:cubicBezTo>
                  <a:cubicBezTo>
                    <a:pt x="101" y="3"/>
                    <a:pt x="106" y="4"/>
                    <a:pt x="112" y="3"/>
                  </a:cubicBezTo>
                  <a:cubicBezTo>
                    <a:pt x="112" y="2"/>
                    <a:pt x="111" y="2"/>
                    <a:pt x="110" y="2"/>
                  </a:cubicBezTo>
                  <a:cubicBezTo>
                    <a:pt x="110" y="0"/>
                    <a:pt x="112" y="1"/>
                    <a:pt x="112" y="2"/>
                  </a:cubicBezTo>
                  <a:cubicBezTo>
                    <a:pt x="118" y="3"/>
                    <a:pt x="128" y="1"/>
                    <a:pt x="134" y="2"/>
                  </a:cubicBezTo>
                  <a:cubicBezTo>
                    <a:pt x="134" y="2"/>
                    <a:pt x="134" y="5"/>
                    <a:pt x="134" y="5"/>
                  </a:cubicBezTo>
                  <a:cubicBezTo>
                    <a:pt x="145" y="5"/>
                    <a:pt x="146" y="3"/>
                    <a:pt x="158" y="3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24" name="Freeform 88"/>
            <p:cNvSpPr>
              <a:spLocks noChangeArrowheads="1"/>
            </p:cNvSpPr>
            <p:nvPr/>
          </p:nvSpPr>
          <p:spPr bwMode="auto">
            <a:xfrm>
              <a:off x="3990975" y="157163"/>
              <a:ext cx="184150" cy="63500"/>
            </a:xfrm>
            <a:custGeom>
              <a:avLst/>
              <a:gdLst>
                <a:gd name="T0" fmla="*/ 13 w 49"/>
                <a:gd name="T1" fmla="*/ 2 h 17"/>
                <a:gd name="T2" fmla="*/ 13 w 49"/>
                <a:gd name="T3" fmla="*/ 3 h 17"/>
                <a:gd name="T4" fmla="*/ 17 w 49"/>
                <a:gd name="T5" fmla="*/ 8 h 17"/>
                <a:gd name="T6" fmla="*/ 22 w 49"/>
                <a:gd name="T7" fmla="*/ 5 h 17"/>
                <a:gd name="T8" fmla="*/ 29 w 49"/>
                <a:gd name="T9" fmla="*/ 8 h 17"/>
                <a:gd name="T10" fmla="*/ 41 w 49"/>
                <a:gd name="T11" fmla="*/ 5 h 17"/>
                <a:gd name="T12" fmla="*/ 47 w 49"/>
                <a:gd name="T13" fmla="*/ 8 h 17"/>
                <a:gd name="T14" fmla="*/ 44 w 49"/>
                <a:gd name="T15" fmla="*/ 13 h 17"/>
                <a:gd name="T16" fmla="*/ 31 w 49"/>
                <a:gd name="T17" fmla="*/ 15 h 17"/>
                <a:gd name="T18" fmla="*/ 23 w 49"/>
                <a:gd name="T19" fmla="*/ 17 h 17"/>
                <a:gd name="T20" fmla="*/ 9 w 49"/>
                <a:gd name="T21" fmla="*/ 8 h 17"/>
                <a:gd name="T22" fmla="*/ 2 w 49"/>
                <a:gd name="T23" fmla="*/ 6 h 17"/>
                <a:gd name="T24" fmla="*/ 13 w 49"/>
                <a:gd name="T2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17">
                  <a:moveTo>
                    <a:pt x="13" y="2"/>
                  </a:moveTo>
                  <a:cubicBezTo>
                    <a:pt x="15" y="2"/>
                    <a:pt x="14" y="3"/>
                    <a:pt x="13" y="3"/>
                  </a:cubicBezTo>
                  <a:cubicBezTo>
                    <a:pt x="13" y="7"/>
                    <a:pt x="19" y="3"/>
                    <a:pt x="17" y="8"/>
                  </a:cubicBezTo>
                  <a:cubicBezTo>
                    <a:pt x="20" y="8"/>
                    <a:pt x="19" y="5"/>
                    <a:pt x="22" y="5"/>
                  </a:cubicBezTo>
                  <a:cubicBezTo>
                    <a:pt x="25" y="8"/>
                    <a:pt x="28" y="2"/>
                    <a:pt x="29" y="8"/>
                  </a:cubicBezTo>
                  <a:cubicBezTo>
                    <a:pt x="32" y="6"/>
                    <a:pt x="37" y="6"/>
                    <a:pt x="41" y="5"/>
                  </a:cubicBezTo>
                  <a:cubicBezTo>
                    <a:pt x="40" y="9"/>
                    <a:pt x="48" y="4"/>
                    <a:pt x="47" y="8"/>
                  </a:cubicBezTo>
                  <a:cubicBezTo>
                    <a:pt x="49" y="12"/>
                    <a:pt x="38" y="10"/>
                    <a:pt x="44" y="13"/>
                  </a:cubicBezTo>
                  <a:cubicBezTo>
                    <a:pt x="42" y="16"/>
                    <a:pt x="35" y="14"/>
                    <a:pt x="31" y="15"/>
                  </a:cubicBezTo>
                  <a:cubicBezTo>
                    <a:pt x="28" y="15"/>
                    <a:pt x="26" y="16"/>
                    <a:pt x="23" y="17"/>
                  </a:cubicBezTo>
                  <a:cubicBezTo>
                    <a:pt x="17" y="15"/>
                    <a:pt x="12" y="13"/>
                    <a:pt x="9" y="8"/>
                  </a:cubicBezTo>
                  <a:cubicBezTo>
                    <a:pt x="7" y="7"/>
                    <a:pt x="2" y="9"/>
                    <a:pt x="2" y="6"/>
                  </a:cubicBezTo>
                  <a:cubicBezTo>
                    <a:pt x="0" y="0"/>
                    <a:pt x="12" y="6"/>
                    <a:pt x="13" y="2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25" name="Freeform 89"/>
            <p:cNvSpPr>
              <a:spLocks noChangeArrowheads="1"/>
            </p:cNvSpPr>
            <p:nvPr/>
          </p:nvSpPr>
          <p:spPr bwMode="auto">
            <a:xfrm>
              <a:off x="1155700" y="247650"/>
              <a:ext cx="82550" cy="22225"/>
            </a:xfrm>
            <a:custGeom>
              <a:avLst/>
              <a:gdLst>
                <a:gd name="T0" fmla="*/ 21 w 22"/>
                <a:gd name="T1" fmla="*/ 0 h 6"/>
                <a:gd name="T2" fmla="*/ 13 w 22"/>
                <a:gd name="T3" fmla="*/ 5 h 6"/>
                <a:gd name="T4" fmla="*/ 10 w 22"/>
                <a:gd name="T5" fmla="*/ 6 h 6"/>
                <a:gd name="T6" fmla="*/ 5 w 22"/>
                <a:gd name="T7" fmla="*/ 6 h 6"/>
                <a:gd name="T8" fmla="*/ 7 w 22"/>
                <a:gd name="T9" fmla="*/ 2 h 6"/>
                <a:gd name="T10" fmla="*/ 21 w 22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">
                  <a:moveTo>
                    <a:pt x="21" y="0"/>
                  </a:moveTo>
                  <a:cubicBezTo>
                    <a:pt x="22" y="5"/>
                    <a:pt x="16" y="4"/>
                    <a:pt x="13" y="5"/>
                  </a:cubicBezTo>
                  <a:cubicBezTo>
                    <a:pt x="12" y="5"/>
                    <a:pt x="12" y="6"/>
                    <a:pt x="10" y="6"/>
                  </a:cubicBezTo>
                  <a:cubicBezTo>
                    <a:pt x="8" y="6"/>
                    <a:pt x="5" y="4"/>
                    <a:pt x="5" y="6"/>
                  </a:cubicBezTo>
                  <a:cubicBezTo>
                    <a:pt x="0" y="6"/>
                    <a:pt x="7" y="2"/>
                    <a:pt x="7" y="2"/>
                  </a:cubicBezTo>
                  <a:cubicBezTo>
                    <a:pt x="10" y="5"/>
                    <a:pt x="16" y="0"/>
                    <a:pt x="21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26" name="Freeform 90"/>
            <p:cNvSpPr>
              <a:spLocks noChangeArrowheads="1"/>
            </p:cNvSpPr>
            <p:nvPr/>
          </p:nvSpPr>
          <p:spPr bwMode="auto">
            <a:xfrm>
              <a:off x="1489075" y="247650"/>
              <a:ext cx="76200" cy="47625"/>
            </a:xfrm>
            <a:custGeom>
              <a:avLst/>
              <a:gdLst>
                <a:gd name="T0" fmla="*/ 10 w 20"/>
                <a:gd name="T1" fmla="*/ 0 h 13"/>
                <a:gd name="T2" fmla="*/ 7 w 20"/>
                <a:gd name="T3" fmla="*/ 2 h 13"/>
                <a:gd name="T4" fmla="*/ 14 w 20"/>
                <a:gd name="T5" fmla="*/ 6 h 13"/>
                <a:gd name="T6" fmla="*/ 17 w 20"/>
                <a:gd name="T7" fmla="*/ 5 h 13"/>
                <a:gd name="T8" fmla="*/ 8 w 20"/>
                <a:gd name="T9" fmla="*/ 13 h 13"/>
                <a:gd name="T10" fmla="*/ 0 w 20"/>
                <a:gd name="T11" fmla="*/ 3 h 13"/>
                <a:gd name="T12" fmla="*/ 10 w 20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3">
                  <a:moveTo>
                    <a:pt x="10" y="0"/>
                  </a:moveTo>
                  <a:cubicBezTo>
                    <a:pt x="9" y="2"/>
                    <a:pt x="8" y="2"/>
                    <a:pt x="7" y="2"/>
                  </a:cubicBezTo>
                  <a:cubicBezTo>
                    <a:pt x="6" y="6"/>
                    <a:pt x="16" y="0"/>
                    <a:pt x="14" y="6"/>
                  </a:cubicBezTo>
                  <a:cubicBezTo>
                    <a:pt x="15" y="6"/>
                    <a:pt x="16" y="6"/>
                    <a:pt x="17" y="5"/>
                  </a:cubicBezTo>
                  <a:cubicBezTo>
                    <a:pt x="20" y="9"/>
                    <a:pt x="9" y="9"/>
                    <a:pt x="8" y="13"/>
                  </a:cubicBezTo>
                  <a:cubicBezTo>
                    <a:pt x="5" y="11"/>
                    <a:pt x="5" y="4"/>
                    <a:pt x="0" y="3"/>
                  </a:cubicBezTo>
                  <a:cubicBezTo>
                    <a:pt x="1" y="1"/>
                    <a:pt x="7" y="2"/>
                    <a:pt x="10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27" name="Freeform 91"/>
            <p:cNvSpPr>
              <a:spLocks noEditPoints="1" noChangeArrowheads="1"/>
            </p:cNvSpPr>
            <p:nvPr/>
          </p:nvSpPr>
          <p:spPr bwMode="auto">
            <a:xfrm>
              <a:off x="3214688" y="303214"/>
              <a:ext cx="4443413" cy="2914651"/>
            </a:xfrm>
            <a:custGeom>
              <a:avLst/>
              <a:gdLst>
                <a:gd name="T0" fmla="*/ 704 w 1185"/>
                <a:gd name="T1" fmla="*/ 54 h 777"/>
                <a:gd name="T2" fmla="*/ 832 w 1185"/>
                <a:gd name="T3" fmla="*/ 54 h 777"/>
                <a:gd name="T4" fmla="*/ 938 w 1185"/>
                <a:gd name="T5" fmla="*/ 64 h 777"/>
                <a:gd name="T6" fmla="*/ 1077 w 1185"/>
                <a:gd name="T7" fmla="*/ 86 h 777"/>
                <a:gd name="T8" fmla="*/ 1185 w 1185"/>
                <a:gd name="T9" fmla="*/ 122 h 777"/>
                <a:gd name="T10" fmla="*/ 1117 w 1185"/>
                <a:gd name="T11" fmla="*/ 138 h 777"/>
                <a:gd name="T12" fmla="*/ 1028 w 1185"/>
                <a:gd name="T13" fmla="*/ 206 h 777"/>
                <a:gd name="T14" fmla="*/ 993 w 1185"/>
                <a:gd name="T15" fmla="*/ 227 h 777"/>
                <a:gd name="T16" fmla="*/ 1039 w 1185"/>
                <a:gd name="T17" fmla="*/ 157 h 777"/>
                <a:gd name="T18" fmla="*/ 938 w 1185"/>
                <a:gd name="T19" fmla="*/ 186 h 777"/>
                <a:gd name="T20" fmla="*/ 906 w 1185"/>
                <a:gd name="T21" fmla="*/ 235 h 777"/>
                <a:gd name="T22" fmla="*/ 850 w 1185"/>
                <a:gd name="T23" fmla="*/ 312 h 777"/>
                <a:gd name="T24" fmla="*/ 814 w 1185"/>
                <a:gd name="T25" fmla="*/ 331 h 777"/>
                <a:gd name="T26" fmla="*/ 798 w 1185"/>
                <a:gd name="T27" fmla="*/ 349 h 777"/>
                <a:gd name="T28" fmla="*/ 748 w 1185"/>
                <a:gd name="T29" fmla="*/ 441 h 777"/>
                <a:gd name="T30" fmla="*/ 720 w 1185"/>
                <a:gd name="T31" fmla="*/ 507 h 777"/>
                <a:gd name="T32" fmla="*/ 673 w 1185"/>
                <a:gd name="T33" fmla="*/ 516 h 777"/>
                <a:gd name="T34" fmla="*/ 663 w 1185"/>
                <a:gd name="T35" fmla="*/ 519 h 777"/>
                <a:gd name="T36" fmla="*/ 638 w 1185"/>
                <a:gd name="T37" fmla="*/ 453 h 777"/>
                <a:gd name="T38" fmla="*/ 558 w 1185"/>
                <a:gd name="T39" fmla="*/ 495 h 777"/>
                <a:gd name="T40" fmla="*/ 501 w 1185"/>
                <a:gd name="T41" fmla="*/ 436 h 777"/>
                <a:gd name="T42" fmla="*/ 394 w 1185"/>
                <a:gd name="T43" fmla="*/ 419 h 777"/>
                <a:gd name="T44" fmla="*/ 419 w 1185"/>
                <a:gd name="T45" fmla="*/ 464 h 777"/>
                <a:gd name="T46" fmla="*/ 341 w 1185"/>
                <a:gd name="T47" fmla="*/ 468 h 777"/>
                <a:gd name="T48" fmla="*/ 294 w 1185"/>
                <a:gd name="T49" fmla="*/ 411 h 777"/>
                <a:gd name="T50" fmla="*/ 331 w 1185"/>
                <a:gd name="T51" fmla="*/ 486 h 777"/>
                <a:gd name="T52" fmla="*/ 353 w 1185"/>
                <a:gd name="T53" fmla="*/ 563 h 777"/>
                <a:gd name="T54" fmla="*/ 310 w 1185"/>
                <a:gd name="T55" fmla="*/ 676 h 777"/>
                <a:gd name="T56" fmla="*/ 265 w 1185"/>
                <a:gd name="T57" fmla="*/ 763 h 777"/>
                <a:gd name="T58" fmla="*/ 178 w 1185"/>
                <a:gd name="T59" fmla="*/ 695 h 777"/>
                <a:gd name="T60" fmla="*/ 168 w 1185"/>
                <a:gd name="T61" fmla="*/ 593 h 777"/>
                <a:gd name="T62" fmla="*/ 35 w 1185"/>
                <a:gd name="T63" fmla="*/ 528 h 777"/>
                <a:gd name="T64" fmla="*/ 4 w 1185"/>
                <a:gd name="T65" fmla="*/ 443 h 777"/>
                <a:gd name="T66" fmla="*/ 122 w 1185"/>
                <a:gd name="T67" fmla="*/ 350 h 777"/>
                <a:gd name="T68" fmla="*/ 198 w 1185"/>
                <a:gd name="T69" fmla="*/ 385 h 777"/>
                <a:gd name="T70" fmla="*/ 285 w 1185"/>
                <a:gd name="T71" fmla="*/ 385 h 777"/>
                <a:gd name="T72" fmla="*/ 233 w 1185"/>
                <a:gd name="T73" fmla="*/ 328 h 777"/>
                <a:gd name="T74" fmla="*/ 192 w 1185"/>
                <a:gd name="T75" fmla="*/ 303 h 777"/>
                <a:gd name="T76" fmla="*/ 195 w 1185"/>
                <a:gd name="T77" fmla="*/ 325 h 777"/>
                <a:gd name="T78" fmla="*/ 119 w 1185"/>
                <a:gd name="T79" fmla="*/ 307 h 777"/>
                <a:gd name="T80" fmla="*/ 87 w 1185"/>
                <a:gd name="T81" fmla="*/ 305 h 777"/>
                <a:gd name="T82" fmla="*/ 119 w 1185"/>
                <a:gd name="T83" fmla="*/ 248 h 777"/>
                <a:gd name="T84" fmla="*/ 161 w 1185"/>
                <a:gd name="T85" fmla="*/ 220 h 777"/>
                <a:gd name="T86" fmla="*/ 238 w 1185"/>
                <a:gd name="T87" fmla="*/ 186 h 777"/>
                <a:gd name="T88" fmla="*/ 236 w 1185"/>
                <a:gd name="T89" fmla="*/ 148 h 777"/>
                <a:gd name="T90" fmla="*/ 209 w 1185"/>
                <a:gd name="T91" fmla="*/ 179 h 777"/>
                <a:gd name="T92" fmla="*/ 137 w 1185"/>
                <a:gd name="T93" fmla="*/ 189 h 777"/>
                <a:gd name="T94" fmla="*/ 171 w 1185"/>
                <a:gd name="T95" fmla="*/ 126 h 777"/>
                <a:gd name="T96" fmla="*/ 266 w 1185"/>
                <a:gd name="T97" fmla="*/ 79 h 777"/>
                <a:gd name="T98" fmla="*/ 299 w 1185"/>
                <a:gd name="T99" fmla="*/ 116 h 777"/>
                <a:gd name="T100" fmla="*/ 353 w 1185"/>
                <a:gd name="T101" fmla="*/ 101 h 777"/>
                <a:gd name="T102" fmla="*/ 449 w 1185"/>
                <a:gd name="T103" fmla="*/ 95 h 777"/>
                <a:gd name="T104" fmla="*/ 496 w 1185"/>
                <a:gd name="T105" fmla="*/ 63 h 777"/>
                <a:gd name="T106" fmla="*/ 530 w 1185"/>
                <a:gd name="T107" fmla="*/ 98 h 777"/>
                <a:gd name="T108" fmla="*/ 553 w 1185"/>
                <a:gd name="T109" fmla="*/ 61 h 777"/>
                <a:gd name="T110" fmla="*/ 669 w 1185"/>
                <a:gd name="T111" fmla="*/ 14 h 777"/>
                <a:gd name="T112" fmla="*/ 280 w 1185"/>
                <a:gd name="T113" fmla="*/ 281 h 777"/>
                <a:gd name="T114" fmla="*/ 338 w 1185"/>
                <a:gd name="T115" fmla="*/ 319 h 777"/>
                <a:gd name="T116" fmla="*/ 400 w 1185"/>
                <a:gd name="T117" fmla="*/ 310 h 777"/>
                <a:gd name="T118" fmla="*/ 380 w 1185"/>
                <a:gd name="T119" fmla="*/ 339 h 777"/>
                <a:gd name="T120" fmla="*/ 282 w 1185"/>
                <a:gd name="T121" fmla="*/ 573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" h="777">
                  <a:moveTo>
                    <a:pt x="714" y="8"/>
                  </a:moveTo>
                  <a:cubicBezTo>
                    <a:pt x="714" y="10"/>
                    <a:pt x="716" y="9"/>
                    <a:pt x="718" y="9"/>
                  </a:cubicBezTo>
                  <a:cubicBezTo>
                    <a:pt x="718" y="11"/>
                    <a:pt x="716" y="11"/>
                    <a:pt x="714" y="11"/>
                  </a:cubicBezTo>
                  <a:cubicBezTo>
                    <a:pt x="720" y="17"/>
                    <a:pt x="726" y="8"/>
                    <a:pt x="736" y="11"/>
                  </a:cubicBezTo>
                  <a:cubicBezTo>
                    <a:pt x="739" y="14"/>
                    <a:pt x="743" y="17"/>
                    <a:pt x="748" y="18"/>
                  </a:cubicBezTo>
                  <a:cubicBezTo>
                    <a:pt x="748" y="20"/>
                    <a:pt x="747" y="22"/>
                    <a:pt x="748" y="23"/>
                  </a:cubicBezTo>
                  <a:cubicBezTo>
                    <a:pt x="748" y="25"/>
                    <a:pt x="751" y="25"/>
                    <a:pt x="750" y="28"/>
                  </a:cubicBezTo>
                  <a:cubicBezTo>
                    <a:pt x="747" y="27"/>
                    <a:pt x="748" y="30"/>
                    <a:pt x="748" y="32"/>
                  </a:cubicBezTo>
                  <a:cubicBezTo>
                    <a:pt x="746" y="31"/>
                    <a:pt x="744" y="30"/>
                    <a:pt x="742" y="30"/>
                  </a:cubicBezTo>
                  <a:cubicBezTo>
                    <a:pt x="740" y="31"/>
                    <a:pt x="742" y="33"/>
                    <a:pt x="741" y="33"/>
                  </a:cubicBezTo>
                  <a:cubicBezTo>
                    <a:pt x="740" y="33"/>
                    <a:pt x="739" y="32"/>
                    <a:pt x="738" y="32"/>
                  </a:cubicBezTo>
                  <a:cubicBezTo>
                    <a:pt x="737" y="32"/>
                    <a:pt x="734" y="34"/>
                    <a:pt x="729" y="33"/>
                  </a:cubicBezTo>
                  <a:cubicBezTo>
                    <a:pt x="728" y="33"/>
                    <a:pt x="729" y="35"/>
                    <a:pt x="728" y="36"/>
                  </a:cubicBezTo>
                  <a:cubicBezTo>
                    <a:pt x="728" y="36"/>
                    <a:pt x="725" y="36"/>
                    <a:pt x="725" y="36"/>
                  </a:cubicBezTo>
                  <a:cubicBezTo>
                    <a:pt x="724" y="37"/>
                    <a:pt x="727" y="38"/>
                    <a:pt x="725" y="42"/>
                  </a:cubicBezTo>
                  <a:cubicBezTo>
                    <a:pt x="724" y="39"/>
                    <a:pt x="718" y="42"/>
                    <a:pt x="721" y="43"/>
                  </a:cubicBezTo>
                  <a:cubicBezTo>
                    <a:pt x="718" y="46"/>
                    <a:pt x="713" y="44"/>
                    <a:pt x="710" y="46"/>
                  </a:cubicBezTo>
                  <a:cubicBezTo>
                    <a:pt x="707" y="47"/>
                    <a:pt x="706" y="51"/>
                    <a:pt x="703" y="50"/>
                  </a:cubicBezTo>
                  <a:cubicBezTo>
                    <a:pt x="703" y="52"/>
                    <a:pt x="703" y="54"/>
                    <a:pt x="701" y="54"/>
                  </a:cubicBezTo>
                  <a:cubicBezTo>
                    <a:pt x="702" y="56"/>
                    <a:pt x="703" y="54"/>
                    <a:pt x="704" y="54"/>
                  </a:cubicBezTo>
                  <a:cubicBezTo>
                    <a:pt x="708" y="54"/>
                    <a:pt x="710" y="51"/>
                    <a:pt x="712" y="50"/>
                  </a:cubicBezTo>
                  <a:cubicBezTo>
                    <a:pt x="715" y="49"/>
                    <a:pt x="715" y="52"/>
                    <a:pt x="717" y="51"/>
                  </a:cubicBezTo>
                  <a:cubicBezTo>
                    <a:pt x="718" y="51"/>
                    <a:pt x="718" y="49"/>
                    <a:pt x="720" y="49"/>
                  </a:cubicBezTo>
                  <a:cubicBezTo>
                    <a:pt x="722" y="47"/>
                    <a:pt x="726" y="49"/>
                    <a:pt x="729" y="47"/>
                  </a:cubicBezTo>
                  <a:cubicBezTo>
                    <a:pt x="731" y="46"/>
                    <a:pt x="728" y="45"/>
                    <a:pt x="731" y="44"/>
                  </a:cubicBezTo>
                  <a:cubicBezTo>
                    <a:pt x="731" y="44"/>
                    <a:pt x="733" y="45"/>
                    <a:pt x="734" y="44"/>
                  </a:cubicBezTo>
                  <a:cubicBezTo>
                    <a:pt x="734" y="44"/>
                    <a:pt x="735" y="42"/>
                    <a:pt x="735" y="42"/>
                  </a:cubicBezTo>
                  <a:cubicBezTo>
                    <a:pt x="735" y="41"/>
                    <a:pt x="739" y="43"/>
                    <a:pt x="741" y="43"/>
                  </a:cubicBezTo>
                  <a:cubicBezTo>
                    <a:pt x="744" y="43"/>
                    <a:pt x="744" y="42"/>
                    <a:pt x="748" y="42"/>
                  </a:cubicBezTo>
                  <a:cubicBezTo>
                    <a:pt x="748" y="46"/>
                    <a:pt x="748" y="46"/>
                    <a:pt x="748" y="46"/>
                  </a:cubicBezTo>
                  <a:cubicBezTo>
                    <a:pt x="749" y="44"/>
                    <a:pt x="750" y="45"/>
                    <a:pt x="750" y="47"/>
                  </a:cubicBezTo>
                  <a:cubicBezTo>
                    <a:pt x="758" y="46"/>
                    <a:pt x="770" y="48"/>
                    <a:pt x="781" y="47"/>
                  </a:cubicBezTo>
                  <a:cubicBezTo>
                    <a:pt x="781" y="53"/>
                    <a:pt x="791" y="49"/>
                    <a:pt x="790" y="56"/>
                  </a:cubicBezTo>
                  <a:cubicBezTo>
                    <a:pt x="791" y="53"/>
                    <a:pt x="793" y="56"/>
                    <a:pt x="795" y="56"/>
                  </a:cubicBezTo>
                  <a:cubicBezTo>
                    <a:pt x="799" y="56"/>
                    <a:pt x="805" y="54"/>
                    <a:pt x="806" y="56"/>
                  </a:cubicBezTo>
                  <a:cubicBezTo>
                    <a:pt x="809" y="55"/>
                    <a:pt x="807" y="49"/>
                    <a:pt x="809" y="49"/>
                  </a:cubicBezTo>
                  <a:cubicBezTo>
                    <a:pt x="814" y="50"/>
                    <a:pt x="819" y="49"/>
                    <a:pt x="823" y="50"/>
                  </a:cubicBezTo>
                  <a:cubicBezTo>
                    <a:pt x="823" y="50"/>
                    <a:pt x="823" y="51"/>
                    <a:pt x="823" y="51"/>
                  </a:cubicBezTo>
                  <a:cubicBezTo>
                    <a:pt x="826" y="52"/>
                    <a:pt x="828" y="51"/>
                    <a:pt x="830" y="51"/>
                  </a:cubicBezTo>
                  <a:cubicBezTo>
                    <a:pt x="831" y="52"/>
                    <a:pt x="831" y="54"/>
                    <a:pt x="832" y="54"/>
                  </a:cubicBezTo>
                  <a:cubicBezTo>
                    <a:pt x="834" y="55"/>
                    <a:pt x="838" y="53"/>
                    <a:pt x="839" y="56"/>
                  </a:cubicBezTo>
                  <a:cubicBezTo>
                    <a:pt x="838" y="58"/>
                    <a:pt x="838" y="62"/>
                    <a:pt x="835" y="61"/>
                  </a:cubicBezTo>
                  <a:cubicBezTo>
                    <a:pt x="835" y="64"/>
                    <a:pt x="837" y="64"/>
                    <a:pt x="840" y="64"/>
                  </a:cubicBezTo>
                  <a:cubicBezTo>
                    <a:pt x="839" y="72"/>
                    <a:pt x="845" y="73"/>
                    <a:pt x="849" y="77"/>
                  </a:cubicBezTo>
                  <a:cubicBezTo>
                    <a:pt x="851" y="75"/>
                    <a:pt x="854" y="74"/>
                    <a:pt x="856" y="72"/>
                  </a:cubicBezTo>
                  <a:cubicBezTo>
                    <a:pt x="857" y="72"/>
                    <a:pt x="856" y="69"/>
                    <a:pt x="857" y="68"/>
                  </a:cubicBezTo>
                  <a:cubicBezTo>
                    <a:pt x="858" y="68"/>
                    <a:pt x="860" y="69"/>
                    <a:pt x="860" y="67"/>
                  </a:cubicBezTo>
                  <a:cubicBezTo>
                    <a:pt x="864" y="66"/>
                    <a:pt x="862" y="70"/>
                    <a:pt x="864" y="71"/>
                  </a:cubicBezTo>
                  <a:cubicBezTo>
                    <a:pt x="874" y="71"/>
                    <a:pt x="874" y="71"/>
                    <a:pt x="874" y="71"/>
                  </a:cubicBezTo>
                  <a:cubicBezTo>
                    <a:pt x="875" y="70"/>
                    <a:pt x="879" y="71"/>
                    <a:pt x="878" y="67"/>
                  </a:cubicBezTo>
                  <a:cubicBezTo>
                    <a:pt x="883" y="68"/>
                    <a:pt x="893" y="64"/>
                    <a:pt x="893" y="70"/>
                  </a:cubicBezTo>
                  <a:cubicBezTo>
                    <a:pt x="897" y="70"/>
                    <a:pt x="896" y="65"/>
                    <a:pt x="902" y="67"/>
                  </a:cubicBezTo>
                  <a:cubicBezTo>
                    <a:pt x="902" y="65"/>
                    <a:pt x="900" y="66"/>
                    <a:pt x="899" y="65"/>
                  </a:cubicBezTo>
                  <a:cubicBezTo>
                    <a:pt x="900" y="64"/>
                    <a:pt x="900" y="62"/>
                    <a:pt x="902" y="61"/>
                  </a:cubicBezTo>
                  <a:cubicBezTo>
                    <a:pt x="906" y="61"/>
                    <a:pt x="905" y="56"/>
                    <a:pt x="910" y="58"/>
                  </a:cubicBezTo>
                  <a:cubicBezTo>
                    <a:pt x="912" y="58"/>
                    <a:pt x="911" y="57"/>
                    <a:pt x="910" y="57"/>
                  </a:cubicBezTo>
                  <a:cubicBezTo>
                    <a:pt x="913" y="54"/>
                    <a:pt x="917" y="56"/>
                    <a:pt x="922" y="56"/>
                  </a:cubicBezTo>
                  <a:cubicBezTo>
                    <a:pt x="920" y="63"/>
                    <a:pt x="929" y="53"/>
                    <a:pt x="927" y="60"/>
                  </a:cubicBezTo>
                  <a:cubicBezTo>
                    <a:pt x="933" y="61"/>
                    <a:pt x="938" y="59"/>
                    <a:pt x="943" y="58"/>
                  </a:cubicBezTo>
                  <a:cubicBezTo>
                    <a:pt x="943" y="62"/>
                    <a:pt x="937" y="60"/>
                    <a:pt x="938" y="64"/>
                  </a:cubicBezTo>
                  <a:cubicBezTo>
                    <a:pt x="939" y="67"/>
                    <a:pt x="944" y="65"/>
                    <a:pt x="947" y="65"/>
                  </a:cubicBezTo>
                  <a:cubicBezTo>
                    <a:pt x="952" y="66"/>
                    <a:pt x="956" y="66"/>
                    <a:pt x="961" y="64"/>
                  </a:cubicBezTo>
                  <a:cubicBezTo>
                    <a:pt x="962" y="69"/>
                    <a:pt x="969" y="69"/>
                    <a:pt x="971" y="74"/>
                  </a:cubicBezTo>
                  <a:cubicBezTo>
                    <a:pt x="973" y="73"/>
                    <a:pt x="975" y="75"/>
                    <a:pt x="978" y="75"/>
                  </a:cubicBezTo>
                  <a:cubicBezTo>
                    <a:pt x="986" y="76"/>
                    <a:pt x="996" y="74"/>
                    <a:pt x="1004" y="75"/>
                  </a:cubicBezTo>
                  <a:cubicBezTo>
                    <a:pt x="1008" y="76"/>
                    <a:pt x="1011" y="80"/>
                    <a:pt x="1014" y="78"/>
                  </a:cubicBezTo>
                  <a:cubicBezTo>
                    <a:pt x="1014" y="80"/>
                    <a:pt x="1015" y="81"/>
                    <a:pt x="1017" y="81"/>
                  </a:cubicBezTo>
                  <a:cubicBezTo>
                    <a:pt x="1017" y="86"/>
                    <a:pt x="1017" y="86"/>
                    <a:pt x="1017" y="86"/>
                  </a:cubicBezTo>
                  <a:cubicBezTo>
                    <a:pt x="1016" y="89"/>
                    <a:pt x="1022" y="87"/>
                    <a:pt x="1023" y="88"/>
                  </a:cubicBezTo>
                  <a:cubicBezTo>
                    <a:pt x="1024" y="90"/>
                    <a:pt x="1023" y="87"/>
                    <a:pt x="1025" y="88"/>
                  </a:cubicBezTo>
                  <a:cubicBezTo>
                    <a:pt x="1026" y="88"/>
                    <a:pt x="1025" y="89"/>
                    <a:pt x="1027" y="89"/>
                  </a:cubicBezTo>
                  <a:cubicBezTo>
                    <a:pt x="1029" y="89"/>
                    <a:pt x="1044" y="91"/>
                    <a:pt x="1045" y="89"/>
                  </a:cubicBezTo>
                  <a:cubicBezTo>
                    <a:pt x="1045" y="89"/>
                    <a:pt x="1045" y="88"/>
                    <a:pt x="1045" y="88"/>
                  </a:cubicBezTo>
                  <a:cubicBezTo>
                    <a:pt x="1046" y="88"/>
                    <a:pt x="1049" y="90"/>
                    <a:pt x="1049" y="89"/>
                  </a:cubicBezTo>
                  <a:cubicBezTo>
                    <a:pt x="1050" y="88"/>
                    <a:pt x="1053" y="87"/>
                    <a:pt x="1053" y="89"/>
                  </a:cubicBezTo>
                  <a:cubicBezTo>
                    <a:pt x="1056" y="87"/>
                    <a:pt x="1060" y="86"/>
                    <a:pt x="1065" y="85"/>
                  </a:cubicBezTo>
                  <a:cubicBezTo>
                    <a:pt x="1064" y="90"/>
                    <a:pt x="1066" y="92"/>
                    <a:pt x="1066" y="95"/>
                  </a:cubicBezTo>
                  <a:cubicBezTo>
                    <a:pt x="1072" y="95"/>
                    <a:pt x="1074" y="97"/>
                    <a:pt x="1079" y="95"/>
                  </a:cubicBezTo>
                  <a:cubicBezTo>
                    <a:pt x="1079" y="93"/>
                    <a:pt x="1078" y="92"/>
                    <a:pt x="1076" y="92"/>
                  </a:cubicBezTo>
                  <a:cubicBezTo>
                    <a:pt x="1077" y="91"/>
                    <a:pt x="1077" y="89"/>
                    <a:pt x="1077" y="86"/>
                  </a:cubicBezTo>
                  <a:cubicBezTo>
                    <a:pt x="1081" y="84"/>
                    <a:pt x="1089" y="85"/>
                    <a:pt x="1091" y="88"/>
                  </a:cubicBezTo>
                  <a:cubicBezTo>
                    <a:pt x="1097" y="88"/>
                    <a:pt x="1103" y="87"/>
                    <a:pt x="1109" y="88"/>
                  </a:cubicBezTo>
                  <a:cubicBezTo>
                    <a:pt x="1112" y="88"/>
                    <a:pt x="1116" y="91"/>
                    <a:pt x="1117" y="88"/>
                  </a:cubicBezTo>
                  <a:cubicBezTo>
                    <a:pt x="1119" y="89"/>
                    <a:pt x="1119" y="91"/>
                    <a:pt x="1124" y="92"/>
                  </a:cubicBezTo>
                  <a:cubicBezTo>
                    <a:pt x="1125" y="92"/>
                    <a:pt x="1126" y="95"/>
                    <a:pt x="1126" y="95"/>
                  </a:cubicBezTo>
                  <a:cubicBezTo>
                    <a:pt x="1127" y="95"/>
                    <a:pt x="1128" y="94"/>
                    <a:pt x="1128" y="94"/>
                  </a:cubicBezTo>
                  <a:cubicBezTo>
                    <a:pt x="1129" y="94"/>
                    <a:pt x="1128" y="95"/>
                    <a:pt x="1129" y="96"/>
                  </a:cubicBezTo>
                  <a:cubicBezTo>
                    <a:pt x="1130" y="97"/>
                    <a:pt x="1132" y="96"/>
                    <a:pt x="1132" y="96"/>
                  </a:cubicBezTo>
                  <a:cubicBezTo>
                    <a:pt x="1133" y="97"/>
                    <a:pt x="1135" y="98"/>
                    <a:pt x="1139" y="99"/>
                  </a:cubicBezTo>
                  <a:cubicBezTo>
                    <a:pt x="1141" y="100"/>
                    <a:pt x="1145" y="101"/>
                    <a:pt x="1147" y="102"/>
                  </a:cubicBezTo>
                  <a:cubicBezTo>
                    <a:pt x="1148" y="102"/>
                    <a:pt x="1148" y="104"/>
                    <a:pt x="1149" y="105"/>
                  </a:cubicBezTo>
                  <a:cubicBezTo>
                    <a:pt x="1149" y="105"/>
                    <a:pt x="1151" y="104"/>
                    <a:pt x="1152" y="105"/>
                  </a:cubicBezTo>
                  <a:cubicBezTo>
                    <a:pt x="1152" y="105"/>
                    <a:pt x="1151" y="107"/>
                    <a:pt x="1152" y="108"/>
                  </a:cubicBezTo>
                  <a:cubicBezTo>
                    <a:pt x="1152" y="108"/>
                    <a:pt x="1154" y="107"/>
                    <a:pt x="1154" y="108"/>
                  </a:cubicBezTo>
                  <a:cubicBezTo>
                    <a:pt x="1155" y="109"/>
                    <a:pt x="1153" y="114"/>
                    <a:pt x="1159" y="112"/>
                  </a:cubicBezTo>
                  <a:cubicBezTo>
                    <a:pt x="1159" y="122"/>
                    <a:pt x="1159" y="122"/>
                    <a:pt x="1159" y="122"/>
                  </a:cubicBezTo>
                  <a:cubicBezTo>
                    <a:pt x="1164" y="121"/>
                    <a:pt x="1168" y="120"/>
                    <a:pt x="1168" y="116"/>
                  </a:cubicBezTo>
                  <a:cubicBezTo>
                    <a:pt x="1173" y="118"/>
                    <a:pt x="1178" y="117"/>
                    <a:pt x="1181" y="119"/>
                  </a:cubicBezTo>
                  <a:cubicBezTo>
                    <a:pt x="1181" y="119"/>
                    <a:pt x="1181" y="121"/>
                    <a:pt x="1181" y="122"/>
                  </a:cubicBezTo>
                  <a:cubicBezTo>
                    <a:pt x="1182" y="122"/>
                    <a:pt x="1184" y="121"/>
                    <a:pt x="1185" y="122"/>
                  </a:cubicBezTo>
                  <a:cubicBezTo>
                    <a:pt x="1184" y="123"/>
                    <a:pt x="1182" y="123"/>
                    <a:pt x="1182" y="126"/>
                  </a:cubicBezTo>
                  <a:cubicBezTo>
                    <a:pt x="1180" y="126"/>
                    <a:pt x="1180" y="124"/>
                    <a:pt x="1178" y="124"/>
                  </a:cubicBezTo>
                  <a:cubicBezTo>
                    <a:pt x="1177" y="125"/>
                    <a:pt x="1177" y="128"/>
                    <a:pt x="1174" y="127"/>
                  </a:cubicBezTo>
                  <a:cubicBezTo>
                    <a:pt x="1175" y="129"/>
                    <a:pt x="1178" y="128"/>
                    <a:pt x="1177" y="133"/>
                  </a:cubicBezTo>
                  <a:cubicBezTo>
                    <a:pt x="1172" y="128"/>
                    <a:pt x="1176" y="135"/>
                    <a:pt x="1173" y="136"/>
                  </a:cubicBezTo>
                  <a:cubicBezTo>
                    <a:pt x="1171" y="136"/>
                    <a:pt x="1170" y="137"/>
                    <a:pt x="1170" y="138"/>
                  </a:cubicBezTo>
                  <a:cubicBezTo>
                    <a:pt x="1168" y="138"/>
                    <a:pt x="1167" y="138"/>
                    <a:pt x="1166" y="137"/>
                  </a:cubicBezTo>
                  <a:cubicBezTo>
                    <a:pt x="1165" y="136"/>
                    <a:pt x="1164" y="135"/>
                    <a:pt x="1163" y="134"/>
                  </a:cubicBezTo>
                  <a:cubicBezTo>
                    <a:pt x="1161" y="133"/>
                    <a:pt x="1159" y="134"/>
                    <a:pt x="1157" y="133"/>
                  </a:cubicBezTo>
                  <a:cubicBezTo>
                    <a:pt x="1156" y="132"/>
                    <a:pt x="1155" y="130"/>
                    <a:pt x="1154" y="130"/>
                  </a:cubicBezTo>
                  <a:cubicBezTo>
                    <a:pt x="1153" y="129"/>
                    <a:pt x="1150" y="130"/>
                    <a:pt x="1149" y="130"/>
                  </a:cubicBezTo>
                  <a:cubicBezTo>
                    <a:pt x="1148" y="130"/>
                    <a:pt x="1149" y="129"/>
                    <a:pt x="1147" y="129"/>
                  </a:cubicBezTo>
                  <a:cubicBezTo>
                    <a:pt x="1146" y="128"/>
                    <a:pt x="1144" y="123"/>
                    <a:pt x="1142" y="127"/>
                  </a:cubicBezTo>
                  <a:cubicBezTo>
                    <a:pt x="1140" y="127"/>
                    <a:pt x="1141" y="125"/>
                    <a:pt x="1140" y="123"/>
                  </a:cubicBezTo>
                  <a:cubicBezTo>
                    <a:pt x="1132" y="123"/>
                    <a:pt x="1132" y="123"/>
                    <a:pt x="1132" y="123"/>
                  </a:cubicBezTo>
                  <a:cubicBezTo>
                    <a:pt x="1129" y="123"/>
                    <a:pt x="1132" y="126"/>
                    <a:pt x="1132" y="126"/>
                  </a:cubicBezTo>
                  <a:cubicBezTo>
                    <a:pt x="1132" y="128"/>
                    <a:pt x="1129" y="128"/>
                    <a:pt x="1129" y="131"/>
                  </a:cubicBezTo>
                  <a:cubicBezTo>
                    <a:pt x="1123" y="131"/>
                    <a:pt x="1122" y="136"/>
                    <a:pt x="1115" y="134"/>
                  </a:cubicBezTo>
                  <a:cubicBezTo>
                    <a:pt x="1114" y="135"/>
                    <a:pt x="1114" y="137"/>
                    <a:pt x="1111" y="137"/>
                  </a:cubicBezTo>
                  <a:cubicBezTo>
                    <a:pt x="1111" y="139"/>
                    <a:pt x="1114" y="138"/>
                    <a:pt x="1117" y="138"/>
                  </a:cubicBezTo>
                  <a:cubicBezTo>
                    <a:pt x="1118" y="139"/>
                    <a:pt x="1119" y="141"/>
                    <a:pt x="1121" y="141"/>
                  </a:cubicBezTo>
                  <a:cubicBezTo>
                    <a:pt x="1120" y="146"/>
                    <a:pt x="1120" y="144"/>
                    <a:pt x="1122" y="147"/>
                  </a:cubicBezTo>
                  <a:cubicBezTo>
                    <a:pt x="1123" y="150"/>
                    <a:pt x="1127" y="150"/>
                    <a:pt x="1129" y="152"/>
                  </a:cubicBezTo>
                  <a:cubicBezTo>
                    <a:pt x="1129" y="152"/>
                    <a:pt x="1125" y="157"/>
                    <a:pt x="1125" y="157"/>
                  </a:cubicBezTo>
                  <a:cubicBezTo>
                    <a:pt x="1121" y="157"/>
                    <a:pt x="1121" y="153"/>
                    <a:pt x="1119" y="154"/>
                  </a:cubicBezTo>
                  <a:cubicBezTo>
                    <a:pt x="1120" y="154"/>
                    <a:pt x="1121" y="157"/>
                    <a:pt x="1119" y="157"/>
                  </a:cubicBezTo>
                  <a:cubicBezTo>
                    <a:pt x="1115" y="157"/>
                    <a:pt x="1108" y="156"/>
                    <a:pt x="1104" y="158"/>
                  </a:cubicBezTo>
                  <a:cubicBezTo>
                    <a:pt x="1101" y="159"/>
                    <a:pt x="1096" y="161"/>
                    <a:pt x="1097" y="164"/>
                  </a:cubicBezTo>
                  <a:cubicBezTo>
                    <a:pt x="1091" y="162"/>
                    <a:pt x="1090" y="167"/>
                    <a:pt x="1086" y="168"/>
                  </a:cubicBezTo>
                  <a:cubicBezTo>
                    <a:pt x="1085" y="169"/>
                    <a:pt x="1084" y="170"/>
                    <a:pt x="1083" y="171"/>
                  </a:cubicBezTo>
                  <a:cubicBezTo>
                    <a:pt x="1082" y="171"/>
                    <a:pt x="1080" y="173"/>
                    <a:pt x="1079" y="173"/>
                  </a:cubicBezTo>
                  <a:cubicBezTo>
                    <a:pt x="1077" y="174"/>
                    <a:pt x="1076" y="175"/>
                    <a:pt x="1076" y="176"/>
                  </a:cubicBezTo>
                  <a:cubicBezTo>
                    <a:pt x="1072" y="175"/>
                    <a:pt x="1064" y="178"/>
                    <a:pt x="1062" y="175"/>
                  </a:cubicBezTo>
                  <a:cubicBezTo>
                    <a:pt x="1060" y="176"/>
                    <a:pt x="1057" y="175"/>
                    <a:pt x="1058" y="179"/>
                  </a:cubicBezTo>
                  <a:cubicBezTo>
                    <a:pt x="1050" y="180"/>
                    <a:pt x="1049" y="180"/>
                    <a:pt x="1041" y="179"/>
                  </a:cubicBezTo>
                  <a:cubicBezTo>
                    <a:pt x="1040" y="179"/>
                    <a:pt x="1039" y="180"/>
                    <a:pt x="1038" y="180"/>
                  </a:cubicBezTo>
                  <a:cubicBezTo>
                    <a:pt x="1037" y="181"/>
                    <a:pt x="1034" y="182"/>
                    <a:pt x="1034" y="185"/>
                  </a:cubicBezTo>
                  <a:cubicBezTo>
                    <a:pt x="1034" y="189"/>
                    <a:pt x="1027" y="187"/>
                    <a:pt x="1028" y="193"/>
                  </a:cubicBezTo>
                  <a:cubicBezTo>
                    <a:pt x="1027" y="198"/>
                    <a:pt x="1032" y="197"/>
                    <a:pt x="1034" y="199"/>
                  </a:cubicBezTo>
                  <a:cubicBezTo>
                    <a:pt x="1033" y="202"/>
                    <a:pt x="1033" y="206"/>
                    <a:pt x="1028" y="206"/>
                  </a:cubicBezTo>
                  <a:cubicBezTo>
                    <a:pt x="1029" y="209"/>
                    <a:pt x="1028" y="210"/>
                    <a:pt x="1025" y="210"/>
                  </a:cubicBezTo>
                  <a:cubicBezTo>
                    <a:pt x="1025" y="216"/>
                    <a:pt x="1025" y="216"/>
                    <a:pt x="1025" y="216"/>
                  </a:cubicBezTo>
                  <a:cubicBezTo>
                    <a:pt x="1026" y="218"/>
                    <a:pt x="1028" y="214"/>
                    <a:pt x="1028" y="217"/>
                  </a:cubicBezTo>
                  <a:cubicBezTo>
                    <a:pt x="1029" y="220"/>
                    <a:pt x="1026" y="219"/>
                    <a:pt x="1025" y="220"/>
                  </a:cubicBezTo>
                  <a:cubicBezTo>
                    <a:pt x="1025" y="220"/>
                    <a:pt x="1024" y="224"/>
                    <a:pt x="1024" y="224"/>
                  </a:cubicBezTo>
                  <a:cubicBezTo>
                    <a:pt x="1022" y="225"/>
                    <a:pt x="1019" y="224"/>
                    <a:pt x="1017" y="225"/>
                  </a:cubicBezTo>
                  <a:cubicBezTo>
                    <a:pt x="1016" y="226"/>
                    <a:pt x="1018" y="230"/>
                    <a:pt x="1017" y="231"/>
                  </a:cubicBezTo>
                  <a:cubicBezTo>
                    <a:pt x="1016" y="232"/>
                    <a:pt x="1016" y="228"/>
                    <a:pt x="1015" y="228"/>
                  </a:cubicBezTo>
                  <a:cubicBezTo>
                    <a:pt x="1014" y="228"/>
                    <a:pt x="1011" y="229"/>
                    <a:pt x="1014" y="235"/>
                  </a:cubicBezTo>
                  <a:cubicBezTo>
                    <a:pt x="1011" y="234"/>
                    <a:pt x="1012" y="237"/>
                    <a:pt x="1011" y="238"/>
                  </a:cubicBezTo>
                  <a:cubicBezTo>
                    <a:pt x="1011" y="238"/>
                    <a:pt x="1009" y="238"/>
                    <a:pt x="1009" y="238"/>
                  </a:cubicBezTo>
                  <a:cubicBezTo>
                    <a:pt x="1008" y="239"/>
                    <a:pt x="1008" y="242"/>
                    <a:pt x="1006" y="241"/>
                  </a:cubicBezTo>
                  <a:cubicBezTo>
                    <a:pt x="1006" y="243"/>
                    <a:pt x="1004" y="244"/>
                    <a:pt x="1004" y="246"/>
                  </a:cubicBezTo>
                  <a:cubicBezTo>
                    <a:pt x="1002" y="247"/>
                    <a:pt x="999" y="246"/>
                    <a:pt x="999" y="248"/>
                  </a:cubicBezTo>
                  <a:cubicBezTo>
                    <a:pt x="997" y="247"/>
                    <a:pt x="999" y="246"/>
                    <a:pt x="999" y="244"/>
                  </a:cubicBezTo>
                  <a:cubicBezTo>
                    <a:pt x="999" y="244"/>
                    <a:pt x="997" y="243"/>
                    <a:pt x="997" y="242"/>
                  </a:cubicBezTo>
                  <a:cubicBezTo>
                    <a:pt x="997" y="241"/>
                    <a:pt x="997" y="240"/>
                    <a:pt x="997" y="239"/>
                  </a:cubicBezTo>
                  <a:cubicBezTo>
                    <a:pt x="996" y="239"/>
                    <a:pt x="995" y="237"/>
                    <a:pt x="994" y="237"/>
                  </a:cubicBezTo>
                  <a:cubicBezTo>
                    <a:pt x="994" y="236"/>
                    <a:pt x="993" y="235"/>
                    <a:pt x="992" y="235"/>
                  </a:cubicBezTo>
                  <a:cubicBezTo>
                    <a:pt x="993" y="233"/>
                    <a:pt x="993" y="230"/>
                    <a:pt x="993" y="227"/>
                  </a:cubicBezTo>
                  <a:cubicBezTo>
                    <a:pt x="993" y="224"/>
                    <a:pt x="992" y="224"/>
                    <a:pt x="992" y="223"/>
                  </a:cubicBezTo>
                  <a:cubicBezTo>
                    <a:pt x="991" y="217"/>
                    <a:pt x="993" y="211"/>
                    <a:pt x="992" y="207"/>
                  </a:cubicBezTo>
                  <a:cubicBezTo>
                    <a:pt x="997" y="211"/>
                    <a:pt x="992" y="205"/>
                    <a:pt x="994" y="202"/>
                  </a:cubicBezTo>
                  <a:cubicBezTo>
                    <a:pt x="995" y="201"/>
                    <a:pt x="996" y="206"/>
                    <a:pt x="997" y="203"/>
                  </a:cubicBezTo>
                  <a:cubicBezTo>
                    <a:pt x="997" y="202"/>
                    <a:pt x="997" y="201"/>
                    <a:pt x="997" y="200"/>
                  </a:cubicBezTo>
                  <a:cubicBezTo>
                    <a:pt x="999" y="198"/>
                    <a:pt x="1004" y="194"/>
                    <a:pt x="1006" y="193"/>
                  </a:cubicBezTo>
                  <a:cubicBezTo>
                    <a:pt x="1006" y="193"/>
                    <a:pt x="1008" y="193"/>
                    <a:pt x="1007" y="192"/>
                  </a:cubicBezTo>
                  <a:cubicBezTo>
                    <a:pt x="1005" y="190"/>
                    <a:pt x="1008" y="191"/>
                    <a:pt x="1010" y="190"/>
                  </a:cubicBezTo>
                  <a:cubicBezTo>
                    <a:pt x="1012" y="189"/>
                    <a:pt x="1013" y="187"/>
                    <a:pt x="1013" y="183"/>
                  </a:cubicBezTo>
                  <a:cubicBezTo>
                    <a:pt x="1013" y="183"/>
                    <a:pt x="1018" y="181"/>
                    <a:pt x="1017" y="180"/>
                  </a:cubicBezTo>
                  <a:cubicBezTo>
                    <a:pt x="1017" y="180"/>
                    <a:pt x="1016" y="180"/>
                    <a:pt x="1015" y="180"/>
                  </a:cubicBezTo>
                  <a:cubicBezTo>
                    <a:pt x="1016" y="180"/>
                    <a:pt x="1017" y="178"/>
                    <a:pt x="1017" y="178"/>
                  </a:cubicBezTo>
                  <a:cubicBezTo>
                    <a:pt x="1018" y="177"/>
                    <a:pt x="1020" y="181"/>
                    <a:pt x="1020" y="175"/>
                  </a:cubicBezTo>
                  <a:cubicBezTo>
                    <a:pt x="1022" y="175"/>
                    <a:pt x="1025" y="174"/>
                    <a:pt x="1027" y="173"/>
                  </a:cubicBezTo>
                  <a:cubicBezTo>
                    <a:pt x="1027" y="173"/>
                    <a:pt x="1028" y="171"/>
                    <a:pt x="1028" y="171"/>
                  </a:cubicBezTo>
                  <a:cubicBezTo>
                    <a:pt x="1029" y="170"/>
                    <a:pt x="1030" y="171"/>
                    <a:pt x="1031" y="171"/>
                  </a:cubicBezTo>
                  <a:cubicBezTo>
                    <a:pt x="1032" y="170"/>
                    <a:pt x="1033" y="169"/>
                    <a:pt x="1034" y="168"/>
                  </a:cubicBezTo>
                  <a:cubicBezTo>
                    <a:pt x="1034" y="167"/>
                    <a:pt x="1035" y="168"/>
                    <a:pt x="1035" y="166"/>
                  </a:cubicBezTo>
                  <a:cubicBezTo>
                    <a:pt x="1035" y="165"/>
                    <a:pt x="1037" y="161"/>
                    <a:pt x="1039" y="164"/>
                  </a:cubicBezTo>
                  <a:cubicBezTo>
                    <a:pt x="1039" y="157"/>
                    <a:pt x="1039" y="157"/>
                    <a:pt x="1039" y="157"/>
                  </a:cubicBezTo>
                  <a:cubicBezTo>
                    <a:pt x="1036" y="156"/>
                    <a:pt x="1034" y="157"/>
                    <a:pt x="1032" y="158"/>
                  </a:cubicBezTo>
                  <a:cubicBezTo>
                    <a:pt x="1032" y="159"/>
                    <a:pt x="1030" y="160"/>
                    <a:pt x="1030" y="161"/>
                  </a:cubicBezTo>
                  <a:cubicBezTo>
                    <a:pt x="1029" y="162"/>
                    <a:pt x="1028" y="161"/>
                    <a:pt x="1028" y="162"/>
                  </a:cubicBezTo>
                  <a:cubicBezTo>
                    <a:pt x="1028" y="165"/>
                    <a:pt x="1023" y="164"/>
                    <a:pt x="1023" y="168"/>
                  </a:cubicBezTo>
                  <a:cubicBezTo>
                    <a:pt x="1020" y="167"/>
                    <a:pt x="1018" y="168"/>
                    <a:pt x="1018" y="171"/>
                  </a:cubicBezTo>
                  <a:cubicBezTo>
                    <a:pt x="1017" y="171"/>
                    <a:pt x="1018" y="168"/>
                    <a:pt x="1017" y="168"/>
                  </a:cubicBezTo>
                  <a:cubicBezTo>
                    <a:pt x="1017" y="168"/>
                    <a:pt x="1014" y="168"/>
                    <a:pt x="1014" y="168"/>
                  </a:cubicBezTo>
                  <a:cubicBezTo>
                    <a:pt x="1014" y="167"/>
                    <a:pt x="1015" y="165"/>
                    <a:pt x="1014" y="164"/>
                  </a:cubicBezTo>
                  <a:cubicBezTo>
                    <a:pt x="1008" y="164"/>
                    <a:pt x="1004" y="163"/>
                    <a:pt x="1000" y="164"/>
                  </a:cubicBezTo>
                  <a:cubicBezTo>
                    <a:pt x="998" y="164"/>
                    <a:pt x="1000" y="166"/>
                    <a:pt x="999" y="166"/>
                  </a:cubicBezTo>
                  <a:cubicBezTo>
                    <a:pt x="997" y="168"/>
                    <a:pt x="995" y="167"/>
                    <a:pt x="993" y="168"/>
                  </a:cubicBezTo>
                  <a:cubicBezTo>
                    <a:pt x="991" y="169"/>
                    <a:pt x="991" y="170"/>
                    <a:pt x="989" y="172"/>
                  </a:cubicBezTo>
                  <a:cubicBezTo>
                    <a:pt x="988" y="173"/>
                    <a:pt x="987" y="175"/>
                    <a:pt x="985" y="175"/>
                  </a:cubicBezTo>
                  <a:cubicBezTo>
                    <a:pt x="983" y="179"/>
                    <a:pt x="987" y="178"/>
                    <a:pt x="986" y="182"/>
                  </a:cubicBezTo>
                  <a:cubicBezTo>
                    <a:pt x="984" y="182"/>
                    <a:pt x="983" y="184"/>
                    <a:pt x="983" y="186"/>
                  </a:cubicBezTo>
                  <a:cubicBezTo>
                    <a:pt x="977" y="185"/>
                    <a:pt x="976" y="188"/>
                    <a:pt x="971" y="187"/>
                  </a:cubicBezTo>
                  <a:cubicBezTo>
                    <a:pt x="969" y="186"/>
                    <a:pt x="970" y="185"/>
                    <a:pt x="971" y="183"/>
                  </a:cubicBezTo>
                  <a:cubicBezTo>
                    <a:pt x="968" y="184"/>
                    <a:pt x="968" y="182"/>
                    <a:pt x="968" y="180"/>
                  </a:cubicBezTo>
                  <a:cubicBezTo>
                    <a:pt x="966" y="180"/>
                    <a:pt x="962" y="181"/>
                    <a:pt x="962" y="179"/>
                  </a:cubicBezTo>
                  <a:cubicBezTo>
                    <a:pt x="956" y="183"/>
                    <a:pt x="947" y="185"/>
                    <a:pt x="938" y="186"/>
                  </a:cubicBezTo>
                  <a:cubicBezTo>
                    <a:pt x="938" y="184"/>
                    <a:pt x="934" y="185"/>
                    <a:pt x="936" y="180"/>
                  </a:cubicBezTo>
                  <a:cubicBezTo>
                    <a:pt x="930" y="180"/>
                    <a:pt x="930" y="180"/>
                    <a:pt x="930" y="180"/>
                  </a:cubicBezTo>
                  <a:cubicBezTo>
                    <a:pt x="924" y="182"/>
                    <a:pt x="919" y="184"/>
                    <a:pt x="915" y="186"/>
                  </a:cubicBezTo>
                  <a:cubicBezTo>
                    <a:pt x="911" y="188"/>
                    <a:pt x="908" y="192"/>
                    <a:pt x="903" y="193"/>
                  </a:cubicBezTo>
                  <a:cubicBezTo>
                    <a:pt x="904" y="196"/>
                    <a:pt x="903" y="197"/>
                    <a:pt x="900" y="197"/>
                  </a:cubicBezTo>
                  <a:cubicBezTo>
                    <a:pt x="902" y="201"/>
                    <a:pt x="898" y="201"/>
                    <a:pt x="899" y="204"/>
                  </a:cubicBezTo>
                  <a:cubicBezTo>
                    <a:pt x="896" y="202"/>
                    <a:pt x="894" y="210"/>
                    <a:pt x="892" y="209"/>
                  </a:cubicBezTo>
                  <a:cubicBezTo>
                    <a:pt x="889" y="206"/>
                    <a:pt x="892" y="210"/>
                    <a:pt x="888" y="210"/>
                  </a:cubicBezTo>
                  <a:cubicBezTo>
                    <a:pt x="885" y="210"/>
                    <a:pt x="885" y="211"/>
                    <a:pt x="885" y="213"/>
                  </a:cubicBezTo>
                  <a:cubicBezTo>
                    <a:pt x="878" y="210"/>
                    <a:pt x="881" y="218"/>
                    <a:pt x="875" y="217"/>
                  </a:cubicBezTo>
                  <a:cubicBezTo>
                    <a:pt x="876" y="218"/>
                    <a:pt x="880" y="224"/>
                    <a:pt x="881" y="221"/>
                  </a:cubicBezTo>
                  <a:cubicBezTo>
                    <a:pt x="883" y="222"/>
                    <a:pt x="882" y="225"/>
                    <a:pt x="882" y="227"/>
                  </a:cubicBezTo>
                  <a:cubicBezTo>
                    <a:pt x="884" y="225"/>
                    <a:pt x="886" y="228"/>
                    <a:pt x="886" y="228"/>
                  </a:cubicBezTo>
                  <a:cubicBezTo>
                    <a:pt x="888" y="228"/>
                    <a:pt x="889" y="226"/>
                    <a:pt x="892" y="227"/>
                  </a:cubicBezTo>
                  <a:cubicBezTo>
                    <a:pt x="892" y="227"/>
                    <a:pt x="894" y="228"/>
                    <a:pt x="893" y="228"/>
                  </a:cubicBezTo>
                  <a:cubicBezTo>
                    <a:pt x="895" y="228"/>
                    <a:pt x="897" y="224"/>
                    <a:pt x="898" y="227"/>
                  </a:cubicBezTo>
                  <a:cubicBezTo>
                    <a:pt x="899" y="227"/>
                    <a:pt x="899" y="225"/>
                    <a:pt x="899" y="224"/>
                  </a:cubicBezTo>
                  <a:cubicBezTo>
                    <a:pt x="901" y="225"/>
                    <a:pt x="901" y="235"/>
                    <a:pt x="905" y="230"/>
                  </a:cubicBezTo>
                  <a:cubicBezTo>
                    <a:pt x="908" y="229"/>
                    <a:pt x="904" y="236"/>
                    <a:pt x="909" y="234"/>
                  </a:cubicBezTo>
                  <a:cubicBezTo>
                    <a:pt x="909" y="235"/>
                    <a:pt x="906" y="234"/>
                    <a:pt x="906" y="235"/>
                  </a:cubicBezTo>
                  <a:cubicBezTo>
                    <a:pt x="906" y="235"/>
                    <a:pt x="908" y="239"/>
                    <a:pt x="907" y="241"/>
                  </a:cubicBezTo>
                  <a:cubicBezTo>
                    <a:pt x="907" y="241"/>
                    <a:pt x="906" y="241"/>
                    <a:pt x="906" y="242"/>
                  </a:cubicBezTo>
                  <a:cubicBezTo>
                    <a:pt x="906" y="243"/>
                    <a:pt x="905" y="244"/>
                    <a:pt x="905" y="245"/>
                  </a:cubicBezTo>
                  <a:cubicBezTo>
                    <a:pt x="904" y="249"/>
                    <a:pt x="907" y="258"/>
                    <a:pt x="902" y="253"/>
                  </a:cubicBezTo>
                  <a:cubicBezTo>
                    <a:pt x="903" y="266"/>
                    <a:pt x="897" y="271"/>
                    <a:pt x="895" y="280"/>
                  </a:cubicBezTo>
                  <a:cubicBezTo>
                    <a:pt x="893" y="282"/>
                    <a:pt x="893" y="281"/>
                    <a:pt x="891" y="280"/>
                  </a:cubicBezTo>
                  <a:cubicBezTo>
                    <a:pt x="890" y="281"/>
                    <a:pt x="891" y="283"/>
                    <a:pt x="891" y="284"/>
                  </a:cubicBezTo>
                  <a:cubicBezTo>
                    <a:pt x="890" y="286"/>
                    <a:pt x="888" y="285"/>
                    <a:pt x="886" y="286"/>
                  </a:cubicBezTo>
                  <a:cubicBezTo>
                    <a:pt x="886" y="286"/>
                    <a:pt x="887" y="288"/>
                    <a:pt x="886" y="288"/>
                  </a:cubicBezTo>
                  <a:cubicBezTo>
                    <a:pt x="886" y="289"/>
                    <a:pt x="884" y="288"/>
                    <a:pt x="884" y="288"/>
                  </a:cubicBezTo>
                  <a:cubicBezTo>
                    <a:pt x="883" y="289"/>
                    <a:pt x="885" y="290"/>
                    <a:pt x="885" y="290"/>
                  </a:cubicBezTo>
                  <a:cubicBezTo>
                    <a:pt x="884" y="291"/>
                    <a:pt x="882" y="291"/>
                    <a:pt x="881" y="293"/>
                  </a:cubicBezTo>
                  <a:cubicBezTo>
                    <a:pt x="880" y="294"/>
                    <a:pt x="880" y="296"/>
                    <a:pt x="879" y="297"/>
                  </a:cubicBezTo>
                  <a:cubicBezTo>
                    <a:pt x="878" y="298"/>
                    <a:pt x="877" y="297"/>
                    <a:pt x="875" y="298"/>
                  </a:cubicBezTo>
                  <a:cubicBezTo>
                    <a:pt x="874" y="299"/>
                    <a:pt x="875" y="301"/>
                    <a:pt x="874" y="303"/>
                  </a:cubicBezTo>
                  <a:cubicBezTo>
                    <a:pt x="873" y="303"/>
                    <a:pt x="871" y="302"/>
                    <a:pt x="871" y="303"/>
                  </a:cubicBezTo>
                  <a:cubicBezTo>
                    <a:pt x="871" y="303"/>
                    <a:pt x="871" y="306"/>
                    <a:pt x="870" y="305"/>
                  </a:cubicBezTo>
                  <a:cubicBezTo>
                    <a:pt x="869" y="304"/>
                    <a:pt x="867" y="304"/>
                    <a:pt x="867" y="308"/>
                  </a:cubicBezTo>
                  <a:cubicBezTo>
                    <a:pt x="860" y="309"/>
                    <a:pt x="860" y="308"/>
                    <a:pt x="853" y="308"/>
                  </a:cubicBezTo>
                  <a:cubicBezTo>
                    <a:pt x="853" y="309"/>
                    <a:pt x="847" y="312"/>
                    <a:pt x="850" y="312"/>
                  </a:cubicBezTo>
                  <a:cubicBezTo>
                    <a:pt x="851" y="315"/>
                    <a:pt x="840" y="313"/>
                    <a:pt x="846" y="315"/>
                  </a:cubicBezTo>
                  <a:cubicBezTo>
                    <a:pt x="845" y="317"/>
                    <a:pt x="843" y="317"/>
                    <a:pt x="843" y="315"/>
                  </a:cubicBezTo>
                  <a:cubicBezTo>
                    <a:pt x="839" y="318"/>
                    <a:pt x="841" y="321"/>
                    <a:pt x="842" y="326"/>
                  </a:cubicBezTo>
                  <a:cubicBezTo>
                    <a:pt x="837" y="327"/>
                    <a:pt x="839" y="327"/>
                    <a:pt x="835" y="326"/>
                  </a:cubicBezTo>
                  <a:cubicBezTo>
                    <a:pt x="836" y="328"/>
                    <a:pt x="836" y="329"/>
                    <a:pt x="833" y="329"/>
                  </a:cubicBezTo>
                  <a:cubicBezTo>
                    <a:pt x="833" y="332"/>
                    <a:pt x="834" y="344"/>
                    <a:pt x="836" y="340"/>
                  </a:cubicBezTo>
                  <a:cubicBezTo>
                    <a:pt x="839" y="340"/>
                    <a:pt x="836" y="351"/>
                    <a:pt x="840" y="352"/>
                  </a:cubicBezTo>
                  <a:cubicBezTo>
                    <a:pt x="844" y="352"/>
                    <a:pt x="839" y="356"/>
                    <a:pt x="843" y="357"/>
                  </a:cubicBezTo>
                  <a:cubicBezTo>
                    <a:pt x="842" y="357"/>
                    <a:pt x="842" y="360"/>
                    <a:pt x="842" y="360"/>
                  </a:cubicBezTo>
                  <a:cubicBezTo>
                    <a:pt x="840" y="361"/>
                    <a:pt x="839" y="359"/>
                    <a:pt x="839" y="359"/>
                  </a:cubicBezTo>
                  <a:cubicBezTo>
                    <a:pt x="837" y="359"/>
                    <a:pt x="838" y="361"/>
                    <a:pt x="837" y="361"/>
                  </a:cubicBezTo>
                  <a:cubicBezTo>
                    <a:pt x="836" y="362"/>
                    <a:pt x="834" y="361"/>
                    <a:pt x="833" y="361"/>
                  </a:cubicBezTo>
                  <a:cubicBezTo>
                    <a:pt x="830" y="362"/>
                    <a:pt x="826" y="365"/>
                    <a:pt x="823" y="363"/>
                  </a:cubicBezTo>
                  <a:cubicBezTo>
                    <a:pt x="823" y="360"/>
                    <a:pt x="824" y="359"/>
                    <a:pt x="825" y="357"/>
                  </a:cubicBezTo>
                  <a:cubicBezTo>
                    <a:pt x="825" y="354"/>
                    <a:pt x="823" y="350"/>
                    <a:pt x="826" y="349"/>
                  </a:cubicBezTo>
                  <a:cubicBezTo>
                    <a:pt x="826" y="347"/>
                    <a:pt x="822" y="348"/>
                    <a:pt x="823" y="343"/>
                  </a:cubicBezTo>
                  <a:cubicBezTo>
                    <a:pt x="820" y="342"/>
                    <a:pt x="818" y="344"/>
                    <a:pt x="815" y="340"/>
                  </a:cubicBezTo>
                  <a:cubicBezTo>
                    <a:pt x="814" y="336"/>
                    <a:pt x="820" y="339"/>
                    <a:pt x="818" y="333"/>
                  </a:cubicBezTo>
                  <a:cubicBezTo>
                    <a:pt x="817" y="332"/>
                    <a:pt x="816" y="333"/>
                    <a:pt x="816" y="333"/>
                  </a:cubicBezTo>
                  <a:cubicBezTo>
                    <a:pt x="815" y="333"/>
                    <a:pt x="814" y="332"/>
                    <a:pt x="814" y="331"/>
                  </a:cubicBezTo>
                  <a:cubicBezTo>
                    <a:pt x="813" y="330"/>
                    <a:pt x="811" y="329"/>
                    <a:pt x="811" y="328"/>
                  </a:cubicBezTo>
                  <a:cubicBezTo>
                    <a:pt x="810" y="329"/>
                    <a:pt x="808" y="329"/>
                    <a:pt x="806" y="329"/>
                  </a:cubicBezTo>
                  <a:cubicBezTo>
                    <a:pt x="805" y="329"/>
                    <a:pt x="806" y="331"/>
                    <a:pt x="806" y="331"/>
                  </a:cubicBezTo>
                  <a:cubicBezTo>
                    <a:pt x="806" y="335"/>
                    <a:pt x="803" y="327"/>
                    <a:pt x="804" y="333"/>
                  </a:cubicBezTo>
                  <a:cubicBezTo>
                    <a:pt x="800" y="330"/>
                    <a:pt x="800" y="337"/>
                    <a:pt x="795" y="333"/>
                  </a:cubicBezTo>
                  <a:cubicBezTo>
                    <a:pt x="799" y="330"/>
                    <a:pt x="795" y="328"/>
                    <a:pt x="799" y="325"/>
                  </a:cubicBezTo>
                  <a:cubicBezTo>
                    <a:pt x="802" y="323"/>
                    <a:pt x="793" y="324"/>
                    <a:pt x="792" y="326"/>
                  </a:cubicBezTo>
                  <a:cubicBezTo>
                    <a:pt x="792" y="330"/>
                    <a:pt x="790" y="325"/>
                    <a:pt x="791" y="325"/>
                  </a:cubicBezTo>
                  <a:cubicBezTo>
                    <a:pt x="788" y="325"/>
                    <a:pt x="789" y="329"/>
                    <a:pt x="787" y="329"/>
                  </a:cubicBezTo>
                  <a:cubicBezTo>
                    <a:pt x="786" y="329"/>
                    <a:pt x="783" y="331"/>
                    <a:pt x="783" y="332"/>
                  </a:cubicBezTo>
                  <a:cubicBezTo>
                    <a:pt x="782" y="333"/>
                    <a:pt x="781" y="333"/>
                    <a:pt x="781" y="335"/>
                  </a:cubicBezTo>
                  <a:cubicBezTo>
                    <a:pt x="776" y="334"/>
                    <a:pt x="777" y="334"/>
                    <a:pt x="771" y="335"/>
                  </a:cubicBezTo>
                  <a:cubicBezTo>
                    <a:pt x="773" y="335"/>
                    <a:pt x="772" y="338"/>
                    <a:pt x="773" y="339"/>
                  </a:cubicBezTo>
                  <a:cubicBezTo>
                    <a:pt x="774" y="340"/>
                    <a:pt x="776" y="338"/>
                    <a:pt x="777" y="339"/>
                  </a:cubicBezTo>
                  <a:cubicBezTo>
                    <a:pt x="777" y="339"/>
                    <a:pt x="777" y="341"/>
                    <a:pt x="777" y="342"/>
                  </a:cubicBezTo>
                  <a:cubicBezTo>
                    <a:pt x="778" y="342"/>
                    <a:pt x="780" y="341"/>
                    <a:pt x="781" y="342"/>
                  </a:cubicBezTo>
                  <a:cubicBezTo>
                    <a:pt x="782" y="342"/>
                    <a:pt x="781" y="344"/>
                    <a:pt x="781" y="345"/>
                  </a:cubicBezTo>
                  <a:cubicBezTo>
                    <a:pt x="782" y="346"/>
                    <a:pt x="784" y="345"/>
                    <a:pt x="785" y="346"/>
                  </a:cubicBezTo>
                  <a:cubicBezTo>
                    <a:pt x="787" y="346"/>
                    <a:pt x="786" y="343"/>
                    <a:pt x="788" y="343"/>
                  </a:cubicBezTo>
                  <a:cubicBezTo>
                    <a:pt x="794" y="343"/>
                    <a:pt x="798" y="344"/>
                    <a:pt x="798" y="349"/>
                  </a:cubicBezTo>
                  <a:cubicBezTo>
                    <a:pt x="796" y="351"/>
                    <a:pt x="793" y="351"/>
                    <a:pt x="791" y="349"/>
                  </a:cubicBezTo>
                  <a:cubicBezTo>
                    <a:pt x="790" y="350"/>
                    <a:pt x="789" y="353"/>
                    <a:pt x="790" y="356"/>
                  </a:cubicBezTo>
                  <a:cubicBezTo>
                    <a:pt x="787" y="355"/>
                    <a:pt x="787" y="357"/>
                    <a:pt x="788" y="357"/>
                  </a:cubicBezTo>
                  <a:cubicBezTo>
                    <a:pt x="788" y="359"/>
                    <a:pt x="785" y="358"/>
                    <a:pt x="783" y="359"/>
                  </a:cubicBezTo>
                  <a:cubicBezTo>
                    <a:pt x="785" y="364"/>
                    <a:pt x="790" y="366"/>
                    <a:pt x="790" y="373"/>
                  </a:cubicBezTo>
                  <a:cubicBezTo>
                    <a:pt x="793" y="368"/>
                    <a:pt x="791" y="372"/>
                    <a:pt x="794" y="374"/>
                  </a:cubicBezTo>
                  <a:cubicBezTo>
                    <a:pt x="793" y="379"/>
                    <a:pt x="795" y="386"/>
                    <a:pt x="792" y="389"/>
                  </a:cubicBezTo>
                  <a:cubicBezTo>
                    <a:pt x="795" y="393"/>
                    <a:pt x="796" y="397"/>
                    <a:pt x="795" y="404"/>
                  </a:cubicBezTo>
                  <a:cubicBezTo>
                    <a:pt x="791" y="400"/>
                    <a:pt x="793" y="410"/>
                    <a:pt x="791" y="408"/>
                  </a:cubicBezTo>
                  <a:cubicBezTo>
                    <a:pt x="789" y="406"/>
                    <a:pt x="791" y="408"/>
                    <a:pt x="790" y="409"/>
                  </a:cubicBezTo>
                  <a:cubicBezTo>
                    <a:pt x="789" y="410"/>
                    <a:pt x="786" y="410"/>
                    <a:pt x="787" y="415"/>
                  </a:cubicBezTo>
                  <a:cubicBezTo>
                    <a:pt x="782" y="413"/>
                    <a:pt x="786" y="419"/>
                    <a:pt x="781" y="418"/>
                  </a:cubicBezTo>
                  <a:cubicBezTo>
                    <a:pt x="785" y="421"/>
                    <a:pt x="775" y="423"/>
                    <a:pt x="777" y="425"/>
                  </a:cubicBezTo>
                  <a:cubicBezTo>
                    <a:pt x="779" y="427"/>
                    <a:pt x="776" y="425"/>
                    <a:pt x="774" y="427"/>
                  </a:cubicBezTo>
                  <a:cubicBezTo>
                    <a:pt x="773" y="428"/>
                    <a:pt x="774" y="430"/>
                    <a:pt x="773" y="432"/>
                  </a:cubicBezTo>
                  <a:cubicBezTo>
                    <a:pt x="772" y="432"/>
                    <a:pt x="770" y="431"/>
                    <a:pt x="770" y="432"/>
                  </a:cubicBezTo>
                  <a:cubicBezTo>
                    <a:pt x="770" y="432"/>
                    <a:pt x="770" y="434"/>
                    <a:pt x="770" y="434"/>
                  </a:cubicBezTo>
                  <a:cubicBezTo>
                    <a:pt x="769" y="436"/>
                    <a:pt x="764" y="433"/>
                    <a:pt x="766" y="437"/>
                  </a:cubicBezTo>
                  <a:cubicBezTo>
                    <a:pt x="757" y="438"/>
                    <a:pt x="758" y="438"/>
                    <a:pt x="749" y="437"/>
                  </a:cubicBezTo>
                  <a:cubicBezTo>
                    <a:pt x="747" y="437"/>
                    <a:pt x="748" y="440"/>
                    <a:pt x="748" y="441"/>
                  </a:cubicBezTo>
                  <a:cubicBezTo>
                    <a:pt x="744" y="439"/>
                    <a:pt x="740" y="445"/>
                    <a:pt x="739" y="444"/>
                  </a:cubicBezTo>
                  <a:cubicBezTo>
                    <a:pt x="737" y="442"/>
                    <a:pt x="739" y="446"/>
                    <a:pt x="734" y="446"/>
                  </a:cubicBezTo>
                  <a:cubicBezTo>
                    <a:pt x="731" y="446"/>
                    <a:pt x="735" y="448"/>
                    <a:pt x="732" y="448"/>
                  </a:cubicBezTo>
                  <a:cubicBezTo>
                    <a:pt x="729" y="452"/>
                    <a:pt x="727" y="446"/>
                    <a:pt x="724" y="446"/>
                  </a:cubicBezTo>
                  <a:cubicBezTo>
                    <a:pt x="719" y="445"/>
                    <a:pt x="719" y="447"/>
                    <a:pt x="715" y="447"/>
                  </a:cubicBezTo>
                  <a:cubicBezTo>
                    <a:pt x="713" y="448"/>
                    <a:pt x="713" y="450"/>
                    <a:pt x="712" y="453"/>
                  </a:cubicBezTo>
                  <a:cubicBezTo>
                    <a:pt x="708" y="451"/>
                    <a:pt x="708" y="455"/>
                    <a:pt x="705" y="455"/>
                  </a:cubicBezTo>
                  <a:cubicBezTo>
                    <a:pt x="704" y="459"/>
                    <a:pt x="708" y="458"/>
                    <a:pt x="708" y="461"/>
                  </a:cubicBezTo>
                  <a:cubicBezTo>
                    <a:pt x="708" y="462"/>
                    <a:pt x="708" y="464"/>
                    <a:pt x="710" y="464"/>
                  </a:cubicBezTo>
                  <a:cubicBezTo>
                    <a:pt x="711" y="464"/>
                    <a:pt x="710" y="466"/>
                    <a:pt x="711" y="467"/>
                  </a:cubicBezTo>
                  <a:cubicBezTo>
                    <a:pt x="712" y="468"/>
                    <a:pt x="714" y="467"/>
                    <a:pt x="715" y="468"/>
                  </a:cubicBezTo>
                  <a:cubicBezTo>
                    <a:pt x="716" y="468"/>
                    <a:pt x="715" y="470"/>
                    <a:pt x="715" y="471"/>
                  </a:cubicBezTo>
                  <a:cubicBezTo>
                    <a:pt x="716" y="471"/>
                    <a:pt x="718" y="470"/>
                    <a:pt x="718" y="471"/>
                  </a:cubicBezTo>
                  <a:cubicBezTo>
                    <a:pt x="719" y="472"/>
                    <a:pt x="719" y="476"/>
                    <a:pt x="721" y="478"/>
                  </a:cubicBezTo>
                  <a:cubicBezTo>
                    <a:pt x="722" y="479"/>
                    <a:pt x="725" y="482"/>
                    <a:pt x="725" y="482"/>
                  </a:cubicBezTo>
                  <a:cubicBezTo>
                    <a:pt x="726" y="484"/>
                    <a:pt x="725" y="486"/>
                    <a:pt x="725" y="488"/>
                  </a:cubicBezTo>
                  <a:cubicBezTo>
                    <a:pt x="725" y="490"/>
                    <a:pt x="727" y="491"/>
                    <a:pt x="727" y="493"/>
                  </a:cubicBezTo>
                  <a:cubicBezTo>
                    <a:pt x="726" y="496"/>
                    <a:pt x="725" y="496"/>
                    <a:pt x="725" y="498"/>
                  </a:cubicBezTo>
                  <a:cubicBezTo>
                    <a:pt x="725" y="500"/>
                    <a:pt x="726" y="503"/>
                    <a:pt x="722" y="500"/>
                  </a:cubicBezTo>
                  <a:cubicBezTo>
                    <a:pt x="724" y="506"/>
                    <a:pt x="718" y="503"/>
                    <a:pt x="720" y="507"/>
                  </a:cubicBezTo>
                  <a:cubicBezTo>
                    <a:pt x="714" y="505"/>
                    <a:pt x="715" y="510"/>
                    <a:pt x="711" y="510"/>
                  </a:cubicBezTo>
                  <a:cubicBezTo>
                    <a:pt x="709" y="510"/>
                    <a:pt x="710" y="512"/>
                    <a:pt x="710" y="513"/>
                  </a:cubicBezTo>
                  <a:cubicBezTo>
                    <a:pt x="709" y="513"/>
                    <a:pt x="706" y="513"/>
                    <a:pt x="707" y="514"/>
                  </a:cubicBezTo>
                  <a:cubicBezTo>
                    <a:pt x="708" y="516"/>
                    <a:pt x="708" y="515"/>
                    <a:pt x="707" y="516"/>
                  </a:cubicBezTo>
                  <a:cubicBezTo>
                    <a:pt x="706" y="517"/>
                    <a:pt x="705" y="519"/>
                    <a:pt x="703" y="519"/>
                  </a:cubicBezTo>
                  <a:cubicBezTo>
                    <a:pt x="704" y="511"/>
                    <a:pt x="700" y="518"/>
                    <a:pt x="700" y="514"/>
                  </a:cubicBezTo>
                  <a:cubicBezTo>
                    <a:pt x="700" y="513"/>
                    <a:pt x="699" y="510"/>
                    <a:pt x="697" y="509"/>
                  </a:cubicBezTo>
                  <a:cubicBezTo>
                    <a:pt x="697" y="508"/>
                    <a:pt x="695" y="509"/>
                    <a:pt x="694" y="509"/>
                  </a:cubicBezTo>
                  <a:cubicBezTo>
                    <a:pt x="694" y="508"/>
                    <a:pt x="695" y="506"/>
                    <a:pt x="694" y="506"/>
                  </a:cubicBezTo>
                  <a:cubicBezTo>
                    <a:pt x="693" y="505"/>
                    <a:pt x="689" y="506"/>
                    <a:pt x="689" y="505"/>
                  </a:cubicBezTo>
                  <a:cubicBezTo>
                    <a:pt x="688" y="504"/>
                    <a:pt x="689" y="502"/>
                    <a:pt x="689" y="502"/>
                  </a:cubicBezTo>
                  <a:cubicBezTo>
                    <a:pt x="688" y="501"/>
                    <a:pt x="686" y="502"/>
                    <a:pt x="684" y="502"/>
                  </a:cubicBezTo>
                  <a:cubicBezTo>
                    <a:pt x="683" y="502"/>
                    <a:pt x="684" y="498"/>
                    <a:pt x="683" y="498"/>
                  </a:cubicBezTo>
                  <a:cubicBezTo>
                    <a:pt x="682" y="497"/>
                    <a:pt x="681" y="498"/>
                    <a:pt x="682" y="499"/>
                  </a:cubicBezTo>
                  <a:cubicBezTo>
                    <a:pt x="679" y="496"/>
                    <a:pt x="680" y="496"/>
                    <a:pt x="677" y="493"/>
                  </a:cubicBezTo>
                  <a:cubicBezTo>
                    <a:pt x="673" y="492"/>
                    <a:pt x="674" y="498"/>
                    <a:pt x="673" y="500"/>
                  </a:cubicBezTo>
                  <a:cubicBezTo>
                    <a:pt x="673" y="501"/>
                    <a:pt x="671" y="501"/>
                    <a:pt x="670" y="502"/>
                  </a:cubicBezTo>
                  <a:cubicBezTo>
                    <a:pt x="670" y="504"/>
                    <a:pt x="671" y="508"/>
                    <a:pt x="669" y="510"/>
                  </a:cubicBezTo>
                  <a:cubicBezTo>
                    <a:pt x="670" y="511"/>
                    <a:pt x="670" y="512"/>
                    <a:pt x="670" y="514"/>
                  </a:cubicBezTo>
                  <a:cubicBezTo>
                    <a:pt x="671" y="516"/>
                    <a:pt x="673" y="518"/>
                    <a:pt x="673" y="516"/>
                  </a:cubicBezTo>
                  <a:cubicBezTo>
                    <a:pt x="677" y="519"/>
                    <a:pt x="675" y="521"/>
                    <a:pt x="675" y="526"/>
                  </a:cubicBezTo>
                  <a:cubicBezTo>
                    <a:pt x="675" y="527"/>
                    <a:pt x="676" y="527"/>
                    <a:pt x="676" y="528"/>
                  </a:cubicBezTo>
                  <a:cubicBezTo>
                    <a:pt x="677" y="529"/>
                    <a:pt x="678" y="531"/>
                    <a:pt x="679" y="531"/>
                  </a:cubicBezTo>
                  <a:cubicBezTo>
                    <a:pt x="681" y="533"/>
                    <a:pt x="683" y="534"/>
                    <a:pt x="686" y="535"/>
                  </a:cubicBezTo>
                  <a:cubicBezTo>
                    <a:pt x="687" y="536"/>
                    <a:pt x="686" y="537"/>
                    <a:pt x="687" y="537"/>
                  </a:cubicBezTo>
                  <a:cubicBezTo>
                    <a:pt x="689" y="537"/>
                    <a:pt x="688" y="538"/>
                    <a:pt x="689" y="540"/>
                  </a:cubicBezTo>
                  <a:cubicBezTo>
                    <a:pt x="689" y="541"/>
                    <a:pt x="691" y="540"/>
                    <a:pt x="691" y="541"/>
                  </a:cubicBezTo>
                  <a:cubicBezTo>
                    <a:pt x="692" y="542"/>
                    <a:pt x="691" y="545"/>
                    <a:pt x="691" y="547"/>
                  </a:cubicBezTo>
                  <a:cubicBezTo>
                    <a:pt x="692" y="547"/>
                    <a:pt x="694" y="549"/>
                    <a:pt x="694" y="549"/>
                  </a:cubicBezTo>
                  <a:cubicBezTo>
                    <a:pt x="694" y="550"/>
                    <a:pt x="691" y="554"/>
                    <a:pt x="696" y="555"/>
                  </a:cubicBezTo>
                  <a:cubicBezTo>
                    <a:pt x="695" y="558"/>
                    <a:pt x="692" y="557"/>
                    <a:pt x="690" y="556"/>
                  </a:cubicBezTo>
                  <a:cubicBezTo>
                    <a:pt x="688" y="556"/>
                    <a:pt x="684" y="556"/>
                    <a:pt x="683" y="555"/>
                  </a:cubicBezTo>
                  <a:cubicBezTo>
                    <a:pt x="684" y="556"/>
                    <a:pt x="685" y="549"/>
                    <a:pt x="682" y="554"/>
                  </a:cubicBezTo>
                  <a:cubicBezTo>
                    <a:pt x="679" y="552"/>
                    <a:pt x="680" y="549"/>
                    <a:pt x="679" y="547"/>
                  </a:cubicBezTo>
                  <a:cubicBezTo>
                    <a:pt x="678" y="545"/>
                    <a:pt x="676" y="544"/>
                    <a:pt x="675" y="542"/>
                  </a:cubicBezTo>
                  <a:cubicBezTo>
                    <a:pt x="674" y="540"/>
                    <a:pt x="674" y="538"/>
                    <a:pt x="676" y="538"/>
                  </a:cubicBezTo>
                  <a:cubicBezTo>
                    <a:pt x="674" y="535"/>
                    <a:pt x="673" y="531"/>
                    <a:pt x="669" y="530"/>
                  </a:cubicBezTo>
                  <a:cubicBezTo>
                    <a:pt x="669" y="527"/>
                    <a:pt x="667" y="526"/>
                    <a:pt x="669" y="526"/>
                  </a:cubicBezTo>
                  <a:cubicBezTo>
                    <a:pt x="668" y="524"/>
                    <a:pt x="666" y="523"/>
                    <a:pt x="665" y="523"/>
                  </a:cubicBezTo>
                  <a:cubicBezTo>
                    <a:pt x="665" y="521"/>
                    <a:pt x="665" y="519"/>
                    <a:pt x="663" y="519"/>
                  </a:cubicBezTo>
                  <a:cubicBezTo>
                    <a:pt x="663" y="516"/>
                    <a:pt x="664" y="515"/>
                    <a:pt x="665" y="513"/>
                  </a:cubicBezTo>
                  <a:cubicBezTo>
                    <a:pt x="665" y="511"/>
                    <a:pt x="664" y="509"/>
                    <a:pt x="662" y="509"/>
                  </a:cubicBezTo>
                  <a:cubicBezTo>
                    <a:pt x="663" y="507"/>
                    <a:pt x="664" y="506"/>
                    <a:pt x="662" y="506"/>
                  </a:cubicBezTo>
                  <a:cubicBezTo>
                    <a:pt x="662" y="504"/>
                    <a:pt x="665" y="505"/>
                    <a:pt x="668" y="505"/>
                  </a:cubicBezTo>
                  <a:cubicBezTo>
                    <a:pt x="667" y="503"/>
                    <a:pt x="666" y="503"/>
                    <a:pt x="666" y="502"/>
                  </a:cubicBezTo>
                  <a:cubicBezTo>
                    <a:pt x="666" y="501"/>
                    <a:pt x="668" y="500"/>
                    <a:pt x="668" y="499"/>
                  </a:cubicBezTo>
                  <a:cubicBezTo>
                    <a:pt x="667" y="497"/>
                    <a:pt x="665" y="495"/>
                    <a:pt x="665" y="492"/>
                  </a:cubicBezTo>
                  <a:cubicBezTo>
                    <a:pt x="664" y="489"/>
                    <a:pt x="665" y="485"/>
                    <a:pt x="665" y="483"/>
                  </a:cubicBezTo>
                  <a:cubicBezTo>
                    <a:pt x="664" y="482"/>
                    <a:pt x="663" y="482"/>
                    <a:pt x="662" y="481"/>
                  </a:cubicBezTo>
                  <a:cubicBezTo>
                    <a:pt x="661" y="479"/>
                    <a:pt x="661" y="478"/>
                    <a:pt x="661" y="476"/>
                  </a:cubicBezTo>
                  <a:cubicBezTo>
                    <a:pt x="659" y="474"/>
                    <a:pt x="658" y="472"/>
                    <a:pt x="656" y="471"/>
                  </a:cubicBezTo>
                  <a:cubicBezTo>
                    <a:pt x="652" y="470"/>
                    <a:pt x="654" y="476"/>
                    <a:pt x="651" y="472"/>
                  </a:cubicBezTo>
                  <a:cubicBezTo>
                    <a:pt x="649" y="472"/>
                    <a:pt x="650" y="475"/>
                    <a:pt x="649" y="476"/>
                  </a:cubicBezTo>
                  <a:cubicBezTo>
                    <a:pt x="649" y="477"/>
                    <a:pt x="647" y="476"/>
                    <a:pt x="647" y="476"/>
                  </a:cubicBezTo>
                  <a:cubicBezTo>
                    <a:pt x="646" y="477"/>
                    <a:pt x="647" y="480"/>
                    <a:pt x="645" y="479"/>
                  </a:cubicBezTo>
                  <a:cubicBezTo>
                    <a:pt x="642" y="480"/>
                    <a:pt x="642" y="478"/>
                    <a:pt x="641" y="475"/>
                  </a:cubicBezTo>
                  <a:cubicBezTo>
                    <a:pt x="641" y="474"/>
                    <a:pt x="640" y="474"/>
                    <a:pt x="640" y="474"/>
                  </a:cubicBezTo>
                  <a:cubicBezTo>
                    <a:pt x="639" y="472"/>
                    <a:pt x="641" y="472"/>
                    <a:pt x="641" y="471"/>
                  </a:cubicBezTo>
                  <a:cubicBezTo>
                    <a:pt x="641" y="470"/>
                    <a:pt x="637" y="464"/>
                    <a:pt x="641" y="461"/>
                  </a:cubicBezTo>
                  <a:cubicBezTo>
                    <a:pt x="640" y="460"/>
                    <a:pt x="637" y="458"/>
                    <a:pt x="638" y="453"/>
                  </a:cubicBezTo>
                  <a:cubicBezTo>
                    <a:pt x="637" y="453"/>
                    <a:pt x="637" y="454"/>
                    <a:pt x="637" y="455"/>
                  </a:cubicBezTo>
                  <a:cubicBezTo>
                    <a:pt x="634" y="454"/>
                    <a:pt x="636" y="449"/>
                    <a:pt x="634" y="447"/>
                  </a:cubicBezTo>
                  <a:cubicBezTo>
                    <a:pt x="633" y="446"/>
                    <a:pt x="632" y="445"/>
                    <a:pt x="631" y="444"/>
                  </a:cubicBezTo>
                  <a:cubicBezTo>
                    <a:pt x="631" y="443"/>
                    <a:pt x="630" y="442"/>
                    <a:pt x="630" y="441"/>
                  </a:cubicBezTo>
                  <a:cubicBezTo>
                    <a:pt x="629" y="440"/>
                    <a:pt x="624" y="440"/>
                    <a:pt x="626" y="437"/>
                  </a:cubicBezTo>
                  <a:cubicBezTo>
                    <a:pt x="621" y="437"/>
                    <a:pt x="620" y="440"/>
                    <a:pt x="617" y="441"/>
                  </a:cubicBezTo>
                  <a:cubicBezTo>
                    <a:pt x="615" y="441"/>
                    <a:pt x="613" y="441"/>
                    <a:pt x="613" y="443"/>
                  </a:cubicBezTo>
                  <a:cubicBezTo>
                    <a:pt x="603" y="443"/>
                    <a:pt x="603" y="443"/>
                    <a:pt x="603" y="443"/>
                  </a:cubicBezTo>
                  <a:cubicBezTo>
                    <a:pt x="602" y="444"/>
                    <a:pt x="601" y="445"/>
                    <a:pt x="600" y="446"/>
                  </a:cubicBezTo>
                  <a:cubicBezTo>
                    <a:pt x="600" y="446"/>
                    <a:pt x="599" y="445"/>
                    <a:pt x="599" y="447"/>
                  </a:cubicBezTo>
                  <a:cubicBezTo>
                    <a:pt x="599" y="448"/>
                    <a:pt x="596" y="449"/>
                    <a:pt x="595" y="450"/>
                  </a:cubicBezTo>
                  <a:cubicBezTo>
                    <a:pt x="592" y="452"/>
                    <a:pt x="589" y="458"/>
                    <a:pt x="583" y="460"/>
                  </a:cubicBezTo>
                  <a:cubicBezTo>
                    <a:pt x="580" y="462"/>
                    <a:pt x="579" y="467"/>
                    <a:pt x="574" y="468"/>
                  </a:cubicBezTo>
                  <a:cubicBezTo>
                    <a:pt x="576" y="471"/>
                    <a:pt x="575" y="471"/>
                    <a:pt x="571" y="471"/>
                  </a:cubicBezTo>
                  <a:cubicBezTo>
                    <a:pt x="571" y="473"/>
                    <a:pt x="571" y="473"/>
                    <a:pt x="572" y="474"/>
                  </a:cubicBezTo>
                  <a:cubicBezTo>
                    <a:pt x="572" y="475"/>
                    <a:pt x="569" y="475"/>
                    <a:pt x="569" y="474"/>
                  </a:cubicBezTo>
                  <a:cubicBezTo>
                    <a:pt x="567" y="474"/>
                    <a:pt x="568" y="478"/>
                    <a:pt x="564" y="476"/>
                  </a:cubicBezTo>
                  <a:cubicBezTo>
                    <a:pt x="562" y="477"/>
                    <a:pt x="562" y="480"/>
                    <a:pt x="560" y="479"/>
                  </a:cubicBezTo>
                  <a:cubicBezTo>
                    <a:pt x="559" y="482"/>
                    <a:pt x="561" y="482"/>
                    <a:pt x="561" y="483"/>
                  </a:cubicBezTo>
                  <a:cubicBezTo>
                    <a:pt x="561" y="486"/>
                    <a:pt x="559" y="490"/>
                    <a:pt x="558" y="495"/>
                  </a:cubicBezTo>
                  <a:cubicBezTo>
                    <a:pt x="557" y="501"/>
                    <a:pt x="558" y="508"/>
                    <a:pt x="557" y="510"/>
                  </a:cubicBezTo>
                  <a:cubicBezTo>
                    <a:pt x="557" y="511"/>
                    <a:pt x="554" y="510"/>
                    <a:pt x="554" y="510"/>
                  </a:cubicBezTo>
                  <a:cubicBezTo>
                    <a:pt x="553" y="511"/>
                    <a:pt x="554" y="515"/>
                    <a:pt x="553" y="516"/>
                  </a:cubicBezTo>
                  <a:cubicBezTo>
                    <a:pt x="551" y="517"/>
                    <a:pt x="549" y="516"/>
                    <a:pt x="547" y="517"/>
                  </a:cubicBezTo>
                  <a:cubicBezTo>
                    <a:pt x="546" y="518"/>
                    <a:pt x="546" y="521"/>
                    <a:pt x="543" y="520"/>
                  </a:cubicBezTo>
                  <a:cubicBezTo>
                    <a:pt x="539" y="516"/>
                    <a:pt x="537" y="512"/>
                    <a:pt x="536" y="506"/>
                  </a:cubicBezTo>
                  <a:cubicBezTo>
                    <a:pt x="535" y="505"/>
                    <a:pt x="534" y="504"/>
                    <a:pt x="533" y="503"/>
                  </a:cubicBezTo>
                  <a:cubicBezTo>
                    <a:pt x="532" y="503"/>
                    <a:pt x="532" y="501"/>
                    <a:pt x="530" y="502"/>
                  </a:cubicBezTo>
                  <a:cubicBezTo>
                    <a:pt x="529" y="497"/>
                    <a:pt x="532" y="497"/>
                    <a:pt x="533" y="495"/>
                  </a:cubicBezTo>
                  <a:cubicBezTo>
                    <a:pt x="533" y="492"/>
                    <a:pt x="530" y="491"/>
                    <a:pt x="529" y="489"/>
                  </a:cubicBezTo>
                  <a:cubicBezTo>
                    <a:pt x="527" y="488"/>
                    <a:pt x="527" y="485"/>
                    <a:pt x="524" y="485"/>
                  </a:cubicBezTo>
                  <a:cubicBezTo>
                    <a:pt x="524" y="482"/>
                    <a:pt x="523" y="479"/>
                    <a:pt x="522" y="476"/>
                  </a:cubicBezTo>
                  <a:cubicBezTo>
                    <a:pt x="520" y="474"/>
                    <a:pt x="520" y="464"/>
                    <a:pt x="519" y="457"/>
                  </a:cubicBezTo>
                  <a:cubicBezTo>
                    <a:pt x="518" y="453"/>
                    <a:pt x="517" y="445"/>
                    <a:pt x="516" y="440"/>
                  </a:cubicBezTo>
                  <a:cubicBezTo>
                    <a:pt x="514" y="440"/>
                    <a:pt x="510" y="446"/>
                    <a:pt x="513" y="447"/>
                  </a:cubicBezTo>
                  <a:cubicBezTo>
                    <a:pt x="513" y="451"/>
                    <a:pt x="508" y="447"/>
                    <a:pt x="506" y="447"/>
                  </a:cubicBezTo>
                  <a:cubicBezTo>
                    <a:pt x="505" y="447"/>
                    <a:pt x="504" y="447"/>
                    <a:pt x="503" y="447"/>
                  </a:cubicBezTo>
                  <a:cubicBezTo>
                    <a:pt x="502" y="446"/>
                    <a:pt x="501" y="441"/>
                    <a:pt x="498" y="443"/>
                  </a:cubicBezTo>
                  <a:cubicBezTo>
                    <a:pt x="497" y="440"/>
                    <a:pt x="499" y="440"/>
                    <a:pt x="501" y="440"/>
                  </a:cubicBezTo>
                  <a:cubicBezTo>
                    <a:pt x="499" y="438"/>
                    <a:pt x="500" y="438"/>
                    <a:pt x="501" y="436"/>
                  </a:cubicBezTo>
                  <a:cubicBezTo>
                    <a:pt x="500" y="433"/>
                    <a:pt x="497" y="435"/>
                    <a:pt x="495" y="434"/>
                  </a:cubicBezTo>
                  <a:cubicBezTo>
                    <a:pt x="494" y="434"/>
                    <a:pt x="492" y="427"/>
                    <a:pt x="491" y="432"/>
                  </a:cubicBezTo>
                  <a:cubicBezTo>
                    <a:pt x="488" y="432"/>
                    <a:pt x="489" y="427"/>
                    <a:pt x="489" y="427"/>
                  </a:cubicBezTo>
                  <a:cubicBezTo>
                    <a:pt x="489" y="426"/>
                    <a:pt x="486" y="426"/>
                    <a:pt x="487" y="423"/>
                  </a:cubicBezTo>
                  <a:cubicBezTo>
                    <a:pt x="486" y="422"/>
                    <a:pt x="482" y="424"/>
                    <a:pt x="481" y="423"/>
                  </a:cubicBezTo>
                  <a:cubicBezTo>
                    <a:pt x="481" y="423"/>
                    <a:pt x="481" y="420"/>
                    <a:pt x="481" y="420"/>
                  </a:cubicBezTo>
                  <a:cubicBezTo>
                    <a:pt x="478" y="420"/>
                    <a:pt x="475" y="422"/>
                    <a:pt x="473" y="422"/>
                  </a:cubicBezTo>
                  <a:cubicBezTo>
                    <a:pt x="472" y="422"/>
                    <a:pt x="471" y="422"/>
                    <a:pt x="470" y="422"/>
                  </a:cubicBezTo>
                  <a:cubicBezTo>
                    <a:pt x="468" y="421"/>
                    <a:pt x="467" y="420"/>
                    <a:pt x="467" y="423"/>
                  </a:cubicBezTo>
                  <a:cubicBezTo>
                    <a:pt x="454" y="424"/>
                    <a:pt x="443" y="422"/>
                    <a:pt x="433" y="420"/>
                  </a:cubicBezTo>
                  <a:cubicBezTo>
                    <a:pt x="434" y="417"/>
                    <a:pt x="431" y="418"/>
                    <a:pt x="431" y="416"/>
                  </a:cubicBezTo>
                  <a:cubicBezTo>
                    <a:pt x="430" y="413"/>
                    <a:pt x="424" y="419"/>
                    <a:pt x="428" y="413"/>
                  </a:cubicBezTo>
                  <a:cubicBezTo>
                    <a:pt x="426" y="414"/>
                    <a:pt x="425" y="413"/>
                    <a:pt x="425" y="412"/>
                  </a:cubicBezTo>
                  <a:cubicBezTo>
                    <a:pt x="421" y="414"/>
                    <a:pt x="411" y="412"/>
                    <a:pt x="407" y="411"/>
                  </a:cubicBezTo>
                  <a:cubicBezTo>
                    <a:pt x="405" y="410"/>
                    <a:pt x="404" y="410"/>
                    <a:pt x="404" y="408"/>
                  </a:cubicBezTo>
                  <a:cubicBezTo>
                    <a:pt x="398" y="409"/>
                    <a:pt x="399" y="403"/>
                    <a:pt x="394" y="404"/>
                  </a:cubicBezTo>
                  <a:cubicBezTo>
                    <a:pt x="393" y="398"/>
                    <a:pt x="390" y="395"/>
                    <a:pt x="388" y="391"/>
                  </a:cubicBezTo>
                  <a:cubicBezTo>
                    <a:pt x="376" y="389"/>
                    <a:pt x="376" y="395"/>
                    <a:pt x="377" y="402"/>
                  </a:cubicBezTo>
                  <a:cubicBezTo>
                    <a:pt x="377" y="404"/>
                    <a:pt x="383" y="407"/>
                    <a:pt x="387" y="412"/>
                  </a:cubicBezTo>
                  <a:cubicBezTo>
                    <a:pt x="388" y="413"/>
                    <a:pt x="391" y="421"/>
                    <a:pt x="394" y="419"/>
                  </a:cubicBezTo>
                  <a:cubicBezTo>
                    <a:pt x="393" y="422"/>
                    <a:pt x="397" y="422"/>
                    <a:pt x="395" y="426"/>
                  </a:cubicBezTo>
                  <a:cubicBezTo>
                    <a:pt x="399" y="426"/>
                    <a:pt x="407" y="425"/>
                    <a:pt x="402" y="429"/>
                  </a:cubicBezTo>
                  <a:cubicBezTo>
                    <a:pt x="405" y="430"/>
                    <a:pt x="404" y="427"/>
                    <a:pt x="405" y="426"/>
                  </a:cubicBezTo>
                  <a:cubicBezTo>
                    <a:pt x="407" y="425"/>
                    <a:pt x="411" y="426"/>
                    <a:pt x="411" y="423"/>
                  </a:cubicBezTo>
                  <a:cubicBezTo>
                    <a:pt x="411" y="422"/>
                    <a:pt x="413" y="422"/>
                    <a:pt x="414" y="422"/>
                  </a:cubicBezTo>
                  <a:cubicBezTo>
                    <a:pt x="415" y="421"/>
                    <a:pt x="414" y="420"/>
                    <a:pt x="415" y="419"/>
                  </a:cubicBezTo>
                  <a:cubicBezTo>
                    <a:pt x="417" y="418"/>
                    <a:pt x="421" y="418"/>
                    <a:pt x="423" y="418"/>
                  </a:cubicBezTo>
                  <a:cubicBezTo>
                    <a:pt x="424" y="418"/>
                    <a:pt x="421" y="420"/>
                    <a:pt x="422" y="420"/>
                  </a:cubicBezTo>
                  <a:cubicBezTo>
                    <a:pt x="422" y="421"/>
                    <a:pt x="425" y="420"/>
                    <a:pt x="425" y="420"/>
                  </a:cubicBezTo>
                  <a:cubicBezTo>
                    <a:pt x="426" y="423"/>
                    <a:pt x="425" y="425"/>
                    <a:pt x="426" y="426"/>
                  </a:cubicBezTo>
                  <a:cubicBezTo>
                    <a:pt x="425" y="429"/>
                    <a:pt x="430" y="427"/>
                    <a:pt x="431" y="430"/>
                  </a:cubicBezTo>
                  <a:cubicBezTo>
                    <a:pt x="431" y="434"/>
                    <a:pt x="433" y="431"/>
                    <a:pt x="436" y="433"/>
                  </a:cubicBezTo>
                  <a:cubicBezTo>
                    <a:pt x="438" y="434"/>
                    <a:pt x="437" y="436"/>
                    <a:pt x="440" y="437"/>
                  </a:cubicBezTo>
                  <a:cubicBezTo>
                    <a:pt x="437" y="440"/>
                    <a:pt x="441" y="444"/>
                    <a:pt x="440" y="448"/>
                  </a:cubicBezTo>
                  <a:cubicBezTo>
                    <a:pt x="436" y="448"/>
                    <a:pt x="436" y="448"/>
                    <a:pt x="436" y="448"/>
                  </a:cubicBezTo>
                  <a:cubicBezTo>
                    <a:pt x="438" y="454"/>
                    <a:pt x="433" y="452"/>
                    <a:pt x="433" y="457"/>
                  </a:cubicBezTo>
                  <a:cubicBezTo>
                    <a:pt x="431" y="456"/>
                    <a:pt x="429" y="457"/>
                    <a:pt x="429" y="460"/>
                  </a:cubicBezTo>
                  <a:cubicBezTo>
                    <a:pt x="423" y="460"/>
                    <a:pt x="423" y="460"/>
                    <a:pt x="423" y="460"/>
                  </a:cubicBezTo>
                  <a:cubicBezTo>
                    <a:pt x="421" y="460"/>
                    <a:pt x="423" y="462"/>
                    <a:pt x="422" y="464"/>
                  </a:cubicBezTo>
                  <a:cubicBezTo>
                    <a:pt x="422" y="464"/>
                    <a:pt x="420" y="464"/>
                    <a:pt x="419" y="464"/>
                  </a:cubicBezTo>
                  <a:cubicBezTo>
                    <a:pt x="419" y="464"/>
                    <a:pt x="420" y="467"/>
                    <a:pt x="419" y="468"/>
                  </a:cubicBezTo>
                  <a:cubicBezTo>
                    <a:pt x="416" y="468"/>
                    <a:pt x="415" y="468"/>
                    <a:pt x="415" y="471"/>
                  </a:cubicBezTo>
                  <a:cubicBezTo>
                    <a:pt x="412" y="471"/>
                    <a:pt x="411" y="471"/>
                    <a:pt x="409" y="472"/>
                  </a:cubicBezTo>
                  <a:cubicBezTo>
                    <a:pt x="407" y="474"/>
                    <a:pt x="408" y="474"/>
                    <a:pt x="404" y="475"/>
                  </a:cubicBezTo>
                  <a:cubicBezTo>
                    <a:pt x="402" y="475"/>
                    <a:pt x="395" y="478"/>
                    <a:pt x="395" y="482"/>
                  </a:cubicBezTo>
                  <a:cubicBezTo>
                    <a:pt x="394" y="483"/>
                    <a:pt x="391" y="481"/>
                    <a:pt x="390" y="482"/>
                  </a:cubicBezTo>
                  <a:cubicBezTo>
                    <a:pt x="388" y="483"/>
                    <a:pt x="389" y="484"/>
                    <a:pt x="388" y="485"/>
                  </a:cubicBezTo>
                  <a:cubicBezTo>
                    <a:pt x="388" y="485"/>
                    <a:pt x="386" y="485"/>
                    <a:pt x="386" y="485"/>
                  </a:cubicBezTo>
                  <a:cubicBezTo>
                    <a:pt x="386" y="485"/>
                    <a:pt x="382" y="486"/>
                    <a:pt x="381" y="486"/>
                  </a:cubicBezTo>
                  <a:cubicBezTo>
                    <a:pt x="379" y="489"/>
                    <a:pt x="368" y="488"/>
                    <a:pt x="363" y="491"/>
                  </a:cubicBezTo>
                  <a:cubicBezTo>
                    <a:pt x="359" y="491"/>
                    <a:pt x="367" y="493"/>
                    <a:pt x="360" y="493"/>
                  </a:cubicBezTo>
                  <a:cubicBezTo>
                    <a:pt x="360" y="493"/>
                    <a:pt x="358" y="493"/>
                    <a:pt x="358" y="493"/>
                  </a:cubicBezTo>
                  <a:cubicBezTo>
                    <a:pt x="356" y="494"/>
                    <a:pt x="356" y="497"/>
                    <a:pt x="353" y="496"/>
                  </a:cubicBezTo>
                  <a:cubicBezTo>
                    <a:pt x="355" y="493"/>
                    <a:pt x="351" y="494"/>
                    <a:pt x="351" y="493"/>
                  </a:cubicBezTo>
                  <a:cubicBezTo>
                    <a:pt x="350" y="492"/>
                    <a:pt x="352" y="487"/>
                    <a:pt x="348" y="488"/>
                  </a:cubicBezTo>
                  <a:cubicBezTo>
                    <a:pt x="347" y="485"/>
                    <a:pt x="349" y="485"/>
                    <a:pt x="349" y="483"/>
                  </a:cubicBezTo>
                  <a:cubicBezTo>
                    <a:pt x="348" y="482"/>
                    <a:pt x="345" y="481"/>
                    <a:pt x="348" y="481"/>
                  </a:cubicBezTo>
                  <a:cubicBezTo>
                    <a:pt x="347" y="479"/>
                    <a:pt x="346" y="478"/>
                    <a:pt x="344" y="478"/>
                  </a:cubicBezTo>
                  <a:cubicBezTo>
                    <a:pt x="345" y="474"/>
                    <a:pt x="341" y="470"/>
                    <a:pt x="344" y="469"/>
                  </a:cubicBezTo>
                  <a:cubicBezTo>
                    <a:pt x="344" y="468"/>
                    <a:pt x="341" y="469"/>
                    <a:pt x="341" y="468"/>
                  </a:cubicBezTo>
                  <a:cubicBezTo>
                    <a:pt x="339" y="467"/>
                    <a:pt x="340" y="463"/>
                    <a:pt x="341" y="464"/>
                  </a:cubicBezTo>
                  <a:cubicBezTo>
                    <a:pt x="340" y="463"/>
                    <a:pt x="339" y="462"/>
                    <a:pt x="338" y="461"/>
                  </a:cubicBezTo>
                  <a:cubicBezTo>
                    <a:pt x="337" y="460"/>
                    <a:pt x="338" y="460"/>
                    <a:pt x="337" y="460"/>
                  </a:cubicBezTo>
                  <a:cubicBezTo>
                    <a:pt x="336" y="460"/>
                    <a:pt x="334" y="455"/>
                    <a:pt x="334" y="455"/>
                  </a:cubicBezTo>
                  <a:cubicBezTo>
                    <a:pt x="334" y="455"/>
                    <a:pt x="334" y="457"/>
                    <a:pt x="334" y="457"/>
                  </a:cubicBezTo>
                  <a:cubicBezTo>
                    <a:pt x="331" y="455"/>
                    <a:pt x="331" y="450"/>
                    <a:pt x="327" y="450"/>
                  </a:cubicBezTo>
                  <a:cubicBezTo>
                    <a:pt x="330" y="444"/>
                    <a:pt x="323" y="443"/>
                    <a:pt x="324" y="436"/>
                  </a:cubicBezTo>
                  <a:cubicBezTo>
                    <a:pt x="324" y="434"/>
                    <a:pt x="321" y="435"/>
                    <a:pt x="321" y="433"/>
                  </a:cubicBezTo>
                  <a:cubicBezTo>
                    <a:pt x="321" y="430"/>
                    <a:pt x="316" y="432"/>
                    <a:pt x="316" y="430"/>
                  </a:cubicBezTo>
                  <a:cubicBezTo>
                    <a:pt x="317" y="428"/>
                    <a:pt x="317" y="427"/>
                    <a:pt x="314" y="427"/>
                  </a:cubicBezTo>
                  <a:cubicBezTo>
                    <a:pt x="316" y="425"/>
                    <a:pt x="315" y="424"/>
                    <a:pt x="314" y="420"/>
                  </a:cubicBezTo>
                  <a:cubicBezTo>
                    <a:pt x="314" y="420"/>
                    <a:pt x="314" y="418"/>
                    <a:pt x="314" y="418"/>
                  </a:cubicBezTo>
                  <a:cubicBezTo>
                    <a:pt x="314" y="417"/>
                    <a:pt x="313" y="418"/>
                    <a:pt x="313" y="418"/>
                  </a:cubicBezTo>
                  <a:cubicBezTo>
                    <a:pt x="312" y="414"/>
                    <a:pt x="315" y="415"/>
                    <a:pt x="313" y="412"/>
                  </a:cubicBezTo>
                  <a:cubicBezTo>
                    <a:pt x="311" y="410"/>
                    <a:pt x="310" y="419"/>
                    <a:pt x="310" y="412"/>
                  </a:cubicBezTo>
                  <a:cubicBezTo>
                    <a:pt x="310" y="407"/>
                    <a:pt x="305" y="403"/>
                    <a:pt x="300" y="398"/>
                  </a:cubicBezTo>
                  <a:cubicBezTo>
                    <a:pt x="296" y="401"/>
                    <a:pt x="299" y="402"/>
                    <a:pt x="297" y="406"/>
                  </a:cubicBezTo>
                  <a:cubicBezTo>
                    <a:pt x="294" y="407"/>
                    <a:pt x="295" y="404"/>
                    <a:pt x="293" y="404"/>
                  </a:cubicBezTo>
                  <a:cubicBezTo>
                    <a:pt x="291" y="404"/>
                    <a:pt x="291" y="402"/>
                    <a:pt x="289" y="402"/>
                  </a:cubicBezTo>
                  <a:cubicBezTo>
                    <a:pt x="292" y="404"/>
                    <a:pt x="290" y="411"/>
                    <a:pt x="294" y="411"/>
                  </a:cubicBezTo>
                  <a:cubicBezTo>
                    <a:pt x="293" y="414"/>
                    <a:pt x="295" y="418"/>
                    <a:pt x="297" y="423"/>
                  </a:cubicBezTo>
                  <a:cubicBezTo>
                    <a:pt x="297" y="424"/>
                    <a:pt x="297" y="426"/>
                    <a:pt x="297" y="426"/>
                  </a:cubicBezTo>
                  <a:cubicBezTo>
                    <a:pt x="299" y="427"/>
                    <a:pt x="300" y="434"/>
                    <a:pt x="301" y="437"/>
                  </a:cubicBezTo>
                  <a:cubicBezTo>
                    <a:pt x="307" y="437"/>
                    <a:pt x="307" y="437"/>
                    <a:pt x="307" y="437"/>
                  </a:cubicBezTo>
                  <a:cubicBezTo>
                    <a:pt x="306" y="438"/>
                    <a:pt x="306" y="439"/>
                    <a:pt x="306" y="441"/>
                  </a:cubicBezTo>
                  <a:cubicBezTo>
                    <a:pt x="307" y="442"/>
                    <a:pt x="308" y="441"/>
                    <a:pt x="308" y="440"/>
                  </a:cubicBezTo>
                  <a:cubicBezTo>
                    <a:pt x="311" y="442"/>
                    <a:pt x="310" y="444"/>
                    <a:pt x="311" y="447"/>
                  </a:cubicBezTo>
                  <a:cubicBezTo>
                    <a:pt x="312" y="448"/>
                    <a:pt x="314" y="448"/>
                    <a:pt x="314" y="448"/>
                  </a:cubicBezTo>
                  <a:cubicBezTo>
                    <a:pt x="314" y="449"/>
                    <a:pt x="314" y="451"/>
                    <a:pt x="314" y="451"/>
                  </a:cubicBezTo>
                  <a:cubicBezTo>
                    <a:pt x="314" y="451"/>
                    <a:pt x="315" y="451"/>
                    <a:pt x="316" y="451"/>
                  </a:cubicBezTo>
                  <a:cubicBezTo>
                    <a:pt x="316" y="453"/>
                    <a:pt x="314" y="454"/>
                    <a:pt x="314" y="454"/>
                  </a:cubicBezTo>
                  <a:cubicBezTo>
                    <a:pt x="315" y="456"/>
                    <a:pt x="316" y="456"/>
                    <a:pt x="317" y="457"/>
                  </a:cubicBezTo>
                  <a:cubicBezTo>
                    <a:pt x="317" y="457"/>
                    <a:pt x="316" y="459"/>
                    <a:pt x="317" y="460"/>
                  </a:cubicBezTo>
                  <a:cubicBezTo>
                    <a:pt x="317" y="460"/>
                    <a:pt x="318" y="460"/>
                    <a:pt x="318" y="460"/>
                  </a:cubicBezTo>
                  <a:cubicBezTo>
                    <a:pt x="319" y="461"/>
                    <a:pt x="316" y="466"/>
                    <a:pt x="321" y="465"/>
                  </a:cubicBezTo>
                  <a:cubicBezTo>
                    <a:pt x="321" y="468"/>
                    <a:pt x="321" y="471"/>
                    <a:pt x="323" y="474"/>
                  </a:cubicBezTo>
                  <a:cubicBezTo>
                    <a:pt x="323" y="475"/>
                    <a:pt x="325" y="476"/>
                    <a:pt x="325" y="476"/>
                  </a:cubicBezTo>
                  <a:cubicBezTo>
                    <a:pt x="326" y="477"/>
                    <a:pt x="326" y="480"/>
                    <a:pt x="327" y="481"/>
                  </a:cubicBezTo>
                  <a:cubicBezTo>
                    <a:pt x="327" y="481"/>
                    <a:pt x="329" y="481"/>
                    <a:pt x="330" y="482"/>
                  </a:cubicBezTo>
                  <a:cubicBezTo>
                    <a:pt x="331" y="484"/>
                    <a:pt x="328" y="486"/>
                    <a:pt x="331" y="486"/>
                  </a:cubicBezTo>
                  <a:cubicBezTo>
                    <a:pt x="333" y="486"/>
                    <a:pt x="332" y="490"/>
                    <a:pt x="332" y="492"/>
                  </a:cubicBezTo>
                  <a:cubicBezTo>
                    <a:pt x="338" y="489"/>
                    <a:pt x="337" y="495"/>
                    <a:pt x="344" y="493"/>
                  </a:cubicBezTo>
                  <a:cubicBezTo>
                    <a:pt x="344" y="497"/>
                    <a:pt x="346" y="499"/>
                    <a:pt x="346" y="503"/>
                  </a:cubicBezTo>
                  <a:cubicBezTo>
                    <a:pt x="351" y="511"/>
                    <a:pt x="368" y="509"/>
                    <a:pt x="379" y="507"/>
                  </a:cubicBezTo>
                  <a:cubicBezTo>
                    <a:pt x="380" y="508"/>
                    <a:pt x="379" y="505"/>
                    <a:pt x="380" y="505"/>
                  </a:cubicBezTo>
                  <a:cubicBezTo>
                    <a:pt x="383" y="503"/>
                    <a:pt x="390" y="507"/>
                    <a:pt x="388" y="502"/>
                  </a:cubicBezTo>
                  <a:cubicBezTo>
                    <a:pt x="391" y="503"/>
                    <a:pt x="391" y="506"/>
                    <a:pt x="390" y="509"/>
                  </a:cubicBezTo>
                  <a:cubicBezTo>
                    <a:pt x="390" y="509"/>
                    <a:pt x="388" y="510"/>
                    <a:pt x="388" y="510"/>
                  </a:cubicBezTo>
                  <a:cubicBezTo>
                    <a:pt x="388" y="513"/>
                    <a:pt x="389" y="516"/>
                    <a:pt x="388" y="519"/>
                  </a:cubicBezTo>
                  <a:cubicBezTo>
                    <a:pt x="388" y="519"/>
                    <a:pt x="386" y="518"/>
                    <a:pt x="386" y="519"/>
                  </a:cubicBezTo>
                  <a:cubicBezTo>
                    <a:pt x="385" y="519"/>
                    <a:pt x="385" y="525"/>
                    <a:pt x="384" y="527"/>
                  </a:cubicBezTo>
                  <a:cubicBezTo>
                    <a:pt x="384" y="528"/>
                    <a:pt x="380" y="529"/>
                    <a:pt x="381" y="534"/>
                  </a:cubicBezTo>
                  <a:cubicBezTo>
                    <a:pt x="377" y="534"/>
                    <a:pt x="380" y="542"/>
                    <a:pt x="374" y="541"/>
                  </a:cubicBezTo>
                  <a:cubicBezTo>
                    <a:pt x="375" y="545"/>
                    <a:pt x="373" y="546"/>
                    <a:pt x="373" y="549"/>
                  </a:cubicBezTo>
                  <a:cubicBezTo>
                    <a:pt x="368" y="548"/>
                    <a:pt x="371" y="555"/>
                    <a:pt x="366" y="554"/>
                  </a:cubicBezTo>
                  <a:cubicBezTo>
                    <a:pt x="366" y="558"/>
                    <a:pt x="366" y="558"/>
                    <a:pt x="366" y="558"/>
                  </a:cubicBezTo>
                  <a:cubicBezTo>
                    <a:pt x="365" y="558"/>
                    <a:pt x="364" y="556"/>
                    <a:pt x="363" y="556"/>
                  </a:cubicBezTo>
                  <a:cubicBezTo>
                    <a:pt x="360" y="558"/>
                    <a:pt x="362" y="559"/>
                    <a:pt x="358" y="561"/>
                  </a:cubicBezTo>
                  <a:cubicBezTo>
                    <a:pt x="358" y="561"/>
                    <a:pt x="353" y="562"/>
                    <a:pt x="353" y="562"/>
                  </a:cubicBezTo>
                  <a:cubicBezTo>
                    <a:pt x="353" y="562"/>
                    <a:pt x="354" y="563"/>
                    <a:pt x="353" y="563"/>
                  </a:cubicBezTo>
                  <a:cubicBezTo>
                    <a:pt x="352" y="564"/>
                    <a:pt x="349" y="565"/>
                    <a:pt x="348" y="566"/>
                  </a:cubicBezTo>
                  <a:cubicBezTo>
                    <a:pt x="344" y="569"/>
                    <a:pt x="343" y="573"/>
                    <a:pt x="338" y="573"/>
                  </a:cubicBezTo>
                  <a:cubicBezTo>
                    <a:pt x="339" y="577"/>
                    <a:pt x="336" y="577"/>
                    <a:pt x="337" y="580"/>
                  </a:cubicBezTo>
                  <a:cubicBezTo>
                    <a:pt x="335" y="582"/>
                    <a:pt x="334" y="581"/>
                    <a:pt x="332" y="580"/>
                  </a:cubicBezTo>
                  <a:cubicBezTo>
                    <a:pt x="333" y="582"/>
                    <a:pt x="330" y="584"/>
                    <a:pt x="331" y="584"/>
                  </a:cubicBezTo>
                  <a:cubicBezTo>
                    <a:pt x="334" y="587"/>
                    <a:pt x="330" y="585"/>
                    <a:pt x="330" y="589"/>
                  </a:cubicBezTo>
                  <a:cubicBezTo>
                    <a:pt x="329" y="591"/>
                    <a:pt x="327" y="589"/>
                    <a:pt x="327" y="590"/>
                  </a:cubicBezTo>
                  <a:cubicBezTo>
                    <a:pt x="326" y="591"/>
                    <a:pt x="327" y="592"/>
                    <a:pt x="327" y="593"/>
                  </a:cubicBezTo>
                  <a:cubicBezTo>
                    <a:pt x="326" y="594"/>
                    <a:pt x="323" y="605"/>
                    <a:pt x="324" y="608"/>
                  </a:cubicBezTo>
                  <a:cubicBezTo>
                    <a:pt x="324" y="611"/>
                    <a:pt x="325" y="612"/>
                    <a:pt x="327" y="614"/>
                  </a:cubicBezTo>
                  <a:cubicBezTo>
                    <a:pt x="327" y="618"/>
                    <a:pt x="326" y="619"/>
                    <a:pt x="327" y="622"/>
                  </a:cubicBezTo>
                  <a:cubicBezTo>
                    <a:pt x="327" y="623"/>
                    <a:pt x="328" y="628"/>
                    <a:pt x="330" y="628"/>
                  </a:cubicBezTo>
                  <a:cubicBezTo>
                    <a:pt x="334" y="628"/>
                    <a:pt x="325" y="634"/>
                    <a:pt x="332" y="635"/>
                  </a:cubicBezTo>
                  <a:cubicBezTo>
                    <a:pt x="332" y="642"/>
                    <a:pt x="333" y="647"/>
                    <a:pt x="332" y="653"/>
                  </a:cubicBezTo>
                  <a:cubicBezTo>
                    <a:pt x="332" y="657"/>
                    <a:pt x="328" y="661"/>
                    <a:pt x="328" y="664"/>
                  </a:cubicBezTo>
                  <a:cubicBezTo>
                    <a:pt x="325" y="665"/>
                    <a:pt x="320" y="668"/>
                    <a:pt x="318" y="670"/>
                  </a:cubicBezTo>
                  <a:cubicBezTo>
                    <a:pt x="317" y="671"/>
                    <a:pt x="317" y="671"/>
                    <a:pt x="318" y="671"/>
                  </a:cubicBezTo>
                  <a:cubicBezTo>
                    <a:pt x="318" y="673"/>
                    <a:pt x="316" y="672"/>
                    <a:pt x="314" y="673"/>
                  </a:cubicBezTo>
                  <a:cubicBezTo>
                    <a:pt x="313" y="673"/>
                    <a:pt x="314" y="675"/>
                    <a:pt x="313" y="676"/>
                  </a:cubicBezTo>
                  <a:cubicBezTo>
                    <a:pt x="312" y="676"/>
                    <a:pt x="310" y="673"/>
                    <a:pt x="310" y="676"/>
                  </a:cubicBezTo>
                  <a:cubicBezTo>
                    <a:pt x="310" y="677"/>
                    <a:pt x="308" y="676"/>
                    <a:pt x="307" y="677"/>
                  </a:cubicBezTo>
                  <a:cubicBezTo>
                    <a:pt x="305" y="678"/>
                    <a:pt x="305" y="682"/>
                    <a:pt x="301" y="681"/>
                  </a:cubicBezTo>
                  <a:cubicBezTo>
                    <a:pt x="300" y="689"/>
                    <a:pt x="301" y="701"/>
                    <a:pt x="303" y="712"/>
                  </a:cubicBezTo>
                  <a:cubicBezTo>
                    <a:pt x="302" y="713"/>
                    <a:pt x="300" y="714"/>
                    <a:pt x="300" y="712"/>
                  </a:cubicBezTo>
                  <a:cubicBezTo>
                    <a:pt x="298" y="712"/>
                    <a:pt x="299" y="714"/>
                    <a:pt x="299" y="715"/>
                  </a:cubicBezTo>
                  <a:cubicBezTo>
                    <a:pt x="297" y="716"/>
                    <a:pt x="295" y="714"/>
                    <a:pt x="294" y="716"/>
                  </a:cubicBezTo>
                  <a:cubicBezTo>
                    <a:pt x="294" y="718"/>
                    <a:pt x="289" y="718"/>
                    <a:pt x="287" y="721"/>
                  </a:cubicBezTo>
                  <a:cubicBezTo>
                    <a:pt x="287" y="729"/>
                    <a:pt x="287" y="729"/>
                    <a:pt x="287" y="729"/>
                  </a:cubicBezTo>
                  <a:cubicBezTo>
                    <a:pt x="284" y="729"/>
                    <a:pt x="286" y="734"/>
                    <a:pt x="285" y="736"/>
                  </a:cubicBezTo>
                  <a:cubicBezTo>
                    <a:pt x="284" y="737"/>
                    <a:pt x="282" y="737"/>
                    <a:pt x="282" y="737"/>
                  </a:cubicBezTo>
                  <a:cubicBezTo>
                    <a:pt x="281" y="740"/>
                    <a:pt x="281" y="742"/>
                    <a:pt x="279" y="744"/>
                  </a:cubicBezTo>
                  <a:cubicBezTo>
                    <a:pt x="279" y="745"/>
                    <a:pt x="279" y="747"/>
                    <a:pt x="279" y="747"/>
                  </a:cubicBezTo>
                  <a:cubicBezTo>
                    <a:pt x="279" y="748"/>
                    <a:pt x="276" y="747"/>
                    <a:pt x="276" y="747"/>
                  </a:cubicBezTo>
                  <a:cubicBezTo>
                    <a:pt x="276" y="748"/>
                    <a:pt x="277" y="751"/>
                    <a:pt x="276" y="751"/>
                  </a:cubicBezTo>
                  <a:cubicBezTo>
                    <a:pt x="276" y="752"/>
                    <a:pt x="274" y="751"/>
                    <a:pt x="273" y="751"/>
                  </a:cubicBezTo>
                  <a:cubicBezTo>
                    <a:pt x="273" y="752"/>
                    <a:pt x="274" y="754"/>
                    <a:pt x="273" y="754"/>
                  </a:cubicBezTo>
                  <a:cubicBezTo>
                    <a:pt x="273" y="755"/>
                    <a:pt x="271" y="754"/>
                    <a:pt x="271" y="754"/>
                  </a:cubicBezTo>
                  <a:cubicBezTo>
                    <a:pt x="270" y="755"/>
                    <a:pt x="268" y="757"/>
                    <a:pt x="268" y="758"/>
                  </a:cubicBezTo>
                  <a:cubicBezTo>
                    <a:pt x="268" y="760"/>
                    <a:pt x="266" y="759"/>
                    <a:pt x="265" y="760"/>
                  </a:cubicBezTo>
                  <a:cubicBezTo>
                    <a:pt x="265" y="760"/>
                    <a:pt x="265" y="762"/>
                    <a:pt x="265" y="763"/>
                  </a:cubicBezTo>
                  <a:cubicBezTo>
                    <a:pt x="264" y="763"/>
                    <a:pt x="263" y="762"/>
                    <a:pt x="262" y="763"/>
                  </a:cubicBezTo>
                  <a:cubicBezTo>
                    <a:pt x="261" y="763"/>
                    <a:pt x="260" y="765"/>
                    <a:pt x="259" y="765"/>
                  </a:cubicBezTo>
                  <a:cubicBezTo>
                    <a:pt x="259" y="766"/>
                    <a:pt x="257" y="768"/>
                    <a:pt x="257" y="768"/>
                  </a:cubicBezTo>
                  <a:cubicBezTo>
                    <a:pt x="256" y="769"/>
                    <a:pt x="252" y="770"/>
                    <a:pt x="252" y="770"/>
                  </a:cubicBezTo>
                  <a:cubicBezTo>
                    <a:pt x="251" y="769"/>
                    <a:pt x="251" y="769"/>
                    <a:pt x="250" y="770"/>
                  </a:cubicBezTo>
                  <a:cubicBezTo>
                    <a:pt x="248" y="771"/>
                    <a:pt x="247" y="770"/>
                    <a:pt x="244" y="771"/>
                  </a:cubicBezTo>
                  <a:cubicBezTo>
                    <a:pt x="243" y="771"/>
                    <a:pt x="234" y="775"/>
                    <a:pt x="231" y="771"/>
                  </a:cubicBezTo>
                  <a:cubicBezTo>
                    <a:pt x="229" y="771"/>
                    <a:pt x="231" y="773"/>
                    <a:pt x="231" y="772"/>
                  </a:cubicBezTo>
                  <a:cubicBezTo>
                    <a:pt x="229" y="776"/>
                    <a:pt x="226" y="773"/>
                    <a:pt x="222" y="774"/>
                  </a:cubicBezTo>
                  <a:cubicBezTo>
                    <a:pt x="220" y="774"/>
                    <a:pt x="221" y="775"/>
                    <a:pt x="222" y="775"/>
                  </a:cubicBezTo>
                  <a:cubicBezTo>
                    <a:pt x="220" y="777"/>
                    <a:pt x="213" y="774"/>
                    <a:pt x="209" y="774"/>
                  </a:cubicBezTo>
                  <a:cubicBezTo>
                    <a:pt x="209" y="767"/>
                    <a:pt x="203" y="763"/>
                    <a:pt x="206" y="757"/>
                  </a:cubicBezTo>
                  <a:cubicBezTo>
                    <a:pt x="203" y="754"/>
                    <a:pt x="200" y="752"/>
                    <a:pt x="200" y="746"/>
                  </a:cubicBezTo>
                  <a:cubicBezTo>
                    <a:pt x="196" y="750"/>
                    <a:pt x="200" y="748"/>
                    <a:pt x="198" y="742"/>
                  </a:cubicBezTo>
                  <a:cubicBezTo>
                    <a:pt x="196" y="735"/>
                    <a:pt x="187" y="730"/>
                    <a:pt x="189" y="722"/>
                  </a:cubicBezTo>
                  <a:cubicBezTo>
                    <a:pt x="188" y="721"/>
                    <a:pt x="188" y="725"/>
                    <a:pt x="188" y="725"/>
                  </a:cubicBezTo>
                  <a:cubicBezTo>
                    <a:pt x="185" y="724"/>
                    <a:pt x="188" y="715"/>
                    <a:pt x="185" y="719"/>
                  </a:cubicBezTo>
                  <a:cubicBezTo>
                    <a:pt x="183" y="717"/>
                    <a:pt x="183" y="712"/>
                    <a:pt x="184" y="709"/>
                  </a:cubicBezTo>
                  <a:cubicBezTo>
                    <a:pt x="184" y="705"/>
                    <a:pt x="185" y="702"/>
                    <a:pt x="182" y="697"/>
                  </a:cubicBezTo>
                  <a:cubicBezTo>
                    <a:pt x="183" y="695"/>
                    <a:pt x="179" y="696"/>
                    <a:pt x="178" y="695"/>
                  </a:cubicBezTo>
                  <a:cubicBezTo>
                    <a:pt x="177" y="694"/>
                    <a:pt x="182" y="691"/>
                    <a:pt x="175" y="693"/>
                  </a:cubicBezTo>
                  <a:cubicBezTo>
                    <a:pt x="175" y="692"/>
                    <a:pt x="176" y="689"/>
                    <a:pt x="175" y="688"/>
                  </a:cubicBezTo>
                  <a:cubicBezTo>
                    <a:pt x="175" y="688"/>
                    <a:pt x="173" y="689"/>
                    <a:pt x="172" y="688"/>
                  </a:cubicBezTo>
                  <a:cubicBezTo>
                    <a:pt x="172" y="688"/>
                    <a:pt x="176" y="683"/>
                    <a:pt x="171" y="684"/>
                  </a:cubicBezTo>
                  <a:cubicBezTo>
                    <a:pt x="171" y="682"/>
                    <a:pt x="173" y="681"/>
                    <a:pt x="172" y="678"/>
                  </a:cubicBezTo>
                  <a:cubicBezTo>
                    <a:pt x="170" y="677"/>
                    <a:pt x="173" y="672"/>
                    <a:pt x="168" y="673"/>
                  </a:cubicBezTo>
                  <a:cubicBezTo>
                    <a:pt x="168" y="660"/>
                    <a:pt x="169" y="656"/>
                    <a:pt x="175" y="648"/>
                  </a:cubicBezTo>
                  <a:cubicBezTo>
                    <a:pt x="174" y="646"/>
                    <a:pt x="177" y="640"/>
                    <a:pt x="174" y="641"/>
                  </a:cubicBezTo>
                  <a:cubicBezTo>
                    <a:pt x="174" y="638"/>
                    <a:pt x="177" y="640"/>
                    <a:pt x="178" y="639"/>
                  </a:cubicBezTo>
                  <a:cubicBezTo>
                    <a:pt x="179" y="639"/>
                    <a:pt x="178" y="636"/>
                    <a:pt x="179" y="636"/>
                  </a:cubicBezTo>
                  <a:cubicBezTo>
                    <a:pt x="179" y="634"/>
                    <a:pt x="178" y="621"/>
                    <a:pt x="177" y="625"/>
                  </a:cubicBezTo>
                  <a:cubicBezTo>
                    <a:pt x="174" y="623"/>
                    <a:pt x="175" y="619"/>
                    <a:pt x="175" y="617"/>
                  </a:cubicBezTo>
                  <a:cubicBezTo>
                    <a:pt x="175" y="613"/>
                    <a:pt x="176" y="610"/>
                    <a:pt x="175" y="607"/>
                  </a:cubicBezTo>
                  <a:cubicBezTo>
                    <a:pt x="175" y="605"/>
                    <a:pt x="173" y="606"/>
                    <a:pt x="172" y="606"/>
                  </a:cubicBezTo>
                  <a:cubicBezTo>
                    <a:pt x="172" y="605"/>
                    <a:pt x="174" y="604"/>
                    <a:pt x="174" y="603"/>
                  </a:cubicBezTo>
                  <a:cubicBezTo>
                    <a:pt x="174" y="603"/>
                    <a:pt x="172" y="602"/>
                    <a:pt x="172" y="601"/>
                  </a:cubicBezTo>
                  <a:cubicBezTo>
                    <a:pt x="172" y="598"/>
                    <a:pt x="171" y="599"/>
                    <a:pt x="170" y="597"/>
                  </a:cubicBezTo>
                  <a:cubicBezTo>
                    <a:pt x="169" y="597"/>
                    <a:pt x="170" y="595"/>
                    <a:pt x="170" y="594"/>
                  </a:cubicBezTo>
                  <a:cubicBezTo>
                    <a:pt x="169" y="594"/>
                    <a:pt x="166" y="594"/>
                    <a:pt x="167" y="593"/>
                  </a:cubicBezTo>
                  <a:cubicBezTo>
                    <a:pt x="167" y="593"/>
                    <a:pt x="168" y="593"/>
                    <a:pt x="168" y="593"/>
                  </a:cubicBezTo>
                  <a:cubicBezTo>
                    <a:pt x="166" y="590"/>
                    <a:pt x="165" y="589"/>
                    <a:pt x="161" y="587"/>
                  </a:cubicBezTo>
                  <a:cubicBezTo>
                    <a:pt x="160" y="587"/>
                    <a:pt x="161" y="586"/>
                    <a:pt x="160" y="586"/>
                  </a:cubicBezTo>
                  <a:cubicBezTo>
                    <a:pt x="158" y="586"/>
                    <a:pt x="158" y="582"/>
                    <a:pt x="156" y="583"/>
                  </a:cubicBezTo>
                  <a:cubicBezTo>
                    <a:pt x="153" y="571"/>
                    <a:pt x="156" y="561"/>
                    <a:pt x="156" y="548"/>
                  </a:cubicBezTo>
                  <a:cubicBezTo>
                    <a:pt x="155" y="545"/>
                    <a:pt x="152" y="550"/>
                    <a:pt x="153" y="544"/>
                  </a:cubicBezTo>
                  <a:cubicBezTo>
                    <a:pt x="145" y="544"/>
                    <a:pt x="138" y="543"/>
                    <a:pt x="133" y="541"/>
                  </a:cubicBezTo>
                  <a:cubicBezTo>
                    <a:pt x="135" y="533"/>
                    <a:pt x="129" y="542"/>
                    <a:pt x="130" y="534"/>
                  </a:cubicBezTo>
                  <a:cubicBezTo>
                    <a:pt x="124" y="532"/>
                    <a:pt x="123" y="531"/>
                    <a:pt x="115" y="533"/>
                  </a:cubicBezTo>
                  <a:cubicBezTo>
                    <a:pt x="114" y="533"/>
                    <a:pt x="111" y="533"/>
                    <a:pt x="109" y="534"/>
                  </a:cubicBezTo>
                  <a:cubicBezTo>
                    <a:pt x="109" y="534"/>
                    <a:pt x="105" y="536"/>
                    <a:pt x="101" y="535"/>
                  </a:cubicBezTo>
                  <a:cubicBezTo>
                    <a:pt x="103" y="539"/>
                    <a:pt x="105" y="537"/>
                    <a:pt x="98" y="538"/>
                  </a:cubicBezTo>
                  <a:cubicBezTo>
                    <a:pt x="93" y="539"/>
                    <a:pt x="90" y="541"/>
                    <a:pt x="83" y="541"/>
                  </a:cubicBezTo>
                  <a:cubicBezTo>
                    <a:pt x="80" y="541"/>
                    <a:pt x="80" y="540"/>
                    <a:pt x="78" y="540"/>
                  </a:cubicBezTo>
                  <a:cubicBezTo>
                    <a:pt x="69" y="539"/>
                    <a:pt x="60" y="544"/>
                    <a:pt x="52" y="542"/>
                  </a:cubicBezTo>
                  <a:cubicBezTo>
                    <a:pt x="52" y="538"/>
                    <a:pt x="47" y="539"/>
                    <a:pt x="45" y="538"/>
                  </a:cubicBezTo>
                  <a:cubicBezTo>
                    <a:pt x="44" y="538"/>
                    <a:pt x="45" y="536"/>
                    <a:pt x="45" y="535"/>
                  </a:cubicBezTo>
                  <a:cubicBezTo>
                    <a:pt x="44" y="535"/>
                    <a:pt x="41" y="536"/>
                    <a:pt x="41" y="535"/>
                  </a:cubicBezTo>
                  <a:cubicBezTo>
                    <a:pt x="40" y="535"/>
                    <a:pt x="41" y="533"/>
                    <a:pt x="41" y="533"/>
                  </a:cubicBezTo>
                  <a:cubicBezTo>
                    <a:pt x="39" y="532"/>
                    <a:pt x="38" y="533"/>
                    <a:pt x="38" y="531"/>
                  </a:cubicBezTo>
                  <a:cubicBezTo>
                    <a:pt x="38" y="531"/>
                    <a:pt x="35" y="529"/>
                    <a:pt x="35" y="528"/>
                  </a:cubicBezTo>
                  <a:cubicBezTo>
                    <a:pt x="34" y="528"/>
                    <a:pt x="35" y="527"/>
                    <a:pt x="34" y="527"/>
                  </a:cubicBezTo>
                  <a:cubicBezTo>
                    <a:pt x="32" y="527"/>
                    <a:pt x="33" y="525"/>
                    <a:pt x="32" y="524"/>
                  </a:cubicBezTo>
                  <a:cubicBezTo>
                    <a:pt x="31" y="523"/>
                    <a:pt x="30" y="524"/>
                    <a:pt x="29" y="523"/>
                  </a:cubicBezTo>
                  <a:cubicBezTo>
                    <a:pt x="29" y="522"/>
                    <a:pt x="30" y="521"/>
                    <a:pt x="29" y="520"/>
                  </a:cubicBezTo>
                  <a:cubicBezTo>
                    <a:pt x="28" y="519"/>
                    <a:pt x="26" y="521"/>
                    <a:pt x="26" y="519"/>
                  </a:cubicBezTo>
                  <a:cubicBezTo>
                    <a:pt x="26" y="518"/>
                    <a:pt x="28" y="516"/>
                    <a:pt x="28" y="517"/>
                  </a:cubicBezTo>
                  <a:cubicBezTo>
                    <a:pt x="26" y="512"/>
                    <a:pt x="20" y="514"/>
                    <a:pt x="21" y="509"/>
                  </a:cubicBezTo>
                  <a:cubicBezTo>
                    <a:pt x="14" y="511"/>
                    <a:pt x="17" y="503"/>
                    <a:pt x="11" y="505"/>
                  </a:cubicBezTo>
                  <a:cubicBezTo>
                    <a:pt x="12" y="503"/>
                    <a:pt x="13" y="502"/>
                    <a:pt x="12" y="500"/>
                  </a:cubicBezTo>
                  <a:cubicBezTo>
                    <a:pt x="12" y="498"/>
                    <a:pt x="9" y="499"/>
                    <a:pt x="7" y="499"/>
                  </a:cubicBezTo>
                  <a:cubicBezTo>
                    <a:pt x="8" y="496"/>
                    <a:pt x="4" y="496"/>
                    <a:pt x="4" y="495"/>
                  </a:cubicBezTo>
                  <a:cubicBezTo>
                    <a:pt x="4" y="492"/>
                    <a:pt x="6" y="493"/>
                    <a:pt x="4" y="489"/>
                  </a:cubicBezTo>
                  <a:cubicBezTo>
                    <a:pt x="4" y="488"/>
                    <a:pt x="3" y="489"/>
                    <a:pt x="3" y="488"/>
                  </a:cubicBezTo>
                  <a:cubicBezTo>
                    <a:pt x="3" y="487"/>
                    <a:pt x="1" y="483"/>
                    <a:pt x="0" y="482"/>
                  </a:cubicBezTo>
                  <a:cubicBezTo>
                    <a:pt x="0" y="480"/>
                    <a:pt x="3" y="482"/>
                    <a:pt x="4" y="481"/>
                  </a:cubicBezTo>
                  <a:cubicBezTo>
                    <a:pt x="5" y="480"/>
                    <a:pt x="4" y="476"/>
                    <a:pt x="7" y="476"/>
                  </a:cubicBezTo>
                  <a:cubicBezTo>
                    <a:pt x="7" y="453"/>
                    <a:pt x="7" y="453"/>
                    <a:pt x="7" y="453"/>
                  </a:cubicBezTo>
                  <a:cubicBezTo>
                    <a:pt x="7" y="451"/>
                    <a:pt x="4" y="452"/>
                    <a:pt x="4" y="451"/>
                  </a:cubicBezTo>
                  <a:cubicBezTo>
                    <a:pt x="4" y="451"/>
                    <a:pt x="5" y="449"/>
                    <a:pt x="5" y="448"/>
                  </a:cubicBezTo>
                  <a:cubicBezTo>
                    <a:pt x="6" y="446"/>
                    <a:pt x="4" y="445"/>
                    <a:pt x="4" y="443"/>
                  </a:cubicBezTo>
                  <a:cubicBezTo>
                    <a:pt x="9" y="449"/>
                    <a:pt x="4" y="433"/>
                    <a:pt x="10" y="439"/>
                  </a:cubicBezTo>
                  <a:cubicBezTo>
                    <a:pt x="11" y="437"/>
                    <a:pt x="9" y="432"/>
                    <a:pt x="11" y="430"/>
                  </a:cubicBezTo>
                  <a:cubicBezTo>
                    <a:pt x="11" y="430"/>
                    <a:pt x="14" y="430"/>
                    <a:pt x="14" y="430"/>
                  </a:cubicBezTo>
                  <a:cubicBezTo>
                    <a:pt x="14" y="429"/>
                    <a:pt x="12" y="428"/>
                    <a:pt x="12" y="426"/>
                  </a:cubicBezTo>
                  <a:cubicBezTo>
                    <a:pt x="18" y="425"/>
                    <a:pt x="17" y="417"/>
                    <a:pt x="22" y="416"/>
                  </a:cubicBezTo>
                  <a:cubicBezTo>
                    <a:pt x="22" y="411"/>
                    <a:pt x="27" y="411"/>
                    <a:pt x="26" y="406"/>
                  </a:cubicBezTo>
                  <a:cubicBezTo>
                    <a:pt x="29" y="407"/>
                    <a:pt x="29" y="405"/>
                    <a:pt x="29" y="404"/>
                  </a:cubicBezTo>
                  <a:cubicBezTo>
                    <a:pt x="38" y="403"/>
                    <a:pt x="44" y="400"/>
                    <a:pt x="43" y="389"/>
                  </a:cubicBezTo>
                  <a:cubicBezTo>
                    <a:pt x="49" y="391"/>
                    <a:pt x="44" y="382"/>
                    <a:pt x="49" y="382"/>
                  </a:cubicBezTo>
                  <a:cubicBezTo>
                    <a:pt x="49" y="374"/>
                    <a:pt x="49" y="374"/>
                    <a:pt x="49" y="374"/>
                  </a:cubicBezTo>
                  <a:cubicBezTo>
                    <a:pt x="51" y="374"/>
                    <a:pt x="52" y="372"/>
                    <a:pt x="55" y="373"/>
                  </a:cubicBezTo>
                  <a:cubicBezTo>
                    <a:pt x="57" y="370"/>
                    <a:pt x="59" y="368"/>
                    <a:pt x="62" y="364"/>
                  </a:cubicBezTo>
                  <a:cubicBezTo>
                    <a:pt x="62" y="363"/>
                    <a:pt x="63" y="364"/>
                    <a:pt x="63" y="363"/>
                  </a:cubicBezTo>
                  <a:cubicBezTo>
                    <a:pt x="63" y="361"/>
                    <a:pt x="67" y="361"/>
                    <a:pt x="66" y="359"/>
                  </a:cubicBezTo>
                  <a:cubicBezTo>
                    <a:pt x="72" y="360"/>
                    <a:pt x="73" y="355"/>
                    <a:pt x="78" y="356"/>
                  </a:cubicBezTo>
                  <a:cubicBezTo>
                    <a:pt x="76" y="361"/>
                    <a:pt x="85" y="356"/>
                    <a:pt x="83" y="361"/>
                  </a:cubicBezTo>
                  <a:cubicBezTo>
                    <a:pt x="85" y="358"/>
                    <a:pt x="97" y="363"/>
                    <a:pt x="97" y="357"/>
                  </a:cubicBezTo>
                  <a:cubicBezTo>
                    <a:pt x="103" y="356"/>
                    <a:pt x="109" y="355"/>
                    <a:pt x="112" y="350"/>
                  </a:cubicBezTo>
                  <a:cubicBezTo>
                    <a:pt x="114" y="350"/>
                    <a:pt x="116" y="350"/>
                    <a:pt x="116" y="349"/>
                  </a:cubicBezTo>
                  <a:cubicBezTo>
                    <a:pt x="119" y="349"/>
                    <a:pt x="119" y="350"/>
                    <a:pt x="122" y="350"/>
                  </a:cubicBezTo>
                  <a:cubicBezTo>
                    <a:pt x="125" y="350"/>
                    <a:pt x="128" y="349"/>
                    <a:pt x="130" y="349"/>
                  </a:cubicBezTo>
                  <a:cubicBezTo>
                    <a:pt x="130" y="349"/>
                    <a:pt x="131" y="350"/>
                    <a:pt x="132" y="350"/>
                  </a:cubicBezTo>
                  <a:cubicBezTo>
                    <a:pt x="135" y="350"/>
                    <a:pt x="141" y="353"/>
                    <a:pt x="147" y="352"/>
                  </a:cubicBezTo>
                  <a:cubicBezTo>
                    <a:pt x="150" y="351"/>
                    <a:pt x="154" y="347"/>
                    <a:pt x="157" y="350"/>
                  </a:cubicBezTo>
                  <a:cubicBezTo>
                    <a:pt x="159" y="353"/>
                    <a:pt x="158" y="350"/>
                    <a:pt x="163" y="350"/>
                  </a:cubicBezTo>
                  <a:cubicBezTo>
                    <a:pt x="163" y="351"/>
                    <a:pt x="164" y="352"/>
                    <a:pt x="164" y="353"/>
                  </a:cubicBezTo>
                  <a:cubicBezTo>
                    <a:pt x="164" y="353"/>
                    <a:pt x="161" y="354"/>
                    <a:pt x="161" y="354"/>
                  </a:cubicBezTo>
                  <a:cubicBezTo>
                    <a:pt x="161" y="356"/>
                    <a:pt x="162" y="355"/>
                    <a:pt x="163" y="356"/>
                  </a:cubicBezTo>
                  <a:cubicBezTo>
                    <a:pt x="163" y="357"/>
                    <a:pt x="161" y="357"/>
                    <a:pt x="161" y="357"/>
                  </a:cubicBezTo>
                  <a:cubicBezTo>
                    <a:pt x="161" y="358"/>
                    <a:pt x="163" y="359"/>
                    <a:pt x="163" y="360"/>
                  </a:cubicBezTo>
                  <a:cubicBezTo>
                    <a:pt x="162" y="364"/>
                    <a:pt x="160" y="366"/>
                    <a:pt x="164" y="371"/>
                  </a:cubicBezTo>
                  <a:cubicBezTo>
                    <a:pt x="165" y="374"/>
                    <a:pt x="166" y="370"/>
                    <a:pt x="168" y="373"/>
                  </a:cubicBezTo>
                  <a:cubicBezTo>
                    <a:pt x="168" y="374"/>
                    <a:pt x="171" y="373"/>
                    <a:pt x="171" y="374"/>
                  </a:cubicBezTo>
                  <a:cubicBezTo>
                    <a:pt x="171" y="374"/>
                    <a:pt x="171" y="377"/>
                    <a:pt x="171" y="377"/>
                  </a:cubicBezTo>
                  <a:cubicBezTo>
                    <a:pt x="172" y="378"/>
                    <a:pt x="175" y="376"/>
                    <a:pt x="175" y="378"/>
                  </a:cubicBezTo>
                  <a:cubicBezTo>
                    <a:pt x="180" y="376"/>
                    <a:pt x="183" y="382"/>
                    <a:pt x="185" y="378"/>
                  </a:cubicBezTo>
                  <a:cubicBezTo>
                    <a:pt x="187" y="378"/>
                    <a:pt x="186" y="381"/>
                    <a:pt x="186" y="381"/>
                  </a:cubicBezTo>
                  <a:cubicBezTo>
                    <a:pt x="189" y="383"/>
                    <a:pt x="190" y="381"/>
                    <a:pt x="193" y="382"/>
                  </a:cubicBezTo>
                  <a:cubicBezTo>
                    <a:pt x="194" y="383"/>
                    <a:pt x="194" y="385"/>
                    <a:pt x="195" y="385"/>
                  </a:cubicBezTo>
                  <a:cubicBezTo>
                    <a:pt x="195" y="386"/>
                    <a:pt x="197" y="385"/>
                    <a:pt x="198" y="385"/>
                  </a:cubicBezTo>
                  <a:cubicBezTo>
                    <a:pt x="199" y="387"/>
                    <a:pt x="200" y="386"/>
                    <a:pt x="202" y="387"/>
                  </a:cubicBezTo>
                  <a:cubicBezTo>
                    <a:pt x="202" y="387"/>
                    <a:pt x="203" y="389"/>
                    <a:pt x="203" y="389"/>
                  </a:cubicBezTo>
                  <a:cubicBezTo>
                    <a:pt x="204" y="390"/>
                    <a:pt x="206" y="388"/>
                    <a:pt x="207" y="388"/>
                  </a:cubicBezTo>
                  <a:cubicBezTo>
                    <a:pt x="207" y="388"/>
                    <a:pt x="208" y="389"/>
                    <a:pt x="209" y="389"/>
                  </a:cubicBezTo>
                  <a:cubicBezTo>
                    <a:pt x="210" y="390"/>
                    <a:pt x="211" y="389"/>
                    <a:pt x="212" y="389"/>
                  </a:cubicBezTo>
                  <a:cubicBezTo>
                    <a:pt x="212" y="388"/>
                    <a:pt x="214" y="388"/>
                    <a:pt x="214" y="387"/>
                  </a:cubicBezTo>
                  <a:cubicBezTo>
                    <a:pt x="214" y="387"/>
                    <a:pt x="217" y="386"/>
                    <a:pt x="216" y="385"/>
                  </a:cubicBezTo>
                  <a:cubicBezTo>
                    <a:pt x="212" y="382"/>
                    <a:pt x="220" y="383"/>
                    <a:pt x="220" y="378"/>
                  </a:cubicBezTo>
                  <a:cubicBezTo>
                    <a:pt x="224" y="379"/>
                    <a:pt x="224" y="376"/>
                    <a:pt x="229" y="377"/>
                  </a:cubicBezTo>
                  <a:cubicBezTo>
                    <a:pt x="229" y="377"/>
                    <a:pt x="230" y="378"/>
                    <a:pt x="230" y="378"/>
                  </a:cubicBezTo>
                  <a:cubicBezTo>
                    <a:pt x="232" y="379"/>
                    <a:pt x="234" y="378"/>
                    <a:pt x="236" y="378"/>
                  </a:cubicBezTo>
                  <a:cubicBezTo>
                    <a:pt x="236" y="378"/>
                    <a:pt x="238" y="381"/>
                    <a:pt x="238" y="381"/>
                  </a:cubicBezTo>
                  <a:cubicBezTo>
                    <a:pt x="239" y="381"/>
                    <a:pt x="241" y="379"/>
                    <a:pt x="243" y="380"/>
                  </a:cubicBezTo>
                  <a:cubicBezTo>
                    <a:pt x="243" y="380"/>
                    <a:pt x="242" y="382"/>
                    <a:pt x="243" y="382"/>
                  </a:cubicBezTo>
                  <a:cubicBezTo>
                    <a:pt x="244" y="383"/>
                    <a:pt x="246" y="380"/>
                    <a:pt x="248" y="381"/>
                  </a:cubicBezTo>
                  <a:cubicBezTo>
                    <a:pt x="249" y="382"/>
                    <a:pt x="245" y="383"/>
                    <a:pt x="245" y="382"/>
                  </a:cubicBezTo>
                  <a:cubicBezTo>
                    <a:pt x="246" y="385"/>
                    <a:pt x="255" y="385"/>
                    <a:pt x="259" y="385"/>
                  </a:cubicBezTo>
                  <a:cubicBezTo>
                    <a:pt x="259" y="391"/>
                    <a:pt x="271" y="389"/>
                    <a:pt x="273" y="385"/>
                  </a:cubicBezTo>
                  <a:cubicBezTo>
                    <a:pt x="274" y="387"/>
                    <a:pt x="280" y="384"/>
                    <a:pt x="282" y="385"/>
                  </a:cubicBezTo>
                  <a:cubicBezTo>
                    <a:pt x="283" y="387"/>
                    <a:pt x="282" y="385"/>
                    <a:pt x="285" y="385"/>
                  </a:cubicBezTo>
                  <a:cubicBezTo>
                    <a:pt x="287" y="386"/>
                    <a:pt x="289" y="387"/>
                    <a:pt x="292" y="387"/>
                  </a:cubicBezTo>
                  <a:cubicBezTo>
                    <a:pt x="294" y="386"/>
                    <a:pt x="295" y="384"/>
                    <a:pt x="299" y="384"/>
                  </a:cubicBezTo>
                  <a:cubicBezTo>
                    <a:pt x="300" y="381"/>
                    <a:pt x="299" y="376"/>
                    <a:pt x="303" y="375"/>
                  </a:cubicBezTo>
                  <a:cubicBezTo>
                    <a:pt x="303" y="373"/>
                    <a:pt x="301" y="373"/>
                    <a:pt x="301" y="370"/>
                  </a:cubicBezTo>
                  <a:cubicBezTo>
                    <a:pt x="306" y="370"/>
                    <a:pt x="306" y="361"/>
                    <a:pt x="310" y="366"/>
                  </a:cubicBezTo>
                  <a:cubicBezTo>
                    <a:pt x="311" y="360"/>
                    <a:pt x="308" y="359"/>
                    <a:pt x="304" y="359"/>
                  </a:cubicBezTo>
                  <a:cubicBezTo>
                    <a:pt x="305" y="357"/>
                    <a:pt x="306" y="355"/>
                    <a:pt x="306" y="353"/>
                  </a:cubicBezTo>
                  <a:cubicBezTo>
                    <a:pt x="304" y="349"/>
                    <a:pt x="296" y="352"/>
                    <a:pt x="294" y="347"/>
                  </a:cubicBezTo>
                  <a:cubicBezTo>
                    <a:pt x="292" y="349"/>
                    <a:pt x="287" y="349"/>
                    <a:pt x="286" y="352"/>
                  </a:cubicBezTo>
                  <a:cubicBezTo>
                    <a:pt x="284" y="352"/>
                    <a:pt x="285" y="349"/>
                    <a:pt x="285" y="349"/>
                  </a:cubicBezTo>
                  <a:cubicBezTo>
                    <a:pt x="282" y="347"/>
                    <a:pt x="278" y="350"/>
                    <a:pt x="275" y="349"/>
                  </a:cubicBezTo>
                  <a:cubicBezTo>
                    <a:pt x="273" y="350"/>
                    <a:pt x="273" y="352"/>
                    <a:pt x="271" y="352"/>
                  </a:cubicBezTo>
                  <a:cubicBezTo>
                    <a:pt x="267" y="352"/>
                    <a:pt x="267" y="346"/>
                    <a:pt x="261" y="347"/>
                  </a:cubicBezTo>
                  <a:cubicBezTo>
                    <a:pt x="261" y="345"/>
                    <a:pt x="259" y="344"/>
                    <a:pt x="259" y="342"/>
                  </a:cubicBezTo>
                  <a:cubicBezTo>
                    <a:pt x="258" y="342"/>
                    <a:pt x="257" y="342"/>
                    <a:pt x="257" y="340"/>
                  </a:cubicBezTo>
                  <a:cubicBezTo>
                    <a:pt x="256" y="339"/>
                    <a:pt x="254" y="338"/>
                    <a:pt x="251" y="338"/>
                  </a:cubicBezTo>
                  <a:cubicBezTo>
                    <a:pt x="254" y="334"/>
                    <a:pt x="252" y="326"/>
                    <a:pt x="251" y="322"/>
                  </a:cubicBezTo>
                  <a:cubicBezTo>
                    <a:pt x="247" y="325"/>
                    <a:pt x="243" y="319"/>
                    <a:pt x="243" y="326"/>
                  </a:cubicBezTo>
                  <a:cubicBezTo>
                    <a:pt x="238" y="324"/>
                    <a:pt x="238" y="328"/>
                    <a:pt x="234" y="325"/>
                  </a:cubicBezTo>
                  <a:cubicBezTo>
                    <a:pt x="234" y="327"/>
                    <a:pt x="234" y="327"/>
                    <a:pt x="233" y="328"/>
                  </a:cubicBezTo>
                  <a:cubicBezTo>
                    <a:pt x="234" y="329"/>
                    <a:pt x="235" y="329"/>
                    <a:pt x="236" y="331"/>
                  </a:cubicBezTo>
                  <a:cubicBezTo>
                    <a:pt x="236" y="332"/>
                    <a:pt x="235" y="334"/>
                    <a:pt x="238" y="333"/>
                  </a:cubicBezTo>
                  <a:cubicBezTo>
                    <a:pt x="237" y="338"/>
                    <a:pt x="237" y="336"/>
                    <a:pt x="240" y="339"/>
                  </a:cubicBezTo>
                  <a:cubicBezTo>
                    <a:pt x="241" y="342"/>
                    <a:pt x="238" y="341"/>
                    <a:pt x="237" y="342"/>
                  </a:cubicBezTo>
                  <a:cubicBezTo>
                    <a:pt x="237" y="342"/>
                    <a:pt x="235" y="347"/>
                    <a:pt x="234" y="346"/>
                  </a:cubicBezTo>
                  <a:cubicBezTo>
                    <a:pt x="231" y="343"/>
                    <a:pt x="234" y="350"/>
                    <a:pt x="229" y="349"/>
                  </a:cubicBezTo>
                  <a:cubicBezTo>
                    <a:pt x="228" y="348"/>
                    <a:pt x="227" y="346"/>
                    <a:pt x="226" y="346"/>
                  </a:cubicBezTo>
                  <a:cubicBezTo>
                    <a:pt x="225" y="344"/>
                    <a:pt x="227" y="343"/>
                    <a:pt x="229" y="343"/>
                  </a:cubicBezTo>
                  <a:cubicBezTo>
                    <a:pt x="227" y="341"/>
                    <a:pt x="222" y="340"/>
                    <a:pt x="226" y="336"/>
                  </a:cubicBezTo>
                  <a:cubicBezTo>
                    <a:pt x="224" y="335"/>
                    <a:pt x="221" y="337"/>
                    <a:pt x="220" y="336"/>
                  </a:cubicBezTo>
                  <a:cubicBezTo>
                    <a:pt x="219" y="335"/>
                    <a:pt x="223" y="335"/>
                    <a:pt x="223" y="335"/>
                  </a:cubicBezTo>
                  <a:cubicBezTo>
                    <a:pt x="223" y="335"/>
                    <a:pt x="219" y="331"/>
                    <a:pt x="216" y="329"/>
                  </a:cubicBezTo>
                  <a:cubicBezTo>
                    <a:pt x="217" y="323"/>
                    <a:pt x="213" y="321"/>
                    <a:pt x="213" y="315"/>
                  </a:cubicBezTo>
                  <a:cubicBezTo>
                    <a:pt x="214" y="313"/>
                    <a:pt x="209" y="315"/>
                    <a:pt x="209" y="314"/>
                  </a:cubicBezTo>
                  <a:cubicBezTo>
                    <a:pt x="209" y="313"/>
                    <a:pt x="211" y="311"/>
                    <a:pt x="210" y="311"/>
                  </a:cubicBezTo>
                  <a:cubicBezTo>
                    <a:pt x="207" y="309"/>
                    <a:pt x="207" y="311"/>
                    <a:pt x="205" y="310"/>
                  </a:cubicBezTo>
                  <a:cubicBezTo>
                    <a:pt x="204" y="309"/>
                    <a:pt x="206" y="308"/>
                    <a:pt x="206" y="307"/>
                  </a:cubicBezTo>
                  <a:cubicBezTo>
                    <a:pt x="206" y="306"/>
                    <a:pt x="204" y="308"/>
                    <a:pt x="205" y="308"/>
                  </a:cubicBezTo>
                  <a:cubicBezTo>
                    <a:pt x="203" y="308"/>
                    <a:pt x="204" y="306"/>
                    <a:pt x="203" y="305"/>
                  </a:cubicBezTo>
                  <a:cubicBezTo>
                    <a:pt x="198" y="306"/>
                    <a:pt x="198" y="302"/>
                    <a:pt x="192" y="303"/>
                  </a:cubicBezTo>
                  <a:cubicBezTo>
                    <a:pt x="192" y="301"/>
                    <a:pt x="190" y="301"/>
                    <a:pt x="189" y="300"/>
                  </a:cubicBezTo>
                  <a:cubicBezTo>
                    <a:pt x="189" y="299"/>
                    <a:pt x="190" y="297"/>
                    <a:pt x="189" y="297"/>
                  </a:cubicBezTo>
                  <a:cubicBezTo>
                    <a:pt x="189" y="296"/>
                    <a:pt x="187" y="297"/>
                    <a:pt x="186" y="297"/>
                  </a:cubicBezTo>
                  <a:cubicBezTo>
                    <a:pt x="186" y="297"/>
                    <a:pt x="186" y="291"/>
                    <a:pt x="185" y="293"/>
                  </a:cubicBezTo>
                  <a:cubicBezTo>
                    <a:pt x="184" y="294"/>
                    <a:pt x="183" y="293"/>
                    <a:pt x="182" y="291"/>
                  </a:cubicBezTo>
                  <a:cubicBezTo>
                    <a:pt x="182" y="291"/>
                    <a:pt x="180" y="290"/>
                    <a:pt x="181" y="288"/>
                  </a:cubicBezTo>
                  <a:cubicBezTo>
                    <a:pt x="176" y="289"/>
                    <a:pt x="177" y="290"/>
                    <a:pt x="172" y="288"/>
                  </a:cubicBezTo>
                  <a:cubicBezTo>
                    <a:pt x="171" y="289"/>
                    <a:pt x="171" y="291"/>
                    <a:pt x="170" y="291"/>
                  </a:cubicBezTo>
                  <a:cubicBezTo>
                    <a:pt x="168" y="295"/>
                    <a:pt x="172" y="294"/>
                    <a:pt x="172" y="297"/>
                  </a:cubicBezTo>
                  <a:cubicBezTo>
                    <a:pt x="172" y="298"/>
                    <a:pt x="175" y="301"/>
                    <a:pt x="175" y="301"/>
                  </a:cubicBezTo>
                  <a:cubicBezTo>
                    <a:pt x="176" y="302"/>
                    <a:pt x="176" y="303"/>
                    <a:pt x="178" y="303"/>
                  </a:cubicBezTo>
                  <a:cubicBezTo>
                    <a:pt x="176" y="307"/>
                    <a:pt x="181" y="306"/>
                    <a:pt x="182" y="308"/>
                  </a:cubicBezTo>
                  <a:cubicBezTo>
                    <a:pt x="183" y="309"/>
                    <a:pt x="184" y="314"/>
                    <a:pt x="185" y="312"/>
                  </a:cubicBezTo>
                  <a:cubicBezTo>
                    <a:pt x="187" y="310"/>
                    <a:pt x="185" y="313"/>
                    <a:pt x="186" y="314"/>
                  </a:cubicBezTo>
                  <a:cubicBezTo>
                    <a:pt x="188" y="315"/>
                    <a:pt x="191" y="314"/>
                    <a:pt x="192" y="318"/>
                  </a:cubicBezTo>
                  <a:cubicBezTo>
                    <a:pt x="194" y="317"/>
                    <a:pt x="194" y="319"/>
                    <a:pt x="195" y="319"/>
                  </a:cubicBezTo>
                  <a:cubicBezTo>
                    <a:pt x="196" y="319"/>
                    <a:pt x="197" y="318"/>
                    <a:pt x="196" y="318"/>
                  </a:cubicBezTo>
                  <a:cubicBezTo>
                    <a:pt x="198" y="318"/>
                    <a:pt x="198" y="322"/>
                    <a:pt x="199" y="319"/>
                  </a:cubicBezTo>
                  <a:cubicBezTo>
                    <a:pt x="202" y="319"/>
                    <a:pt x="198" y="326"/>
                    <a:pt x="203" y="324"/>
                  </a:cubicBezTo>
                  <a:cubicBezTo>
                    <a:pt x="203" y="327"/>
                    <a:pt x="197" y="324"/>
                    <a:pt x="195" y="325"/>
                  </a:cubicBezTo>
                  <a:cubicBezTo>
                    <a:pt x="196" y="326"/>
                    <a:pt x="197" y="326"/>
                    <a:pt x="198" y="328"/>
                  </a:cubicBezTo>
                  <a:cubicBezTo>
                    <a:pt x="199" y="330"/>
                    <a:pt x="195" y="335"/>
                    <a:pt x="198" y="335"/>
                  </a:cubicBezTo>
                  <a:cubicBezTo>
                    <a:pt x="196" y="337"/>
                    <a:pt x="193" y="337"/>
                    <a:pt x="191" y="338"/>
                  </a:cubicBezTo>
                  <a:cubicBezTo>
                    <a:pt x="193" y="337"/>
                    <a:pt x="191" y="332"/>
                    <a:pt x="193" y="332"/>
                  </a:cubicBezTo>
                  <a:cubicBezTo>
                    <a:pt x="192" y="331"/>
                    <a:pt x="193" y="328"/>
                    <a:pt x="191" y="328"/>
                  </a:cubicBezTo>
                  <a:cubicBezTo>
                    <a:pt x="188" y="328"/>
                    <a:pt x="192" y="326"/>
                    <a:pt x="188" y="324"/>
                  </a:cubicBezTo>
                  <a:cubicBezTo>
                    <a:pt x="186" y="323"/>
                    <a:pt x="183" y="323"/>
                    <a:pt x="184" y="319"/>
                  </a:cubicBezTo>
                  <a:cubicBezTo>
                    <a:pt x="178" y="321"/>
                    <a:pt x="177" y="317"/>
                    <a:pt x="172" y="317"/>
                  </a:cubicBezTo>
                  <a:cubicBezTo>
                    <a:pt x="172" y="313"/>
                    <a:pt x="169" y="312"/>
                    <a:pt x="167" y="308"/>
                  </a:cubicBezTo>
                  <a:cubicBezTo>
                    <a:pt x="166" y="307"/>
                    <a:pt x="165" y="308"/>
                    <a:pt x="165" y="307"/>
                  </a:cubicBezTo>
                  <a:cubicBezTo>
                    <a:pt x="165" y="305"/>
                    <a:pt x="163" y="306"/>
                    <a:pt x="163" y="305"/>
                  </a:cubicBezTo>
                  <a:cubicBezTo>
                    <a:pt x="162" y="305"/>
                    <a:pt x="163" y="303"/>
                    <a:pt x="163" y="303"/>
                  </a:cubicBezTo>
                  <a:cubicBezTo>
                    <a:pt x="161" y="302"/>
                    <a:pt x="158" y="303"/>
                    <a:pt x="157" y="303"/>
                  </a:cubicBezTo>
                  <a:cubicBezTo>
                    <a:pt x="156" y="302"/>
                    <a:pt x="159" y="301"/>
                    <a:pt x="160" y="301"/>
                  </a:cubicBezTo>
                  <a:cubicBezTo>
                    <a:pt x="158" y="298"/>
                    <a:pt x="150" y="298"/>
                    <a:pt x="146" y="300"/>
                  </a:cubicBezTo>
                  <a:cubicBezTo>
                    <a:pt x="145" y="301"/>
                    <a:pt x="148" y="301"/>
                    <a:pt x="149" y="301"/>
                  </a:cubicBezTo>
                  <a:cubicBezTo>
                    <a:pt x="147" y="303"/>
                    <a:pt x="146" y="301"/>
                    <a:pt x="144" y="303"/>
                  </a:cubicBezTo>
                  <a:cubicBezTo>
                    <a:pt x="141" y="304"/>
                    <a:pt x="141" y="309"/>
                    <a:pt x="139" y="308"/>
                  </a:cubicBezTo>
                  <a:cubicBezTo>
                    <a:pt x="133" y="308"/>
                    <a:pt x="132" y="303"/>
                    <a:pt x="125" y="304"/>
                  </a:cubicBezTo>
                  <a:cubicBezTo>
                    <a:pt x="123" y="305"/>
                    <a:pt x="123" y="308"/>
                    <a:pt x="119" y="307"/>
                  </a:cubicBezTo>
                  <a:cubicBezTo>
                    <a:pt x="119" y="317"/>
                    <a:pt x="119" y="317"/>
                    <a:pt x="119" y="317"/>
                  </a:cubicBezTo>
                  <a:cubicBezTo>
                    <a:pt x="115" y="319"/>
                    <a:pt x="106" y="317"/>
                    <a:pt x="108" y="325"/>
                  </a:cubicBezTo>
                  <a:cubicBezTo>
                    <a:pt x="99" y="323"/>
                    <a:pt x="106" y="331"/>
                    <a:pt x="98" y="331"/>
                  </a:cubicBezTo>
                  <a:cubicBezTo>
                    <a:pt x="98" y="332"/>
                    <a:pt x="103" y="336"/>
                    <a:pt x="99" y="336"/>
                  </a:cubicBezTo>
                  <a:cubicBezTo>
                    <a:pt x="99" y="341"/>
                    <a:pt x="97" y="336"/>
                    <a:pt x="94" y="340"/>
                  </a:cubicBezTo>
                  <a:cubicBezTo>
                    <a:pt x="94" y="342"/>
                    <a:pt x="94" y="343"/>
                    <a:pt x="95" y="343"/>
                  </a:cubicBezTo>
                  <a:cubicBezTo>
                    <a:pt x="95" y="346"/>
                    <a:pt x="90" y="344"/>
                    <a:pt x="88" y="345"/>
                  </a:cubicBezTo>
                  <a:cubicBezTo>
                    <a:pt x="87" y="345"/>
                    <a:pt x="87" y="348"/>
                    <a:pt x="85" y="349"/>
                  </a:cubicBezTo>
                  <a:cubicBezTo>
                    <a:pt x="81" y="351"/>
                    <a:pt x="74" y="348"/>
                    <a:pt x="70" y="353"/>
                  </a:cubicBezTo>
                  <a:cubicBezTo>
                    <a:pt x="68" y="352"/>
                    <a:pt x="67" y="349"/>
                    <a:pt x="66" y="347"/>
                  </a:cubicBezTo>
                  <a:cubicBezTo>
                    <a:pt x="60" y="346"/>
                    <a:pt x="53" y="349"/>
                    <a:pt x="50" y="347"/>
                  </a:cubicBezTo>
                  <a:cubicBezTo>
                    <a:pt x="51" y="342"/>
                    <a:pt x="53" y="336"/>
                    <a:pt x="49" y="333"/>
                  </a:cubicBezTo>
                  <a:cubicBezTo>
                    <a:pt x="48" y="331"/>
                    <a:pt x="51" y="330"/>
                    <a:pt x="52" y="328"/>
                  </a:cubicBezTo>
                  <a:cubicBezTo>
                    <a:pt x="53" y="324"/>
                    <a:pt x="50" y="319"/>
                    <a:pt x="53" y="317"/>
                  </a:cubicBezTo>
                  <a:cubicBezTo>
                    <a:pt x="52" y="313"/>
                    <a:pt x="52" y="309"/>
                    <a:pt x="49" y="308"/>
                  </a:cubicBezTo>
                  <a:cubicBezTo>
                    <a:pt x="50" y="307"/>
                    <a:pt x="52" y="307"/>
                    <a:pt x="52" y="304"/>
                  </a:cubicBezTo>
                  <a:cubicBezTo>
                    <a:pt x="55" y="305"/>
                    <a:pt x="64" y="301"/>
                    <a:pt x="63" y="307"/>
                  </a:cubicBezTo>
                  <a:cubicBezTo>
                    <a:pt x="66" y="304"/>
                    <a:pt x="80" y="310"/>
                    <a:pt x="83" y="307"/>
                  </a:cubicBezTo>
                  <a:cubicBezTo>
                    <a:pt x="84" y="305"/>
                    <a:pt x="83" y="306"/>
                    <a:pt x="85" y="307"/>
                  </a:cubicBezTo>
                  <a:cubicBezTo>
                    <a:pt x="85" y="307"/>
                    <a:pt x="86" y="305"/>
                    <a:pt x="87" y="305"/>
                  </a:cubicBezTo>
                  <a:cubicBezTo>
                    <a:pt x="87" y="305"/>
                    <a:pt x="87" y="307"/>
                    <a:pt x="87" y="307"/>
                  </a:cubicBezTo>
                  <a:cubicBezTo>
                    <a:pt x="91" y="306"/>
                    <a:pt x="93" y="304"/>
                    <a:pt x="94" y="300"/>
                  </a:cubicBezTo>
                  <a:cubicBezTo>
                    <a:pt x="94" y="298"/>
                    <a:pt x="97" y="291"/>
                    <a:pt x="94" y="287"/>
                  </a:cubicBezTo>
                  <a:cubicBezTo>
                    <a:pt x="92" y="285"/>
                    <a:pt x="95" y="285"/>
                    <a:pt x="92" y="281"/>
                  </a:cubicBezTo>
                  <a:cubicBezTo>
                    <a:pt x="92" y="280"/>
                    <a:pt x="90" y="280"/>
                    <a:pt x="88" y="280"/>
                  </a:cubicBezTo>
                  <a:cubicBezTo>
                    <a:pt x="89" y="279"/>
                    <a:pt x="90" y="278"/>
                    <a:pt x="90" y="276"/>
                  </a:cubicBezTo>
                  <a:cubicBezTo>
                    <a:pt x="88" y="275"/>
                    <a:pt x="87" y="277"/>
                    <a:pt x="87" y="277"/>
                  </a:cubicBezTo>
                  <a:cubicBezTo>
                    <a:pt x="85" y="277"/>
                    <a:pt x="87" y="275"/>
                    <a:pt x="85" y="274"/>
                  </a:cubicBezTo>
                  <a:cubicBezTo>
                    <a:pt x="84" y="274"/>
                    <a:pt x="80" y="274"/>
                    <a:pt x="78" y="273"/>
                  </a:cubicBezTo>
                  <a:cubicBezTo>
                    <a:pt x="78" y="273"/>
                    <a:pt x="78" y="272"/>
                    <a:pt x="77" y="272"/>
                  </a:cubicBezTo>
                  <a:cubicBezTo>
                    <a:pt x="75" y="272"/>
                    <a:pt x="74" y="272"/>
                    <a:pt x="74" y="270"/>
                  </a:cubicBezTo>
                  <a:cubicBezTo>
                    <a:pt x="73" y="266"/>
                    <a:pt x="77" y="269"/>
                    <a:pt x="77" y="269"/>
                  </a:cubicBezTo>
                  <a:cubicBezTo>
                    <a:pt x="81" y="267"/>
                    <a:pt x="84" y="265"/>
                    <a:pt x="92" y="266"/>
                  </a:cubicBezTo>
                  <a:cubicBezTo>
                    <a:pt x="93" y="264"/>
                    <a:pt x="91" y="263"/>
                    <a:pt x="90" y="263"/>
                  </a:cubicBezTo>
                  <a:cubicBezTo>
                    <a:pt x="91" y="259"/>
                    <a:pt x="96" y="263"/>
                    <a:pt x="98" y="263"/>
                  </a:cubicBezTo>
                  <a:cubicBezTo>
                    <a:pt x="99" y="263"/>
                    <a:pt x="102" y="260"/>
                    <a:pt x="102" y="263"/>
                  </a:cubicBezTo>
                  <a:cubicBezTo>
                    <a:pt x="105" y="261"/>
                    <a:pt x="106" y="256"/>
                    <a:pt x="111" y="256"/>
                  </a:cubicBezTo>
                  <a:cubicBezTo>
                    <a:pt x="109" y="251"/>
                    <a:pt x="115" y="254"/>
                    <a:pt x="113" y="249"/>
                  </a:cubicBezTo>
                  <a:cubicBezTo>
                    <a:pt x="122" y="249"/>
                    <a:pt x="122" y="249"/>
                    <a:pt x="122" y="249"/>
                  </a:cubicBezTo>
                  <a:cubicBezTo>
                    <a:pt x="122" y="248"/>
                    <a:pt x="120" y="248"/>
                    <a:pt x="119" y="248"/>
                  </a:cubicBezTo>
                  <a:cubicBezTo>
                    <a:pt x="120" y="246"/>
                    <a:pt x="123" y="247"/>
                    <a:pt x="122" y="242"/>
                  </a:cubicBezTo>
                  <a:cubicBezTo>
                    <a:pt x="126" y="242"/>
                    <a:pt x="125" y="245"/>
                    <a:pt x="127" y="242"/>
                  </a:cubicBezTo>
                  <a:cubicBezTo>
                    <a:pt x="124" y="235"/>
                    <a:pt x="130" y="238"/>
                    <a:pt x="130" y="231"/>
                  </a:cubicBezTo>
                  <a:cubicBezTo>
                    <a:pt x="132" y="231"/>
                    <a:pt x="134" y="231"/>
                    <a:pt x="136" y="231"/>
                  </a:cubicBezTo>
                  <a:cubicBezTo>
                    <a:pt x="138" y="231"/>
                    <a:pt x="138" y="229"/>
                    <a:pt x="139" y="228"/>
                  </a:cubicBezTo>
                  <a:cubicBezTo>
                    <a:pt x="140" y="228"/>
                    <a:pt x="140" y="229"/>
                    <a:pt x="140" y="230"/>
                  </a:cubicBezTo>
                  <a:cubicBezTo>
                    <a:pt x="142" y="230"/>
                    <a:pt x="141" y="228"/>
                    <a:pt x="142" y="228"/>
                  </a:cubicBezTo>
                  <a:cubicBezTo>
                    <a:pt x="143" y="228"/>
                    <a:pt x="146" y="229"/>
                    <a:pt x="147" y="228"/>
                  </a:cubicBezTo>
                  <a:cubicBezTo>
                    <a:pt x="149" y="228"/>
                    <a:pt x="150" y="224"/>
                    <a:pt x="153" y="225"/>
                  </a:cubicBezTo>
                  <a:cubicBezTo>
                    <a:pt x="152" y="222"/>
                    <a:pt x="148" y="223"/>
                    <a:pt x="149" y="218"/>
                  </a:cubicBezTo>
                  <a:cubicBezTo>
                    <a:pt x="152" y="218"/>
                    <a:pt x="150" y="216"/>
                    <a:pt x="150" y="211"/>
                  </a:cubicBezTo>
                  <a:cubicBezTo>
                    <a:pt x="150" y="208"/>
                    <a:pt x="152" y="205"/>
                    <a:pt x="151" y="202"/>
                  </a:cubicBezTo>
                  <a:cubicBezTo>
                    <a:pt x="157" y="202"/>
                    <a:pt x="157" y="202"/>
                    <a:pt x="157" y="202"/>
                  </a:cubicBezTo>
                  <a:cubicBezTo>
                    <a:pt x="161" y="201"/>
                    <a:pt x="154" y="198"/>
                    <a:pt x="160" y="199"/>
                  </a:cubicBezTo>
                  <a:cubicBezTo>
                    <a:pt x="160" y="200"/>
                    <a:pt x="162" y="200"/>
                    <a:pt x="163" y="200"/>
                  </a:cubicBezTo>
                  <a:cubicBezTo>
                    <a:pt x="160" y="203"/>
                    <a:pt x="160" y="200"/>
                    <a:pt x="161" y="204"/>
                  </a:cubicBezTo>
                  <a:cubicBezTo>
                    <a:pt x="162" y="207"/>
                    <a:pt x="161" y="209"/>
                    <a:pt x="164" y="209"/>
                  </a:cubicBezTo>
                  <a:cubicBezTo>
                    <a:pt x="164" y="211"/>
                    <a:pt x="164" y="213"/>
                    <a:pt x="163" y="213"/>
                  </a:cubicBezTo>
                  <a:cubicBezTo>
                    <a:pt x="162" y="215"/>
                    <a:pt x="169" y="210"/>
                    <a:pt x="171" y="214"/>
                  </a:cubicBezTo>
                  <a:cubicBezTo>
                    <a:pt x="170" y="218"/>
                    <a:pt x="162" y="215"/>
                    <a:pt x="161" y="220"/>
                  </a:cubicBezTo>
                  <a:cubicBezTo>
                    <a:pt x="160" y="223"/>
                    <a:pt x="164" y="223"/>
                    <a:pt x="165" y="224"/>
                  </a:cubicBezTo>
                  <a:cubicBezTo>
                    <a:pt x="167" y="225"/>
                    <a:pt x="167" y="227"/>
                    <a:pt x="170" y="227"/>
                  </a:cubicBezTo>
                  <a:cubicBezTo>
                    <a:pt x="168" y="224"/>
                    <a:pt x="164" y="224"/>
                    <a:pt x="171" y="224"/>
                  </a:cubicBezTo>
                  <a:cubicBezTo>
                    <a:pt x="173" y="224"/>
                    <a:pt x="175" y="224"/>
                    <a:pt x="177" y="224"/>
                  </a:cubicBezTo>
                  <a:cubicBezTo>
                    <a:pt x="179" y="224"/>
                    <a:pt x="180" y="225"/>
                    <a:pt x="182" y="225"/>
                  </a:cubicBezTo>
                  <a:cubicBezTo>
                    <a:pt x="186" y="225"/>
                    <a:pt x="187" y="223"/>
                    <a:pt x="191" y="224"/>
                  </a:cubicBezTo>
                  <a:cubicBezTo>
                    <a:pt x="191" y="224"/>
                    <a:pt x="196" y="226"/>
                    <a:pt x="198" y="224"/>
                  </a:cubicBezTo>
                  <a:cubicBezTo>
                    <a:pt x="198" y="224"/>
                    <a:pt x="198" y="223"/>
                    <a:pt x="198" y="223"/>
                  </a:cubicBezTo>
                  <a:cubicBezTo>
                    <a:pt x="202" y="221"/>
                    <a:pt x="206" y="223"/>
                    <a:pt x="207" y="220"/>
                  </a:cubicBezTo>
                  <a:cubicBezTo>
                    <a:pt x="213" y="225"/>
                    <a:pt x="217" y="215"/>
                    <a:pt x="220" y="218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3" y="213"/>
                    <a:pt x="222" y="212"/>
                    <a:pt x="223" y="210"/>
                  </a:cubicBezTo>
                  <a:cubicBezTo>
                    <a:pt x="223" y="210"/>
                    <a:pt x="224" y="206"/>
                    <a:pt x="224" y="206"/>
                  </a:cubicBezTo>
                  <a:cubicBezTo>
                    <a:pt x="226" y="204"/>
                    <a:pt x="224" y="204"/>
                    <a:pt x="224" y="202"/>
                  </a:cubicBezTo>
                  <a:cubicBezTo>
                    <a:pt x="228" y="202"/>
                    <a:pt x="230" y="201"/>
                    <a:pt x="230" y="199"/>
                  </a:cubicBezTo>
                  <a:cubicBezTo>
                    <a:pt x="231" y="199"/>
                    <a:pt x="231" y="200"/>
                    <a:pt x="231" y="202"/>
                  </a:cubicBezTo>
                  <a:cubicBezTo>
                    <a:pt x="233" y="200"/>
                    <a:pt x="234" y="200"/>
                    <a:pt x="237" y="200"/>
                  </a:cubicBezTo>
                  <a:cubicBezTo>
                    <a:pt x="238" y="200"/>
                    <a:pt x="238" y="197"/>
                    <a:pt x="240" y="197"/>
                  </a:cubicBezTo>
                  <a:cubicBezTo>
                    <a:pt x="240" y="194"/>
                    <a:pt x="239" y="192"/>
                    <a:pt x="237" y="192"/>
                  </a:cubicBezTo>
                  <a:cubicBezTo>
                    <a:pt x="238" y="190"/>
                    <a:pt x="238" y="189"/>
                    <a:pt x="238" y="186"/>
                  </a:cubicBezTo>
                  <a:cubicBezTo>
                    <a:pt x="241" y="187"/>
                    <a:pt x="243" y="186"/>
                    <a:pt x="243" y="183"/>
                  </a:cubicBezTo>
                  <a:cubicBezTo>
                    <a:pt x="246" y="187"/>
                    <a:pt x="247" y="182"/>
                    <a:pt x="252" y="183"/>
                  </a:cubicBezTo>
                  <a:cubicBezTo>
                    <a:pt x="253" y="183"/>
                    <a:pt x="254" y="185"/>
                    <a:pt x="254" y="185"/>
                  </a:cubicBezTo>
                  <a:cubicBezTo>
                    <a:pt x="255" y="185"/>
                    <a:pt x="255" y="183"/>
                    <a:pt x="257" y="183"/>
                  </a:cubicBezTo>
                  <a:cubicBezTo>
                    <a:pt x="258" y="183"/>
                    <a:pt x="260" y="185"/>
                    <a:pt x="259" y="185"/>
                  </a:cubicBezTo>
                  <a:cubicBezTo>
                    <a:pt x="261" y="184"/>
                    <a:pt x="260" y="183"/>
                    <a:pt x="261" y="182"/>
                  </a:cubicBezTo>
                  <a:cubicBezTo>
                    <a:pt x="261" y="181"/>
                    <a:pt x="263" y="182"/>
                    <a:pt x="264" y="182"/>
                  </a:cubicBezTo>
                  <a:cubicBezTo>
                    <a:pt x="266" y="180"/>
                    <a:pt x="265" y="178"/>
                    <a:pt x="269" y="179"/>
                  </a:cubicBezTo>
                  <a:cubicBezTo>
                    <a:pt x="267" y="177"/>
                    <a:pt x="269" y="172"/>
                    <a:pt x="265" y="172"/>
                  </a:cubicBezTo>
                  <a:cubicBezTo>
                    <a:pt x="262" y="170"/>
                    <a:pt x="263" y="175"/>
                    <a:pt x="262" y="175"/>
                  </a:cubicBezTo>
                  <a:cubicBezTo>
                    <a:pt x="261" y="175"/>
                    <a:pt x="261" y="173"/>
                    <a:pt x="259" y="173"/>
                  </a:cubicBezTo>
                  <a:cubicBezTo>
                    <a:pt x="259" y="174"/>
                    <a:pt x="258" y="175"/>
                    <a:pt x="258" y="175"/>
                  </a:cubicBezTo>
                  <a:cubicBezTo>
                    <a:pt x="257" y="175"/>
                    <a:pt x="257" y="173"/>
                    <a:pt x="255" y="173"/>
                  </a:cubicBezTo>
                  <a:cubicBezTo>
                    <a:pt x="253" y="174"/>
                    <a:pt x="251" y="176"/>
                    <a:pt x="248" y="175"/>
                  </a:cubicBezTo>
                  <a:cubicBezTo>
                    <a:pt x="247" y="175"/>
                    <a:pt x="247" y="177"/>
                    <a:pt x="247" y="178"/>
                  </a:cubicBezTo>
                  <a:cubicBezTo>
                    <a:pt x="241" y="176"/>
                    <a:pt x="235" y="178"/>
                    <a:pt x="230" y="176"/>
                  </a:cubicBezTo>
                  <a:cubicBezTo>
                    <a:pt x="230" y="176"/>
                    <a:pt x="230" y="174"/>
                    <a:pt x="230" y="173"/>
                  </a:cubicBezTo>
                  <a:cubicBezTo>
                    <a:pt x="229" y="172"/>
                    <a:pt x="225" y="174"/>
                    <a:pt x="224" y="172"/>
                  </a:cubicBezTo>
                  <a:cubicBezTo>
                    <a:pt x="228" y="164"/>
                    <a:pt x="226" y="160"/>
                    <a:pt x="224" y="151"/>
                  </a:cubicBezTo>
                  <a:cubicBezTo>
                    <a:pt x="228" y="151"/>
                    <a:pt x="234" y="145"/>
                    <a:pt x="236" y="148"/>
                  </a:cubicBezTo>
                  <a:cubicBezTo>
                    <a:pt x="238" y="147"/>
                    <a:pt x="235" y="146"/>
                    <a:pt x="237" y="143"/>
                  </a:cubicBezTo>
                  <a:cubicBezTo>
                    <a:pt x="241" y="143"/>
                    <a:pt x="242" y="135"/>
                    <a:pt x="243" y="133"/>
                  </a:cubicBezTo>
                  <a:cubicBezTo>
                    <a:pt x="243" y="133"/>
                    <a:pt x="245" y="133"/>
                    <a:pt x="245" y="133"/>
                  </a:cubicBezTo>
                  <a:cubicBezTo>
                    <a:pt x="246" y="130"/>
                    <a:pt x="240" y="129"/>
                    <a:pt x="243" y="126"/>
                  </a:cubicBezTo>
                  <a:cubicBezTo>
                    <a:pt x="241" y="127"/>
                    <a:pt x="237" y="125"/>
                    <a:pt x="234" y="126"/>
                  </a:cubicBezTo>
                  <a:cubicBezTo>
                    <a:pt x="231" y="126"/>
                    <a:pt x="228" y="129"/>
                    <a:pt x="224" y="129"/>
                  </a:cubicBezTo>
                  <a:cubicBezTo>
                    <a:pt x="222" y="127"/>
                    <a:pt x="222" y="137"/>
                    <a:pt x="223" y="134"/>
                  </a:cubicBezTo>
                  <a:cubicBezTo>
                    <a:pt x="222" y="137"/>
                    <a:pt x="221" y="133"/>
                    <a:pt x="220" y="134"/>
                  </a:cubicBezTo>
                  <a:cubicBezTo>
                    <a:pt x="219" y="136"/>
                    <a:pt x="221" y="138"/>
                    <a:pt x="220" y="140"/>
                  </a:cubicBezTo>
                  <a:cubicBezTo>
                    <a:pt x="220" y="140"/>
                    <a:pt x="216" y="143"/>
                    <a:pt x="214" y="145"/>
                  </a:cubicBezTo>
                  <a:cubicBezTo>
                    <a:pt x="211" y="150"/>
                    <a:pt x="211" y="153"/>
                    <a:pt x="205" y="152"/>
                  </a:cubicBezTo>
                  <a:cubicBezTo>
                    <a:pt x="204" y="154"/>
                    <a:pt x="207" y="156"/>
                    <a:pt x="205" y="157"/>
                  </a:cubicBezTo>
                  <a:cubicBezTo>
                    <a:pt x="203" y="157"/>
                    <a:pt x="204" y="159"/>
                    <a:pt x="203" y="159"/>
                  </a:cubicBezTo>
                  <a:cubicBezTo>
                    <a:pt x="203" y="160"/>
                    <a:pt x="201" y="159"/>
                    <a:pt x="200" y="159"/>
                  </a:cubicBezTo>
                  <a:cubicBezTo>
                    <a:pt x="200" y="160"/>
                    <a:pt x="201" y="162"/>
                    <a:pt x="200" y="162"/>
                  </a:cubicBezTo>
                  <a:cubicBezTo>
                    <a:pt x="200" y="162"/>
                    <a:pt x="199" y="162"/>
                    <a:pt x="199" y="162"/>
                  </a:cubicBezTo>
                  <a:cubicBezTo>
                    <a:pt x="198" y="164"/>
                    <a:pt x="200" y="168"/>
                    <a:pt x="198" y="168"/>
                  </a:cubicBezTo>
                  <a:cubicBezTo>
                    <a:pt x="198" y="169"/>
                    <a:pt x="202" y="170"/>
                    <a:pt x="199" y="171"/>
                  </a:cubicBezTo>
                  <a:cubicBezTo>
                    <a:pt x="201" y="172"/>
                    <a:pt x="202" y="175"/>
                    <a:pt x="206" y="175"/>
                  </a:cubicBezTo>
                  <a:cubicBezTo>
                    <a:pt x="206" y="177"/>
                    <a:pt x="207" y="178"/>
                    <a:pt x="209" y="179"/>
                  </a:cubicBezTo>
                  <a:cubicBezTo>
                    <a:pt x="208" y="180"/>
                    <a:pt x="207" y="181"/>
                    <a:pt x="206" y="182"/>
                  </a:cubicBezTo>
                  <a:cubicBezTo>
                    <a:pt x="205" y="183"/>
                    <a:pt x="206" y="185"/>
                    <a:pt x="205" y="186"/>
                  </a:cubicBezTo>
                  <a:cubicBezTo>
                    <a:pt x="203" y="187"/>
                    <a:pt x="202" y="188"/>
                    <a:pt x="199" y="187"/>
                  </a:cubicBezTo>
                  <a:cubicBezTo>
                    <a:pt x="198" y="193"/>
                    <a:pt x="194" y="195"/>
                    <a:pt x="195" y="203"/>
                  </a:cubicBezTo>
                  <a:cubicBezTo>
                    <a:pt x="190" y="201"/>
                    <a:pt x="190" y="210"/>
                    <a:pt x="186" y="210"/>
                  </a:cubicBezTo>
                  <a:cubicBezTo>
                    <a:pt x="186" y="210"/>
                    <a:pt x="185" y="210"/>
                    <a:pt x="185" y="210"/>
                  </a:cubicBezTo>
                  <a:cubicBezTo>
                    <a:pt x="183" y="210"/>
                    <a:pt x="185" y="212"/>
                    <a:pt x="184" y="213"/>
                  </a:cubicBezTo>
                  <a:cubicBezTo>
                    <a:pt x="181" y="214"/>
                    <a:pt x="178" y="211"/>
                    <a:pt x="177" y="214"/>
                  </a:cubicBezTo>
                  <a:cubicBezTo>
                    <a:pt x="174" y="214"/>
                    <a:pt x="176" y="208"/>
                    <a:pt x="175" y="206"/>
                  </a:cubicBezTo>
                  <a:cubicBezTo>
                    <a:pt x="174" y="205"/>
                    <a:pt x="174" y="202"/>
                    <a:pt x="172" y="202"/>
                  </a:cubicBezTo>
                  <a:cubicBezTo>
                    <a:pt x="169" y="201"/>
                    <a:pt x="174" y="197"/>
                    <a:pt x="168" y="197"/>
                  </a:cubicBezTo>
                  <a:cubicBezTo>
                    <a:pt x="171" y="194"/>
                    <a:pt x="166" y="193"/>
                    <a:pt x="165" y="192"/>
                  </a:cubicBezTo>
                  <a:cubicBezTo>
                    <a:pt x="165" y="191"/>
                    <a:pt x="167" y="190"/>
                    <a:pt x="167" y="189"/>
                  </a:cubicBezTo>
                  <a:cubicBezTo>
                    <a:pt x="167" y="185"/>
                    <a:pt x="163" y="183"/>
                    <a:pt x="160" y="180"/>
                  </a:cubicBezTo>
                  <a:cubicBezTo>
                    <a:pt x="155" y="182"/>
                    <a:pt x="157" y="189"/>
                    <a:pt x="150" y="187"/>
                  </a:cubicBezTo>
                  <a:cubicBezTo>
                    <a:pt x="150" y="189"/>
                    <a:pt x="152" y="189"/>
                    <a:pt x="153" y="189"/>
                  </a:cubicBezTo>
                  <a:cubicBezTo>
                    <a:pt x="153" y="190"/>
                    <a:pt x="151" y="190"/>
                    <a:pt x="150" y="190"/>
                  </a:cubicBezTo>
                  <a:cubicBezTo>
                    <a:pt x="147" y="190"/>
                    <a:pt x="149" y="195"/>
                    <a:pt x="146" y="195"/>
                  </a:cubicBezTo>
                  <a:cubicBezTo>
                    <a:pt x="139" y="196"/>
                    <a:pt x="141" y="189"/>
                    <a:pt x="135" y="190"/>
                  </a:cubicBezTo>
                  <a:cubicBezTo>
                    <a:pt x="135" y="189"/>
                    <a:pt x="136" y="189"/>
                    <a:pt x="137" y="189"/>
                  </a:cubicBezTo>
                  <a:cubicBezTo>
                    <a:pt x="139" y="185"/>
                    <a:pt x="133" y="182"/>
                    <a:pt x="137" y="180"/>
                  </a:cubicBezTo>
                  <a:cubicBezTo>
                    <a:pt x="136" y="179"/>
                    <a:pt x="135" y="178"/>
                    <a:pt x="133" y="178"/>
                  </a:cubicBezTo>
                  <a:cubicBezTo>
                    <a:pt x="132" y="176"/>
                    <a:pt x="135" y="175"/>
                    <a:pt x="135" y="175"/>
                  </a:cubicBezTo>
                  <a:cubicBezTo>
                    <a:pt x="135" y="173"/>
                    <a:pt x="132" y="173"/>
                    <a:pt x="132" y="172"/>
                  </a:cubicBezTo>
                  <a:cubicBezTo>
                    <a:pt x="132" y="171"/>
                    <a:pt x="134" y="163"/>
                    <a:pt x="132" y="168"/>
                  </a:cubicBezTo>
                  <a:cubicBezTo>
                    <a:pt x="129" y="167"/>
                    <a:pt x="131" y="165"/>
                    <a:pt x="133" y="165"/>
                  </a:cubicBezTo>
                  <a:cubicBezTo>
                    <a:pt x="130" y="160"/>
                    <a:pt x="138" y="159"/>
                    <a:pt x="135" y="158"/>
                  </a:cubicBezTo>
                  <a:cubicBezTo>
                    <a:pt x="135" y="156"/>
                    <a:pt x="139" y="158"/>
                    <a:pt x="139" y="155"/>
                  </a:cubicBezTo>
                  <a:cubicBezTo>
                    <a:pt x="139" y="153"/>
                    <a:pt x="140" y="155"/>
                    <a:pt x="140" y="155"/>
                  </a:cubicBezTo>
                  <a:cubicBezTo>
                    <a:pt x="141" y="154"/>
                    <a:pt x="141" y="153"/>
                    <a:pt x="143" y="152"/>
                  </a:cubicBezTo>
                  <a:cubicBezTo>
                    <a:pt x="145" y="152"/>
                    <a:pt x="144" y="150"/>
                    <a:pt x="144" y="148"/>
                  </a:cubicBezTo>
                  <a:cubicBezTo>
                    <a:pt x="147" y="149"/>
                    <a:pt x="149" y="148"/>
                    <a:pt x="149" y="145"/>
                  </a:cubicBezTo>
                  <a:cubicBezTo>
                    <a:pt x="153" y="144"/>
                    <a:pt x="150" y="150"/>
                    <a:pt x="156" y="148"/>
                  </a:cubicBezTo>
                  <a:cubicBezTo>
                    <a:pt x="156" y="147"/>
                    <a:pt x="154" y="147"/>
                    <a:pt x="153" y="147"/>
                  </a:cubicBezTo>
                  <a:cubicBezTo>
                    <a:pt x="157" y="144"/>
                    <a:pt x="161" y="145"/>
                    <a:pt x="164" y="141"/>
                  </a:cubicBezTo>
                  <a:cubicBezTo>
                    <a:pt x="164" y="141"/>
                    <a:pt x="164" y="139"/>
                    <a:pt x="164" y="138"/>
                  </a:cubicBezTo>
                  <a:cubicBezTo>
                    <a:pt x="164" y="138"/>
                    <a:pt x="166" y="139"/>
                    <a:pt x="167" y="138"/>
                  </a:cubicBezTo>
                  <a:cubicBezTo>
                    <a:pt x="167" y="137"/>
                    <a:pt x="166" y="135"/>
                    <a:pt x="167" y="134"/>
                  </a:cubicBezTo>
                  <a:cubicBezTo>
                    <a:pt x="167" y="133"/>
                    <a:pt x="171" y="132"/>
                    <a:pt x="171" y="131"/>
                  </a:cubicBezTo>
                  <a:cubicBezTo>
                    <a:pt x="172" y="130"/>
                    <a:pt x="170" y="127"/>
                    <a:pt x="171" y="126"/>
                  </a:cubicBezTo>
                  <a:cubicBezTo>
                    <a:pt x="171" y="125"/>
                    <a:pt x="173" y="128"/>
                    <a:pt x="174" y="127"/>
                  </a:cubicBezTo>
                  <a:cubicBezTo>
                    <a:pt x="173" y="128"/>
                    <a:pt x="176" y="120"/>
                    <a:pt x="175" y="120"/>
                  </a:cubicBezTo>
                  <a:cubicBezTo>
                    <a:pt x="178" y="124"/>
                    <a:pt x="179" y="118"/>
                    <a:pt x="182" y="117"/>
                  </a:cubicBezTo>
                  <a:cubicBezTo>
                    <a:pt x="182" y="115"/>
                    <a:pt x="185" y="114"/>
                    <a:pt x="182" y="113"/>
                  </a:cubicBezTo>
                  <a:cubicBezTo>
                    <a:pt x="182" y="110"/>
                    <a:pt x="186" y="113"/>
                    <a:pt x="186" y="109"/>
                  </a:cubicBezTo>
                  <a:cubicBezTo>
                    <a:pt x="187" y="107"/>
                    <a:pt x="189" y="108"/>
                    <a:pt x="191" y="108"/>
                  </a:cubicBezTo>
                  <a:cubicBezTo>
                    <a:pt x="191" y="106"/>
                    <a:pt x="190" y="105"/>
                    <a:pt x="189" y="105"/>
                  </a:cubicBezTo>
                  <a:cubicBezTo>
                    <a:pt x="193" y="102"/>
                    <a:pt x="196" y="101"/>
                    <a:pt x="199" y="101"/>
                  </a:cubicBezTo>
                  <a:cubicBezTo>
                    <a:pt x="201" y="99"/>
                    <a:pt x="199" y="98"/>
                    <a:pt x="200" y="95"/>
                  </a:cubicBezTo>
                  <a:cubicBezTo>
                    <a:pt x="202" y="94"/>
                    <a:pt x="205" y="93"/>
                    <a:pt x="205" y="91"/>
                  </a:cubicBezTo>
                  <a:cubicBezTo>
                    <a:pt x="205" y="87"/>
                    <a:pt x="209" y="92"/>
                    <a:pt x="209" y="86"/>
                  </a:cubicBezTo>
                  <a:cubicBezTo>
                    <a:pt x="214" y="85"/>
                    <a:pt x="220" y="89"/>
                    <a:pt x="220" y="81"/>
                  </a:cubicBezTo>
                  <a:cubicBezTo>
                    <a:pt x="223" y="83"/>
                    <a:pt x="229" y="79"/>
                    <a:pt x="233" y="82"/>
                  </a:cubicBezTo>
                  <a:cubicBezTo>
                    <a:pt x="234" y="81"/>
                    <a:pt x="235" y="80"/>
                    <a:pt x="236" y="78"/>
                  </a:cubicBezTo>
                  <a:cubicBezTo>
                    <a:pt x="240" y="76"/>
                    <a:pt x="243" y="82"/>
                    <a:pt x="243" y="77"/>
                  </a:cubicBezTo>
                  <a:cubicBezTo>
                    <a:pt x="245" y="77"/>
                    <a:pt x="245" y="80"/>
                    <a:pt x="248" y="81"/>
                  </a:cubicBezTo>
                  <a:cubicBezTo>
                    <a:pt x="250" y="80"/>
                    <a:pt x="249" y="76"/>
                    <a:pt x="254" y="78"/>
                  </a:cubicBezTo>
                  <a:cubicBezTo>
                    <a:pt x="254" y="80"/>
                    <a:pt x="252" y="80"/>
                    <a:pt x="252" y="82"/>
                  </a:cubicBezTo>
                  <a:cubicBezTo>
                    <a:pt x="253" y="83"/>
                    <a:pt x="260" y="76"/>
                    <a:pt x="264" y="79"/>
                  </a:cubicBezTo>
                  <a:cubicBezTo>
                    <a:pt x="265" y="81"/>
                    <a:pt x="264" y="79"/>
                    <a:pt x="266" y="79"/>
                  </a:cubicBezTo>
                  <a:cubicBezTo>
                    <a:pt x="269" y="80"/>
                    <a:pt x="272" y="82"/>
                    <a:pt x="276" y="81"/>
                  </a:cubicBezTo>
                  <a:cubicBezTo>
                    <a:pt x="276" y="82"/>
                    <a:pt x="277" y="84"/>
                    <a:pt x="276" y="85"/>
                  </a:cubicBezTo>
                  <a:cubicBezTo>
                    <a:pt x="276" y="86"/>
                    <a:pt x="274" y="85"/>
                    <a:pt x="273" y="85"/>
                  </a:cubicBezTo>
                  <a:cubicBezTo>
                    <a:pt x="272" y="86"/>
                    <a:pt x="273" y="89"/>
                    <a:pt x="271" y="88"/>
                  </a:cubicBezTo>
                  <a:cubicBezTo>
                    <a:pt x="273" y="91"/>
                    <a:pt x="282" y="89"/>
                    <a:pt x="285" y="88"/>
                  </a:cubicBezTo>
                  <a:cubicBezTo>
                    <a:pt x="288" y="86"/>
                    <a:pt x="287" y="90"/>
                    <a:pt x="287" y="91"/>
                  </a:cubicBezTo>
                  <a:cubicBezTo>
                    <a:pt x="289" y="92"/>
                    <a:pt x="292" y="90"/>
                    <a:pt x="292" y="92"/>
                  </a:cubicBezTo>
                  <a:cubicBezTo>
                    <a:pt x="302" y="90"/>
                    <a:pt x="304" y="98"/>
                    <a:pt x="310" y="95"/>
                  </a:cubicBezTo>
                  <a:cubicBezTo>
                    <a:pt x="309" y="99"/>
                    <a:pt x="314" y="97"/>
                    <a:pt x="314" y="101"/>
                  </a:cubicBezTo>
                  <a:cubicBezTo>
                    <a:pt x="318" y="101"/>
                    <a:pt x="323" y="100"/>
                    <a:pt x="320" y="103"/>
                  </a:cubicBezTo>
                  <a:cubicBezTo>
                    <a:pt x="323" y="104"/>
                    <a:pt x="326" y="104"/>
                    <a:pt x="328" y="105"/>
                  </a:cubicBezTo>
                  <a:cubicBezTo>
                    <a:pt x="328" y="105"/>
                    <a:pt x="328" y="107"/>
                    <a:pt x="328" y="108"/>
                  </a:cubicBezTo>
                  <a:cubicBezTo>
                    <a:pt x="329" y="108"/>
                    <a:pt x="332" y="107"/>
                    <a:pt x="332" y="108"/>
                  </a:cubicBezTo>
                  <a:cubicBezTo>
                    <a:pt x="334" y="113"/>
                    <a:pt x="334" y="115"/>
                    <a:pt x="332" y="120"/>
                  </a:cubicBezTo>
                  <a:cubicBezTo>
                    <a:pt x="330" y="117"/>
                    <a:pt x="327" y="121"/>
                    <a:pt x="324" y="122"/>
                  </a:cubicBezTo>
                  <a:cubicBezTo>
                    <a:pt x="320" y="122"/>
                    <a:pt x="315" y="117"/>
                    <a:pt x="311" y="122"/>
                  </a:cubicBezTo>
                  <a:cubicBezTo>
                    <a:pt x="310" y="122"/>
                    <a:pt x="311" y="119"/>
                    <a:pt x="310" y="119"/>
                  </a:cubicBezTo>
                  <a:cubicBezTo>
                    <a:pt x="308" y="118"/>
                    <a:pt x="308" y="120"/>
                    <a:pt x="307" y="120"/>
                  </a:cubicBezTo>
                  <a:cubicBezTo>
                    <a:pt x="306" y="120"/>
                    <a:pt x="305" y="117"/>
                    <a:pt x="304" y="117"/>
                  </a:cubicBezTo>
                  <a:cubicBezTo>
                    <a:pt x="302" y="117"/>
                    <a:pt x="298" y="121"/>
                    <a:pt x="299" y="116"/>
                  </a:cubicBezTo>
                  <a:cubicBezTo>
                    <a:pt x="294" y="118"/>
                    <a:pt x="295" y="116"/>
                    <a:pt x="290" y="116"/>
                  </a:cubicBezTo>
                  <a:cubicBezTo>
                    <a:pt x="290" y="118"/>
                    <a:pt x="291" y="119"/>
                    <a:pt x="293" y="119"/>
                  </a:cubicBezTo>
                  <a:cubicBezTo>
                    <a:pt x="295" y="118"/>
                    <a:pt x="295" y="120"/>
                    <a:pt x="297" y="120"/>
                  </a:cubicBezTo>
                  <a:cubicBezTo>
                    <a:pt x="295" y="123"/>
                    <a:pt x="297" y="122"/>
                    <a:pt x="299" y="123"/>
                  </a:cubicBezTo>
                  <a:cubicBezTo>
                    <a:pt x="299" y="123"/>
                    <a:pt x="298" y="125"/>
                    <a:pt x="299" y="126"/>
                  </a:cubicBezTo>
                  <a:cubicBezTo>
                    <a:pt x="299" y="127"/>
                    <a:pt x="301" y="127"/>
                    <a:pt x="301" y="129"/>
                  </a:cubicBezTo>
                  <a:cubicBezTo>
                    <a:pt x="302" y="130"/>
                    <a:pt x="305" y="134"/>
                    <a:pt x="304" y="138"/>
                  </a:cubicBezTo>
                  <a:cubicBezTo>
                    <a:pt x="305" y="143"/>
                    <a:pt x="313" y="140"/>
                    <a:pt x="314" y="144"/>
                  </a:cubicBezTo>
                  <a:cubicBezTo>
                    <a:pt x="316" y="143"/>
                    <a:pt x="316" y="141"/>
                    <a:pt x="318" y="141"/>
                  </a:cubicBezTo>
                  <a:cubicBezTo>
                    <a:pt x="318" y="137"/>
                    <a:pt x="312" y="138"/>
                    <a:pt x="310" y="136"/>
                  </a:cubicBezTo>
                  <a:cubicBezTo>
                    <a:pt x="309" y="130"/>
                    <a:pt x="318" y="134"/>
                    <a:pt x="321" y="133"/>
                  </a:cubicBezTo>
                  <a:cubicBezTo>
                    <a:pt x="321" y="136"/>
                    <a:pt x="327" y="132"/>
                    <a:pt x="325" y="137"/>
                  </a:cubicBezTo>
                  <a:cubicBezTo>
                    <a:pt x="329" y="139"/>
                    <a:pt x="331" y="133"/>
                    <a:pt x="331" y="138"/>
                  </a:cubicBezTo>
                  <a:cubicBezTo>
                    <a:pt x="335" y="136"/>
                    <a:pt x="331" y="131"/>
                    <a:pt x="328" y="131"/>
                  </a:cubicBezTo>
                  <a:cubicBezTo>
                    <a:pt x="329" y="129"/>
                    <a:pt x="332" y="128"/>
                    <a:pt x="335" y="127"/>
                  </a:cubicBezTo>
                  <a:cubicBezTo>
                    <a:pt x="337" y="125"/>
                    <a:pt x="337" y="122"/>
                    <a:pt x="339" y="120"/>
                  </a:cubicBezTo>
                  <a:cubicBezTo>
                    <a:pt x="345" y="120"/>
                    <a:pt x="348" y="121"/>
                    <a:pt x="352" y="123"/>
                  </a:cubicBezTo>
                  <a:cubicBezTo>
                    <a:pt x="353" y="123"/>
                    <a:pt x="353" y="120"/>
                    <a:pt x="355" y="120"/>
                  </a:cubicBezTo>
                  <a:cubicBezTo>
                    <a:pt x="355" y="118"/>
                    <a:pt x="354" y="117"/>
                    <a:pt x="352" y="116"/>
                  </a:cubicBezTo>
                  <a:cubicBezTo>
                    <a:pt x="354" y="111"/>
                    <a:pt x="354" y="106"/>
                    <a:pt x="353" y="101"/>
                  </a:cubicBezTo>
                  <a:cubicBezTo>
                    <a:pt x="358" y="100"/>
                    <a:pt x="362" y="100"/>
                    <a:pt x="365" y="102"/>
                  </a:cubicBezTo>
                  <a:cubicBezTo>
                    <a:pt x="365" y="102"/>
                    <a:pt x="369" y="103"/>
                    <a:pt x="369" y="106"/>
                  </a:cubicBezTo>
                  <a:cubicBezTo>
                    <a:pt x="360" y="106"/>
                    <a:pt x="360" y="106"/>
                    <a:pt x="360" y="106"/>
                  </a:cubicBezTo>
                  <a:cubicBezTo>
                    <a:pt x="360" y="110"/>
                    <a:pt x="360" y="110"/>
                    <a:pt x="360" y="110"/>
                  </a:cubicBezTo>
                  <a:cubicBezTo>
                    <a:pt x="364" y="114"/>
                    <a:pt x="365" y="110"/>
                    <a:pt x="367" y="112"/>
                  </a:cubicBezTo>
                  <a:cubicBezTo>
                    <a:pt x="369" y="113"/>
                    <a:pt x="363" y="113"/>
                    <a:pt x="363" y="113"/>
                  </a:cubicBezTo>
                  <a:cubicBezTo>
                    <a:pt x="362" y="116"/>
                    <a:pt x="367" y="113"/>
                    <a:pt x="369" y="116"/>
                  </a:cubicBezTo>
                  <a:cubicBezTo>
                    <a:pt x="371" y="115"/>
                    <a:pt x="374" y="113"/>
                    <a:pt x="376" y="110"/>
                  </a:cubicBezTo>
                  <a:cubicBezTo>
                    <a:pt x="376" y="110"/>
                    <a:pt x="378" y="109"/>
                    <a:pt x="377" y="108"/>
                  </a:cubicBezTo>
                  <a:cubicBezTo>
                    <a:pt x="384" y="109"/>
                    <a:pt x="383" y="104"/>
                    <a:pt x="388" y="105"/>
                  </a:cubicBezTo>
                  <a:cubicBezTo>
                    <a:pt x="390" y="104"/>
                    <a:pt x="391" y="103"/>
                    <a:pt x="391" y="101"/>
                  </a:cubicBezTo>
                  <a:cubicBezTo>
                    <a:pt x="394" y="101"/>
                    <a:pt x="395" y="99"/>
                    <a:pt x="395" y="98"/>
                  </a:cubicBezTo>
                  <a:cubicBezTo>
                    <a:pt x="401" y="102"/>
                    <a:pt x="405" y="95"/>
                    <a:pt x="411" y="95"/>
                  </a:cubicBezTo>
                  <a:cubicBezTo>
                    <a:pt x="411" y="101"/>
                    <a:pt x="411" y="101"/>
                    <a:pt x="411" y="101"/>
                  </a:cubicBezTo>
                  <a:cubicBezTo>
                    <a:pt x="416" y="101"/>
                    <a:pt x="420" y="100"/>
                    <a:pt x="423" y="99"/>
                  </a:cubicBezTo>
                  <a:cubicBezTo>
                    <a:pt x="424" y="99"/>
                    <a:pt x="426" y="99"/>
                    <a:pt x="426" y="99"/>
                  </a:cubicBezTo>
                  <a:cubicBezTo>
                    <a:pt x="426" y="99"/>
                    <a:pt x="426" y="98"/>
                    <a:pt x="426" y="98"/>
                  </a:cubicBezTo>
                  <a:cubicBezTo>
                    <a:pt x="429" y="97"/>
                    <a:pt x="433" y="98"/>
                    <a:pt x="433" y="94"/>
                  </a:cubicBezTo>
                  <a:cubicBezTo>
                    <a:pt x="437" y="95"/>
                    <a:pt x="442" y="96"/>
                    <a:pt x="445" y="99"/>
                  </a:cubicBezTo>
                  <a:cubicBezTo>
                    <a:pt x="447" y="98"/>
                    <a:pt x="448" y="97"/>
                    <a:pt x="449" y="95"/>
                  </a:cubicBezTo>
                  <a:cubicBezTo>
                    <a:pt x="449" y="93"/>
                    <a:pt x="443" y="92"/>
                    <a:pt x="447" y="91"/>
                  </a:cubicBezTo>
                  <a:cubicBezTo>
                    <a:pt x="445" y="87"/>
                    <a:pt x="438" y="88"/>
                    <a:pt x="440" y="81"/>
                  </a:cubicBezTo>
                  <a:cubicBezTo>
                    <a:pt x="443" y="82"/>
                    <a:pt x="443" y="84"/>
                    <a:pt x="447" y="85"/>
                  </a:cubicBezTo>
                  <a:cubicBezTo>
                    <a:pt x="449" y="85"/>
                    <a:pt x="452" y="89"/>
                    <a:pt x="456" y="88"/>
                  </a:cubicBezTo>
                  <a:cubicBezTo>
                    <a:pt x="457" y="88"/>
                    <a:pt x="457" y="86"/>
                    <a:pt x="457" y="86"/>
                  </a:cubicBezTo>
                  <a:cubicBezTo>
                    <a:pt x="458" y="86"/>
                    <a:pt x="460" y="89"/>
                    <a:pt x="460" y="86"/>
                  </a:cubicBezTo>
                  <a:cubicBezTo>
                    <a:pt x="462" y="86"/>
                    <a:pt x="462" y="89"/>
                    <a:pt x="463" y="89"/>
                  </a:cubicBezTo>
                  <a:cubicBezTo>
                    <a:pt x="465" y="90"/>
                    <a:pt x="468" y="89"/>
                    <a:pt x="467" y="92"/>
                  </a:cubicBezTo>
                  <a:cubicBezTo>
                    <a:pt x="471" y="90"/>
                    <a:pt x="473" y="93"/>
                    <a:pt x="478" y="91"/>
                  </a:cubicBezTo>
                  <a:cubicBezTo>
                    <a:pt x="476" y="95"/>
                    <a:pt x="483" y="92"/>
                    <a:pt x="481" y="96"/>
                  </a:cubicBezTo>
                  <a:cubicBezTo>
                    <a:pt x="483" y="96"/>
                    <a:pt x="485" y="97"/>
                    <a:pt x="485" y="99"/>
                  </a:cubicBezTo>
                  <a:cubicBezTo>
                    <a:pt x="490" y="98"/>
                    <a:pt x="490" y="102"/>
                    <a:pt x="495" y="101"/>
                  </a:cubicBezTo>
                  <a:cubicBezTo>
                    <a:pt x="498" y="92"/>
                    <a:pt x="487" y="96"/>
                    <a:pt x="489" y="88"/>
                  </a:cubicBezTo>
                  <a:cubicBezTo>
                    <a:pt x="489" y="86"/>
                    <a:pt x="488" y="88"/>
                    <a:pt x="485" y="88"/>
                  </a:cubicBezTo>
                  <a:cubicBezTo>
                    <a:pt x="485" y="85"/>
                    <a:pt x="488" y="84"/>
                    <a:pt x="487" y="79"/>
                  </a:cubicBezTo>
                  <a:cubicBezTo>
                    <a:pt x="487" y="78"/>
                    <a:pt x="484" y="79"/>
                    <a:pt x="484" y="78"/>
                  </a:cubicBezTo>
                  <a:cubicBezTo>
                    <a:pt x="484" y="78"/>
                    <a:pt x="486" y="75"/>
                    <a:pt x="484" y="75"/>
                  </a:cubicBezTo>
                  <a:cubicBezTo>
                    <a:pt x="484" y="72"/>
                    <a:pt x="488" y="73"/>
                    <a:pt x="487" y="70"/>
                  </a:cubicBezTo>
                  <a:cubicBezTo>
                    <a:pt x="489" y="70"/>
                    <a:pt x="488" y="66"/>
                    <a:pt x="492" y="67"/>
                  </a:cubicBezTo>
                  <a:cubicBezTo>
                    <a:pt x="492" y="64"/>
                    <a:pt x="493" y="62"/>
                    <a:pt x="496" y="63"/>
                  </a:cubicBezTo>
                  <a:cubicBezTo>
                    <a:pt x="495" y="56"/>
                    <a:pt x="501" y="58"/>
                    <a:pt x="501" y="53"/>
                  </a:cubicBezTo>
                  <a:cubicBezTo>
                    <a:pt x="507" y="52"/>
                    <a:pt x="510" y="55"/>
                    <a:pt x="515" y="56"/>
                  </a:cubicBezTo>
                  <a:cubicBezTo>
                    <a:pt x="515" y="58"/>
                    <a:pt x="514" y="60"/>
                    <a:pt x="516" y="60"/>
                  </a:cubicBezTo>
                  <a:cubicBezTo>
                    <a:pt x="516" y="61"/>
                    <a:pt x="514" y="61"/>
                    <a:pt x="512" y="61"/>
                  </a:cubicBezTo>
                  <a:cubicBezTo>
                    <a:pt x="512" y="67"/>
                    <a:pt x="514" y="69"/>
                    <a:pt x="512" y="74"/>
                  </a:cubicBezTo>
                  <a:cubicBezTo>
                    <a:pt x="513" y="75"/>
                    <a:pt x="514" y="76"/>
                    <a:pt x="515" y="77"/>
                  </a:cubicBezTo>
                  <a:cubicBezTo>
                    <a:pt x="515" y="77"/>
                    <a:pt x="516" y="78"/>
                    <a:pt x="517" y="78"/>
                  </a:cubicBezTo>
                  <a:cubicBezTo>
                    <a:pt x="515" y="81"/>
                    <a:pt x="517" y="89"/>
                    <a:pt x="515" y="92"/>
                  </a:cubicBezTo>
                  <a:cubicBezTo>
                    <a:pt x="513" y="97"/>
                    <a:pt x="518" y="95"/>
                    <a:pt x="519" y="98"/>
                  </a:cubicBezTo>
                  <a:cubicBezTo>
                    <a:pt x="518" y="109"/>
                    <a:pt x="513" y="116"/>
                    <a:pt x="503" y="119"/>
                  </a:cubicBezTo>
                  <a:cubicBezTo>
                    <a:pt x="504" y="122"/>
                    <a:pt x="510" y="119"/>
                    <a:pt x="511" y="122"/>
                  </a:cubicBezTo>
                  <a:cubicBezTo>
                    <a:pt x="514" y="121"/>
                    <a:pt x="513" y="117"/>
                    <a:pt x="517" y="117"/>
                  </a:cubicBezTo>
                  <a:cubicBezTo>
                    <a:pt x="517" y="118"/>
                    <a:pt x="516" y="120"/>
                    <a:pt x="516" y="122"/>
                  </a:cubicBezTo>
                  <a:cubicBezTo>
                    <a:pt x="518" y="121"/>
                    <a:pt x="517" y="119"/>
                    <a:pt x="519" y="119"/>
                  </a:cubicBezTo>
                  <a:cubicBezTo>
                    <a:pt x="521" y="119"/>
                    <a:pt x="520" y="116"/>
                    <a:pt x="520" y="116"/>
                  </a:cubicBezTo>
                  <a:cubicBezTo>
                    <a:pt x="521" y="116"/>
                    <a:pt x="523" y="116"/>
                    <a:pt x="523" y="116"/>
                  </a:cubicBezTo>
                  <a:cubicBezTo>
                    <a:pt x="524" y="115"/>
                    <a:pt x="523" y="113"/>
                    <a:pt x="523" y="112"/>
                  </a:cubicBezTo>
                  <a:cubicBezTo>
                    <a:pt x="527" y="112"/>
                    <a:pt x="527" y="112"/>
                    <a:pt x="527" y="112"/>
                  </a:cubicBezTo>
                  <a:cubicBezTo>
                    <a:pt x="526" y="107"/>
                    <a:pt x="532" y="103"/>
                    <a:pt x="527" y="101"/>
                  </a:cubicBezTo>
                  <a:cubicBezTo>
                    <a:pt x="528" y="99"/>
                    <a:pt x="530" y="100"/>
                    <a:pt x="530" y="98"/>
                  </a:cubicBezTo>
                  <a:cubicBezTo>
                    <a:pt x="530" y="96"/>
                    <a:pt x="528" y="97"/>
                    <a:pt x="527" y="96"/>
                  </a:cubicBezTo>
                  <a:cubicBezTo>
                    <a:pt x="527" y="93"/>
                    <a:pt x="532" y="96"/>
                    <a:pt x="534" y="95"/>
                  </a:cubicBezTo>
                  <a:cubicBezTo>
                    <a:pt x="533" y="94"/>
                    <a:pt x="534" y="90"/>
                    <a:pt x="530" y="91"/>
                  </a:cubicBezTo>
                  <a:cubicBezTo>
                    <a:pt x="527" y="93"/>
                    <a:pt x="525" y="87"/>
                    <a:pt x="524" y="91"/>
                  </a:cubicBezTo>
                  <a:cubicBezTo>
                    <a:pt x="522" y="88"/>
                    <a:pt x="522" y="85"/>
                    <a:pt x="523" y="82"/>
                  </a:cubicBezTo>
                  <a:cubicBezTo>
                    <a:pt x="523" y="82"/>
                    <a:pt x="526" y="83"/>
                    <a:pt x="526" y="82"/>
                  </a:cubicBezTo>
                  <a:cubicBezTo>
                    <a:pt x="527" y="81"/>
                    <a:pt x="525" y="77"/>
                    <a:pt x="526" y="75"/>
                  </a:cubicBezTo>
                  <a:cubicBezTo>
                    <a:pt x="526" y="73"/>
                    <a:pt x="524" y="75"/>
                    <a:pt x="524" y="75"/>
                  </a:cubicBezTo>
                  <a:cubicBezTo>
                    <a:pt x="522" y="73"/>
                    <a:pt x="523" y="70"/>
                    <a:pt x="522" y="67"/>
                  </a:cubicBezTo>
                  <a:cubicBezTo>
                    <a:pt x="527" y="69"/>
                    <a:pt x="525" y="63"/>
                    <a:pt x="529" y="63"/>
                  </a:cubicBezTo>
                  <a:cubicBezTo>
                    <a:pt x="529" y="56"/>
                    <a:pt x="529" y="56"/>
                    <a:pt x="529" y="56"/>
                  </a:cubicBezTo>
                  <a:cubicBezTo>
                    <a:pt x="533" y="54"/>
                    <a:pt x="531" y="60"/>
                    <a:pt x="532" y="63"/>
                  </a:cubicBezTo>
                  <a:cubicBezTo>
                    <a:pt x="532" y="65"/>
                    <a:pt x="534" y="61"/>
                    <a:pt x="534" y="64"/>
                  </a:cubicBezTo>
                  <a:cubicBezTo>
                    <a:pt x="534" y="65"/>
                    <a:pt x="533" y="66"/>
                    <a:pt x="533" y="65"/>
                  </a:cubicBezTo>
                  <a:cubicBezTo>
                    <a:pt x="534" y="69"/>
                    <a:pt x="537" y="70"/>
                    <a:pt x="541" y="72"/>
                  </a:cubicBezTo>
                  <a:cubicBezTo>
                    <a:pt x="544" y="73"/>
                    <a:pt x="541" y="68"/>
                    <a:pt x="540" y="68"/>
                  </a:cubicBezTo>
                  <a:cubicBezTo>
                    <a:pt x="542" y="66"/>
                    <a:pt x="546" y="66"/>
                    <a:pt x="550" y="65"/>
                  </a:cubicBezTo>
                  <a:cubicBezTo>
                    <a:pt x="550" y="64"/>
                    <a:pt x="547" y="64"/>
                    <a:pt x="546" y="64"/>
                  </a:cubicBezTo>
                  <a:cubicBezTo>
                    <a:pt x="547" y="60"/>
                    <a:pt x="544" y="60"/>
                    <a:pt x="544" y="57"/>
                  </a:cubicBezTo>
                  <a:cubicBezTo>
                    <a:pt x="545" y="60"/>
                    <a:pt x="554" y="56"/>
                    <a:pt x="553" y="61"/>
                  </a:cubicBezTo>
                  <a:cubicBezTo>
                    <a:pt x="554" y="62"/>
                    <a:pt x="555" y="60"/>
                    <a:pt x="555" y="60"/>
                  </a:cubicBezTo>
                  <a:cubicBezTo>
                    <a:pt x="557" y="60"/>
                    <a:pt x="556" y="62"/>
                    <a:pt x="557" y="63"/>
                  </a:cubicBezTo>
                  <a:cubicBezTo>
                    <a:pt x="557" y="63"/>
                    <a:pt x="559" y="62"/>
                    <a:pt x="560" y="63"/>
                  </a:cubicBezTo>
                  <a:cubicBezTo>
                    <a:pt x="562" y="65"/>
                    <a:pt x="567" y="62"/>
                    <a:pt x="564" y="67"/>
                  </a:cubicBezTo>
                  <a:cubicBezTo>
                    <a:pt x="571" y="67"/>
                    <a:pt x="571" y="67"/>
                    <a:pt x="571" y="67"/>
                  </a:cubicBezTo>
                  <a:cubicBezTo>
                    <a:pt x="571" y="65"/>
                    <a:pt x="565" y="64"/>
                    <a:pt x="569" y="63"/>
                  </a:cubicBezTo>
                  <a:cubicBezTo>
                    <a:pt x="568" y="61"/>
                    <a:pt x="567" y="61"/>
                    <a:pt x="565" y="60"/>
                  </a:cubicBezTo>
                  <a:cubicBezTo>
                    <a:pt x="564" y="53"/>
                    <a:pt x="565" y="52"/>
                    <a:pt x="565" y="44"/>
                  </a:cubicBezTo>
                  <a:cubicBezTo>
                    <a:pt x="573" y="44"/>
                    <a:pt x="583" y="45"/>
                    <a:pt x="589" y="44"/>
                  </a:cubicBezTo>
                  <a:cubicBezTo>
                    <a:pt x="592" y="44"/>
                    <a:pt x="590" y="40"/>
                    <a:pt x="593" y="43"/>
                  </a:cubicBezTo>
                  <a:cubicBezTo>
                    <a:pt x="598" y="40"/>
                    <a:pt x="594" y="37"/>
                    <a:pt x="596" y="33"/>
                  </a:cubicBezTo>
                  <a:cubicBezTo>
                    <a:pt x="599" y="34"/>
                    <a:pt x="601" y="33"/>
                    <a:pt x="603" y="32"/>
                  </a:cubicBezTo>
                  <a:cubicBezTo>
                    <a:pt x="605" y="29"/>
                    <a:pt x="609" y="27"/>
                    <a:pt x="611" y="25"/>
                  </a:cubicBezTo>
                  <a:cubicBezTo>
                    <a:pt x="626" y="23"/>
                    <a:pt x="641" y="21"/>
                    <a:pt x="652" y="16"/>
                  </a:cubicBezTo>
                  <a:cubicBezTo>
                    <a:pt x="654" y="15"/>
                    <a:pt x="655" y="19"/>
                    <a:pt x="655" y="19"/>
                  </a:cubicBezTo>
                  <a:cubicBezTo>
                    <a:pt x="656" y="19"/>
                    <a:pt x="657" y="15"/>
                    <a:pt x="656" y="15"/>
                  </a:cubicBezTo>
                  <a:cubicBezTo>
                    <a:pt x="659" y="16"/>
                    <a:pt x="656" y="17"/>
                    <a:pt x="658" y="19"/>
                  </a:cubicBezTo>
                  <a:cubicBezTo>
                    <a:pt x="658" y="20"/>
                    <a:pt x="661" y="19"/>
                    <a:pt x="661" y="21"/>
                  </a:cubicBezTo>
                  <a:cubicBezTo>
                    <a:pt x="663" y="20"/>
                    <a:pt x="659" y="18"/>
                    <a:pt x="662" y="18"/>
                  </a:cubicBezTo>
                  <a:cubicBezTo>
                    <a:pt x="664" y="17"/>
                    <a:pt x="669" y="18"/>
                    <a:pt x="669" y="14"/>
                  </a:cubicBezTo>
                  <a:cubicBezTo>
                    <a:pt x="672" y="14"/>
                    <a:pt x="673" y="13"/>
                    <a:pt x="673" y="11"/>
                  </a:cubicBezTo>
                  <a:cubicBezTo>
                    <a:pt x="675" y="11"/>
                    <a:pt x="675" y="13"/>
                    <a:pt x="677" y="14"/>
                  </a:cubicBezTo>
                  <a:cubicBezTo>
                    <a:pt x="681" y="13"/>
                    <a:pt x="680" y="9"/>
                    <a:pt x="680" y="5"/>
                  </a:cubicBezTo>
                  <a:cubicBezTo>
                    <a:pt x="687" y="3"/>
                    <a:pt x="694" y="0"/>
                    <a:pt x="704" y="1"/>
                  </a:cubicBezTo>
                  <a:cubicBezTo>
                    <a:pt x="703" y="2"/>
                    <a:pt x="703" y="4"/>
                    <a:pt x="703" y="7"/>
                  </a:cubicBezTo>
                  <a:cubicBezTo>
                    <a:pt x="705" y="10"/>
                    <a:pt x="711" y="10"/>
                    <a:pt x="714" y="7"/>
                  </a:cubicBezTo>
                  <a:cubicBezTo>
                    <a:pt x="715" y="7"/>
                    <a:pt x="715" y="8"/>
                    <a:pt x="714" y="8"/>
                  </a:cubicBezTo>
                  <a:moveTo>
                    <a:pt x="1051" y="179"/>
                  </a:moveTo>
                  <a:cubicBezTo>
                    <a:pt x="1051" y="177"/>
                    <a:pt x="1048" y="178"/>
                    <a:pt x="1048" y="176"/>
                  </a:cubicBezTo>
                  <a:cubicBezTo>
                    <a:pt x="1043" y="175"/>
                    <a:pt x="1043" y="179"/>
                    <a:pt x="1048" y="178"/>
                  </a:cubicBezTo>
                  <a:cubicBezTo>
                    <a:pt x="1048" y="179"/>
                    <a:pt x="1049" y="179"/>
                    <a:pt x="1051" y="179"/>
                  </a:cubicBezTo>
                  <a:moveTo>
                    <a:pt x="303" y="284"/>
                  </a:moveTo>
                  <a:cubicBezTo>
                    <a:pt x="302" y="289"/>
                    <a:pt x="308" y="286"/>
                    <a:pt x="306" y="291"/>
                  </a:cubicBezTo>
                  <a:cubicBezTo>
                    <a:pt x="308" y="292"/>
                    <a:pt x="309" y="289"/>
                    <a:pt x="310" y="291"/>
                  </a:cubicBezTo>
                  <a:cubicBezTo>
                    <a:pt x="310" y="293"/>
                    <a:pt x="309" y="292"/>
                    <a:pt x="308" y="293"/>
                  </a:cubicBezTo>
                  <a:cubicBezTo>
                    <a:pt x="306" y="294"/>
                    <a:pt x="300" y="296"/>
                    <a:pt x="299" y="296"/>
                  </a:cubicBezTo>
                  <a:cubicBezTo>
                    <a:pt x="295" y="295"/>
                    <a:pt x="294" y="292"/>
                    <a:pt x="292" y="290"/>
                  </a:cubicBezTo>
                  <a:cubicBezTo>
                    <a:pt x="292" y="288"/>
                    <a:pt x="296" y="289"/>
                    <a:pt x="296" y="287"/>
                  </a:cubicBezTo>
                  <a:cubicBezTo>
                    <a:pt x="293" y="285"/>
                    <a:pt x="292" y="284"/>
                    <a:pt x="287" y="286"/>
                  </a:cubicBezTo>
                  <a:cubicBezTo>
                    <a:pt x="286" y="283"/>
                    <a:pt x="285" y="281"/>
                    <a:pt x="280" y="281"/>
                  </a:cubicBezTo>
                  <a:cubicBezTo>
                    <a:pt x="279" y="281"/>
                    <a:pt x="280" y="284"/>
                    <a:pt x="279" y="284"/>
                  </a:cubicBezTo>
                  <a:cubicBezTo>
                    <a:pt x="278" y="285"/>
                    <a:pt x="276" y="285"/>
                    <a:pt x="275" y="286"/>
                  </a:cubicBezTo>
                  <a:cubicBezTo>
                    <a:pt x="273" y="287"/>
                    <a:pt x="273" y="291"/>
                    <a:pt x="269" y="290"/>
                  </a:cubicBezTo>
                  <a:cubicBezTo>
                    <a:pt x="271" y="295"/>
                    <a:pt x="267" y="296"/>
                    <a:pt x="266" y="297"/>
                  </a:cubicBezTo>
                  <a:cubicBezTo>
                    <a:pt x="265" y="300"/>
                    <a:pt x="266" y="303"/>
                    <a:pt x="265" y="307"/>
                  </a:cubicBezTo>
                  <a:cubicBezTo>
                    <a:pt x="264" y="307"/>
                    <a:pt x="263" y="306"/>
                    <a:pt x="262" y="305"/>
                  </a:cubicBezTo>
                  <a:cubicBezTo>
                    <a:pt x="261" y="310"/>
                    <a:pt x="265" y="312"/>
                    <a:pt x="262" y="315"/>
                  </a:cubicBezTo>
                  <a:cubicBezTo>
                    <a:pt x="265" y="314"/>
                    <a:pt x="264" y="318"/>
                    <a:pt x="265" y="318"/>
                  </a:cubicBezTo>
                  <a:cubicBezTo>
                    <a:pt x="266" y="318"/>
                    <a:pt x="267" y="318"/>
                    <a:pt x="268" y="318"/>
                  </a:cubicBezTo>
                  <a:cubicBezTo>
                    <a:pt x="271" y="319"/>
                    <a:pt x="272" y="321"/>
                    <a:pt x="273" y="319"/>
                  </a:cubicBezTo>
                  <a:cubicBezTo>
                    <a:pt x="274" y="319"/>
                    <a:pt x="276" y="319"/>
                    <a:pt x="276" y="319"/>
                  </a:cubicBezTo>
                  <a:cubicBezTo>
                    <a:pt x="281" y="319"/>
                    <a:pt x="280" y="318"/>
                    <a:pt x="282" y="317"/>
                  </a:cubicBezTo>
                  <a:cubicBezTo>
                    <a:pt x="284" y="316"/>
                    <a:pt x="285" y="318"/>
                    <a:pt x="287" y="318"/>
                  </a:cubicBezTo>
                  <a:cubicBezTo>
                    <a:pt x="288" y="317"/>
                    <a:pt x="288" y="315"/>
                    <a:pt x="289" y="315"/>
                  </a:cubicBezTo>
                  <a:cubicBezTo>
                    <a:pt x="292" y="314"/>
                    <a:pt x="298" y="314"/>
                    <a:pt x="301" y="315"/>
                  </a:cubicBezTo>
                  <a:cubicBezTo>
                    <a:pt x="304" y="316"/>
                    <a:pt x="304" y="318"/>
                    <a:pt x="307" y="318"/>
                  </a:cubicBezTo>
                  <a:cubicBezTo>
                    <a:pt x="308" y="318"/>
                    <a:pt x="309" y="317"/>
                    <a:pt x="310" y="317"/>
                  </a:cubicBezTo>
                  <a:cubicBezTo>
                    <a:pt x="309" y="317"/>
                    <a:pt x="311" y="318"/>
                    <a:pt x="311" y="318"/>
                  </a:cubicBezTo>
                  <a:cubicBezTo>
                    <a:pt x="315" y="319"/>
                    <a:pt x="315" y="319"/>
                    <a:pt x="318" y="319"/>
                  </a:cubicBezTo>
                  <a:cubicBezTo>
                    <a:pt x="325" y="320"/>
                    <a:pt x="331" y="318"/>
                    <a:pt x="338" y="319"/>
                  </a:cubicBezTo>
                  <a:cubicBezTo>
                    <a:pt x="337" y="316"/>
                    <a:pt x="338" y="314"/>
                    <a:pt x="339" y="312"/>
                  </a:cubicBezTo>
                  <a:cubicBezTo>
                    <a:pt x="334" y="306"/>
                    <a:pt x="331" y="300"/>
                    <a:pt x="321" y="298"/>
                  </a:cubicBezTo>
                  <a:cubicBezTo>
                    <a:pt x="322" y="296"/>
                    <a:pt x="319" y="296"/>
                    <a:pt x="318" y="294"/>
                  </a:cubicBezTo>
                  <a:cubicBezTo>
                    <a:pt x="318" y="292"/>
                    <a:pt x="318" y="291"/>
                    <a:pt x="317" y="290"/>
                  </a:cubicBezTo>
                  <a:cubicBezTo>
                    <a:pt x="318" y="286"/>
                    <a:pt x="322" y="286"/>
                    <a:pt x="321" y="280"/>
                  </a:cubicBezTo>
                  <a:cubicBezTo>
                    <a:pt x="313" y="279"/>
                    <a:pt x="309" y="283"/>
                    <a:pt x="303" y="284"/>
                  </a:cubicBezTo>
                  <a:moveTo>
                    <a:pt x="400" y="349"/>
                  </a:moveTo>
                  <a:cubicBezTo>
                    <a:pt x="398" y="349"/>
                    <a:pt x="396" y="349"/>
                    <a:pt x="398" y="350"/>
                  </a:cubicBezTo>
                  <a:cubicBezTo>
                    <a:pt x="401" y="348"/>
                    <a:pt x="406" y="348"/>
                    <a:pt x="408" y="347"/>
                  </a:cubicBezTo>
                  <a:cubicBezTo>
                    <a:pt x="408" y="347"/>
                    <a:pt x="408" y="345"/>
                    <a:pt x="408" y="345"/>
                  </a:cubicBezTo>
                  <a:cubicBezTo>
                    <a:pt x="409" y="344"/>
                    <a:pt x="410" y="346"/>
                    <a:pt x="411" y="346"/>
                  </a:cubicBezTo>
                  <a:cubicBezTo>
                    <a:pt x="411" y="336"/>
                    <a:pt x="411" y="336"/>
                    <a:pt x="411" y="336"/>
                  </a:cubicBezTo>
                  <a:cubicBezTo>
                    <a:pt x="409" y="334"/>
                    <a:pt x="408" y="334"/>
                    <a:pt x="407" y="332"/>
                  </a:cubicBezTo>
                  <a:cubicBezTo>
                    <a:pt x="406" y="331"/>
                    <a:pt x="407" y="330"/>
                    <a:pt x="407" y="329"/>
                  </a:cubicBezTo>
                  <a:cubicBezTo>
                    <a:pt x="406" y="327"/>
                    <a:pt x="402" y="326"/>
                    <a:pt x="405" y="325"/>
                  </a:cubicBezTo>
                  <a:cubicBezTo>
                    <a:pt x="414" y="325"/>
                    <a:pt x="414" y="325"/>
                    <a:pt x="414" y="325"/>
                  </a:cubicBezTo>
                  <a:cubicBezTo>
                    <a:pt x="415" y="320"/>
                    <a:pt x="411" y="320"/>
                    <a:pt x="411" y="318"/>
                  </a:cubicBezTo>
                  <a:cubicBezTo>
                    <a:pt x="411" y="315"/>
                    <a:pt x="408" y="316"/>
                    <a:pt x="407" y="314"/>
                  </a:cubicBezTo>
                  <a:cubicBezTo>
                    <a:pt x="407" y="314"/>
                    <a:pt x="409" y="312"/>
                    <a:pt x="408" y="311"/>
                  </a:cubicBezTo>
                  <a:cubicBezTo>
                    <a:pt x="404" y="312"/>
                    <a:pt x="403" y="309"/>
                    <a:pt x="400" y="310"/>
                  </a:cubicBezTo>
                  <a:cubicBezTo>
                    <a:pt x="401" y="302"/>
                    <a:pt x="391" y="304"/>
                    <a:pt x="391" y="297"/>
                  </a:cubicBezTo>
                  <a:cubicBezTo>
                    <a:pt x="395" y="294"/>
                    <a:pt x="397" y="290"/>
                    <a:pt x="405" y="291"/>
                  </a:cubicBezTo>
                  <a:cubicBezTo>
                    <a:pt x="406" y="290"/>
                    <a:pt x="405" y="289"/>
                    <a:pt x="407" y="288"/>
                  </a:cubicBezTo>
                  <a:cubicBezTo>
                    <a:pt x="407" y="285"/>
                    <a:pt x="402" y="285"/>
                    <a:pt x="402" y="281"/>
                  </a:cubicBezTo>
                  <a:cubicBezTo>
                    <a:pt x="396" y="281"/>
                    <a:pt x="393" y="283"/>
                    <a:pt x="388" y="281"/>
                  </a:cubicBezTo>
                  <a:cubicBezTo>
                    <a:pt x="388" y="283"/>
                    <a:pt x="388" y="285"/>
                    <a:pt x="387" y="283"/>
                  </a:cubicBezTo>
                  <a:cubicBezTo>
                    <a:pt x="386" y="282"/>
                    <a:pt x="386" y="284"/>
                    <a:pt x="386" y="284"/>
                  </a:cubicBezTo>
                  <a:cubicBezTo>
                    <a:pt x="383" y="286"/>
                    <a:pt x="377" y="288"/>
                    <a:pt x="376" y="288"/>
                  </a:cubicBezTo>
                  <a:cubicBezTo>
                    <a:pt x="372" y="290"/>
                    <a:pt x="373" y="290"/>
                    <a:pt x="372" y="293"/>
                  </a:cubicBezTo>
                  <a:cubicBezTo>
                    <a:pt x="371" y="293"/>
                    <a:pt x="369" y="292"/>
                    <a:pt x="369" y="293"/>
                  </a:cubicBezTo>
                  <a:cubicBezTo>
                    <a:pt x="368" y="293"/>
                    <a:pt x="369" y="296"/>
                    <a:pt x="369" y="297"/>
                  </a:cubicBezTo>
                  <a:cubicBezTo>
                    <a:pt x="369" y="300"/>
                    <a:pt x="373" y="295"/>
                    <a:pt x="373" y="300"/>
                  </a:cubicBezTo>
                  <a:cubicBezTo>
                    <a:pt x="373" y="301"/>
                    <a:pt x="374" y="301"/>
                    <a:pt x="374" y="303"/>
                  </a:cubicBezTo>
                  <a:cubicBezTo>
                    <a:pt x="373" y="307"/>
                    <a:pt x="376" y="310"/>
                    <a:pt x="376" y="311"/>
                  </a:cubicBezTo>
                  <a:cubicBezTo>
                    <a:pt x="376" y="313"/>
                    <a:pt x="376" y="313"/>
                    <a:pt x="377" y="314"/>
                  </a:cubicBezTo>
                  <a:cubicBezTo>
                    <a:pt x="377" y="314"/>
                    <a:pt x="379" y="318"/>
                    <a:pt x="379" y="318"/>
                  </a:cubicBezTo>
                  <a:cubicBezTo>
                    <a:pt x="380" y="322"/>
                    <a:pt x="380" y="321"/>
                    <a:pt x="381" y="324"/>
                  </a:cubicBezTo>
                  <a:cubicBezTo>
                    <a:pt x="382" y="325"/>
                    <a:pt x="381" y="327"/>
                    <a:pt x="381" y="328"/>
                  </a:cubicBezTo>
                  <a:cubicBezTo>
                    <a:pt x="382" y="329"/>
                    <a:pt x="385" y="329"/>
                    <a:pt x="384" y="332"/>
                  </a:cubicBezTo>
                  <a:cubicBezTo>
                    <a:pt x="379" y="331"/>
                    <a:pt x="383" y="338"/>
                    <a:pt x="380" y="339"/>
                  </a:cubicBezTo>
                  <a:cubicBezTo>
                    <a:pt x="386" y="340"/>
                    <a:pt x="386" y="349"/>
                    <a:pt x="393" y="345"/>
                  </a:cubicBezTo>
                  <a:cubicBezTo>
                    <a:pt x="387" y="350"/>
                    <a:pt x="399" y="345"/>
                    <a:pt x="400" y="349"/>
                  </a:cubicBezTo>
                  <a:moveTo>
                    <a:pt x="442" y="284"/>
                  </a:moveTo>
                  <a:cubicBezTo>
                    <a:pt x="441" y="285"/>
                    <a:pt x="441" y="287"/>
                    <a:pt x="440" y="288"/>
                  </a:cubicBezTo>
                  <a:cubicBezTo>
                    <a:pt x="439" y="290"/>
                    <a:pt x="437" y="290"/>
                    <a:pt x="436" y="291"/>
                  </a:cubicBezTo>
                  <a:cubicBezTo>
                    <a:pt x="437" y="292"/>
                    <a:pt x="440" y="295"/>
                    <a:pt x="440" y="297"/>
                  </a:cubicBezTo>
                  <a:cubicBezTo>
                    <a:pt x="440" y="297"/>
                    <a:pt x="438" y="297"/>
                    <a:pt x="439" y="298"/>
                  </a:cubicBezTo>
                  <a:cubicBezTo>
                    <a:pt x="440" y="300"/>
                    <a:pt x="443" y="299"/>
                    <a:pt x="445" y="301"/>
                  </a:cubicBezTo>
                  <a:cubicBezTo>
                    <a:pt x="445" y="300"/>
                    <a:pt x="446" y="299"/>
                    <a:pt x="447" y="298"/>
                  </a:cubicBezTo>
                  <a:cubicBezTo>
                    <a:pt x="449" y="294"/>
                    <a:pt x="445" y="294"/>
                    <a:pt x="445" y="291"/>
                  </a:cubicBezTo>
                  <a:cubicBezTo>
                    <a:pt x="447" y="290"/>
                    <a:pt x="449" y="289"/>
                    <a:pt x="449" y="286"/>
                  </a:cubicBezTo>
                  <a:cubicBezTo>
                    <a:pt x="446" y="286"/>
                    <a:pt x="446" y="285"/>
                    <a:pt x="447" y="283"/>
                  </a:cubicBezTo>
                  <a:cubicBezTo>
                    <a:pt x="445" y="284"/>
                    <a:pt x="443" y="283"/>
                    <a:pt x="442" y="284"/>
                  </a:cubicBezTo>
                  <a:moveTo>
                    <a:pt x="258" y="322"/>
                  </a:moveTo>
                  <a:cubicBezTo>
                    <a:pt x="257" y="328"/>
                    <a:pt x="267" y="324"/>
                    <a:pt x="268" y="322"/>
                  </a:cubicBezTo>
                  <a:cubicBezTo>
                    <a:pt x="264" y="321"/>
                    <a:pt x="262" y="321"/>
                    <a:pt x="258" y="322"/>
                  </a:cubicBezTo>
                  <a:moveTo>
                    <a:pt x="290" y="583"/>
                  </a:moveTo>
                  <a:cubicBezTo>
                    <a:pt x="292" y="578"/>
                    <a:pt x="300" y="578"/>
                    <a:pt x="299" y="569"/>
                  </a:cubicBezTo>
                  <a:cubicBezTo>
                    <a:pt x="295" y="572"/>
                    <a:pt x="288" y="566"/>
                    <a:pt x="283" y="570"/>
                  </a:cubicBezTo>
                  <a:cubicBezTo>
                    <a:pt x="289" y="571"/>
                    <a:pt x="282" y="572"/>
                    <a:pt x="282" y="573"/>
                  </a:cubicBezTo>
                  <a:cubicBezTo>
                    <a:pt x="282" y="572"/>
                    <a:pt x="283" y="576"/>
                    <a:pt x="283" y="577"/>
                  </a:cubicBezTo>
                  <a:cubicBezTo>
                    <a:pt x="283" y="579"/>
                    <a:pt x="283" y="581"/>
                    <a:pt x="282" y="582"/>
                  </a:cubicBezTo>
                  <a:cubicBezTo>
                    <a:pt x="282" y="581"/>
                    <a:pt x="281" y="580"/>
                    <a:pt x="280" y="582"/>
                  </a:cubicBezTo>
                  <a:cubicBezTo>
                    <a:pt x="282" y="584"/>
                    <a:pt x="287" y="583"/>
                    <a:pt x="290" y="583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28" name="Freeform 92"/>
            <p:cNvSpPr>
              <a:spLocks noChangeArrowheads="1"/>
            </p:cNvSpPr>
            <p:nvPr/>
          </p:nvSpPr>
          <p:spPr bwMode="auto">
            <a:xfrm>
              <a:off x="1527175" y="396875"/>
              <a:ext cx="63500" cy="34925"/>
            </a:xfrm>
            <a:custGeom>
              <a:avLst/>
              <a:gdLst>
                <a:gd name="T0" fmla="*/ 12 w 17"/>
                <a:gd name="T1" fmla="*/ 0 h 9"/>
                <a:gd name="T2" fmla="*/ 15 w 17"/>
                <a:gd name="T3" fmla="*/ 8 h 9"/>
                <a:gd name="T4" fmla="*/ 0 w 17"/>
                <a:gd name="T5" fmla="*/ 4 h 9"/>
                <a:gd name="T6" fmla="*/ 12 w 1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9">
                  <a:moveTo>
                    <a:pt x="12" y="0"/>
                  </a:moveTo>
                  <a:cubicBezTo>
                    <a:pt x="12" y="4"/>
                    <a:pt x="17" y="3"/>
                    <a:pt x="15" y="8"/>
                  </a:cubicBezTo>
                  <a:cubicBezTo>
                    <a:pt x="7" y="9"/>
                    <a:pt x="3" y="7"/>
                    <a:pt x="0" y="4"/>
                  </a:cubicBezTo>
                  <a:cubicBezTo>
                    <a:pt x="2" y="1"/>
                    <a:pt x="7" y="1"/>
                    <a:pt x="12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29" name="Freeform 93"/>
            <p:cNvSpPr>
              <a:spLocks noEditPoints="1" noChangeArrowheads="1"/>
            </p:cNvSpPr>
            <p:nvPr/>
          </p:nvSpPr>
          <p:spPr bwMode="auto">
            <a:xfrm>
              <a:off x="1658938" y="460375"/>
              <a:ext cx="633413" cy="442913"/>
            </a:xfrm>
            <a:custGeom>
              <a:avLst/>
              <a:gdLst>
                <a:gd name="T0" fmla="*/ 16 w 169"/>
                <a:gd name="T1" fmla="*/ 7 h 118"/>
                <a:gd name="T2" fmla="*/ 22 w 169"/>
                <a:gd name="T3" fmla="*/ 5 h 118"/>
                <a:gd name="T4" fmla="*/ 22 w 169"/>
                <a:gd name="T5" fmla="*/ 8 h 118"/>
                <a:gd name="T6" fmla="*/ 22 w 169"/>
                <a:gd name="T7" fmla="*/ 14 h 118"/>
                <a:gd name="T8" fmla="*/ 26 w 169"/>
                <a:gd name="T9" fmla="*/ 25 h 118"/>
                <a:gd name="T10" fmla="*/ 36 w 169"/>
                <a:gd name="T11" fmla="*/ 7 h 118"/>
                <a:gd name="T12" fmla="*/ 49 w 169"/>
                <a:gd name="T13" fmla="*/ 5 h 118"/>
                <a:gd name="T14" fmla="*/ 57 w 169"/>
                <a:gd name="T15" fmla="*/ 19 h 118"/>
                <a:gd name="T16" fmla="*/ 67 w 169"/>
                <a:gd name="T17" fmla="*/ 16 h 118"/>
                <a:gd name="T18" fmla="*/ 81 w 169"/>
                <a:gd name="T19" fmla="*/ 15 h 118"/>
                <a:gd name="T20" fmla="*/ 87 w 169"/>
                <a:gd name="T21" fmla="*/ 21 h 118"/>
                <a:gd name="T22" fmla="*/ 92 w 169"/>
                <a:gd name="T23" fmla="*/ 23 h 118"/>
                <a:gd name="T24" fmla="*/ 95 w 169"/>
                <a:gd name="T25" fmla="*/ 25 h 118"/>
                <a:gd name="T26" fmla="*/ 108 w 169"/>
                <a:gd name="T27" fmla="*/ 28 h 118"/>
                <a:gd name="T28" fmla="*/ 119 w 169"/>
                <a:gd name="T29" fmla="*/ 33 h 118"/>
                <a:gd name="T30" fmla="*/ 123 w 169"/>
                <a:gd name="T31" fmla="*/ 37 h 118"/>
                <a:gd name="T32" fmla="*/ 131 w 169"/>
                <a:gd name="T33" fmla="*/ 44 h 118"/>
                <a:gd name="T34" fmla="*/ 126 w 169"/>
                <a:gd name="T35" fmla="*/ 56 h 118"/>
                <a:gd name="T36" fmla="*/ 138 w 169"/>
                <a:gd name="T37" fmla="*/ 57 h 118"/>
                <a:gd name="T38" fmla="*/ 141 w 169"/>
                <a:gd name="T39" fmla="*/ 64 h 118"/>
                <a:gd name="T40" fmla="*/ 153 w 169"/>
                <a:gd name="T41" fmla="*/ 66 h 118"/>
                <a:gd name="T42" fmla="*/ 160 w 169"/>
                <a:gd name="T43" fmla="*/ 73 h 118"/>
                <a:gd name="T44" fmla="*/ 162 w 169"/>
                <a:gd name="T45" fmla="*/ 78 h 118"/>
                <a:gd name="T46" fmla="*/ 155 w 169"/>
                <a:gd name="T47" fmla="*/ 88 h 118"/>
                <a:gd name="T48" fmla="*/ 146 w 169"/>
                <a:gd name="T49" fmla="*/ 87 h 118"/>
                <a:gd name="T50" fmla="*/ 137 w 169"/>
                <a:gd name="T51" fmla="*/ 78 h 118"/>
                <a:gd name="T52" fmla="*/ 130 w 169"/>
                <a:gd name="T53" fmla="*/ 85 h 118"/>
                <a:gd name="T54" fmla="*/ 140 w 169"/>
                <a:gd name="T55" fmla="*/ 91 h 118"/>
                <a:gd name="T56" fmla="*/ 146 w 169"/>
                <a:gd name="T57" fmla="*/ 101 h 118"/>
                <a:gd name="T58" fmla="*/ 141 w 169"/>
                <a:gd name="T59" fmla="*/ 110 h 118"/>
                <a:gd name="T60" fmla="*/ 123 w 169"/>
                <a:gd name="T61" fmla="*/ 103 h 118"/>
                <a:gd name="T62" fmla="*/ 129 w 169"/>
                <a:gd name="T63" fmla="*/ 110 h 118"/>
                <a:gd name="T64" fmla="*/ 136 w 169"/>
                <a:gd name="T65" fmla="*/ 115 h 118"/>
                <a:gd name="T66" fmla="*/ 129 w 169"/>
                <a:gd name="T67" fmla="*/ 115 h 118"/>
                <a:gd name="T68" fmla="*/ 113 w 169"/>
                <a:gd name="T69" fmla="*/ 109 h 118"/>
                <a:gd name="T70" fmla="*/ 105 w 169"/>
                <a:gd name="T71" fmla="*/ 105 h 118"/>
                <a:gd name="T72" fmla="*/ 101 w 169"/>
                <a:gd name="T73" fmla="*/ 98 h 118"/>
                <a:gd name="T74" fmla="*/ 92 w 169"/>
                <a:gd name="T75" fmla="*/ 82 h 118"/>
                <a:gd name="T76" fmla="*/ 94 w 169"/>
                <a:gd name="T77" fmla="*/ 78 h 118"/>
                <a:gd name="T78" fmla="*/ 96 w 169"/>
                <a:gd name="T79" fmla="*/ 73 h 118"/>
                <a:gd name="T80" fmla="*/ 101 w 169"/>
                <a:gd name="T81" fmla="*/ 66 h 118"/>
                <a:gd name="T82" fmla="*/ 96 w 169"/>
                <a:gd name="T83" fmla="*/ 57 h 118"/>
                <a:gd name="T84" fmla="*/ 91 w 169"/>
                <a:gd name="T85" fmla="*/ 53 h 118"/>
                <a:gd name="T86" fmla="*/ 87 w 169"/>
                <a:gd name="T87" fmla="*/ 53 h 118"/>
                <a:gd name="T88" fmla="*/ 81 w 169"/>
                <a:gd name="T89" fmla="*/ 52 h 118"/>
                <a:gd name="T90" fmla="*/ 70 w 169"/>
                <a:gd name="T91" fmla="*/ 39 h 118"/>
                <a:gd name="T92" fmla="*/ 59 w 169"/>
                <a:gd name="T93" fmla="*/ 42 h 118"/>
                <a:gd name="T94" fmla="*/ 49 w 169"/>
                <a:gd name="T95" fmla="*/ 42 h 118"/>
                <a:gd name="T96" fmla="*/ 37 w 169"/>
                <a:gd name="T97" fmla="*/ 42 h 118"/>
                <a:gd name="T98" fmla="*/ 16 w 169"/>
                <a:gd name="T99" fmla="*/ 37 h 118"/>
                <a:gd name="T100" fmla="*/ 7 w 169"/>
                <a:gd name="T101" fmla="*/ 32 h 118"/>
                <a:gd name="T102" fmla="*/ 4 w 169"/>
                <a:gd name="T103" fmla="*/ 25 h 118"/>
                <a:gd name="T104" fmla="*/ 5 w 169"/>
                <a:gd name="T105" fmla="*/ 19 h 118"/>
                <a:gd name="T106" fmla="*/ 109 w 169"/>
                <a:gd name="T107" fmla="*/ 81 h 118"/>
                <a:gd name="T108" fmla="*/ 116 w 169"/>
                <a:gd name="T109" fmla="*/ 75 h 118"/>
                <a:gd name="T110" fmla="*/ 109 w 169"/>
                <a:gd name="T111" fmla="*/ 8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" h="118">
                  <a:moveTo>
                    <a:pt x="7" y="8"/>
                  </a:moveTo>
                  <a:cubicBezTo>
                    <a:pt x="9" y="12"/>
                    <a:pt x="15" y="3"/>
                    <a:pt x="16" y="7"/>
                  </a:cubicBezTo>
                  <a:cubicBezTo>
                    <a:pt x="18" y="7"/>
                    <a:pt x="17" y="4"/>
                    <a:pt x="18" y="4"/>
                  </a:cubicBezTo>
                  <a:cubicBezTo>
                    <a:pt x="20" y="3"/>
                    <a:pt x="21" y="5"/>
                    <a:pt x="22" y="5"/>
                  </a:cubicBezTo>
                  <a:cubicBezTo>
                    <a:pt x="24" y="5"/>
                    <a:pt x="24" y="0"/>
                    <a:pt x="28" y="4"/>
                  </a:cubicBezTo>
                  <a:cubicBezTo>
                    <a:pt x="28" y="10"/>
                    <a:pt x="24" y="6"/>
                    <a:pt x="22" y="8"/>
                  </a:cubicBezTo>
                  <a:cubicBezTo>
                    <a:pt x="21" y="9"/>
                    <a:pt x="25" y="9"/>
                    <a:pt x="25" y="9"/>
                  </a:cubicBezTo>
                  <a:cubicBezTo>
                    <a:pt x="25" y="11"/>
                    <a:pt x="22" y="12"/>
                    <a:pt x="22" y="14"/>
                  </a:cubicBezTo>
                  <a:cubicBezTo>
                    <a:pt x="22" y="16"/>
                    <a:pt x="23" y="16"/>
                    <a:pt x="23" y="18"/>
                  </a:cubicBezTo>
                  <a:cubicBezTo>
                    <a:pt x="24" y="20"/>
                    <a:pt x="22" y="25"/>
                    <a:pt x="26" y="25"/>
                  </a:cubicBezTo>
                  <a:cubicBezTo>
                    <a:pt x="29" y="24"/>
                    <a:pt x="27" y="17"/>
                    <a:pt x="28" y="14"/>
                  </a:cubicBezTo>
                  <a:cubicBezTo>
                    <a:pt x="34" y="15"/>
                    <a:pt x="34" y="10"/>
                    <a:pt x="36" y="7"/>
                  </a:cubicBezTo>
                  <a:cubicBezTo>
                    <a:pt x="38" y="10"/>
                    <a:pt x="41" y="4"/>
                    <a:pt x="43" y="8"/>
                  </a:cubicBezTo>
                  <a:cubicBezTo>
                    <a:pt x="46" y="8"/>
                    <a:pt x="45" y="4"/>
                    <a:pt x="49" y="5"/>
                  </a:cubicBezTo>
                  <a:cubicBezTo>
                    <a:pt x="48" y="10"/>
                    <a:pt x="52" y="11"/>
                    <a:pt x="56" y="12"/>
                  </a:cubicBezTo>
                  <a:cubicBezTo>
                    <a:pt x="54" y="17"/>
                    <a:pt x="55" y="16"/>
                    <a:pt x="57" y="19"/>
                  </a:cubicBezTo>
                  <a:cubicBezTo>
                    <a:pt x="59" y="18"/>
                    <a:pt x="61" y="18"/>
                    <a:pt x="63" y="19"/>
                  </a:cubicBezTo>
                  <a:cubicBezTo>
                    <a:pt x="66" y="20"/>
                    <a:pt x="66" y="17"/>
                    <a:pt x="67" y="16"/>
                  </a:cubicBezTo>
                  <a:cubicBezTo>
                    <a:pt x="68" y="16"/>
                    <a:pt x="71" y="17"/>
                    <a:pt x="71" y="15"/>
                  </a:cubicBezTo>
                  <a:cubicBezTo>
                    <a:pt x="75" y="16"/>
                    <a:pt x="77" y="16"/>
                    <a:pt x="81" y="15"/>
                  </a:cubicBezTo>
                  <a:cubicBezTo>
                    <a:pt x="81" y="18"/>
                    <a:pt x="85" y="17"/>
                    <a:pt x="84" y="16"/>
                  </a:cubicBezTo>
                  <a:cubicBezTo>
                    <a:pt x="85" y="17"/>
                    <a:pt x="85" y="19"/>
                    <a:pt x="87" y="21"/>
                  </a:cubicBezTo>
                  <a:cubicBezTo>
                    <a:pt x="87" y="21"/>
                    <a:pt x="90" y="21"/>
                    <a:pt x="91" y="22"/>
                  </a:cubicBezTo>
                  <a:cubicBezTo>
                    <a:pt x="92" y="22"/>
                    <a:pt x="91" y="23"/>
                    <a:pt x="92" y="23"/>
                  </a:cubicBezTo>
                  <a:cubicBezTo>
                    <a:pt x="95" y="24"/>
                    <a:pt x="91" y="26"/>
                    <a:pt x="94" y="28"/>
                  </a:cubicBezTo>
                  <a:cubicBezTo>
                    <a:pt x="94" y="28"/>
                    <a:pt x="95" y="25"/>
                    <a:pt x="95" y="25"/>
                  </a:cubicBezTo>
                  <a:cubicBezTo>
                    <a:pt x="97" y="26"/>
                    <a:pt x="97" y="29"/>
                    <a:pt x="101" y="29"/>
                  </a:cubicBezTo>
                  <a:cubicBezTo>
                    <a:pt x="103" y="29"/>
                    <a:pt x="105" y="28"/>
                    <a:pt x="108" y="28"/>
                  </a:cubicBezTo>
                  <a:cubicBezTo>
                    <a:pt x="107" y="33"/>
                    <a:pt x="116" y="30"/>
                    <a:pt x="116" y="35"/>
                  </a:cubicBezTo>
                  <a:cubicBezTo>
                    <a:pt x="118" y="35"/>
                    <a:pt x="119" y="34"/>
                    <a:pt x="119" y="33"/>
                  </a:cubicBezTo>
                  <a:cubicBezTo>
                    <a:pt x="121" y="34"/>
                    <a:pt x="121" y="36"/>
                    <a:pt x="122" y="39"/>
                  </a:cubicBezTo>
                  <a:cubicBezTo>
                    <a:pt x="123" y="39"/>
                    <a:pt x="123" y="38"/>
                    <a:pt x="123" y="37"/>
                  </a:cubicBezTo>
                  <a:cubicBezTo>
                    <a:pt x="125" y="39"/>
                    <a:pt x="127" y="42"/>
                    <a:pt x="131" y="42"/>
                  </a:cubicBezTo>
                  <a:cubicBezTo>
                    <a:pt x="131" y="43"/>
                    <a:pt x="130" y="44"/>
                    <a:pt x="131" y="44"/>
                  </a:cubicBezTo>
                  <a:cubicBezTo>
                    <a:pt x="133" y="47"/>
                    <a:pt x="127" y="49"/>
                    <a:pt x="131" y="50"/>
                  </a:cubicBezTo>
                  <a:cubicBezTo>
                    <a:pt x="130" y="52"/>
                    <a:pt x="126" y="52"/>
                    <a:pt x="126" y="56"/>
                  </a:cubicBezTo>
                  <a:cubicBezTo>
                    <a:pt x="129" y="61"/>
                    <a:pt x="135" y="54"/>
                    <a:pt x="137" y="60"/>
                  </a:cubicBezTo>
                  <a:cubicBezTo>
                    <a:pt x="138" y="60"/>
                    <a:pt x="138" y="58"/>
                    <a:pt x="138" y="57"/>
                  </a:cubicBezTo>
                  <a:cubicBezTo>
                    <a:pt x="141" y="57"/>
                    <a:pt x="139" y="60"/>
                    <a:pt x="140" y="61"/>
                  </a:cubicBezTo>
                  <a:cubicBezTo>
                    <a:pt x="140" y="61"/>
                    <a:pt x="141" y="64"/>
                    <a:pt x="141" y="64"/>
                  </a:cubicBezTo>
                  <a:cubicBezTo>
                    <a:pt x="143" y="64"/>
                    <a:pt x="145" y="61"/>
                    <a:pt x="144" y="67"/>
                  </a:cubicBezTo>
                  <a:cubicBezTo>
                    <a:pt x="147" y="67"/>
                    <a:pt x="148" y="65"/>
                    <a:pt x="153" y="66"/>
                  </a:cubicBezTo>
                  <a:cubicBezTo>
                    <a:pt x="153" y="67"/>
                    <a:pt x="154" y="68"/>
                    <a:pt x="154" y="70"/>
                  </a:cubicBezTo>
                  <a:cubicBezTo>
                    <a:pt x="156" y="70"/>
                    <a:pt x="161" y="68"/>
                    <a:pt x="160" y="73"/>
                  </a:cubicBezTo>
                  <a:cubicBezTo>
                    <a:pt x="165" y="70"/>
                    <a:pt x="162" y="73"/>
                    <a:pt x="167" y="74"/>
                  </a:cubicBezTo>
                  <a:cubicBezTo>
                    <a:pt x="169" y="77"/>
                    <a:pt x="162" y="78"/>
                    <a:pt x="162" y="78"/>
                  </a:cubicBezTo>
                  <a:cubicBezTo>
                    <a:pt x="162" y="79"/>
                    <a:pt x="163" y="80"/>
                    <a:pt x="164" y="80"/>
                  </a:cubicBezTo>
                  <a:cubicBezTo>
                    <a:pt x="160" y="83"/>
                    <a:pt x="157" y="83"/>
                    <a:pt x="155" y="88"/>
                  </a:cubicBezTo>
                  <a:cubicBezTo>
                    <a:pt x="154" y="88"/>
                    <a:pt x="153" y="88"/>
                    <a:pt x="153" y="89"/>
                  </a:cubicBezTo>
                  <a:cubicBezTo>
                    <a:pt x="151" y="89"/>
                    <a:pt x="146" y="89"/>
                    <a:pt x="146" y="87"/>
                  </a:cubicBezTo>
                  <a:cubicBezTo>
                    <a:pt x="146" y="84"/>
                    <a:pt x="138" y="87"/>
                    <a:pt x="140" y="81"/>
                  </a:cubicBezTo>
                  <a:cubicBezTo>
                    <a:pt x="137" y="81"/>
                    <a:pt x="137" y="80"/>
                    <a:pt x="137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28" y="78"/>
                    <a:pt x="131" y="83"/>
                    <a:pt x="130" y="85"/>
                  </a:cubicBezTo>
                  <a:cubicBezTo>
                    <a:pt x="130" y="88"/>
                    <a:pt x="134" y="88"/>
                    <a:pt x="134" y="91"/>
                  </a:cubicBezTo>
                  <a:cubicBezTo>
                    <a:pt x="137" y="89"/>
                    <a:pt x="140" y="94"/>
                    <a:pt x="140" y="91"/>
                  </a:cubicBezTo>
                  <a:cubicBezTo>
                    <a:pt x="142" y="92"/>
                    <a:pt x="143" y="96"/>
                    <a:pt x="143" y="99"/>
                  </a:cubicBezTo>
                  <a:cubicBezTo>
                    <a:pt x="142" y="101"/>
                    <a:pt x="145" y="100"/>
                    <a:pt x="146" y="101"/>
                  </a:cubicBezTo>
                  <a:cubicBezTo>
                    <a:pt x="147" y="104"/>
                    <a:pt x="144" y="110"/>
                    <a:pt x="144" y="113"/>
                  </a:cubicBezTo>
                  <a:cubicBezTo>
                    <a:pt x="141" y="115"/>
                    <a:pt x="142" y="111"/>
                    <a:pt x="141" y="110"/>
                  </a:cubicBezTo>
                  <a:cubicBezTo>
                    <a:pt x="139" y="109"/>
                    <a:pt x="135" y="110"/>
                    <a:pt x="134" y="106"/>
                  </a:cubicBezTo>
                  <a:cubicBezTo>
                    <a:pt x="129" y="107"/>
                    <a:pt x="129" y="102"/>
                    <a:pt x="123" y="103"/>
                  </a:cubicBezTo>
                  <a:cubicBezTo>
                    <a:pt x="123" y="106"/>
                    <a:pt x="128" y="104"/>
                    <a:pt x="129" y="106"/>
                  </a:cubicBezTo>
                  <a:cubicBezTo>
                    <a:pt x="124" y="111"/>
                    <a:pt x="133" y="108"/>
                    <a:pt x="129" y="110"/>
                  </a:cubicBezTo>
                  <a:cubicBezTo>
                    <a:pt x="129" y="112"/>
                    <a:pt x="132" y="112"/>
                    <a:pt x="134" y="113"/>
                  </a:cubicBezTo>
                  <a:cubicBezTo>
                    <a:pt x="135" y="114"/>
                    <a:pt x="134" y="115"/>
                    <a:pt x="136" y="115"/>
                  </a:cubicBezTo>
                  <a:cubicBezTo>
                    <a:pt x="138" y="115"/>
                    <a:pt x="138" y="115"/>
                    <a:pt x="138" y="117"/>
                  </a:cubicBezTo>
                  <a:cubicBezTo>
                    <a:pt x="134" y="118"/>
                    <a:pt x="132" y="117"/>
                    <a:pt x="129" y="115"/>
                  </a:cubicBezTo>
                  <a:cubicBezTo>
                    <a:pt x="127" y="113"/>
                    <a:pt x="123" y="114"/>
                    <a:pt x="120" y="112"/>
                  </a:cubicBezTo>
                  <a:cubicBezTo>
                    <a:pt x="119" y="111"/>
                    <a:pt x="115" y="109"/>
                    <a:pt x="113" y="109"/>
                  </a:cubicBezTo>
                  <a:cubicBezTo>
                    <a:pt x="111" y="109"/>
                    <a:pt x="111" y="107"/>
                    <a:pt x="110" y="106"/>
                  </a:cubicBezTo>
                  <a:cubicBezTo>
                    <a:pt x="109" y="105"/>
                    <a:pt x="106" y="106"/>
                    <a:pt x="105" y="105"/>
                  </a:cubicBezTo>
                  <a:cubicBezTo>
                    <a:pt x="104" y="104"/>
                    <a:pt x="104" y="102"/>
                    <a:pt x="103" y="101"/>
                  </a:cubicBezTo>
                  <a:cubicBezTo>
                    <a:pt x="103" y="100"/>
                    <a:pt x="99" y="101"/>
                    <a:pt x="101" y="98"/>
                  </a:cubicBezTo>
                  <a:cubicBezTo>
                    <a:pt x="95" y="98"/>
                    <a:pt x="94" y="92"/>
                    <a:pt x="91" y="89"/>
                  </a:cubicBezTo>
                  <a:cubicBezTo>
                    <a:pt x="92" y="89"/>
                    <a:pt x="90" y="84"/>
                    <a:pt x="92" y="82"/>
                  </a:cubicBezTo>
                  <a:cubicBezTo>
                    <a:pt x="92" y="82"/>
                    <a:pt x="95" y="83"/>
                    <a:pt x="95" y="82"/>
                  </a:cubicBezTo>
                  <a:cubicBezTo>
                    <a:pt x="95" y="82"/>
                    <a:pt x="93" y="80"/>
                    <a:pt x="94" y="78"/>
                  </a:cubicBezTo>
                  <a:cubicBezTo>
                    <a:pt x="94" y="78"/>
                    <a:pt x="96" y="78"/>
                    <a:pt x="96" y="78"/>
                  </a:cubicBezTo>
                  <a:cubicBezTo>
                    <a:pt x="97" y="77"/>
                    <a:pt x="96" y="74"/>
                    <a:pt x="96" y="73"/>
                  </a:cubicBezTo>
                  <a:cubicBezTo>
                    <a:pt x="97" y="72"/>
                    <a:pt x="99" y="73"/>
                    <a:pt x="99" y="73"/>
                  </a:cubicBezTo>
                  <a:cubicBezTo>
                    <a:pt x="101" y="71"/>
                    <a:pt x="99" y="67"/>
                    <a:pt x="101" y="66"/>
                  </a:cubicBezTo>
                  <a:cubicBezTo>
                    <a:pt x="100" y="64"/>
                    <a:pt x="98" y="64"/>
                    <a:pt x="96" y="64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5" y="57"/>
                    <a:pt x="94" y="57"/>
                    <a:pt x="94" y="59"/>
                  </a:cubicBezTo>
                  <a:cubicBezTo>
                    <a:pt x="91" y="57"/>
                    <a:pt x="92" y="54"/>
                    <a:pt x="91" y="53"/>
                  </a:cubicBezTo>
                  <a:cubicBezTo>
                    <a:pt x="90" y="53"/>
                    <a:pt x="89" y="55"/>
                    <a:pt x="88" y="54"/>
                  </a:cubicBezTo>
                  <a:cubicBezTo>
                    <a:pt x="88" y="54"/>
                    <a:pt x="87" y="53"/>
                    <a:pt x="87" y="53"/>
                  </a:cubicBezTo>
                  <a:cubicBezTo>
                    <a:pt x="86" y="52"/>
                    <a:pt x="84" y="50"/>
                    <a:pt x="84" y="50"/>
                  </a:cubicBezTo>
                  <a:cubicBezTo>
                    <a:pt x="83" y="50"/>
                    <a:pt x="82" y="52"/>
                    <a:pt x="81" y="52"/>
                  </a:cubicBezTo>
                  <a:cubicBezTo>
                    <a:pt x="81" y="51"/>
                    <a:pt x="79" y="48"/>
                    <a:pt x="75" y="49"/>
                  </a:cubicBezTo>
                  <a:cubicBezTo>
                    <a:pt x="81" y="42"/>
                    <a:pt x="68" y="46"/>
                    <a:pt x="70" y="39"/>
                  </a:cubicBezTo>
                  <a:cubicBezTo>
                    <a:pt x="66" y="39"/>
                    <a:pt x="63" y="39"/>
                    <a:pt x="63" y="43"/>
                  </a:cubicBezTo>
                  <a:cubicBezTo>
                    <a:pt x="61" y="44"/>
                    <a:pt x="59" y="42"/>
                    <a:pt x="59" y="42"/>
                  </a:cubicBezTo>
                  <a:cubicBezTo>
                    <a:pt x="57" y="42"/>
                    <a:pt x="56" y="43"/>
                    <a:pt x="54" y="43"/>
                  </a:cubicBezTo>
                  <a:cubicBezTo>
                    <a:pt x="52" y="43"/>
                    <a:pt x="51" y="42"/>
                    <a:pt x="49" y="42"/>
                  </a:cubicBezTo>
                  <a:cubicBezTo>
                    <a:pt x="46" y="42"/>
                    <a:pt x="46" y="43"/>
                    <a:pt x="43" y="43"/>
                  </a:cubicBezTo>
                  <a:cubicBezTo>
                    <a:pt x="40" y="43"/>
                    <a:pt x="39" y="42"/>
                    <a:pt x="37" y="42"/>
                  </a:cubicBezTo>
                  <a:cubicBezTo>
                    <a:pt x="31" y="41"/>
                    <a:pt x="26" y="42"/>
                    <a:pt x="19" y="40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4" y="37"/>
                    <a:pt x="12" y="38"/>
                    <a:pt x="12" y="35"/>
                  </a:cubicBezTo>
                  <a:cubicBezTo>
                    <a:pt x="10" y="34"/>
                    <a:pt x="5" y="36"/>
                    <a:pt x="7" y="32"/>
                  </a:cubicBezTo>
                  <a:cubicBezTo>
                    <a:pt x="11" y="33"/>
                    <a:pt x="13" y="30"/>
                    <a:pt x="15" y="29"/>
                  </a:cubicBezTo>
                  <a:cubicBezTo>
                    <a:pt x="13" y="26"/>
                    <a:pt x="5" y="28"/>
                    <a:pt x="4" y="25"/>
                  </a:cubicBezTo>
                  <a:cubicBezTo>
                    <a:pt x="3" y="25"/>
                    <a:pt x="2" y="25"/>
                    <a:pt x="2" y="26"/>
                  </a:cubicBezTo>
                  <a:cubicBezTo>
                    <a:pt x="0" y="26"/>
                    <a:pt x="4" y="20"/>
                    <a:pt x="5" y="19"/>
                  </a:cubicBezTo>
                  <a:cubicBezTo>
                    <a:pt x="4" y="14"/>
                    <a:pt x="8" y="13"/>
                    <a:pt x="7" y="8"/>
                  </a:cubicBezTo>
                  <a:moveTo>
                    <a:pt x="109" y="81"/>
                  </a:moveTo>
                  <a:cubicBezTo>
                    <a:pt x="110" y="78"/>
                    <a:pt x="116" y="80"/>
                    <a:pt x="119" y="80"/>
                  </a:cubicBezTo>
                  <a:cubicBezTo>
                    <a:pt x="119" y="77"/>
                    <a:pt x="117" y="77"/>
                    <a:pt x="116" y="75"/>
                  </a:cubicBezTo>
                  <a:cubicBezTo>
                    <a:pt x="114" y="73"/>
                    <a:pt x="111" y="75"/>
                    <a:pt x="108" y="73"/>
                  </a:cubicBezTo>
                  <a:cubicBezTo>
                    <a:pt x="108" y="75"/>
                    <a:pt x="106" y="81"/>
                    <a:pt x="109" y="81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30" name="Freeform 94"/>
            <p:cNvSpPr>
              <a:spLocks noChangeArrowheads="1"/>
            </p:cNvSpPr>
            <p:nvPr/>
          </p:nvSpPr>
          <p:spPr bwMode="auto">
            <a:xfrm>
              <a:off x="1039813" y="484188"/>
              <a:ext cx="388938" cy="193675"/>
            </a:xfrm>
            <a:custGeom>
              <a:avLst/>
              <a:gdLst>
                <a:gd name="T0" fmla="*/ 12 w 104"/>
                <a:gd name="T1" fmla="*/ 40 h 52"/>
                <a:gd name="T2" fmla="*/ 13 w 104"/>
                <a:gd name="T3" fmla="*/ 36 h 52"/>
                <a:gd name="T4" fmla="*/ 19 w 104"/>
                <a:gd name="T5" fmla="*/ 34 h 52"/>
                <a:gd name="T6" fmla="*/ 22 w 104"/>
                <a:gd name="T7" fmla="*/ 33 h 52"/>
                <a:gd name="T8" fmla="*/ 37 w 104"/>
                <a:gd name="T9" fmla="*/ 31 h 52"/>
                <a:gd name="T10" fmla="*/ 22 w 104"/>
                <a:gd name="T11" fmla="*/ 30 h 52"/>
                <a:gd name="T12" fmla="*/ 20 w 104"/>
                <a:gd name="T13" fmla="*/ 29 h 52"/>
                <a:gd name="T14" fmla="*/ 16 w 104"/>
                <a:gd name="T15" fmla="*/ 30 h 52"/>
                <a:gd name="T16" fmla="*/ 7 w 104"/>
                <a:gd name="T17" fmla="*/ 29 h 52"/>
                <a:gd name="T18" fmla="*/ 15 w 104"/>
                <a:gd name="T19" fmla="*/ 23 h 52"/>
                <a:gd name="T20" fmla="*/ 19 w 104"/>
                <a:gd name="T21" fmla="*/ 23 h 52"/>
                <a:gd name="T22" fmla="*/ 3 w 104"/>
                <a:gd name="T23" fmla="*/ 20 h 52"/>
                <a:gd name="T24" fmla="*/ 0 w 104"/>
                <a:gd name="T25" fmla="*/ 16 h 52"/>
                <a:gd name="T26" fmla="*/ 7 w 104"/>
                <a:gd name="T27" fmla="*/ 10 h 52"/>
                <a:gd name="T28" fmla="*/ 7 w 104"/>
                <a:gd name="T29" fmla="*/ 9 h 52"/>
                <a:gd name="T30" fmla="*/ 22 w 104"/>
                <a:gd name="T31" fmla="*/ 3 h 52"/>
                <a:gd name="T32" fmla="*/ 26 w 104"/>
                <a:gd name="T33" fmla="*/ 1 h 52"/>
                <a:gd name="T34" fmla="*/ 29 w 104"/>
                <a:gd name="T35" fmla="*/ 2 h 52"/>
                <a:gd name="T36" fmla="*/ 31 w 104"/>
                <a:gd name="T37" fmla="*/ 8 h 52"/>
                <a:gd name="T38" fmla="*/ 29 w 104"/>
                <a:gd name="T39" fmla="*/ 9 h 52"/>
                <a:gd name="T40" fmla="*/ 31 w 104"/>
                <a:gd name="T41" fmla="*/ 10 h 52"/>
                <a:gd name="T42" fmla="*/ 33 w 104"/>
                <a:gd name="T43" fmla="*/ 8 h 52"/>
                <a:gd name="T44" fmla="*/ 41 w 104"/>
                <a:gd name="T45" fmla="*/ 6 h 52"/>
                <a:gd name="T46" fmla="*/ 45 w 104"/>
                <a:gd name="T47" fmla="*/ 13 h 52"/>
                <a:gd name="T48" fmla="*/ 51 w 104"/>
                <a:gd name="T49" fmla="*/ 10 h 52"/>
                <a:gd name="T50" fmla="*/ 55 w 104"/>
                <a:gd name="T51" fmla="*/ 6 h 52"/>
                <a:gd name="T52" fmla="*/ 59 w 104"/>
                <a:gd name="T53" fmla="*/ 8 h 52"/>
                <a:gd name="T54" fmla="*/ 61 w 104"/>
                <a:gd name="T55" fmla="*/ 13 h 52"/>
                <a:gd name="T56" fmla="*/ 64 w 104"/>
                <a:gd name="T57" fmla="*/ 19 h 52"/>
                <a:gd name="T58" fmla="*/ 69 w 104"/>
                <a:gd name="T59" fmla="*/ 15 h 52"/>
                <a:gd name="T60" fmla="*/ 65 w 104"/>
                <a:gd name="T61" fmla="*/ 12 h 52"/>
                <a:gd name="T62" fmla="*/ 65 w 104"/>
                <a:gd name="T63" fmla="*/ 3 h 52"/>
                <a:gd name="T64" fmla="*/ 71 w 104"/>
                <a:gd name="T65" fmla="*/ 2 h 52"/>
                <a:gd name="T66" fmla="*/ 76 w 104"/>
                <a:gd name="T67" fmla="*/ 12 h 52"/>
                <a:gd name="T68" fmla="*/ 80 w 104"/>
                <a:gd name="T69" fmla="*/ 15 h 52"/>
                <a:gd name="T70" fmla="*/ 83 w 104"/>
                <a:gd name="T71" fmla="*/ 19 h 52"/>
                <a:gd name="T72" fmla="*/ 82 w 104"/>
                <a:gd name="T73" fmla="*/ 23 h 52"/>
                <a:gd name="T74" fmla="*/ 86 w 104"/>
                <a:gd name="T75" fmla="*/ 29 h 52"/>
                <a:gd name="T76" fmla="*/ 99 w 104"/>
                <a:gd name="T77" fmla="*/ 30 h 52"/>
                <a:gd name="T78" fmla="*/ 103 w 104"/>
                <a:gd name="T79" fmla="*/ 34 h 52"/>
                <a:gd name="T80" fmla="*/ 104 w 104"/>
                <a:gd name="T81" fmla="*/ 37 h 52"/>
                <a:gd name="T82" fmla="*/ 93 w 104"/>
                <a:gd name="T83" fmla="*/ 37 h 52"/>
                <a:gd name="T84" fmla="*/ 96 w 104"/>
                <a:gd name="T85" fmla="*/ 47 h 52"/>
                <a:gd name="T86" fmla="*/ 80 w 104"/>
                <a:gd name="T87" fmla="*/ 47 h 52"/>
                <a:gd name="T88" fmla="*/ 61 w 104"/>
                <a:gd name="T89" fmla="*/ 47 h 52"/>
                <a:gd name="T90" fmla="*/ 54 w 104"/>
                <a:gd name="T91" fmla="*/ 48 h 52"/>
                <a:gd name="T92" fmla="*/ 52 w 104"/>
                <a:gd name="T93" fmla="*/ 51 h 52"/>
                <a:gd name="T94" fmla="*/ 34 w 104"/>
                <a:gd name="T95" fmla="*/ 51 h 52"/>
                <a:gd name="T96" fmla="*/ 29 w 104"/>
                <a:gd name="T97" fmla="*/ 43 h 52"/>
                <a:gd name="T98" fmla="*/ 17 w 104"/>
                <a:gd name="T99" fmla="*/ 40 h 52"/>
                <a:gd name="T100" fmla="*/ 16 w 104"/>
                <a:gd name="T101" fmla="*/ 41 h 52"/>
                <a:gd name="T102" fmla="*/ 16 w 104"/>
                <a:gd name="T103" fmla="*/ 38 h 52"/>
                <a:gd name="T104" fmla="*/ 12 w 104"/>
                <a:gd name="T105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4" h="52">
                  <a:moveTo>
                    <a:pt x="12" y="40"/>
                  </a:moveTo>
                  <a:cubicBezTo>
                    <a:pt x="9" y="40"/>
                    <a:pt x="12" y="36"/>
                    <a:pt x="13" y="36"/>
                  </a:cubicBezTo>
                  <a:cubicBezTo>
                    <a:pt x="13" y="34"/>
                    <a:pt x="17" y="35"/>
                    <a:pt x="19" y="34"/>
                  </a:cubicBezTo>
                  <a:cubicBezTo>
                    <a:pt x="20" y="34"/>
                    <a:pt x="20" y="33"/>
                    <a:pt x="22" y="33"/>
                  </a:cubicBezTo>
                  <a:cubicBezTo>
                    <a:pt x="27" y="32"/>
                    <a:pt x="33" y="35"/>
                    <a:pt x="37" y="31"/>
                  </a:cubicBezTo>
                  <a:cubicBezTo>
                    <a:pt x="36" y="28"/>
                    <a:pt x="27" y="31"/>
                    <a:pt x="22" y="30"/>
                  </a:cubicBezTo>
                  <a:cubicBezTo>
                    <a:pt x="21" y="30"/>
                    <a:pt x="20" y="29"/>
                    <a:pt x="20" y="29"/>
                  </a:cubicBezTo>
                  <a:cubicBezTo>
                    <a:pt x="19" y="29"/>
                    <a:pt x="18" y="30"/>
                    <a:pt x="16" y="30"/>
                  </a:cubicBezTo>
                  <a:cubicBezTo>
                    <a:pt x="13" y="30"/>
                    <a:pt x="10" y="28"/>
                    <a:pt x="7" y="29"/>
                  </a:cubicBezTo>
                  <a:cubicBezTo>
                    <a:pt x="4" y="25"/>
                    <a:pt x="14" y="26"/>
                    <a:pt x="15" y="23"/>
                  </a:cubicBezTo>
                  <a:cubicBezTo>
                    <a:pt x="15" y="21"/>
                    <a:pt x="18" y="23"/>
                    <a:pt x="19" y="23"/>
                  </a:cubicBezTo>
                  <a:cubicBezTo>
                    <a:pt x="18" y="15"/>
                    <a:pt x="10" y="23"/>
                    <a:pt x="3" y="20"/>
                  </a:cubicBezTo>
                  <a:cubicBezTo>
                    <a:pt x="0" y="18"/>
                    <a:pt x="6" y="16"/>
                    <a:pt x="0" y="16"/>
                  </a:cubicBezTo>
                  <a:cubicBezTo>
                    <a:pt x="2" y="13"/>
                    <a:pt x="2" y="9"/>
                    <a:pt x="7" y="10"/>
                  </a:cubicBezTo>
                  <a:cubicBezTo>
                    <a:pt x="9" y="10"/>
                    <a:pt x="8" y="9"/>
                    <a:pt x="7" y="9"/>
                  </a:cubicBezTo>
                  <a:cubicBezTo>
                    <a:pt x="10" y="6"/>
                    <a:pt x="16" y="5"/>
                    <a:pt x="22" y="3"/>
                  </a:cubicBezTo>
                  <a:cubicBezTo>
                    <a:pt x="23" y="3"/>
                    <a:pt x="23" y="0"/>
                    <a:pt x="26" y="1"/>
                  </a:cubicBezTo>
                  <a:cubicBezTo>
                    <a:pt x="26" y="2"/>
                    <a:pt x="27" y="2"/>
                    <a:pt x="29" y="2"/>
                  </a:cubicBezTo>
                  <a:cubicBezTo>
                    <a:pt x="28" y="6"/>
                    <a:pt x="26" y="7"/>
                    <a:pt x="31" y="8"/>
                  </a:cubicBezTo>
                  <a:cubicBezTo>
                    <a:pt x="31" y="9"/>
                    <a:pt x="30" y="9"/>
                    <a:pt x="29" y="9"/>
                  </a:cubicBezTo>
                  <a:cubicBezTo>
                    <a:pt x="28" y="10"/>
                    <a:pt x="30" y="11"/>
                    <a:pt x="31" y="10"/>
                  </a:cubicBezTo>
                  <a:cubicBezTo>
                    <a:pt x="33" y="10"/>
                    <a:pt x="32" y="8"/>
                    <a:pt x="33" y="8"/>
                  </a:cubicBezTo>
                  <a:cubicBezTo>
                    <a:pt x="36" y="6"/>
                    <a:pt x="38" y="7"/>
                    <a:pt x="41" y="6"/>
                  </a:cubicBezTo>
                  <a:cubicBezTo>
                    <a:pt x="43" y="8"/>
                    <a:pt x="46" y="9"/>
                    <a:pt x="45" y="13"/>
                  </a:cubicBezTo>
                  <a:cubicBezTo>
                    <a:pt x="48" y="13"/>
                    <a:pt x="47" y="9"/>
                    <a:pt x="51" y="10"/>
                  </a:cubicBezTo>
                  <a:cubicBezTo>
                    <a:pt x="52" y="9"/>
                    <a:pt x="54" y="8"/>
                    <a:pt x="55" y="6"/>
                  </a:cubicBezTo>
                  <a:cubicBezTo>
                    <a:pt x="56" y="7"/>
                    <a:pt x="57" y="8"/>
                    <a:pt x="59" y="8"/>
                  </a:cubicBezTo>
                  <a:cubicBezTo>
                    <a:pt x="60" y="10"/>
                    <a:pt x="60" y="11"/>
                    <a:pt x="61" y="13"/>
                  </a:cubicBezTo>
                  <a:cubicBezTo>
                    <a:pt x="62" y="15"/>
                    <a:pt x="65" y="15"/>
                    <a:pt x="64" y="19"/>
                  </a:cubicBezTo>
                  <a:cubicBezTo>
                    <a:pt x="66" y="18"/>
                    <a:pt x="66" y="15"/>
                    <a:pt x="69" y="15"/>
                  </a:cubicBezTo>
                  <a:cubicBezTo>
                    <a:pt x="69" y="13"/>
                    <a:pt x="66" y="13"/>
                    <a:pt x="65" y="12"/>
                  </a:cubicBezTo>
                  <a:cubicBezTo>
                    <a:pt x="64" y="9"/>
                    <a:pt x="66" y="7"/>
                    <a:pt x="65" y="3"/>
                  </a:cubicBezTo>
                  <a:cubicBezTo>
                    <a:pt x="68" y="4"/>
                    <a:pt x="68" y="2"/>
                    <a:pt x="71" y="2"/>
                  </a:cubicBezTo>
                  <a:cubicBezTo>
                    <a:pt x="71" y="5"/>
                    <a:pt x="74" y="8"/>
                    <a:pt x="76" y="12"/>
                  </a:cubicBezTo>
                  <a:cubicBezTo>
                    <a:pt x="77" y="12"/>
                    <a:pt x="79" y="18"/>
                    <a:pt x="80" y="15"/>
                  </a:cubicBezTo>
                  <a:cubicBezTo>
                    <a:pt x="82" y="15"/>
                    <a:pt x="81" y="19"/>
                    <a:pt x="83" y="19"/>
                  </a:cubicBezTo>
                  <a:cubicBezTo>
                    <a:pt x="83" y="21"/>
                    <a:pt x="83" y="23"/>
                    <a:pt x="82" y="23"/>
                  </a:cubicBezTo>
                  <a:cubicBezTo>
                    <a:pt x="82" y="26"/>
                    <a:pt x="87" y="24"/>
                    <a:pt x="86" y="29"/>
                  </a:cubicBezTo>
                  <a:cubicBezTo>
                    <a:pt x="91" y="26"/>
                    <a:pt x="92" y="31"/>
                    <a:pt x="99" y="30"/>
                  </a:cubicBezTo>
                  <a:cubicBezTo>
                    <a:pt x="96" y="36"/>
                    <a:pt x="102" y="33"/>
                    <a:pt x="103" y="34"/>
                  </a:cubicBezTo>
                  <a:cubicBezTo>
                    <a:pt x="103" y="34"/>
                    <a:pt x="100" y="38"/>
                    <a:pt x="104" y="37"/>
                  </a:cubicBezTo>
                  <a:cubicBezTo>
                    <a:pt x="102" y="44"/>
                    <a:pt x="99" y="35"/>
                    <a:pt x="93" y="37"/>
                  </a:cubicBezTo>
                  <a:cubicBezTo>
                    <a:pt x="92" y="43"/>
                    <a:pt x="98" y="41"/>
                    <a:pt x="96" y="47"/>
                  </a:cubicBezTo>
                  <a:cubicBezTo>
                    <a:pt x="91" y="48"/>
                    <a:pt x="84" y="50"/>
                    <a:pt x="80" y="47"/>
                  </a:cubicBezTo>
                  <a:cubicBezTo>
                    <a:pt x="76" y="44"/>
                    <a:pt x="67" y="43"/>
                    <a:pt x="61" y="47"/>
                  </a:cubicBezTo>
                  <a:cubicBezTo>
                    <a:pt x="59" y="48"/>
                    <a:pt x="57" y="47"/>
                    <a:pt x="54" y="48"/>
                  </a:cubicBezTo>
                  <a:cubicBezTo>
                    <a:pt x="53" y="49"/>
                    <a:pt x="53" y="50"/>
                    <a:pt x="52" y="51"/>
                  </a:cubicBezTo>
                  <a:cubicBezTo>
                    <a:pt x="49" y="49"/>
                    <a:pt x="41" y="52"/>
                    <a:pt x="34" y="51"/>
                  </a:cubicBezTo>
                  <a:cubicBezTo>
                    <a:pt x="32" y="48"/>
                    <a:pt x="30" y="46"/>
                    <a:pt x="29" y="43"/>
                  </a:cubicBezTo>
                  <a:cubicBezTo>
                    <a:pt x="24" y="42"/>
                    <a:pt x="18" y="44"/>
                    <a:pt x="17" y="40"/>
                  </a:cubicBezTo>
                  <a:cubicBezTo>
                    <a:pt x="16" y="40"/>
                    <a:pt x="16" y="40"/>
                    <a:pt x="16" y="41"/>
                  </a:cubicBezTo>
                  <a:cubicBezTo>
                    <a:pt x="14" y="41"/>
                    <a:pt x="14" y="38"/>
                    <a:pt x="16" y="38"/>
                  </a:cubicBezTo>
                  <a:cubicBezTo>
                    <a:pt x="16" y="36"/>
                    <a:pt x="12" y="39"/>
                    <a:pt x="12" y="4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31" name="Freeform 95"/>
            <p:cNvSpPr>
              <a:spLocks noEditPoints="1" noChangeArrowheads="1"/>
            </p:cNvSpPr>
            <p:nvPr/>
          </p:nvSpPr>
          <p:spPr bwMode="auto">
            <a:xfrm>
              <a:off x="0" y="528638"/>
              <a:ext cx="2790825" cy="3240088"/>
            </a:xfrm>
            <a:custGeom>
              <a:avLst/>
              <a:gdLst>
                <a:gd name="T0" fmla="*/ 486 w 744"/>
                <a:gd name="T1" fmla="*/ 57 h 864"/>
                <a:gd name="T2" fmla="*/ 437 w 744"/>
                <a:gd name="T3" fmla="*/ 91 h 864"/>
                <a:gd name="T4" fmla="*/ 432 w 744"/>
                <a:gd name="T5" fmla="*/ 142 h 864"/>
                <a:gd name="T6" fmla="*/ 492 w 744"/>
                <a:gd name="T7" fmla="*/ 182 h 864"/>
                <a:gd name="T8" fmla="*/ 512 w 744"/>
                <a:gd name="T9" fmla="*/ 127 h 864"/>
                <a:gd name="T10" fmla="*/ 562 w 744"/>
                <a:gd name="T11" fmla="*/ 126 h 864"/>
                <a:gd name="T12" fmla="*/ 609 w 744"/>
                <a:gd name="T13" fmla="*/ 139 h 864"/>
                <a:gd name="T14" fmla="*/ 627 w 744"/>
                <a:gd name="T15" fmla="*/ 186 h 864"/>
                <a:gd name="T16" fmla="*/ 569 w 744"/>
                <a:gd name="T17" fmla="*/ 207 h 864"/>
                <a:gd name="T18" fmla="*/ 604 w 744"/>
                <a:gd name="T19" fmla="*/ 228 h 864"/>
                <a:gd name="T20" fmla="*/ 590 w 744"/>
                <a:gd name="T21" fmla="*/ 236 h 864"/>
                <a:gd name="T22" fmla="*/ 527 w 744"/>
                <a:gd name="T23" fmla="*/ 282 h 864"/>
                <a:gd name="T24" fmla="*/ 501 w 744"/>
                <a:gd name="T25" fmla="*/ 360 h 864"/>
                <a:gd name="T26" fmla="*/ 446 w 744"/>
                <a:gd name="T27" fmla="*/ 329 h 864"/>
                <a:gd name="T28" fmla="*/ 402 w 744"/>
                <a:gd name="T29" fmla="*/ 388 h 864"/>
                <a:gd name="T30" fmla="*/ 451 w 744"/>
                <a:gd name="T31" fmla="*/ 412 h 864"/>
                <a:gd name="T32" fmla="*/ 520 w 744"/>
                <a:gd name="T33" fmla="*/ 459 h 864"/>
                <a:gd name="T34" fmla="*/ 576 w 744"/>
                <a:gd name="T35" fmla="*/ 450 h 864"/>
                <a:gd name="T36" fmla="*/ 665 w 744"/>
                <a:gd name="T37" fmla="*/ 488 h 864"/>
                <a:gd name="T38" fmla="*/ 743 w 744"/>
                <a:gd name="T39" fmla="*/ 536 h 864"/>
                <a:gd name="T40" fmla="*/ 710 w 744"/>
                <a:gd name="T41" fmla="*/ 644 h 864"/>
                <a:gd name="T42" fmla="*/ 666 w 744"/>
                <a:gd name="T43" fmla="*/ 691 h 864"/>
                <a:gd name="T44" fmla="*/ 624 w 744"/>
                <a:gd name="T45" fmla="*/ 738 h 864"/>
                <a:gd name="T46" fmla="*/ 586 w 744"/>
                <a:gd name="T47" fmla="*/ 781 h 864"/>
                <a:gd name="T48" fmla="*/ 569 w 744"/>
                <a:gd name="T49" fmla="*/ 815 h 864"/>
                <a:gd name="T50" fmla="*/ 538 w 744"/>
                <a:gd name="T51" fmla="*/ 849 h 864"/>
                <a:gd name="T52" fmla="*/ 529 w 744"/>
                <a:gd name="T53" fmla="*/ 802 h 864"/>
                <a:gd name="T54" fmla="*/ 552 w 744"/>
                <a:gd name="T55" fmla="*/ 705 h 864"/>
                <a:gd name="T56" fmla="*/ 550 w 744"/>
                <a:gd name="T57" fmla="*/ 613 h 864"/>
                <a:gd name="T58" fmla="*/ 501 w 744"/>
                <a:gd name="T59" fmla="*/ 550 h 864"/>
                <a:gd name="T60" fmla="*/ 510 w 744"/>
                <a:gd name="T61" fmla="*/ 498 h 864"/>
                <a:gd name="T62" fmla="*/ 467 w 744"/>
                <a:gd name="T63" fmla="*/ 443 h 864"/>
                <a:gd name="T64" fmla="*/ 421 w 744"/>
                <a:gd name="T65" fmla="*/ 415 h 864"/>
                <a:gd name="T66" fmla="*/ 349 w 744"/>
                <a:gd name="T67" fmla="*/ 374 h 864"/>
                <a:gd name="T68" fmla="*/ 308 w 744"/>
                <a:gd name="T69" fmla="*/ 332 h 864"/>
                <a:gd name="T70" fmla="*/ 308 w 744"/>
                <a:gd name="T71" fmla="*/ 349 h 864"/>
                <a:gd name="T72" fmla="*/ 266 w 744"/>
                <a:gd name="T73" fmla="*/ 296 h 864"/>
                <a:gd name="T74" fmla="*/ 240 w 744"/>
                <a:gd name="T75" fmla="*/ 202 h 864"/>
                <a:gd name="T76" fmla="*/ 224 w 744"/>
                <a:gd name="T77" fmla="*/ 177 h 864"/>
                <a:gd name="T78" fmla="*/ 183 w 744"/>
                <a:gd name="T79" fmla="*/ 132 h 864"/>
                <a:gd name="T80" fmla="*/ 113 w 744"/>
                <a:gd name="T81" fmla="*/ 109 h 864"/>
                <a:gd name="T82" fmla="*/ 78 w 744"/>
                <a:gd name="T83" fmla="*/ 127 h 864"/>
                <a:gd name="T84" fmla="*/ 43 w 744"/>
                <a:gd name="T85" fmla="*/ 150 h 864"/>
                <a:gd name="T86" fmla="*/ 18 w 744"/>
                <a:gd name="T87" fmla="*/ 116 h 864"/>
                <a:gd name="T88" fmla="*/ 7 w 744"/>
                <a:gd name="T89" fmla="*/ 74 h 864"/>
                <a:gd name="T90" fmla="*/ 21 w 744"/>
                <a:gd name="T91" fmla="*/ 48 h 864"/>
                <a:gd name="T92" fmla="*/ 71 w 744"/>
                <a:gd name="T93" fmla="*/ 17 h 864"/>
                <a:gd name="T94" fmla="*/ 192 w 744"/>
                <a:gd name="T95" fmla="*/ 29 h 864"/>
                <a:gd name="T96" fmla="*/ 249 w 744"/>
                <a:gd name="T97" fmla="*/ 32 h 864"/>
                <a:gd name="T98" fmla="*/ 339 w 744"/>
                <a:gd name="T99" fmla="*/ 56 h 864"/>
                <a:gd name="T100" fmla="*/ 404 w 744"/>
                <a:gd name="T101" fmla="*/ 41 h 864"/>
                <a:gd name="T102" fmla="*/ 422 w 744"/>
                <a:gd name="T103" fmla="*/ 10 h 864"/>
                <a:gd name="T104" fmla="*/ 456 w 744"/>
                <a:gd name="T105" fmla="*/ 39 h 864"/>
                <a:gd name="T106" fmla="*/ 244 w 744"/>
                <a:gd name="T107" fmla="*/ 66 h 864"/>
                <a:gd name="T108" fmla="*/ 314 w 744"/>
                <a:gd name="T109" fmla="*/ 102 h 864"/>
                <a:gd name="T110" fmla="*/ 303 w 744"/>
                <a:gd name="T111" fmla="*/ 101 h 864"/>
                <a:gd name="T112" fmla="*/ 401 w 744"/>
                <a:gd name="T113" fmla="*/ 189 h 864"/>
                <a:gd name="T114" fmla="*/ 433 w 744"/>
                <a:gd name="T115" fmla="*/ 223 h 864"/>
                <a:gd name="T116" fmla="*/ 461 w 744"/>
                <a:gd name="T117" fmla="*/ 205 h 864"/>
                <a:gd name="T118" fmla="*/ 456 w 744"/>
                <a:gd name="T119" fmla="*/ 257 h 864"/>
                <a:gd name="T120" fmla="*/ 505 w 744"/>
                <a:gd name="T121" fmla="*/ 240 h 864"/>
                <a:gd name="T122" fmla="*/ 491 w 744"/>
                <a:gd name="T123" fmla="*/ 255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4" h="864">
                  <a:moveTo>
                    <a:pt x="453" y="48"/>
                  </a:moveTo>
                  <a:cubicBezTo>
                    <a:pt x="453" y="50"/>
                    <a:pt x="457" y="45"/>
                    <a:pt x="456" y="52"/>
                  </a:cubicBezTo>
                  <a:cubicBezTo>
                    <a:pt x="460" y="52"/>
                    <a:pt x="460" y="52"/>
                    <a:pt x="460" y="52"/>
                  </a:cubicBezTo>
                  <a:cubicBezTo>
                    <a:pt x="462" y="51"/>
                    <a:pt x="463" y="48"/>
                    <a:pt x="463" y="45"/>
                  </a:cubicBezTo>
                  <a:cubicBezTo>
                    <a:pt x="464" y="44"/>
                    <a:pt x="466" y="43"/>
                    <a:pt x="465" y="41"/>
                  </a:cubicBezTo>
                  <a:cubicBezTo>
                    <a:pt x="470" y="42"/>
                    <a:pt x="467" y="36"/>
                    <a:pt x="471" y="38"/>
                  </a:cubicBezTo>
                  <a:cubicBezTo>
                    <a:pt x="471" y="28"/>
                    <a:pt x="471" y="28"/>
                    <a:pt x="471" y="28"/>
                  </a:cubicBezTo>
                  <a:cubicBezTo>
                    <a:pt x="476" y="27"/>
                    <a:pt x="478" y="26"/>
                    <a:pt x="482" y="28"/>
                  </a:cubicBezTo>
                  <a:cubicBezTo>
                    <a:pt x="484" y="28"/>
                    <a:pt x="483" y="31"/>
                    <a:pt x="484" y="32"/>
                  </a:cubicBezTo>
                  <a:cubicBezTo>
                    <a:pt x="484" y="32"/>
                    <a:pt x="486" y="32"/>
                    <a:pt x="486" y="32"/>
                  </a:cubicBezTo>
                  <a:cubicBezTo>
                    <a:pt x="488" y="33"/>
                    <a:pt x="489" y="35"/>
                    <a:pt x="491" y="35"/>
                  </a:cubicBezTo>
                  <a:cubicBezTo>
                    <a:pt x="491" y="39"/>
                    <a:pt x="489" y="41"/>
                    <a:pt x="486" y="42"/>
                  </a:cubicBezTo>
                  <a:cubicBezTo>
                    <a:pt x="489" y="44"/>
                    <a:pt x="488" y="49"/>
                    <a:pt x="492" y="50"/>
                  </a:cubicBezTo>
                  <a:cubicBezTo>
                    <a:pt x="491" y="54"/>
                    <a:pt x="487" y="54"/>
                    <a:pt x="486" y="57"/>
                  </a:cubicBezTo>
                  <a:cubicBezTo>
                    <a:pt x="484" y="57"/>
                    <a:pt x="483" y="60"/>
                    <a:pt x="482" y="57"/>
                  </a:cubicBezTo>
                  <a:cubicBezTo>
                    <a:pt x="480" y="59"/>
                    <a:pt x="480" y="62"/>
                    <a:pt x="478" y="64"/>
                  </a:cubicBezTo>
                  <a:cubicBezTo>
                    <a:pt x="476" y="63"/>
                    <a:pt x="479" y="60"/>
                    <a:pt x="472" y="62"/>
                  </a:cubicBezTo>
                  <a:cubicBezTo>
                    <a:pt x="472" y="60"/>
                    <a:pt x="474" y="60"/>
                    <a:pt x="475" y="60"/>
                  </a:cubicBezTo>
                  <a:cubicBezTo>
                    <a:pt x="472" y="56"/>
                    <a:pt x="467" y="61"/>
                    <a:pt x="463" y="60"/>
                  </a:cubicBezTo>
                  <a:cubicBezTo>
                    <a:pt x="464" y="65"/>
                    <a:pt x="463" y="63"/>
                    <a:pt x="463" y="69"/>
                  </a:cubicBezTo>
                  <a:cubicBezTo>
                    <a:pt x="461" y="69"/>
                    <a:pt x="462" y="67"/>
                    <a:pt x="461" y="66"/>
                  </a:cubicBezTo>
                  <a:cubicBezTo>
                    <a:pt x="458" y="66"/>
                    <a:pt x="459" y="71"/>
                    <a:pt x="454" y="70"/>
                  </a:cubicBezTo>
                  <a:cubicBezTo>
                    <a:pt x="455" y="72"/>
                    <a:pt x="457" y="71"/>
                    <a:pt x="457" y="73"/>
                  </a:cubicBezTo>
                  <a:cubicBezTo>
                    <a:pt x="457" y="75"/>
                    <a:pt x="455" y="76"/>
                    <a:pt x="456" y="78"/>
                  </a:cubicBezTo>
                  <a:cubicBezTo>
                    <a:pt x="452" y="75"/>
                    <a:pt x="448" y="84"/>
                    <a:pt x="447" y="83"/>
                  </a:cubicBezTo>
                  <a:cubicBezTo>
                    <a:pt x="446" y="82"/>
                    <a:pt x="445" y="81"/>
                    <a:pt x="444" y="85"/>
                  </a:cubicBezTo>
                  <a:cubicBezTo>
                    <a:pt x="439" y="85"/>
                    <a:pt x="439" y="85"/>
                    <a:pt x="439" y="85"/>
                  </a:cubicBezTo>
                  <a:cubicBezTo>
                    <a:pt x="437" y="86"/>
                    <a:pt x="438" y="89"/>
                    <a:pt x="437" y="91"/>
                  </a:cubicBezTo>
                  <a:cubicBezTo>
                    <a:pt x="436" y="89"/>
                    <a:pt x="435" y="90"/>
                    <a:pt x="435" y="92"/>
                  </a:cubicBezTo>
                  <a:cubicBezTo>
                    <a:pt x="432" y="90"/>
                    <a:pt x="431" y="92"/>
                    <a:pt x="428" y="92"/>
                  </a:cubicBezTo>
                  <a:cubicBezTo>
                    <a:pt x="429" y="94"/>
                    <a:pt x="429" y="96"/>
                    <a:pt x="429" y="98"/>
                  </a:cubicBezTo>
                  <a:cubicBezTo>
                    <a:pt x="426" y="95"/>
                    <a:pt x="427" y="99"/>
                    <a:pt x="425" y="102"/>
                  </a:cubicBezTo>
                  <a:cubicBezTo>
                    <a:pt x="423" y="105"/>
                    <a:pt x="419" y="108"/>
                    <a:pt x="419" y="115"/>
                  </a:cubicBezTo>
                  <a:cubicBezTo>
                    <a:pt x="416" y="117"/>
                    <a:pt x="415" y="121"/>
                    <a:pt x="412" y="123"/>
                  </a:cubicBezTo>
                  <a:cubicBezTo>
                    <a:pt x="412" y="126"/>
                    <a:pt x="414" y="123"/>
                    <a:pt x="414" y="123"/>
                  </a:cubicBezTo>
                  <a:cubicBezTo>
                    <a:pt x="415" y="123"/>
                    <a:pt x="414" y="124"/>
                    <a:pt x="415" y="125"/>
                  </a:cubicBezTo>
                  <a:cubicBezTo>
                    <a:pt x="416" y="125"/>
                    <a:pt x="417" y="127"/>
                    <a:pt x="418" y="127"/>
                  </a:cubicBezTo>
                  <a:cubicBezTo>
                    <a:pt x="419" y="128"/>
                    <a:pt x="420" y="125"/>
                    <a:pt x="423" y="127"/>
                  </a:cubicBezTo>
                  <a:cubicBezTo>
                    <a:pt x="424" y="128"/>
                    <a:pt x="425" y="129"/>
                    <a:pt x="426" y="129"/>
                  </a:cubicBezTo>
                  <a:cubicBezTo>
                    <a:pt x="426" y="135"/>
                    <a:pt x="426" y="135"/>
                    <a:pt x="426" y="135"/>
                  </a:cubicBezTo>
                  <a:cubicBezTo>
                    <a:pt x="427" y="136"/>
                    <a:pt x="429" y="135"/>
                    <a:pt x="429" y="137"/>
                  </a:cubicBezTo>
                  <a:cubicBezTo>
                    <a:pt x="430" y="139"/>
                    <a:pt x="432" y="139"/>
                    <a:pt x="432" y="142"/>
                  </a:cubicBezTo>
                  <a:cubicBezTo>
                    <a:pt x="439" y="141"/>
                    <a:pt x="444" y="143"/>
                    <a:pt x="449" y="142"/>
                  </a:cubicBezTo>
                  <a:cubicBezTo>
                    <a:pt x="449" y="146"/>
                    <a:pt x="455" y="145"/>
                    <a:pt x="458" y="149"/>
                  </a:cubicBezTo>
                  <a:cubicBezTo>
                    <a:pt x="459" y="149"/>
                    <a:pt x="460" y="148"/>
                    <a:pt x="460" y="150"/>
                  </a:cubicBezTo>
                  <a:cubicBezTo>
                    <a:pt x="460" y="152"/>
                    <a:pt x="461" y="150"/>
                    <a:pt x="461" y="150"/>
                  </a:cubicBezTo>
                  <a:cubicBezTo>
                    <a:pt x="463" y="150"/>
                    <a:pt x="463" y="152"/>
                    <a:pt x="464" y="153"/>
                  </a:cubicBezTo>
                  <a:cubicBezTo>
                    <a:pt x="466" y="154"/>
                    <a:pt x="469" y="152"/>
                    <a:pt x="468" y="156"/>
                  </a:cubicBezTo>
                  <a:cubicBezTo>
                    <a:pt x="476" y="155"/>
                    <a:pt x="480" y="158"/>
                    <a:pt x="486" y="158"/>
                  </a:cubicBezTo>
                  <a:cubicBezTo>
                    <a:pt x="487" y="163"/>
                    <a:pt x="485" y="167"/>
                    <a:pt x="488" y="170"/>
                  </a:cubicBezTo>
                  <a:cubicBezTo>
                    <a:pt x="488" y="169"/>
                    <a:pt x="489" y="172"/>
                    <a:pt x="489" y="171"/>
                  </a:cubicBezTo>
                  <a:cubicBezTo>
                    <a:pt x="490" y="172"/>
                    <a:pt x="488" y="174"/>
                    <a:pt x="488" y="174"/>
                  </a:cubicBezTo>
                  <a:cubicBezTo>
                    <a:pt x="489" y="175"/>
                    <a:pt x="490" y="174"/>
                    <a:pt x="491" y="175"/>
                  </a:cubicBezTo>
                  <a:cubicBezTo>
                    <a:pt x="491" y="176"/>
                    <a:pt x="488" y="179"/>
                    <a:pt x="492" y="178"/>
                  </a:cubicBezTo>
                  <a:cubicBezTo>
                    <a:pt x="491" y="179"/>
                    <a:pt x="491" y="180"/>
                    <a:pt x="491" y="182"/>
                  </a:cubicBezTo>
                  <a:cubicBezTo>
                    <a:pt x="491" y="184"/>
                    <a:pt x="492" y="183"/>
                    <a:pt x="492" y="182"/>
                  </a:cubicBezTo>
                  <a:cubicBezTo>
                    <a:pt x="494" y="182"/>
                    <a:pt x="493" y="184"/>
                    <a:pt x="493" y="185"/>
                  </a:cubicBezTo>
                  <a:cubicBezTo>
                    <a:pt x="494" y="185"/>
                    <a:pt x="496" y="185"/>
                    <a:pt x="496" y="185"/>
                  </a:cubicBezTo>
                  <a:cubicBezTo>
                    <a:pt x="498" y="187"/>
                    <a:pt x="503" y="187"/>
                    <a:pt x="508" y="185"/>
                  </a:cubicBezTo>
                  <a:cubicBezTo>
                    <a:pt x="509" y="179"/>
                    <a:pt x="509" y="177"/>
                    <a:pt x="508" y="171"/>
                  </a:cubicBezTo>
                  <a:cubicBezTo>
                    <a:pt x="508" y="169"/>
                    <a:pt x="505" y="170"/>
                    <a:pt x="505" y="170"/>
                  </a:cubicBezTo>
                  <a:cubicBezTo>
                    <a:pt x="503" y="167"/>
                    <a:pt x="507" y="162"/>
                    <a:pt x="502" y="164"/>
                  </a:cubicBezTo>
                  <a:cubicBezTo>
                    <a:pt x="503" y="163"/>
                    <a:pt x="505" y="163"/>
                    <a:pt x="505" y="160"/>
                  </a:cubicBezTo>
                  <a:cubicBezTo>
                    <a:pt x="511" y="161"/>
                    <a:pt x="510" y="157"/>
                    <a:pt x="515" y="157"/>
                  </a:cubicBezTo>
                  <a:cubicBezTo>
                    <a:pt x="517" y="157"/>
                    <a:pt x="515" y="154"/>
                    <a:pt x="516" y="153"/>
                  </a:cubicBezTo>
                  <a:cubicBezTo>
                    <a:pt x="516" y="153"/>
                    <a:pt x="520" y="155"/>
                    <a:pt x="520" y="153"/>
                  </a:cubicBezTo>
                  <a:cubicBezTo>
                    <a:pt x="517" y="147"/>
                    <a:pt x="522" y="141"/>
                    <a:pt x="519" y="137"/>
                  </a:cubicBezTo>
                  <a:cubicBezTo>
                    <a:pt x="519" y="135"/>
                    <a:pt x="517" y="137"/>
                    <a:pt x="517" y="137"/>
                  </a:cubicBezTo>
                  <a:cubicBezTo>
                    <a:pt x="515" y="136"/>
                    <a:pt x="518" y="132"/>
                    <a:pt x="513" y="133"/>
                  </a:cubicBezTo>
                  <a:cubicBezTo>
                    <a:pt x="513" y="131"/>
                    <a:pt x="511" y="130"/>
                    <a:pt x="512" y="127"/>
                  </a:cubicBezTo>
                  <a:cubicBezTo>
                    <a:pt x="511" y="124"/>
                    <a:pt x="513" y="123"/>
                    <a:pt x="516" y="123"/>
                  </a:cubicBezTo>
                  <a:cubicBezTo>
                    <a:pt x="513" y="122"/>
                    <a:pt x="518" y="114"/>
                    <a:pt x="512" y="113"/>
                  </a:cubicBezTo>
                  <a:cubicBezTo>
                    <a:pt x="513" y="112"/>
                    <a:pt x="513" y="111"/>
                    <a:pt x="513" y="109"/>
                  </a:cubicBezTo>
                  <a:cubicBezTo>
                    <a:pt x="513" y="110"/>
                    <a:pt x="512" y="109"/>
                    <a:pt x="512" y="108"/>
                  </a:cubicBezTo>
                  <a:cubicBezTo>
                    <a:pt x="512" y="108"/>
                    <a:pt x="513" y="108"/>
                    <a:pt x="513" y="106"/>
                  </a:cubicBezTo>
                  <a:cubicBezTo>
                    <a:pt x="513" y="105"/>
                    <a:pt x="512" y="105"/>
                    <a:pt x="512" y="104"/>
                  </a:cubicBezTo>
                  <a:cubicBezTo>
                    <a:pt x="512" y="102"/>
                    <a:pt x="515" y="99"/>
                    <a:pt x="512" y="98"/>
                  </a:cubicBezTo>
                  <a:cubicBezTo>
                    <a:pt x="512" y="96"/>
                    <a:pt x="523" y="95"/>
                    <a:pt x="522" y="99"/>
                  </a:cubicBezTo>
                  <a:cubicBezTo>
                    <a:pt x="527" y="99"/>
                    <a:pt x="535" y="101"/>
                    <a:pt x="537" y="97"/>
                  </a:cubicBezTo>
                  <a:cubicBezTo>
                    <a:pt x="540" y="101"/>
                    <a:pt x="547" y="100"/>
                    <a:pt x="547" y="108"/>
                  </a:cubicBezTo>
                  <a:cubicBezTo>
                    <a:pt x="558" y="108"/>
                    <a:pt x="558" y="108"/>
                    <a:pt x="558" y="108"/>
                  </a:cubicBezTo>
                  <a:cubicBezTo>
                    <a:pt x="558" y="110"/>
                    <a:pt x="559" y="110"/>
                    <a:pt x="561" y="111"/>
                  </a:cubicBezTo>
                  <a:cubicBezTo>
                    <a:pt x="561" y="113"/>
                    <a:pt x="560" y="116"/>
                    <a:pt x="561" y="119"/>
                  </a:cubicBezTo>
                  <a:cubicBezTo>
                    <a:pt x="561" y="122"/>
                    <a:pt x="565" y="125"/>
                    <a:pt x="562" y="126"/>
                  </a:cubicBezTo>
                  <a:cubicBezTo>
                    <a:pt x="562" y="128"/>
                    <a:pt x="565" y="127"/>
                    <a:pt x="566" y="127"/>
                  </a:cubicBezTo>
                  <a:cubicBezTo>
                    <a:pt x="566" y="132"/>
                    <a:pt x="572" y="129"/>
                    <a:pt x="568" y="133"/>
                  </a:cubicBezTo>
                  <a:cubicBezTo>
                    <a:pt x="574" y="134"/>
                    <a:pt x="575" y="131"/>
                    <a:pt x="580" y="132"/>
                  </a:cubicBezTo>
                  <a:cubicBezTo>
                    <a:pt x="581" y="130"/>
                    <a:pt x="580" y="129"/>
                    <a:pt x="579" y="129"/>
                  </a:cubicBezTo>
                  <a:cubicBezTo>
                    <a:pt x="580" y="126"/>
                    <a:pt x="581" y="126"/>
                    <a:pt x="583" y="127"/>
                  </a:cubicBezTo>
                  <a:cubicBezTo>
                    <a:pt x="582" y="123"/>
                    <a:pt x="586" y="123"/>
                    <a:pt x="588" y="122"/>
                  </a:cubicBezTo>
                  <a:cubicBezTo>
                    <a:pt x="588" y="121"/>
                    <a:pt x="586" y="121"/>
                    <a:pt x="586" y="120"/>
                  </a:cubicBezTo>
                  <a:cubicBezTo>
                    <a:pt x="586" y="119"/>
                    <a:pt x="589" y="118"/>
                    <a:pt x="592" y="118"/>
                  </a:cubicBezTo>
                  <a:cubicBezTo>
                    <a:pt x="589" y="121"/>
                    <a:pt x="591" y="121"/>
                    <a:pt x="595" y="125"/>
                  </a:cubicBezTo>
                  <a:cubicBezTo>
                    <a:pt x="596" y="127"/>
                    <a:pt x="598" y="130"/>
                    <a:pt x="603" y="130"/>
                  </a:cubicBezTo>
                  <a:cubicBezTo>
                    <a:pt x="603" y="132"/>
                    <a:pt x="600" y="131"/>
                    <a:pt x="600" y="133"/>
                  </a:cubicBezTo>
                  <a:cubicBezTo>
                    <a:pt x="601" y="135"/>
                    <a:pt x="603" y="135"/>
                    <a:pt x="603" y="137"/>
                  </a:cubicBezTo>
                  <a:cubicBezTo>
                    <a:pt x="605" y="138"/>
                    <a:pt x="604" y="135"/>
                    <a:pt x="604" y="135"/>
                  </a:cubicBezTo>
                  <a:cubicBezTo>
                    <a:pt x="608" y="133"/>
                    <a:pt x="603" y="140"/>
                    <a:pt x="609" y="139"/>
                  </a:cubicBezTo>
                  <a:cubicBezTo>
                    <a:pt x="606" y="142"/>
                    <a:pt x="610" y="144"/>
                    <a:pt x="606" y="147"/>
                  </a:cubicBezTo>
                  <a:cubicBezTo>
                    <a:pt x="606" y="150"/>
                    <a:pt x="610" y="149"/>
                    <a:pt x="611" y="150"/>
                  </a:cubicBezTo>
                  <a:cubicBezTo>
                    <a:pt x="612" y="150"/>
                    <a:pt x="609" y="152"/>
                    <a:pt x="610" y="153"/>
                  </a:cubicBezTo>
                  <a:cubicBezTo>
                    <a:pt x="611" y="153"/>
                    <a:pt x="613" y="154"/>
                    <a:pt x="614" y="154"/>
                  </a:cubicBezTo>
                  <a:cubicBezTo>
                    <a:pt x="615" y="155"/>
                    <a:pt x="616" y="156"/>
                    <a:pt x="617" y="157"/>
                  </a:cubicBezTo>
                  <a:cubicBezTo>
                    <a:pt x="619" y="158"/>
                    <a:pt x="622" y="159"/>
                    <a:pt x="624" y="161"/>
                  </a:cubicBezTo>
                  <a:cubicBezTo>
                    <a:pt x="626" y="162"/>
                    <a:pt x="627" y="156"/>
                    <a:pt x="628" y="160"/>
                  </a:cubicBezTo>
                  <a:cubicBezTo>
                    <a:pt x="628" y="164"/>
                    <a:pt x="625" y="164"/>
                    <a:pt x="621" y="164"/>
                  </a:cubicBezTo>
                  <a:cubicBezTo>
                    <a:pt x="624" y="167"/>
                    <a:pt x="628" y="168"/>
                    <a:pt x="632" y="168"/>
                  </a:cubicBezTo>
                  <a:cubicBezTo>
                    <a:pt x="632" y="171"/>
                    <a:pt x="633" y="171"/>
                    <a:pt x="635" y="171"/>
                  </a:cubicBezTo>
                  <a:cubicBezTo>
                    <a:pt x="635" y="174"/>
                    <a:pt x="635" y="175"/>
                    <a:pt x="638" y="175"/>
                  </a:cubicBezTo>
                  <a:cubicBezTo>
                    <a:pt x="637" y="177"/>
                    <a:pt x="636" y="179"/>
                    <a:pt x="637" y="182"/>
                  </a:cubicBezTo>
                  <a:cubicBezTo>
                    <a:pt x="634" y="183"/>
                    <a:pt x="631" y="183"/>
                    <a:pt x="628" y="185"/>
                  </a:cubicBezTo>
                  <a:cubicBezTo>
                    <a:pt x="627" y="186"/>
                    <a:pt x="628" y="186"/>
                    <a:pt x="627" y="186"/>
                  </a:cubicBezTo>
                  <a:cubicBezTo>
                    <a:pt x="625" y="186"/>
                    <a:pt x="624" y="186"/>
                    <a:pt x="624" y="188"/>
                  </a:cubicBezTo>
                  <a:cubicBezTo>
                    <a:pt x="624" y="190"/>
                    <a:pt x="621" y="188"/>
                    <a:pt x="621" y="188"/>
                  </a:cubicBezTo>
                  <a:cubicBezTo>
                    <a:pt x="621" y="188"/>
                    <a:pt x="619" y="190"/>
                    <a:pt x="618" y="191"/>
                  </a:cubicBezTo>
                  <a:cubicBezTo>
                    <a:pt x="618" y="191"/>
                    <a:pt x="618" y="194"/>
                    <a:pt x="617" y="195"/>
                  </a:cubicBezTo>
                  <a:cubicBezTo>
                    <a:pt x="616" y="196"/>
                    <a:pt x="611" y="195"/>
                    <a:pt x="614" y="196"/>
                  </a:cubicBezTo>
                  <a:cubicBezTo>
                    <a:pt x="613" y="199"/>
                    <a:pt x="608" y="198"/>
                    <a:pt x="606" y="198"/>
                  </a:cubicBezTo>
                  <a:cubicBezTo>
                    <a:pt x="603" y="198"/>
                    <a:pt x="600" y="198"/>
                    <a:pt x="597" y="198"/>
                  </a:cubicBezTo>
                  <a:cubicBezTo>
                    <a:pt x="595" y="198"/>
                    <a:pt x="595" y="197"/>
                    <a:pt x="593" y="196"/>
                  </a:cubicBezTo>
                  <a:cubicBezTo>
                    <a:pt x="587" y="195"/>
                    <a:pt x="581" y="197"/>
                    <a:pt x="575" y="198"/>
                  </a:cubicBezTo>
                  <a:cubicBezTo>
                    <a:pt x="570" y="200"/>
                    <a:pt x="568" y="205"/>
                    <a:pt x="562" y="206"/>
                  </a:cubicBezTo>
                  <a:cubicBezTo>
                    <a:pt x="565" y="209"/>
                    <a:pt x="560" y="210"/>
                    <a:pt x="558" y="212"/>
                  </a:cubicBezTo>
                  <a:cubicBezTo>
                    <a:pt x="559" y="213"/>
                    <a:pt x="560" y="214"/>
                    <a:pt x="559" y="216"/>
                  </a:cubicBezTo>
                  <a:cubicBezTo>
                    <a:pt x="562" y="215"/>
                    <a:pt x="562" y="212"/>
                    <a:pt x="564" y="210"/>
                  </a:cubicBezTo>
                  <a:cubicBezTo>
                    <a:pt x="565" y="209"/>
                    <a:pt x="569" y="210"/>
                    <a:pt x="569" y="207"/>
                  </a:cubicBezTo>
                  <a:cubicBezTo>
                    <a:pt x="570" y="203"/>
                    <a:pt x="572" y="211"/>
                    <a:pt x="572" y="205"/>
                  </a:cubicBezTo>
                  <a:cubicBezTo>
                    <a:pt x="574" y="204"/>
                    <a:pt x="575" y="206"/>
                    <a:pt x="575" y="206"/>
                  </a:cubicBezTo>
                  <a:cubicBezTo>
                    <a:pt x="576" y="206"/>
                    <a:pt x="576" y="203"/>
                    <a:pt x="576" y="203"/>
                  </a:cubicBezTo>
                  <a:cubicBezTo>
                    <a:pt x="579" y="203"/>
                    <a:pt x="582" y="204"/>
                    <a:pt x="586" y="203"/>
                  </a:cubicBezTo>
                  <a:cubicBezTo>
                    <a:pt x="586" y="205"/>
                    <a:pt x="588" y="204"/>
                    <a:pt x="588" y="203"/>
                  </a:cubicBezTo>
                  <a:cubicBezTo>
                    <a:pt x="590" y="203"/>
                    <a:pt x="590" y="211"/>
                    <a:pt x="586" y="209"/>
                  </a:cubicBezTo>
                  <a:cubicBezTo>
                    <a:pt x="589" y="212"/>
                    <a:pt x="584" y="213"/>
                    <a:pt x="585" y="219"/>
                  </a:cubicBezTo>
                  <a:cubicBezTo>
                    <a:pt x="585" y="220"/>
                    <a:pt x="586" y="221"/>
                    <a:pt x="586" y="223"/>
                  </a:cubicBezTo>
                  <a:cubicBezTo>
                    <a:pt x="587" y="222"/>
                    <a:pt x="589" y="221"/>
                    <a:pt x="589" y="223"/>
                  </a:cubicBezTo>
                  <a:cubicBezTo>
                    <a:pt x="589" y="225"/>
                    <a:pt x="591" y="224"/>
                    <a:pt x="592" y="224"/>
                  </a:cubicBezTo>
                  <a:cubicBezTo>
                    <a:pt x="592" y="225"/>
                    <a:pt x="594" y="227"/>
                    <a:pt x="595" y="227"/>
                  </a:cubicBezTo>
                  <a:cubicBezTo>
                    <a:pt x="595" y="227"/>
                    <a:pt x="596" y="227"/>
                    <a:pt x="597" y="227"/>
                  </a:cubicBezTo>
                  <a:cubicBezTo>
                    <a:pt x="598" y="227"/>
                    <a:pt x="599" y="228"/>
                    <a:pt x="599" y="228"/>
                  </a:cubicBezTo>
                  <a:cubicBezTo>
                    <a:pt x="601" y="229"/>
                    <a:pt x="603" y="225"/>
                    <a:pt x="604" y="228"/>
                  </a:cubicBezTo>
                  <a:cubicBezTo>
                    <a:pt x="606" y="229"/>
                    <a:pt x="605" y="226"/>
                    <a:pt x="606" y="226"/>
                  </a:cubicBezTo>
                  <a:cubicBezTo>
                    <a:pt x="606" y="225"/>
                    <a:pt x="608" y="226"/>
                    <a:pt x="609" y="226"/>
                  </a:cubicBezTo>
                  <a:cubicBezTo>
                    <a:pt x="609" y="225"/>
                    <a:pt x="608" y="223"/>
                    <a:pt x="609" y="221"/>
                  </a:cubicBezTo>
                  <a:cubicBezTo>
                    <a:pt x="611" y="221"/>
                    <a:pt x="611" y="223"/>
                    <a:pt x="611" y="224"/>
                  </a:cubicBezTo>
                  <a:cubicBezTo>
                    <a:pt x="612" y="226"/>
                    <a:pt x="616" y="225"/>
                    <a:pt x="614" y="230"/>
                  </a:cubicBezTo>
                  <a:cubicBezTo>
                    <a:pt x="612" y="231"/>
                    <a:pt x="612" y="228"/>
                    <a:pt x="610" y="228"/>
                  </a:cubicBezTo>
                  <a:cubicBezTo>
                    <a:pt x="608" y="229"/>
                    <a:pt x="608" y="232"/>
                    <a:pt x="606" y="233"/>
                  </a:cubicBezTo>
                  <a:cubicBezTo>
                    <a:pt x="605" y="233"/>
                    <a:pt x="603" y="232"/>
                    <a:pt x="602" y="233"/>
                  </a:cubicBezTo>
                  <a:cubicBezTo>
                    <a:pt x="599" y="233"/>
                    <a:pt x="600" y="236"/>
                    <a:pt x="595" y="236"/>
                  </a:cubicBezTo>
                  <a:cubicBezTo>
                    <a:pt x="592" y="235"/>
                    <a:pt x="593" y="239"/>
                    <a:pt x="592" y="240"/>
                  </a:cubicBezTo>
                  <a:cubicBezTo>
                    <a:pt x="591" y="240"/>
                    <a:pt x="590" y="239"/>
                    <a:pt x="590" y="238"/>
                  </a:cubicBezTo>
                  <a:cubicBezTo>
                    <a:pt x="588" y="240"/>
                    <a:pt x="588" y="243"/>
                    <a:pt x="583" y="243"/>
                  </a:cubicBezTo>
                  <a:cubicBezTo>
                    <a:pt x="586" y="240"/>
                    <a:pt x="583" y="241"/>
                    <a:pt x="583" y="237"/>
                  </a:cubicBezTo>
                  <a:cubicBezTo>
                    <a:pt x="586" y="236"/>
                    <a:pt x="587" y="232"/>
                    <a:pt x="590" y="236"/>
                  </a:cubicBezTo>
                  <a:cubicBezTo>
                    <a:pt x="592" y="231"/>
                    <a:pt x="588" y="231"/>
                    <a:pt x="586" y="230"/>
                  </a:cubicBezTo>
                  <a:cubicBezTo>
                    <a:pt x="583" y="229"/>
                    <a:pt x="581" y="234"/>
                    <a:pt x="578" y="234"/>
                  </a:cubicBezTo>
                  <a:cubicBezTo>
                    <a:pt x="578" y="234"/>
                    <a:pt x="574" y="235"/>
                    <a:pt x="573" y="236"/>
                  </a:cubicBezTo>
                  <a:cubicBezTo>
                    <a:pt x="572" y="236"/>
                    <a:pt x="572" y="237"/>
                    <a:pt x="572" y="238"/>
                  </a:cubicBezTo>
                  <a:cubicBezTo>
                    <a:pt x="564" y="237"/>
                    <a:pt x="565" y="242"/>
                    <a:pt x="558" y="240"/>
                  </a:cubicBezTo>
                  <a:cubicBezTo>
                    <a:pt x="561" y="242"/>
                    <a:pt x="562" y="243"/>
                    <a:pt x="555" y="243"/>
                  </a:cubicBezTo>
                  <a:cubicBezTo>
                    <a:pt x="552" y="245"/>
                    <a:pt x="551" y="252"/>
                    <a:pt x="555" y="254"/>
                  </a:cubicBezTo>
                  <a:cubicBezTo>
                    <a:pt x="555" y="257"/>
                    <a:pt x="551" y="256"/>
                    <a:pt x="552" y="259"/>
                  </a:cubicBezTo>
                  <a:cubicBezTo>
                    <a:pt x="551" y="260"/>
                    <a:pt x="549" y="259"/>
                    <a:pt x="548" y="259"/>
                  </a:cubicBezTo>
                  <a:cubicBezTo>
                    <a:pt x="547" y="260"/>
                    <a:pt x="547" y="262"/>
                    <a:pt x="545" y="262"/>
                  </a:cubicBezTo>
                  <a:cubicBezTo>
                    <a:pt x="543" y="264"/>
                    <a:pt x="539" y="262"/>
                    <a:pt x="537" y="265"/>
                  </a:cubicBezTo>
                  <a:cubicBezTo>
                    <a:pt x="536" y="266"/>
                    <a:pt x="535" y="267"/>
                    <a:pt x="534" y="268"/>
                  </a:cubicBezTo>
                  <a:cubicBezTo>
                    <a:pt x="533" y="270"/>
                    <a:pt x="532" y="272"/>
                    <a:pt x="530" y="275"/>
                  </a:cubicBezTo>
                  <a:cubicBezTo>
                    <a:pt x="529" y="276"/>
                    <a:pt x="526" y="277"/>
                    <a:pt x="527" y="282"/>
                  </a:cubicBezTo>
                  <a:cubicBezTo>
                    <a:pt x="524" y="281"/>
                    <a:pt x="524" y="278"/>
                    <a:pt x="522" y="278"/>
                  </a:cubicBezTo>
                  <a:cubicBezTo>
                    <a:pt x="520" y="278"/>
                    <a:pt x="521" y="280"/>
                    <a:pt x="519" y="280"/>
                  </a:cubicBezTo>
                  <a:cubicBezTo>
                    <a:pt x="524" y="286"/>
                    <a:pt x="524" y="291"/>
                    <a:pt x="524" y="299"/>
                  </a:cubicBezTo>
                  <a:cubicBezTo>
                    <a:pt x="521" y="297"/>
                    <a:pt x="522" y="301"/>
                    <a:pt x="522" y="301"/>
                  </a:cubicBezTo>
                  <a:cubicBezTo>
                    <a:pt x="521" y="302"/>
                    <a:pt x="519" y="301"/>
                    <a:pt x="519" y="301"/>
                  </a:cubicBezTo>
                  <a:cubicBezTo>
                    <a:pt x="518" y="303"/>
                    <a:pt x="517" y="303"/>
                    <a:pt x="516" y="304"/>
                  </a:cubicBezTo>
                  <a:cubicBezTo>
                    <a:pt x="514" y="305"/>
                    <a:pt x="513" y="308"/>
                    <a:pt x="512" y="308"/>
                  </a:cubicBezTo>
                  <a:cubicBezTo>
                    <a:pt x="510" y="310"/>
                    <a:pt x="507" y="308"/>
                    <a:pt x="506" y="310"/>
                  </a:cubicBezTo>
                  <a:cubicBezTo>
                    <a:pt x="503" y="311"/>
                    <a:pt x="502" y="314"/>
                    <a:pt x="501" y="317"/>
                  </a:cubicBezTo>
                  <a:cubicBezTo>
                    <a:pt x="497" y="317"/>
                    <a:pt x="497" y="321"/>
                    <a:pt x="493" y="321"/>
                  </a:cubicBezTo>
                  <a:cubicBezTo>
                    <a:pt x="495" y="326"/>
                    <a:pt x="490" y="336"/>
                    <a:pt x="496" y="337"/>
                  </a:cubicBezTo>
                  <a:cubicBezTo>
                    <a:pt x="493" y="342"/>
                    <a:pt x="499" y="342"/>
                    <a:pt x="498" y="349"/>
                  </a:cubicBezTo>
                  <a:cubicBezTo>
                    <a:pt x="498" y="351"/>
                    <a:pt x="499" y="350"/>
                    <a:pt x="501" y="351"/>
                  </a:cubicBezTo>
                  <a:cubicBezTo>
                    <a:pt x="499" y="355"/>
                    <a:pt x="501" y="355"/>
                    <a:pt x="501" y="360"/>
                  </a:cubicBezTo>
                  <a:cubicBezTo>
                    <a:pt x="498" y="361"/>
                    <a:pt x="496" y="361"/>
                    <a:pt x="495" y="363"/>
                  </a:cubicBezTo>
                  <a:cubicBezTo>
                    <a:pt x="493" y="363"/>
                    <a:pt x="494" y="360"/>
                    <a:pt x="493" y="359"/>
                  </a:cubicBezTo>
                  <a:cubicBezTo>
                    <a:pt x="493" y="358"/>
                    <a:pt x="491" y="359"/>
                    <a:pt x="489" y="358"/>
                  </a:cubicBezTo>
                  <a:cubicBezTo>
                    <a:pt x="488" y="357"/>
                    <a:pt x="489" y="354"/>
                    <a:pt x="486" y="355"/>
                  </a:cubicBezTo>
                  <a:cubicBezTo>
                    <a:pt x="487" y="351"/>
                    <a:pt x="489" y="348"/>
                    <a:pt x="484" y="348"/>
                  </a:cubicBezTo>
                  <a:cubicBezTo>
                    <a:pt x="486" y="341"/>
                    <a:pt x="483" y="341"/>
                    <a:pt x="482" y="335"/>
                  </a:cubicBezTo>
                  <a:cubicBezTo>
                    <a:pt x="481" y="335"/>
                    <a:pt x="481" y="337"/>
                    <a:pt x="479" y="337"/>
                  </a:cubicBezTo>
                  <a:cubicBezTo>
                    <a:pt x="479" y="334"/>
                    <a:pt x="479" y="334"/>
                    <a:pt x="479" y="334"/>
                  </a:cubicBezTo>
                  <a:cubicBezTo>
                    <a:pt x="477" y="334"/>
                    <a:pt x="470" y="336"/>
                    <a:pt x="468" y="334"/>
                  </a:cubicBezTo>
                  <a:cubicBezTo>
                    <a:pt x="467" y="333"/>
                    <a:pt x="467" y="331"/>
                    <a:pt x="465" y="331"/>
                  </a:cubicBezTo>
                  <a:cubicBezTo>
                    <a:pt x="464" y="331"/>
                    <a:pt x="462" y="333"/>
                    <a:pt x="460" y="332"/>
                  </a:cubicBezTo>
                  <a:cubicBezTo>
                    <a:pt x="460" y="332"/>
                    <a:pt x="465" y="327"/>
                    <a:pt x="460" y="329"/>
                  </a:cubicBezTo>
                  <a:cubicBezTo>
                    <a:pt x="459" y="330"/>
                    <a:pt x="460" y="331"/>
                    <a:pt x="458" y="331"/>
                  </a:cubicBezTo>
                  <a:cubicBezTo>
                    <a:pt x="455" y="331"/>
                    <a:pt x="449" y="331"/>
                    <a:pt x="446" y="329"/>
                  </a:cubicBezTo>
                  <a:cubicBezTo>
                    <a:pt x="443" y="329"/>
                    <a:pt x="445" y="334"/>
                    <a:pt x="444" y="337"/>
                  </a:cubicBezTo>
                  <a:cubicBezTo>
                    <a:pt x="437" y="335"/>
                    <a:pt x="428" y="335"/>
                    <a:pt x="419" y="334"/>
                  </a:cubicBezTo>
                  <a:cubicBezTo>
                    <a:pt x="418" y="334"/>
                    <a:pt x="418" y="335"/>
                    <a:pt x="416" y="335"/>
                  </a:cubicBezTo>
                  <a:cubicBezTo>
                    <a:pt x="415" y="335"/>
                    <a:pt x="415" y="338"/>
                    <a:pt x="414" y="338"/>
                  </a:cubicBezTo>
                  <a:cubicBezTo>
                    <a:pt x="412" y="338"/>
                    <a:pt x="412" y="340"/>
                    <a:pt x="412" y="341"/>
                  </a:cubicBezTo>
                  <a:cubicBezTo>
                    <a:pt x="410" y="341"/>
                    <a:pt x="408" y="340"/>
                    <a:pt x="407" y="341"/>
                  </a:cubicBezTo>
                  <a:cubicBezTo>
                    <a:pt x="405" y="341"/>
                    <a:pt x="405" y="344"/>
                    <a:pt x="402" y="344"/>
                  </a:cubicBezTo>
                  <a:cubicBezTo>
                    <a:pt x="403" y="346"/>
                    <a:pt x="401" y="353"/>
                    <a:pt x="404" y="353"/>
                  </a:cubicBezTo>
                  <a:cubicBezTo>
                    <a:pt x="402" y="355"/>
                    <a:pt x="401" y="358"/>
                    <a:pt x="400" y="359"/>
                  </a:cubicBezTo>
                  <a:cubicBezTo>
                    <a:pt x="400" y="363"/>
                    <a:pt x="399" y="367"/>
                    <a:pt x="400" y="370"/>
                  </a:cubicBezTo>
                  <a:cubicBezTo>
                    <a:pt x="400" y="372"/>
                    <a:pt x="401" y="373"/>
                    <a:pt x="401" y="374"/>
                  </a:cubicBezTo>
                  <a:cubicBezTo>
                    <a:pt x="401" y="378"/>
                    <a:pt x="402" y="382"/>
                    <a:pt x="400" y="384"/>
                  </a:cubicBezTo>
                  <a:cubicBezTo>
                    <a:pt x="399" y="386"/>
                    <a:pt x="403" y="385"/>
                    <a:pt x="404" y="386"/>
                  </a:cubicBezTo>
                  <a:cubicBezTo>
                    <a:pt x="404" y="386"/>
                    <a:pt x="402" y="388"/>
                    <a:pt x="402" y="388"/>
                  </a:cubicBezTo>
                  <a:cubicBezTo>
                    <a:pt x="402" y="388"/>
                    <a:pt x="404" y="390"/>
                    <a:pt x="404" y="390"/>
                  </a:cubicBezTo>
                  <a:cubicBezTo>
                    <a:pt x="405" y="391"/>
                    <a:pt x="406" y="390"/>
                    <a:pt x="407" y="391"/>
                  </a:cubicBezTo>
                  <a:cubicBezTo>
                    <a:pt x="407" y="392"/>
                    <a:pt x="406" y="394"/>
                    <a:pt x="407" y="394"/>
                  </a:cubicBezTo>
                  <a:cubicBezTo>
                    <a:pt x="407" y="394"/>
                    <a:pt x="408" y="394"/>
                    <a:pt x="408" y="394"/>
                  </a:cubicBezTo>
                  <a:cubicBezTo>
                    <a:pt x="408" y="395"/>
                    <a:pt x="408" y="397"/>
                    <a:pt x="408" y="397"/>
                  </a:cubicBezTo>
                  <a:cubicBezTo>
                    <a:pt x="409" y="398"/>
                    <a:pt x="412" y="400"/>
                    <a:pt x="412" y="402"/>
                  </a:cubicBezTo>
                  <a:cubicBezTo>
                    <a:pt x="423" y="403"/>
                    <a:pt x="429" y="400"/>
                    <a:pt x="435" y="402"/>
                  </a:cubicBezTo>
                  <a:cubicBezTo>
                    <a:pt x="436" y="402"/>
                    <a:pt x="436" y="401"/>
                    <a:pt x="437" y="400"/>
                  </a:cubicBezTo>
                  <a:cubicBezTo>
                    <a:pt x="439" y="398"/>
                    <a:pt x="440" y="396"/>
                    <a:pt x="442" y="393"/>
                  </a:cubicBezTo>
                  <a:cubicBezTo>
                    <a:pt x="442" y="391"/>
                    <a:pt x="444" y="390"/>
                    <a:pt x="442" y="390"/>
                  </a:cubicBezTo>
                  <a:cubicBezTo>
                    <a:pt x="445" y="385"/>
                    <a:pt x="455" y="382"/>
                    <a:pt x="463" y="386"/>
                  </a:cubicBezTo>
                  <a:cubicBezTo>
                    <a:pt x="459" y="389"/>
                    <a:pt x="459" y="395"/>
                    <a:pt x="456" y="398"/>
                  </a:cubicBezTo>
                  <a:cubicBezTo>
                    <a:pt x="454" y="402"/>
                    <a:pt x="458" y="402"/>
                    <a:pt x="457" y="405"/>
                  </a:cubicBezTo>
                  <a:cubicBezTo>
                    <a:pt x="454" y="406"/>
                    <a:pt x="453" y="409"/>
                    <a:pt x="451" y="412"/>
                  </a:cubicBezTo>
                  <a:cubicBezTo>
                    <a:pt x="451" y="413"/>
                    <a:pt x="451" y="414"/>
                    <a:pt x="450" y="414"/>
                  </a:cubicBezTo>
                  <a:cubicBezTo>
                    <a:pt x="449" y="417"/>
                    <a:pt x="456" y="413"/>
                    <a:pt x="454" y="418"/>
                  </a:cubicBezTo>
                  <a:cubicBezTo>
                    <a:pt x="458" y="418"/>
                    <a:pt x="458" y="415"/>
                    <a:pt x="463" y="416"/>
                  </a:cubicBezTo>
                  <a:cubicBezTo>
                    <a:pt x="462" y="420"/>
                    <a:pt x="465" y="418"/>
                    <a:pt x="465" y="421"/>
                  </a:cubicBezTo>
                  <a:cubicBezTo>
                    <a:pt x="473" y="418"/>
                    <a:pt x="474" y="423"/>
                    <a:pt x="482" y="422"/>
                  </a:cubicBezTo>
                  <a:cubicBezTo>
                    <a:pt x="479" y="426"/>
                    <a:pt x="484" y="430"/>
                    <a:pt x="479" y="432"/>
                  </a:cubicBezTo>
                  <a:cubicBezTo>
                    <a:pt x="482" y="435"/>
                    <a:pt x="481" y="444"/>
                    <a:pt x="479" y="447"/>
                  </a:cubicBezTo>
                  <a:cubicBezTo>
                    <a:pt x="480" y="450"/>
                    <a:pt x="482" y="451"/>
                    <a:pt x="485" y="450"/>
                  </a:cubicBezTo>
                  <a:cubicBezTo>
                    <a:pt x="484" y="453"/>
                    <a:pt x="488" y="452"/>
                    <a:pt x="488" y="454"/>
                  </a:cubicBezTo>
                  <a:cubicBezTo>
                    <a:pt x="488" y="456"/>
                    <a:pt x="492" y="455"/>
                    <a:pt x="492" y="457"/>
                  </a:cubicBezTo>
                  <a:cubicBezTo>
                    <a:pt x="497" y="453"/>
                    <a:pt x="505" y="458"/>
                    <a:pt x="509" y="456"/>
                  </a:cubicBezTo>
                  <a:cubicBezTo>
                    <a:pt x="509" y="459"/>
                    <a:pt x="509" y="459"/>
                    <a:pt x="509" y="459"/>
                  </a:cubicBezTo>
                  <a:cubicBezTo>
                    <a:pt x="511" y="458"/>
                    <a:pt x="516" y="456"/>
                    <a:pt x="516" y="460"/>
                  </a:cubicBezTo>
                  <a:cubicBezTo>
                    <a:pt x="517" y="459"/>
                    <a:pt x="518" y="459"/>
                    <a:pt x="520" y="459"/>
                  </a:cubicBezTo>
                  <a:cubicBezTo>
                    <a:pt x="521" y="458"/>
                    <a:pt x="522" y="457"/>
                    <a:pt x="523" y="456"/>
                  </a:cubicBezTo>
                  <a:cubicBezTo>
                    <a:pt x="524" y="455"/>
                    <a:pt x="524" y="456"/>
                    <a:pt x="524" y="454"/>
                  </a:cubicBezTo>
                  <a:cubicBezTo>
                    <a:pt x="524" y="452"/>
                    <a:pt x="527" y="455"/>
                    <a:pt x="527" y="453"/>
                  </a:cubicBezTo>
                  <a:cubicBezTo>
                    <a:pt x="527" y="452"/>
                    <a:pt x="527" y="450"/>
                    <a:pt x="527" y="450"/>
                  </a:cubicBezTo>
                  <a:cubicBezTo>
                    <a:pt x="528" y="449"/>
                    <a:pt x="529" y="451"/>
                    <a:pt x="529" y="452"/>
                  </a:cubicBezTo>
                  <a:cubicBezTo>
                    <a:pt x="530" y="451"/>
                    <a:pt x="530" y="450"/>
                    <a:pt x="531" y="449"/>
                  </a:cubicBezTo>
                  <a:cubicBezTo>
                    <a:pt x="533" y="448"/>
                    <a:pt x="535" y="447"/>
                    <a:pt x="537" y="445"/>
                  </a:cubicBezTo>
                  <a:cubicBezTo>
                    <a:pt x="538" y="444"/>
                    <a:pt x="539" y="443"/>
                    <a:pt x="538" y="442"/>
                  </a:cubicBezTo>
                  <a:cubicBezTo>
                    <a:pt x="540" y="443"/>
                    <a:pt x="554" y="445"/>
                    <a:pt x="547" y="446"/>
                  </a:cubicBezTo>
                  <a:cubicBezTo>
                    <a:pt x="547" y="448"/>
                    <a:pt x="550" y="447"/>
                    <a:pt x="552" y="447"/>
                  </a:cubicBezTo>
                  <a:cubicBezTo>
                    <a:pt x="554" y="447"/>
                    <a:pt x="554" y="446"/>
                    <a:pt x="554" y="445"/>
                  </a:cubicBezTo>
                  <a:cubicBezTo>
                    <a:pt x="565" y="445"/>
                    <a:pt x="565" y="445"/>
                    <a:pt x="565" y="445"/>
                  </a:cubicBezTo>
                  <a:cubicBezTo>
                    <a:pt x="563" y="449"/>
                    <a:pt x="571" y="447"/>
                    <a:pt x="575" y="449"/>
                  </a:cubicBezTo>
                  <a:cubicBezTo>
                    <a:pt x="575" y="449"/>
                    <a:pt x="575" y="450"/>
                    <a:pt x="576" y="450"/>
                  </a:cubicBezTo>
                  <a:cubicBezTo>
                    <a:pt x="577" y="450"/>
                    <a:pt x="578" y="451"/>
                    <a:pt x="579" y="452"/>
                  </a:cubicBezTo>
                  <a:cubicBezTo>
                    <a:pt x="582" y="452"/>
                    <a:pt x="583" y="450"/>
                    <a:pt x="585" y="450"/>
                  </a:cubicBezTo>
                  <a:cubicBezTo>
                    <a:pt x="592" y="449"/>
                    <a:pt x="599" y="451"/>
                    <a:pt x="606" y="452"/>
                  </a:cubicBezTo>
                  <a:cubicBezTo>
                    <a:pt x="605" y="454"/>
                    <a:pt x="607" y="457"/>
                    <a:pt x="607" y="454"/>
                  </a:cubicBezTo>
                  <a:cubicBezTo>
                    <a:pt x="609" y="455"/>
                    <a:pt x="608" y="456"/>
                    <a:pt x="607" y="456"/>
                  </a:cubicBezTo>
                  <a:cubicBezTo>
                    <a:pt x="607" y="459"/>
                    <a:pt x="611" y="456"/>
                    <a:pt x="613" y="459"/>
                  </a:cubicBezTo>
                  <a:cubicBezTo>
                    <a:pt x="613" y="459"/>
                    <a:pt x="612" y="461"/>
                    <a:pt x="613" y="461"/>
                  </a:cubicBezTo>
                  <a:cubicBezTo>
                    <a:pt x="614" y="462"/>
                    <a:pt x="617" y="461"/>
                    <a:pt x="618" y="461"/>
                  </a:cubicBezTo>
                  <a:cubicBezTo>
                    <a:pt x="617" y="464"/>
                    <a:pt x="619" y="465"/>
                    <a:pt x="621" y="467"/>
                  </a:cubicBezTo>
                  <a:cubicBezTo>
                    <a:pt x="623" y="469"/>
                    <a:pt x="626" y="471"/>
                    <a:pt x="627" y="474"/>
                  </a:cubicBezTo>
                  <a:cubicBezTo>
                    <a:pt x="636" y="473"/>
                    <a:pt x="639" y="478"/>
                    <a:pt x="646" y="475"/>
                  </a:cubicBezTo>
                  <a:cubicBezTo>
                    <a:pt x="644" y="481"/>
                    <a:pt x="654" y="475"/>
                    <a:pt x="652" y="481"/>
                  </a:cubicBezTo>
                  <a:cubicBezTo>
                    <a:pt x="657" y="479"/>
                    <a:pt x="657" y="485"/>
                    <a:pt x="660" y="485"/>
                  </a:cubicBezTo>
                  <a:cubicBezTo>
                    <a:pt x="662" y="485"/>
                    <a:pt x="662" y="489"/>
                    <a:pt x="665" y="488"/>
                  </a:cubicBezTo>
                  <a:cubicBezTo>
                    <a:pt x="661" y="492"/>
                    <a:pt x="666" y="491"/>
                    <a:pt x="666" y="495"/>
                  </a:cubicBezTo>
                  <a:cubicBezTo>
                    <a:pt x="666" y="498"/>
                    <a:pt x="669" y="497"/>
                    <a:pt x="670" y="498"/>
                  </a:cubicBezTo>
                  <a:cubicBezTo>
                    <a:pt x="671" y="499"/>
                    <a:pt x="670" y="502"/>
                    <a:pt x="673" y="501"/>
                  </a:cubicBezTo>
                  <a:cubicBezTo>
                    <a:pt x="668" y="506"/>
                    <a:pt x="680" y="508"/>
                    <a:pt x="676" y="512"/>
                  </a:cubicBezTo>
                  <a:cubicBezTo>
                    <a:pt x="679" y="511"/>
                    <a:pt x="680" y="512"/>
                    <a:pt x="680" y="515"/>
                  </a:cubicBezTo>
                  <a:cubicBezTo>
                    <a:pt x="687" y="513"/>
                    <a:pt x="697" y="515"/>
                    <a:pt x="700" y="522"/>
                  </a:cubicBezTo>
                  <a:cubicBezTo>
                    <a:pt x="707" y="521"/>
                    <a:pt x="710" y="524"/>
                    <a:pt x="718" y="523"/>
                  </a:cubicBezTo>
                  <a:cubicBezTo>
                    <a:pt x="719" y="524"/>
                    <a:pt x="715" y="525"/>
                    <a:pt x="715" y="524"/>
                  </a:cubicBezTo>
                  <a:cubicBezTo>
                    <a:pt x="717" y="527"/>
                    <a:pt x="726" y="526"/>
                    <a:pt x="731" y="526"/>
                  </a:cubicBezTo>
                  <a:cubicBezTo>
                    <a:pt x="731" y="527"/>
                    <a:pt x="732" y="527"/>
                    <a:pt x="733" y="527"/>
                  </a:cubicBezTo>
                  <a:cubicBezTo>
                    <a:pt x="733" y="530"/>
                    <a:pt x="736" y="529"/>
                    <a:pt x="738" y="530"/>
                  </a:cubicBezTo>
                  <a:cubicBezTo>
                    <a:pt x="738" y="531"/>
                    <a:pt x="737" y="532"/>
                    <a:pt x="738" y="533"/>
                  </a:cubicBezTo>
                  <a:cubicBezTo>
                    <a:pt x="738" y="533"/>
                    <a:pt x="740" y="532"/>
                    <a:pt x="740" y="533"/>
                  </a:cubicBezTo>
                  <a:cubicBezTo>
                    <a:pt x="741" y="534"/>
                    <a:pt x="740" y="537"/>
                    <a:pt x="743" y="536"/>
                  </a:cubicBezTo>
                  <a:cubicBezTo>
                    <a:pt x="743" y="579"/>
                    <a:pt x="743" y="579"/>
                    <a:pt x="743" y="579"/>
                  </a:cubicBezTo>
                  <a:cubicBezTo>
                    <a:pt x="737" y="577"/>
                    <a:pt x="744" y="587"/>
                    <a:pt x="738" y="585"/>
                  </a:cubicBezTo>
                  <a:cubicBezTo>
                    <a:pt x="737" y="590"/>
                    <a:pt x="736" y="594"/>
                    <a:pt x="736" y="599"/>
                  </a:cubicBezTo>
                  <a:cubicBezTo>
                    <a:pt x="736" y="601"/>
                    <a:pt x="739" y="607"/>
                    <a:pt x="738" y="613"/>
                  </a:cubicBezTo>
                  <a:cubicBezTo>
                    <a:pt x="738" y="613"/>
                    <a:pt x="736" y="614"/>
                    <a:pt x="736" y="614"/>
                  </a:cubicBezTo>
                  <a:cubicBezTo>
                    <a:pt x="736" y="615"/>
                    <a:pt x="737" y="616"/>
                    <a:pt x="736" y="617"/>
                  </a:cubicBezTo>
                  <a:cubicBezTo>
                    <a:pt x="736" y="618"/>
                    <a:pt x="732" y="619"/>
                    <a:pt x="733" y="624"/>
                  </a:cubicBezTo>
                  <a:cubicBezTo>
                    <a:pt x="730" y="625"/>
                    <a:pt x="729" y="627"/>
                    <a:pt x="726" y="628"/>
                  </a:cubicBezTo>
                  <a:cubicBezTo>
                    <a:pt x="726" y="629"/>
                    <a:pt x="727" y="632"/>
                    <a:pt x="726" y="633"/>
                  </a:cubicBezTo>
                  <a:cubicBezTo>
                    <a:pt x="726" y="633"/>
                    <a:pt x="724" y="632"/>
                    <a:pt x="724" y="633"/>
                  </a:cubicBezTo>
                  <a:cubicBezTo>
                    <a:pt x="723" y="633"/>
                    <a:pt x="724" y="635"/>
                    <a:pt x="724" y="635"/>
                  </a:cubicBezTo>
                  <a:cubicBezTo>
                    <a:pt x="722" y="636"/>
                    <a:pt x="718" y="635"/>
                    <a:pt x="718" y="638"/>
                  </a:cubicBezTo>
                  <a:cubicBezTo>
                    <a:pt x="718" y="640"/>
                    <a:pt x="715" y="639"/>
                    <a:pt x="712" y="641"/>
                  </a:cubicBezTo>
                  <a:cubicBezTo>
                    <a:pt x="712" y="641"/>
                    <a:pt x="710" y="644"/>
                    <a:pt x="710" y="644"/>
                  </a:cubicBezTo>
                  <a:cubicBezTo>
                    <a:pt x="709" y="644"/>
                    <a:pt x="708" y="642"/>
                    <a:pt x="707" y="642"/>
                  </a:cubicBezTo>
                  <a:cubicBezTo>
                    <a:pt x="707" y="642"/>
                    <a:pt x="706" y="644"/>
                    <a:pt x="705" y="644"/>
                  </a:cubicBezTo>
                  <a:cubicBezTo>
                    <a:pt x="703" y="644"/>
                    <a:pt x="703" y="644"/>
                    <a:pt x="703" y="647"/>
                  </a:cubicBezTo>
                  <a:cubicBezTo>
                    <a:pt x="697" y="644"/>
                    <a:pt x="694" y="650"/>
                    <a:pt x="691" y="652"/>
                  </a:cubicBezTo>
                  <a:cubicBezTo>
                    <a:pt x="691" y="653"/>
                    <a:pt x="689" y="652"/>
                    <a:pt x="689" y="652"/>
                  </a:cubicBezTo>
                  <a:cubicBezTo>
                    <a:pt x="688" y="653"/>
                    <a:pt x="686" y="654"/>
                    <a:pt x="686" y="655"/>
                  </a:cubicBezTo>
                  <a:cubicBezTo>
                    <a:pt x="685" y="656"/>
                    <a:pt x="683" y="657"/>
                    <a:pt x="683" y="658"/>
                  </a:cubicBezTo>
                  <a:cubicBezTo>
                    <a:pt x="683" y="658"/>
                    <a:pt x="686" y="662"/>
                    <a:pt x="681" y="661"/>
                  </a:cubicBezTo>
                  <a:cubicBezTo>
                    <a:pt x="683" y="667"/>
                    <a:pt x="679" y="670"/>
                    <a:pt x="680" y="676"/>
                  </a:cubicBezTo>
                  <a:cubicBezTo>
                    <a:pt x="676" y="675"/>
                    <a:pt x="678" y="679"/>
                    <a:pt x="677" y="680"/>
                  </a:cubicBezTo>
                  <a:cubicBezTo>
                    <a:pt x="677" y="681"/>
                    <a:pt x="675" y="680"/>
                    <a:pt x="674" y="680"/>
                  </a:cubicBezTo>
                  <a:cubicBezTo>
                    <a:pt x="674" y="681"/>
                    <a:pt x="677" y="683"/>
                    <a:pt x="674" y="683"/>
                  </a:cubicBezTo>
                  <a:cubicBezTo>
                    <a:pt x="672" y="683"/>
                    <a:pt x="673" y="688"/>
                    <a:pt x="669" y="689"/>
                  </a:cubicBezTo>
                  <a:cubicBezTo>
                    <a:pt x="668" y="689"/>
                    <a:pt x="666" y="691"/>
                    <a:pt x="666" y="691"/>
                  </a:cubicBezTo>
                  <a:cubicBezTo>
                    <a:pt x="664" y="693"/>
                    <a:pt x="662" y="698"/>
                    <a:pt x="659" y="700"/>
                  </a:cubicBezTo>
                  <a:cubicBezTo>
                    <a:pt x="659" y="705"/>
                    <a:pt x="659" y="705"/>
                    <a:pt x="659" y="705"/>
                  </a:cubicBezTo>
                  <a:cubicBezTo>
                    <a:pt x="657" y="707"/>
                    <a:pt x="655" y="708"/>
                    <a:pt x="655" y="711"/>
                  </a:cubicBezTo>
                  <a:cubicBezTo>
                    <a:pt x="648" y="711"/>
                    <a:pt x="648" y="711"/>
                    <a:pt x="648" y="711"/>
                  </a:cubicBezTo>
                  <a:cubicBezTo>
                    <a:pt x="648" y="712"/>
                    <a:pt x="650" y="712"/>
                    <a:pt x="651" y="712"/>
                  </a:cubicBezTo>
                  <a:cubicBezTo>
                    <a:pt x="650" y="714"/>
                    <a:pt x="648" y="714"/>
                    <a:pt x="646" y="714"/>
                  </a:cubicBezTo>
                  <a:cubicBezTo>
                    <a:pt x="645" y="715"/>
                    <a:pt x="644" y="717"/>
                    <a:pt x="644" y="719"/>
                  </a:cubicBezTo>
                  <a:cubicBezTo>
                    <a:pt x="642" y="718"/>
                    <a:pt x="641" y="718"/>
                    <a:pt x="641" y="721"/>
                  </a:cubicBezTo>
                  <a:cubicBezTo>
                    <a:pt x="639" y="721"/>
                    <a:pt x="640" y="719"/>
                    <a:pt x="639" y="718"/>
                  </a:cubicBezTo>
                  <a:cubicBezTo>
                    <a:pt x="637" y="718"/>
                    <a:pt x="635" y="718"/>
                    <a:pt x="635" y="717"/>
                  </a:cubicBezTo>
                  <a:cubicBezTo>
                    <a:pt x="634" y="718"/>
                    <a:pt x="634" y="720"/>
                    <a:pt x="631" y="719"/>
                  </a:cubicBezTo>
                  <a:cubicBezTo>
                    <a:pt x="631" y="723"/>
                    <a:pt x="634" y="724"/>
                    <a:pt x="634" y="727"/>
                  </a:cubicBezTo>
                  <a:cubicBezTo>
                    <a:pt x="634" y="730"/>
                    <a:pt x="629" y="733"/>
                    <a:pt x="632" y="735"/>
                  </a:cubicBezTo>
                  <a:cubicBezTo>
                    <a:pt x="632" y="738"/>
                    <a:pt x="625" y="735"/>
                    <a:pt x="624" y="738"/>
                  </a:cubicBezTo>
                  <a:cubicBezTo>
                    <a:pt x="622" y="737"/>
                    <a:pt x="623" y="740"/>
                    <a:pt x="623" y="741"/>
                  </a:cubicBezTo>
                  <a:cubicBezTo>
                    <a:pt x="621" y="742"/>
                    <a:pt x="616" y="740"/>
                    <a:pt x="617" y="745"/>
                  </a:cubicBezTo>
                  <a:cubicBezTo>
                    <a:pt x="614" y="742"/>
                    <a:pt x="604" y="742"/>
                    <a:pt x="603" y="746"/>
                  </a:cubicBezTo>
                  <a:cubicBezTo>
                    <a:pt x="603" y="748"/>
                    <a:pt x="604" y="747"/>
                    <a:pt x="604" y="746"/>
                  </a:cubicBezTo>
                  <a:cubicBezTo>
                    <a:pt x="608" y="746"/>
                    <a:pt x="604" y="750"/>
                    <a:pt x="602" y="749"/>
                  </a:cubicBezTo>
                  <a:cubicBezTo>
                    <a:pt x="602" y="752"/>
                    <a:pt x="597" y="757"/>
                    <a:pt x="600" y="757"/>
                  </a:cubicBezTo>
                  <a:cubicBezTo>
                    <a:pt x="600" y="758"/>
                    <a:pt x="598" y="759"/>
                    <a:pt x="597" y="759"/>
                  </a:cubicBezTo>
                  <a:cubicBezTo>
                    <a:pt x="597" y="759"/>
                    <a:pt x="595" y="757"/>
                    <a:pt x="596" y="757"/>
                  </a:cubicBezTo>
                  <a:cubicBezTo>
                    <a:pt x="595" y="757"/>
                    <a:pt x="591" y="761"/>
                    <a:pt x="592" y="756"/>
                  </a:cubicBezTo>
                  <a:cubicBezTo>
                    <a:pt x="590" y="757"/>
                    <a:pt x="590" y="760"/>
                    <a:pt x="589" y="757"/>
                  </a:cubicBezTo>
                  <a:cubicBezTo>
                    <a:pt x="587" y="758"/>
                    <a:pt x="590" y="766"/>
                    <a:pt x="590" y="769"/>
                  </a:cubicBezTo>
                  <a:cubicBezTo>
                    <a:pt x="591" y="772"/>
                    <a:pt x="588" y="771"/>
                    <a:pt x="588" y="774"/>
                  </a:cubicBezTo>
                  <a:cubicBezTo>
                    <a:pt x="587" y="776"/>
                    <a:pt x="588" y="779"/>
                    <a:pt x="583" y="778"/>
                  </a:cubicBezTo>
                  <a:cubicBezTo>
                    <a:pt x="583" y="780"/>
                    <a:pt x="586" y="781"/>
                    <a:pt x="586" y="781"/>
                  </a:cubicBezTo>
                  <a:cubicBezTo>
                    <a:pt x="586" y="783"/>
                    <a:pt x="584" y="781"/>
                    <a:pt x="583" y="781"/>
                  </a:cubicBezTo>
                  <a:cubicBezTo>
                    <a:pt x="582" y="782"/>
                    <a:pt x="582" y="786"/>
                    <a:pt x="583" y="785"/>
                  </a:cubicBezTo>
                  <a:cubicBezTo>
                    <a:pt x="583" y="787"/>
                    <a:pt x="582" y="785"/>
                    <a:pt x="580" y="785"/>
                  </a:cubicBezTo>
                  <a:cubicBezTo>
                    <a:pt x="581" y="785"/>
                    <a:pt x="580" y="788"/>
                    <a:pt x="579" y="787"/>
                  </a:cubicBezTo>
                  <a:cubicBezTo>
                    <a:pt x="577" y="784"/>
                    <a:pt x="580" y="787"/>
                    <a:pt x="578" y="790"/>
                  </a:cubicBezTo>
                  <a:cubicBezTo>
                    <a:pt x="575" y="792"/>
                    <a:pt x="575" y="789"/>
                    <a:pt x="572" y="791"/>
                  </a:cubicBezTo>
                  <a:cubicBezTo>
                    <a:pt x="570" y="795"/>
                    <a:pt x="579" y="794"/>
                    <a:pt x="573" y="797"/>
                  </a:cubicBezTo>
                  <a:cubicBezTo>
                    <a:pt x="574" y="798"/>
                    <a:pt x="576" y="798"/>
                    <a:pt x="578" y="798"/>
                  </a:cubicBezTo>
                  <a:cubicBezTo>
                    <a:pt x="577" y="801"/>
                    <a:pt x="578" y="802"/>
                    <a:pt x="580" y="802"/>
                  </a:cubicBezTo>
                  <a:cubicBezTo>
                    <a:pt x="583" y="806"/>
                    <a:pt x="578" y="807"/>
                    <a:pt x="578" y="808"/>
                  </a:cubicBezTo>
                  <a:cubicBezTo>
                    <a:pt x="578" y="809"/>
                    <a:pt x="579" y="810"/>
                    <a:pt x="579" y="809"/>
                  </a:cubicBezTo>
                  <a:cubicBezTo>
                    <a:pt x="578" y="811"/>
                    <a:pt x="579" y="809"/>
                    <a:pt x="578" y="809"/>
                  </a:cubicBezTo>
                  <a:cubicBezTo>
                    <a:pt x="576" y="809"/>
                    <a:pt x="576" y="812"/>
                    <a:pt x="572" y="812"/>
                  </a:cubicBezTo>
                  <a:cubicBezTo>
                    <a:pt x="574" y="815"/>
                    <a:pt x="573" y="815"/>
                    <a:pt x="569" y="815"/>
                  </a:cubicBezTo>
                  <a:cubicBezTo>
                    <a:pt x="570" y="819"/>
                    <a:pt x="567" y="819"/>
                    <a:pt x="568" y="822"/>
                  </a:cubicBezTo>
                  <a:cubicBezTo>
                    <a:pt x="563" y="823"/>
                    <a:pt x="569" y="828"/>
                    <a:pt x="564" y="825"/>
                  </a:cubicBezTo>
                  <a:cubicBezTo>
                    <a:pt x="564" y="828"/>
                    <a:pt x="563" y="831"/>
                    <a:pt x="564" y="835"/>
                  </a:cubicBezTo>
                  <a:cubicBezTo>
                    <a:pt x="564" y="835"/>
                    <a:pt x="565" y="836"/>
                    <a:pt x="565" y="836"/>
                  </a:cubicBezTo>
                  <a:cubicBezTo>
                    <a:pt x="565" y="838"/>
                    <a:pt x="562" y="839"/>
                    <a:pt x="565" y="842"/>
                  </a:cubicBezTo>
                  <a:cubicBezTo>
                    <a:pt x="567" y="843"/>
                    <a:pt x="565" y="845"/>
                    <a:pt x="566" y="849"/>
                  </a:cubicBezTo>
                  <a:cubicBezTo>
                    <a:pt x="568" y="851"/>
                    <a:pt x="571" y="852"/>
                    <a:pt x="572" y="856"/>
                  </a:cubicBezTo>
                  <a:cubicBezTo>
                    <a:pt x="576" y="858"/>
                    <a:pt x="578" y="853"/>
                    <a:pt x="580" y="857"/>
                  </a:cubicBezTo>
                  <a:cubicBezTo>
                    <a:pt x="582" y="862"/>
                    <a:pt x="576" y="859"/>
                    <a:pt x="573" y="860"/>
                  </a:cubicBezTo>
                  <a:cubicBezTo>
                    <a:pt x="568" y="861"/>
                    <a:pt x="561" y="864"/>
                    <a:pt x="557" y="863"/>
                  </a:cubicBezTo>
                  <a:cubicBezTo>
                    <a:pt x="556" y="863"/>
                    <a:pt x="557" y="860"/>
                    <a:pt x="557" y="860"/>
                  </a:cubicBezTo>
                  <a:cubicBezTo>
                    <a:pt x="550" y="861"/>
                    <a:pt x="549" y="857"/>
                    <a:pt x="544" y="857"/>
                  </a:cubicBezTo>
                  <a:cubicBezTo>
                    <a:pt x="544" y="853"/>
                    <a:pt x="544" y="853"/>
                    <a:pt x="544" y="853"/>
                  </a:cubicBezTo>
                  <a:cubicBezTo>
                    <a:pt x="543" y="849"/>
                    <a:pt x="539" y="852"/>
                    <a:pt x="538" y="849"/>
                  </a:cubicBezTo>
                  <a:cubicBezTo>
                    <a:pt x="538" y="847"/>
                    <a:pt x="537" y="847"/>
                    <a:pt x="537" y="846"/>
                  </a:cubicBezTo>
                  <a:cubicBezTo>
                    <a:pt x="537" y="845"/>
                    <a:pt x="536" y="844"/>
                    <a:pt x="536" y="844"/>
                  </a:cubicBezTo>
                  <a:cubicBezTo>
                    <a:pt x="536" y="843"/>
                    <a:pt x="539" y="840"/>
                    <a:pt x="536" y="840"/>
                  </a:cubicBezTo>
                  <a:cubicBezTo>
                    <a:pt x="534" y="840"/>
                    <a:pt x="536" y="839"/>
                    <a:pt x="536" y="837"/>
                  </a:cubicBezTo>
                  <a:cubicBezTo>
                    <a:pt x="535" y="836"/>
                    <a:pt x="533" y="836"/>
                    <a:pt x="533" y="835"/>
                  </a:cubicBezTo>
                  <a:cubicBezTo>
                    <a:pt x="532" y="834"/>
                    <a:pt x="535" y="833"/>
                    <a:pt x="534" y="832"/>
                  </a:cubicBezTo>
                  <a:cubicBezTo>
                    <a:pt x="534" y="832"/>
                    <a:pt x="533" y="831"/>
                    <a:pt x="533" y="830"/>
                  </a:cubicBezTo>
                  <a:cubicBezTo>
                    <a:pt x="532" y="829"/>
                    <a:pt x="531" y="827"/>
                    <a:pt x="530" y="826"/>
                  </a:cubicBezTo>
                  <a:cubicBezTo>
                    <a:pt x="529" y="824"/>
                    <a:pt x="532" y="823"/>
                    <a:pt x="531" y="822"/>
                  </a:cubicBezTo>
                  <a:cubicBezTo>
                    <a:pt x="531" y="821"/>
                    <a:pt x="529" y="820"/>
                    <a:pt x="529" y="820"/>
                  </a:cubicBezTo>
                  <a:cubicBezTo>
                    <a:pt x="529" y="819"/>
                    <a:pt x="534" y="818"/>
                    <a:pt x="530" y="816"/>
                  </a:cubicBezTo>
                  <a:cubicBezTo>
                    <a:pt x="530" y="815"/>
                    <a:pt x="532" y="815"/>
                    <a:pt x="533" y="815"/>
                  </a:cubicBezTo>
                  <a:cubicBezTo>
                    <a:pt x="533" y="805"/>
                    <a:pt x="533" y="805"/>
                    <a:pt x="533" y="805"/>
                  </a:cubicBezTo>
                  <a:cubicBezTo>
                    <a:pt x="532" y="804"/>
                    <a:pt x="530" y="803"/>
                    <a:pt x="529" y="802"/>
                  </a:cubicBezTo>
                  <a:cubicBezTo>
                    <a:pt x="530" y="798"/>
                    <a:pt x="534" y="794"/>
                    <a:pt x="531" y="790"/>
                  </a:cubicBezTo>
                  <a:cubicBezTo>
                    <a:pt x="535" y="791"/>
                    <a:pt x="535" y="788"/>
                    <a:pt x="538" y="788"/>
                  </a:cubicBezTo>
                  <a:cubicBezTo>
                    <a:pt x="538" y="776"/>
                    <a:pt x="538" y="776"/>
                    <a:pt x="538" y="776"/>
                  </a:cubicBezTo>
                  <a:cubicBezTo>
                    <a:pt x="545" y="776"/>
                    <a:pt x="542" y="767"/>
                    <a:pt x="545" y="763"/>
                  </a:cubicBezTo>
                  <a:cubicBezTo>
                    <a:pt x="544" y="764"/>
                    <a:pt x="543" y="765"/>
                    <a:pt x="543" y="763"/>
                  </a:cubicBezTo>
                  <a:cubicBezTo>
                    <a:pt x="540" y="764"/>
                    <a:pt x="538" y="767"/>
                    <a:pt x="538" y="771"/>
                  </a:cubicBezTo>
                  <a:cubicBezTo>
                    <a:pt x="536" y="770"/>
                    <a:pt x="534" y="769"/>
                    <a:pt x="534" y="766"/>
                  </a:cubicBezTo>
                  <a:cubicBezTo>
                    <a:pt x="532" y="764"/>
                    <a:pt x="538" y="761"/>
                    <a:pt x="537" y="760"/>
                  </a:cubicBezTo>
                  <a:cubicBezTo>
                    <a:pt x="534" y="758"/>
                    <a:pt x="537" y="761"/>
                    <a:pt x="540" y="759"/>
                  </a:cubicBezTo>
                  <a:cubicBezTo>
                    <a:pt x="541" y="752"/>
                    <a:pt x="537" y="745"/>
                    <a:pt x="538" y="739"/>
                  </a:cubicBezTo>
                  <a:cubicBezTo>
                    <a:pt x="538" y="739"/>
                    <a:pt x="541" y="739"/>
                    <a:pt x="541" y="739"/>
                  </a:cubicBezTo>
                  <a:cubicBezTo>
                    <a:pt x="540" y="732"/>
                    <a:pt x="541" y="732"/>
                    <a:pt x="541" y="724"/>
                  </a:cubicBezTo>
                  <a:cubicBezTo>
                    <a:pt x="544" y="720"/>
                    <a:pt x="549" y="715"/>
                    <a:pt x="547" y="710"/>
                  </a:cubicBezTo>
                  <a:cubicBezTo>
                    <a:pt x="552" y="716"/>
                    <a:pt x="547" y="700"/>
                    <a:pt x="552" y="705"/>
                  </a:cubicBezTo>
                  <a:cubicBezTo>
                    <a:pt x="552" y="703"/>
                    <a:pt x="552" y="699"/>
                    <a:pt x="551" y="696"/>
                  </a:cubicBezTo>
                  <a:cubicBezTo>
                    <a:pt x="550" y="694"/>
                    <a:pt x="548" y="692"/>
                    <a:pt x="548" y="690"/>
                  </a:cubicBezTo>
                  <a:cubicBezTo>
                    <a:pt x="548" y="688"/>
                    <a:pt x="549" y="688"/>
                    <a:pt x="550" y="686"/>
                  </a:cubicBezTo>
                  <a:cubicBezTo>
                    <a:pt x="550" y="683"/>
                    <a:pt x="549" y="678"/>
                    <a:pt x="552" y="682"/>
                  </a:cubicBezTo>
                  <a:cubicBezTo>
                    <a:pt x="552" y="678"/>
                    <a:pt x="552" y="674"/>
                    <a:pt x="554" y="670"/>
                  </a:cubicBezTo>
                  <a:cubicBezTo>
                    <a:pt x="555" y="668"/>
                    <a:pt x="554" y="669"/>
                    <a:pt x="554" y="666"/>
                  </a:cubicBezTo>
                  <a:cubicBezTo>
                    <a:pt x="554" y="665"/>
                    <a:pt x="557" y="661"/>
                    <a:pt x="555" y="659"/>
                  </a:cubicBezTo>
                  <a:cubicBezTo>
                    <a:pt x="554" y="658"/>
                    <a:pt x="555" y="658"/>
                    <a:pt x="555" y="655"/>
                  </a:cubicBezTo>
                  <a:cubicBezTo>
                    <a:pt x="555" y="653"/>
                    <a:pt x="555" y="651"/>
                    <a:pt x="555" y="649"/>
                  </a:cubicBezTo>
                  <a:cubicBezTo>
                    <a:pt x="555" y="647"/>
                    <a:pt x="556" y="647"/>
                    <a:pt x="557" y="645"/>
                  </a:cubicBezTo>
                  <a:cubicBezTo>
                    <a:pt x="557" y="640"/>
                    <a:pt x="556" y="635"/>
                    <a:pt x="557" y="630"/>
                  </a:cubicBezTo>
                  <a:cubicBezTo>
                    <a:pt x="557" y="628"/>
                    <a:pt x="558" y="627"/>
                    <a:pt x="558" y="626"/>
                  </a:cubicBezTo>
                  <a:cubicBezTo>
                    <a:pt x="558" y="621"/>
                    <a:pt x="553" y="617"/>
                    <a:pt x="554" y="613"/>
                  </a:cubicBezTo>
                  <a:cubicBezTo>
                    <a:pt x="553" y="611"/>
                    <a:pt x="552" y="613"/>
                    <a:pt x="550" y="613"/>
                  </a:cubicBezTo>
                  <a:cubicBezTo>
                    <a:pt x="548" y="610"/>
                    <a:pt x="543" y="606"/>
                    <a:pt x="540" y="606"/>
                  </a:cubicBezTo>
                  <a:cubicBezTo>
                    <a:pt x="539" y="606"/>
                    <a:pt x="538" y="602"/>
                    <a:pt x="537" y="603"/>
                  </a:cubicBezTo>
                  <a:cubicBezTo>
                    <a:pt x="535" y="605"/>
                    <a:pt x="537" y="603"/>
                    <a:pt x="536" y="602"/>
                  </a:cubicBezTo>
                  <a:cubicBezTo>
                    <a:pt x="534" y="600"/>
                    <a:pt x="529" y="603"/>
                    <a:pt x="533" y="599"/>
                  </a:cubicBezTo>
                  <a:cubicBezTo>
                    <a:pt x="533" y="596"/>
                    <a:pt x="529" y="598"/>
                    <a:pt x="527" y="597"/>
                  </a:cubicBezTo>
                  <a:cubicBezTo>
                    <a:pt x="527" y="597"/>
                    <a:pt x="528" y="595"/>
                    <a:pt x="527" y="595"/>
                  </a:cubicBezTo>
                  <a:cubicBezTo>
                    <a:pt x="527" y="594"/>
                    <a:pt x="525" y="594"/>
                    <a:pt x="524" y="593"/>
                  </a:cubicBezTo>
                  <a:cubicBezTo>
                    <a:pt x="523" y="592"/>
                    <a:pt x="521" y="588"/>
                    <a:pt x="520" y="583"/>
                  </a:cubicBezTo>
                  <a:cubicBezTo>
                    <a:pt x="520" y="582"/>
                    <a:pt x="518" y="583"/>
                    <a:pt x="517" y="582"/>
                  </a:cubicBezTo>
                  <a:cubicBezTo>
                    <a:pt x="516" y="581"/>
                    <a:pt x="517" y="575"/>
                    <a:pt x="515" y="575"/>
                  </a:cubicBezTo>
                  <a:cubicBezTo>
                    <a:pt x="512" y="575"/>
                    <a:pt x="511" y="567"/>
                    <a:pt x="509" y="564"/>
                  </a:cubicBezTo>
                  <a:cubicBezTo>
                    <a:pt x="507" y="562"/>
                    <a:pt x="505" y="559"/>
                    <a:pt x="503" y="555"/>
                  </a:cubicBezTo>
                  <a:cubicBezTo>
                    <a:pt x="503" y="554"/>
                    <a:pt x="501" y="554"/>
                    <a:pt x="501" y="553"/>
                  </a:cubicBezTo>
                  <a:cubicBezTo>
                    <a:pt x="500" y="552"/>
                    <a:pt x="501" y="550"/>
                    <a:pt x="501" y="550"/>
                  </a:cubicBezTo>
                  <a:cubicBezTo>
                    <a:pt x="500" y="548"/>
                    <a:pt x="499" y="549"/>
                    <a:pt x="498" y="548"/>
                  </a:cubicBezTo>
                  <a:cubicBezTo>
                    <a:pt x="498" y="548"/>
                    <a:pt x="496" y="538"/>
                    <a:pt x="495" y="546"/>
                  </a:cubicBezTo>
                  <a:cubicBezTo>
                    <a:pt x="492" y="544"/>
                    <a:pt x="494" y="537"/>
                    <a:pt x="493" y="533"/>
                  </a:cubicBezTo>
                  <a:cubicBezTo>
                    <a:pt x="497" y="533"/>
                    <a:pt x="497" y="529"/>
                    <a:pt x="499" y="527"/>
                  </a:cubicBezTo>
                  <a:cubicBezTo>
                    <a:pt x="500" y="524"/>
                    <a:pt x="496" y="525"/>
                    <a:pt x="495" y="523"/>
                  </a:cubicBezTo>
                  <a:cubicBezTo>
                    <a:pt x="495" y="519"/>
                    <a:pt x="497" y="517"/>
                    <a:pt x="496" y="512"/>
                  </a:cubicBezTo>
                  <a:cubicBezTo>
                    <a:pt x="497" y="511"/>
                    <a:pt x="499" y="510"/>
                    <a:pt x="501" y="510"/>
                  </a:cubicBezTo>
                  <a:cubicBezTo>
                    <a:pt x="501" y="509"/>
                    <a:pt x="500" y="507"/>
                    <a:pt x="501" y="506"/>
                  </a:cubicBezTo>
                  <a:cubicBezTo>
                    <a:pt x="501" y="506"/>
                    <a:pt x="503" y="507"/>
                    <a:pt x="503" y="506"/>
                  </a:cubicBezTo>
                  <a:cubicBezTo>
                    <a:pt x="504" y="506"/>
                    <a:pt x="503" y="505"/>
                    <a:pt x="503" y="505"/>
                  </a:cubicBezTo>
                  <a:cubicBezTo>
                    <a:pt x="504" y="505"/>
                    <a:pt x="507" y="502"/>
                    <a:pt x="506" y="502"/>
                  </a:cubicBezTo>
                  <a:cubicBezTo>
                    <a:pt x="506" y="502"/>
                    <a:pt x="505" y="502"/>
                    <a:pt x="505" y="502"/>
                  </a:cubicBezTo>
                  <a:cubicBezTo>
                    <a:pt x="505" y="502"/>
                    <a:pt x="505" y="500"/>
                    <a:pt x="506" y="501"/>
                  </a:cubicBezTo>
                  <a:cubicBezTo>
                    <a:pt x="509" y="504"/>
                    <a:pt x="507" y="498"/>
                    <a:pt x="510" y="498"/>
                  </a:cubicBezTo>
                  <a:cubicBezTo>
                    <a:pt x="513" y="498"/>
                    <a:pt x="511" y="495"/>
                    <a:pt x="513" y="492"/>
                  </a:cubicBezTo>
                  <a:cubicBezTo>
                    <a:pt x="513" y="493"/>
                    <a:pt x="520" y="487"/>
                    <a:pt x="516" y="484"/>
                  </a:cubicBezTo>
                  <a:cubicBezTo>
                    <a:pt x="514" y="482"/>
                    <a:pt x="516" y="483"/>
                    <a:pt x="516" y="481"/>
                  </a:cubicBezTo>
                  <a:cubicBezTo>
                    <a:pt x="516" y="478"/>
                    <a:pt x="513" y="468"/>
                    <a:pt x="515" y="464"/>
                  </a:cubicBezTo>
                  <a:cubicBezTo>
                    <a:pt x="508" y="465"/>
                    <a:pt x="508" y="460"/>
                    <a:pt x="501" y="461"/>
                  </a:cubicBezTo>
                  <a:cubicBezTo>
                    <a:pt x="498" y="463"/>
                    <a:pt x="501" y="463"/>
                    <a:pt x="499" y="467"/>
                  </a:cubicBezTo>
                  <a:cubicBezTo>
                    <a:pt x="492" y="467"/>
                    <a:pt x="489" y="463"/>
                    <a:pt x="482" y="463"/>
                  </a:cubicBezTo>
                  <a:cubicBezTo>
                    <a:pt x="482" y="460"/>
                    <a:pt x="478" y="461"/>
                    <a:pt x="479" y="457"/>
                  </a:cubicBezTo>
                  <a:cubicBezTo>
                    <a:pt x="478" y="456"/>
                    <a:pt x="475" y="457"/>
                    <a:pt x="474" y="456"/>
                  </a:cubicBezTo>
                  <a:cubicBezTo>
                    <a:pt x="473" y="455"/>
                    <a:pt x="474" y="453"/>
                    <a:pt x="474" y="453"/>
                  </a:cubicBezTo>
                  <a:cubicBezTo>
                    <a:pt x="473" y="452"/>
                    <a:pt x="471" y="453"/>
                    <a:pt x="471" y="453"/>
                  </a:cubicBezTo>
                  <a:cubicBezTo>
                    <a:pt x="470" y="452"/>
                    <a:pt x="471" y="449"/>
                    <a:pt x="468" y="449"/>
                  </a:cubicBezTo>
                  <a:cubicBezTo>
                    <a:pt x="468" y="445"/>
                    <a:pt x="471" y="446"/>
                    <a:pt x="468" y="443"/>
                  </a:cubicBezTo>
                  <a:cubicBezTo>
                    <a:pt x="468" y="442"/>
                    <a:pt x="467" y="442"/>
                    <a:pt x="467" y="443"/>
                  </a:cubicBezTo>
                  <a:cubicBezTo>
                    <a:pt x="465" y="442"/>
                    <a:pt x="464" y="439"/>
                    <a:pt x="460" y="439"/>
                  </a:cubicBezTo>
                  <a:cubicBezTo>
                    <a:pt x="462" y="434"/>
                    <a:pt x="455" y="438"/>
                    <a:pt x="457" y="433"/>
                  </a:cubicBezTo>
                  <a:cubicBezTo>
                    <a:pt x="456" y="433"/>
                    <a:pt x="448" y="433"/>
                    <a:pt x="450" y="433"/>
                  </a:cubicBezTo>
                  <a:cubicBezTo>
                    <a:pt x="448" y="433"/>
                    <a:pt x="450" y="431"/>
                    <a:pt x="449" y="431"/>
                  </a:cubicBezTo>
                  <a:cubicBezTo>
                    <a:pt x="448" y="430"/>
                    <a:pt x="446" y="431"/>
                    <a:pt x="446" y="431"/>
                  </a:cubicBezTo>
                  <a:cubicBezTo>
                    <a:pt x="445" y="430"/>
                    <a:pt x="442" y="428"/>
                    <a:pt x="437" y="429"/>
                  </a:cubicBezTo>
                  <a:cubicBezTo>
                    <a:pt x="439" y="424"/>
                    <a:pt x="434" y="427"/>
                    <a:pt x="432" y="425"/>
                  </a:cubicBezTo>
                  <a:cubicBezTo>
                    <a:pt x="431" y="425"/>
                    <a:pt x="432" y="423"/>
                    <a:pt x="432" y="422"/>
                  </a:cubicBezTo>
                  <a:cubicBezTo>
                    <a:pt x="431" y="422"/>
                    <a:pt x="429" y="423"/>
                    <a:pt x="429" y="422"/>
                  </a:cubicBezTo>
                  <a:cubicBezTo>
                    <a:pt x="429" y="422"/>
                    <a:pt x="429" y="420"/>
                    <a:pt x="429" y="419"/>
                  </a:cubicBezTo>
                  <a:cubicBezTo>
                    <a:pt x="429" y="419"/>
                    <a:pt x="427" y="420"/>
                    <a:pt x="426" y="419"/>
                  </a:cubicBezTo>
                  <a:cubicBezTo>
                    <a:pt x="426" y="419"/>
                    <a:pt x="427" y="417"/>
                    <a:pt x="426" y="416"/>
                  </a:cubicBezTo>
                  <a:cubicBezTo>
                    <a:pt x="425" y="416"/>
                    <a:pt x="425" y="418"/>
                    <a:pt x="425" y="418"/>
                  </a:cubicBezTo>
                  <a:cubicBezTo>
                    <a:pt x="424" y="418"/>
                    <a:pt x="421" y="416"/>
                    <a:pt x="421" y="415"/>
                  </a:cubicBezTo>
                  <a:cubicBezTo>
                    <a:pt x="419" y="417"/>
                    <a:pt x="418" y="415"/>
                    <a:pt x="416" y="415"/>
                  </a:cubicBezTo>
                  <a:cubicBezTo>
                    <a:pt x="414" y="415"/>
                    <a:pt x="412" y="418"/>
                    <a:pt x="409" y="418"/>
                  </a:cubicBezTo>
                  <a:cubicBezTo>
                    <a:pt x="406" y="418"/>
                    <a:pt x="406" y="417"/>
                    <a:pt x="404" y="416"/>
                  </a:cubicBezTo>
                  <a:cubicBezTo>
                    <a:pt x="400" y="416"/>
                    <a:pt x="401" y="419"/>
                    <a:pt x="398" y="416"/>
                  </a:cubicBezTo>
                  <a:cubicBezTo>
                    <a:pt x="396" y="415"/>
                    <a:pt x="395" y="417"/>
                    <a:pt x="391" y="415"/>
                  </a:cubicBezTo>
                  <a:cubicBezTo>
                    <a:pt x="390" y="415"/>
                    <a:pt x="390" y="413"/>
                    <a:pt x="390" y="412"/>
                  </a:cubicBezTo>
                  <a:cubicBezTo>
                    <a:pt x="389" y="412"/>
                    <a:pt x="388" y="412"/>
                    <a:pt x="387" y="412"/>
                  </a:cubicBezTo>
                  <a:cubicBezTo>
                    <a:pt x="385" y="412"/>
                    <a:pt x="379" y="411"/>
                    <a:pt x="383" y="408"/>
                  </a:cubicBezTo>
                  <a:cubicBezTo>
                    <a:pt x="379" y="408"/>
                    <a:pt x="378" y="405"/>
                    <a:pt x="374" y="405"/>
                  </a:cubicBezTo>
                  <a:cubicBezTo>
                    <a:pt x="374" y="404"/>
                    <a:pt x="373" y="403"/>
                    <a:pt x="373" y="401"/>
                  </a:cubicBezTo>
                  <a:cubicBezTo>
                    <a:pt x="367" y="400"/>
                    <a:pt x="365" y="396"/>
                    <a:pt x="359" y="395"/>
                  </a:cubicBezTo>
                  <a:cubicBezTo>
                    <a:pt x="358" y="391"/>
                    <a:pt x="355" y="388"/>
                    <a:pt x="356" y="381"/>
                  </a:cubicBezTo>
                  <a:cubicBezTo>
                    <a:pt x="356" y="376"/>
                    <a:pt x="348" y="379"/>
                    <a:pt x="352" y="373"/>
                  </a:cubicBezTo>
                  <a:cubicBezTo>
                    <a:pt x="350" y="373"/>
                    <a:pt x="349" y="373"/>
                    <a:pt x="349" y="374"/>
                  </a:cubicBezTo>
                  <a:cubicBezTo>
                    <a:pt x="347" y="374"/>
                    <a:pt x="348" y="372"/>
                    <a:pt x="348" y="372"/>
                  </a:cubicBezTo>
                  <a:cubicBezTo>
                    <a:pt x="347" y="370"/>
                    <a:pt x="344" y="370"/>
                    <a:pt x="343" y="367"/>
                  </a:cubicBezTo>
                  <a:cubicBezTo>
                    <a:pt x="343" y="366"/>
                    <a:pt x="341" y="366"/>
                    <a:pt x="339" y="366"/>
                  </a:cubicBezTo>
                  <a:cubicBezTo>
                    <a:pt x="339" y="365"/>
                    <a:pt x="341" y="364"/>
                    <a:pt x="341" y="363"/>
                  </a:cubicBezTo>
                  <a:cubicBezTo>
                    <a:pt x="341" y="363"/>
                    <a:pt x="339" y="360"/>
                    <a:pt x="339" y="360"/>
                  </a:cubicBezTo>
                  <a:cubicBezTo>
                    <a:pt x="339" y="360"/>
                    <a:pt x="337" y="361"/>
                    <a:pt x="336" y="360"/>
                  </a:cubicBezTo>
                  <a:cubicBezTo>
                    <a:pt x="335" y="359"/>
                    <a:pt x="336" y="357"/>
                    <a:pt x="335" y="356"/>
                  </a:cubicBezTo>
                  <a:cubicBezTo>
                    <a:pt x="332" y="353"/>
                    <a:pt x="328" y="352"/>
                    <a:pt x="327" y="346"/>
                  </a:cubicBezTo>
                  <a:cubicBezTo>
                    <a:pt x="324" y="344"/>
                    <a:pt x="324" y="347"/>
                    <a:pt x="321" y="345"/>
                  </a:cubicBezTo>
                  <a:cubicBezTo>
                    <a:pt x="322" y="342"/>
                    <a:pt x="319" y="342"/>
                    <a:pt x="318" y="341"/>
                  </a:cubicBezTo>
                  <a:cubicBezTo>
                    <a:pt x="317" y="338"/>
                    <a:pt x="318" y="334"/>
                    <a:pt x="314" y="334"/>
                  </a:cubicBezTo>
                  <a:cubicBezTo>
                    <a:pt x="315" y="327"/>
                    <a:pt x="311" y="324"/>
                    <a:pt x="307" y="322"/>
                  </a:cubicBezTo>
                  <a:cubicBezTo>
                    <a:pt x="306" y="324"/>
                    <a:pt x="305" y="325"/>
                    <a:pt x="304" y="327"/>
                  </a:cubicBezTo>
                  <a:cubicBezTo>
                    <a:pt x="303" y="330"/>
                    <a:pt x="307" y="331"/>
                    <a:pt x="308" y="332"/>
                  </a:cubicBezTo>
                  <a:cubicBezTo>
                    <a:pt x="309" y="333"/>
                    <a:pt x="308" y="335"/>
                    <a:pt x="308" y="335"/>
                  </a:cubicBezTo>
                  <a:cubicBezTo>
                    <a:pt x="308" y="335"/>
                    <a:pt x="310" y="335"/>
                    <a:pt x="310" y="335"/>
                  </a:cubicBezTo>
                  <a:cubicBezTo>
                    <a:pt x="311" y="337"/>
                    <a:pt x="309" y="341"/>
                    <a:pt x="311" y="341"/>
                  </a:cubicBezTo>
                  <a:cubicBezTo>
                    <a:pt x="313" y="341"/>
                    <a:pt x="312" y="344"/>
                    <a:pt x="314" y="348"/>
                  </a:cubicBezTo>
                  <a:cubicBezTo>
                    <a:pt x="314" y="348"/>
                    <a:pt x="315" y="348"/>
                    <a:pt x="315" y="349"/>
                  </a:cubicBezTo>
                  <a:cubicBezTo>
                    <a:pt x="315" y="352"/>
                    <a:pt x="319" y="351"/>
                    <a:pt x="318" y="356"/>
                  </a:cubicBezTo>
                  <a:cubicBezTo>
                    <a:pt x="318" y="358"/>
                    <a:pt x="321" y="357"/>
                    <a:pt x="322" y="358"/>
                  </a:cubicBezTo>
                  <a:cubicBezTo>
                    <a:pt x="321" y="359"/>
                    <a:pt x="324" y="360"/>
                    <a:pt x="324" y="360"/>
                  </a:cubicBezTo>
                  <a:cubicBezTo>
                    <a:pt x="324" y="362"/>
                    <a:pt x="322" y="363"/>
                    <a:pt x="322" y="363"/>
                  </a:cubicBezTo>
                  <a:cubicBezTo>
                    <a:pt x="323" y="365"/>
                    <a:pt x="327" y="365"/>
                    <a:pt x="325" y="369"/>
                  </a:cubicBezTo>
                  <a:cubicBezTo>
                    <a:pt x="323" y="367"/>
                    <a:pt x="323" y="365"/>
                    <a:pt x="318" y="366"/>
                  </a:cubicBezTo>
                  <a:cubicBezTo>
                    <a:pt x="320" y="360"/>
                    <a:pt x="315" y="362"/>
                    <a:pt x="315" y="358"/>
                  </a:cubicBezTo>
                  <a:cubicBezTo>
                    <a:pt x="315" y="355"/>
                    <a:pt x="313" y="355"/>
                    <a:pt x="311" y="353"/>
                  </a:cubicBezTo>
                  <a:cubicBezTo>
                    <a:pt x="310" y="352"/>
                    <a:pt x="309" y="351"/>
                    <a:pt x="308" y="349"/>
                  </a:cubicBezTo>
                  <a:cubicBezTo>
                    <a:pt x="306" y="349"/>
                    <a:pt x="304" y="348"/>
                    <a:pt x="303" y="346"/>
                  </a:cubicBezTo>
                  <a:cubicBezTo>
                    <a:pt x="303" y="343"/>
                    <a:pt x="304" y="345"/>
                    <a:pt x="306" y="345"/>
                  </a:cubicBezTo>
                  <a:cubicBezTo>
                    <a:pt x="307" y="339"/>
                    <a:pt x="301" y="340"/>
                    <a:pt x="301" y="335"/>
                  </a:cubicBezTo>
                  <a:cubicBezTo>
                    <a:pt x="299" y="334"/>
                    <a:pt x="298" y="332"/>
                    <a:pt x="294" y="332"/>
                  </a:cubicBezTo>
                  <a:cubicBezTo>
                    <a:pt x="295" y="329"/>
                    <a:pt x="297" y="329"/>
                    <a:pt x="294" y="325"/>
                  </a:cubicBezTo>
                  <a:cubicBezTo>
                    <a:pt x="294" y="325"/>
                    <a:pt x="293" y="324"/>
                    <a:pt x="293" y="324"/>
                  </a:cubicBezTo>
                  <a:cubicBezTo>
                    <a:pt x="291" y="321"/>
                    <a:pt x="293" y="316"/>
                    <a:pt x="286" y="317"/>
                  </a:cubicBezTo>
                  <a:cubicBezTo>
                    <a:pt x="287" y="315"/>
                    <a:pt x="287" y="314"/>
                    <a:pt x="286" y="313"/>
                  </a:cubicBezTo>
                  <a:cubicBezTo>
                    <a:pt x="286" y="312"/>
                    <a:pt x="285" y="310"/>
                    <a:pt x="284" y="310"/>
                  </a:cubicBezTo>
                  <a:cubicBezTo>
                    <a:pt x="284" y="310"/>
                    <a:pt x="281" y="310"/>
                    <a:pt x="280" y="310"/>
                  </a:cubicBezTo>
                  <a:cubicBezTo>
                    <a:pt x="279" y="309"/>
                    <a:pt x="283" y="308"/>
                    <a:pt x="283" y="308"/>
                  </a:cubicBezTo>
                  <a:cubicBezTo>
                    <a:pt x="282" y="305"/>
                    <a:pt x="274" y="304"/>
                    <a:pt x="270" y="303"/>
                  </a:cubicBezTo>
                  <a:cubicBezTo>
                    <a:pt x="270" y="302"/>
                    <a:pt x="270" y="301"/>
                    <a:pt x="269" y="300"/>
                  </a:cubicBezTo>
                  <a:cubicBezTo>
                    <a:pt x="268" y="298"/>
                    <a:pt x="267" y="297"/>
                    <a:pt x="266" y="296"/>
                  </a:cubicBezTo>
                  <a:cubicBezTo>
                    <a:pt x="265" y="295"/>
                    <a:pt x="265" y="291"/>
                    <a:pt x="263" y="287"/>
                  </a:cubicBezTo>
                  <a:cubicBezTo>
                    <a:pt x="263" y="287"/>
                    <a:pt x="261" y="287"/>
                    <a:pt x="261" y="286"/>
                  </a:cubicBezTo>
                  <a:cubicBezTo>
                    <a:pt x="260" y="284"/>
                    <a:pt x="261" y="281"/>
                    <a:pt x="258" y="282"/>
                  </a:cubicBezTo>
                  <a:cubicBezTo>
                    <a:pt x="258" y="277"/>
                    <a:pt x="255" y="273"/>
                    <a:pt x="252" y="269"/>
                  </a:cubicBezTo>
                  <a:cubicBezTo>
                    <a:pt x="251" y="268"/>
                    <a:pt x="251" y="264"/>
                    <a:pt x="248" y="265"/>
                  </a:cubicBezTo>
                  <a:cubicBezTo>
                    <a:pt x="250" y="249"/>
                    <a:pt x="248" y="239"/>
                    <a:pt x="248" y="219"/>
                  </a:cubicBezTo>
                  <a:cubicBezTo>
                    <a:pt x="248" y="218"/>
                    <a:pt x="247" y="217"/>
                    <a:pt x="247" y="216"/>
                  </a:cubicBezTo>
                  <a:cubicBezTo>
                    <a:pt x="246" y="215"/>
                    <a:pt x="245" y="214"/>
                    <a:pt x="244" y="213"/>
                  </a:cubicBezTo>
                  <a:cubicBezTo>
                    <a:pt x="243" y="213"/>
                    <a:pt x="243" y="211"/>
                    <a:pt x="241" y="212"/>
                  </a:cubicBezTo>
                  <a:cubicBezTo>
                    <a:pt x="240" y="205"/>
                    <a:pt x="234" y="201"/>
                    <a:pt x="230" y="196"/>
                  </a:cubicBezTo>
                  <a:cubicBezTo>
                    <a:pt x="229" y="196"/>
                    <a:pt x="228" y="195"/>
                    <a:pt x="228" y="193"/>
                  </a:cubicBezTo>
                  <a:cubicBezTo>
                    <a:pt x="229" y="194"/>
                    <a:pt x="232" y="196"/>
                    <a:pt x="233" y="193"/>
                  </a:cubicBezTo>
                  <a:cubicBezTo>
                    <a:pt x="235" y="193"/>
                    <a:pt x="234" y="197"/>
                    <a:pt x="238" y="196"/>
                  </a:cubicBezTo>
                  <a:cubicBezTo>
                    <a:pt x="239" y="197"/>
                    <a:pt x="240" y="199"/>
                    <a:pt x="240" y="202"/>
                  </a:cubicBezTo>
                  <a:cubicBezTo>
                    <a:pt x="247" y="201"/>
                    <a:pt x="248" y="205"/>
                    <a:pt x="252" y="207"/>
                  </a:cubicBezTo>
                  <a:cubicBezTo>
                    <a:pt x="251" y="212"/>
                    <a:pt x="254" y="214"/>
                    <a:pt x="256" y="216"/>
                  </a:cubicBezTo>
                  <a:cubicBezTo>
                    <a:pt x="258" y="216"/>
                    <a:pt x="258" y="213"/>
                    <a:pt x="258" y="212"/>
                  </a:cubicBezTo>
                  <a:cubicBezTo>
                    <a:pt x="258" y="210"/>
                    <a:pt x="255" y="210"/>
                    <a:pt x="255" y="209"/>
                  </a:cubicBezTo>
                  <a:cubicBezTo>
                    <a:pt x="254" y="206"/>
                    <a:pt x="254" y="205"/>
                    <a:pt x="254" y="203"/>
                  </a:cubicBezTo>
                  <a:cubicBezTo>
                    <a:pt x="253" y="203"/>
                    <a:pt x="252" y="202"/>
                    <a:pt x="252" y="202"/>
                  </a:cubicBezTo>
                  <a:cubicBezTo>
                    <a:pt x="252" y="201"/>
                    <a:pt x="253" y="200"/>
                    <a:pt x="254" y="200"/>
                  </a:cubicBezTo>
                  <a:cubicBezTo>
                    <a:pt x="252" y="197"/>
                    <a:pt x="249" y="198"/>
                    <a:pt x="249" y="195"/>
                  </a:cubicBezTo>
                  <a:cubicBezTo>
                    <a:pt x="243" y="196"/>
                    <a:pt x="242" y="190"/>
                    <a:pt x="235" y="191"/>
                  </a:cubicBezTo>
                  <a:cubicBezTo>
                    <a:pt x="237" y="186"/>
                    <a:pt x="231" y="190"/>
                    <a:pt x="233" y="185"/>
                  </a:cubicBezTo>
                  <a:cubicBezTo>
                    <a:pt x="231" y="183"/>
                    <a:pt x="229" y="185"/>
                    <a:pt x="227" y="182"/>
                  </a:cubicBezTo>
                  <a:cubicBezTo>
                    <a:pt x="227" y="181"/>
                    <a:pt x="229" y="181"/>
                    <a:pt x="230" y="181"/>
                  </a:cubicBezTo>
                  <a:cubicBezTo>
                    <a:pt x="232" y="177"/>
                    <a:pt x="225" y="179"/>
                    <a:pt x="226" y="179"/>
                  </a:cubicBezTo>
                  <a:cubicBezTo>
                    <a:pt x="224" y="179"/>
                    <a:pt x="225" y="177"/>
                    <a:pt x="224" y="177"/>
                  </a:cubicBezTo>
                  <a:cubicBezTo>
                    <a:pt x="224" y="176"/>
                    <a:pt x="221" y="177"/>
                    <a:pt x="221" y="177"/>
                  </a:cubicBezTo>
                  <a:cubicBezTo>
                    <a:pt x="221" y="176"/>
                    <a:pt x="223" y="175"/>
                    <a:pt x="223" y="174"/>
                  </a:cubicBezTo>
                  <a:cubicBezTo>
                    <a:pt x="222" y="172"/>
                    <a:pt x="221" y="174"/>
                    <a:pt x="219" y="174"/>
                  </a:cubicBezTo>
                  <a:cubicBezTo>
                    <a:pt x="216" y="172"/>
                    <a:pt x="217" y="168"/>
                    <a:pt x="216" y="167"/>
                  </a:cubicBezTo>
                  <a:cubicBezTo>
                    <a:pt x="215" y="166"/>
                    <a:pt x="214" y="165"/>
                    <a:pt x="212" y="165"/>
                  </a:cubicBezTo>
                  <a:cubicBezTo>
                    <a:pt x="217" y="157"/>
                    <a:pt x="200" y="163"/>
                    <a:pt x="202" y="154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6" y="151"/>
                    <a:pt x="200" y="155"/>
                    <a:pt x="202" y="150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6" y="148"/>
                    <a:pt x="192" y="146"/>
                    <a:pt x="195" y="146"/>
                  </a:cubicBezTo>
                  <a:cubicBezTo>
                    <a:pt x="195" y="143"/>
                    <a:pt x="191" y="143"/>
                    <a:pt x="192" y="144"/>
                  </a:cubicBezTo>
                  <a:cubicBezTo>
                    <a:pt x="189" y="142"/>
                    <a:pt x="192" y="141"/>
                    <a:pt x="189" y="137"/>
                  </a:cubicBezTo>
                  <a:cubicBezTo>
                    <a:pt x="181" y="137"/>
                    <a:pt x="181" y="137"/>
                    <a:pt x="181" y="137"/>
                  </a:cubicBezTo>
                  <a:cubicBezTo>
                    <a:pt x="181" y="135"/>
                    <a:pt x="183" y="134"/>
                    <a:pt x="183" y="132"/>
                  </a:cubicBezTo>
                  <a:cubicBezTo>
                    <a:pt x="182" y="129"/>
                    <a:pt x="179" y="131"/>
                    <a:pt x="182" y="127"/>
                  </a:cubicBezTo>
                  <a:cubicBezTo>
                    <a:pt x="177" y="128"/>
                    <a:pt x="174" y="130"/>
                    <a:pt x="168" y="129"/>
                  </a:cubicBezTo>
                  <a:cubicBezTo>
                    <a:pt x="168" y="125"/>
                    <a:pt x="165" y="123"/>
                    <a:pt x="161" y="122"/>
                  </a:cubicBezTo>
                  <a:cubicBezTo>
                    <a:pt x="160" y="121"/>
                    <a:pt x="158" y="121"/>
                    <a:pt x="157" y="120"/>
                  </a:cubicBezTo>
                  <a:cubicBezTo>
                    <a:pt x="156" y="120"/>
                    <a:pt x="157" y="118"/>
                    <a:pt x="157" y="118"/>
                  </a:cubicBezTo>
                  <a:cubicBezTo>
                    <a:pt x="156" y="117"/>
                    <a:pt x="153" y="118"/>
                    <a:pt x="154" y="116"/>
                  </a:cubicBezTo>
                  <a:cubicBezTo>
                    <a:pt x="149" y="114"/>
                    <a:pt x="140" y="119"/>
                    <a:pt x="137" y="116"/>
                  </a:cubicBezTo>
                  <a:cubicBezTo>
                    <a:pt x="137" y="116"/>
                    <a:pt x="137" y="115"/>
                    <a:pt x="137" y="115"/>
                  </a:cubicBezTo>
                  <a:cubicBezTo>
                    <a:pt x="136" y="115"/>
                    <a:pt x="134" y="116"/>
                    <a:pt x="134" y="116"/>
                  </a:cubicBezTo>
                  <a:cubicBezTo>
                    <a:pt x="133" y="116"/>
                    <a:pt x="133" y="112"/>
                    <a:pt x="127" y="113"/>
                  </a:cubicBezTo>
                  <a:cubicBezTo>
                    <a:pt x="127" y="110"/>
                    <a:pt x="121" y="111"/>
                    <a:pt x="125" y="108"/>
                  </a:cubicBezTo>
                  <a:cubicBezTo>
                    <a:pt x="123" y="108"/>
                    <a:pt x="123" y="109"/>
                    <a:pt x="122" y="109"/>
                  </a:cubicBezTo>
                  <a:cubicBezTo>
                    <a:pt x="121" y="109"/>
                    <a:pt x="120" y="108"/>
                    <a:pt x="120" y="108"/>
                  </a:cubicBezTo>
                  <a:cubicBezTo>
                    <a:pt x="117" y="108"/>
                    <a:pt x="116" y="111"/>
                    <a:pt x="113" y="109"/>
                  </a:cubicBezTo>
                  <a:cubicBezTo>
                    <a:pt x="110" y="109"/>
                    <a:pt x="113" y="114"/>
                    <a:pt x="112" y="116"/>
                  </a:cubicBezTo>
                  <a:cubicBezTo>
                    <a:pt x="111" y="116"/>
                    <a:pt x="110" y="115"/>
                    <a:pt x="108" y="115"/>
                  </a:cubicBezTo>
                  <a:cubicBezTo>
                    <a:pt x="106" y="115"/>
                    <a:pt x="107" y="117"/>
                    <a:pt x="106" y="118"/>
                  </a:cubicBezTo>
                  <a:cubicBezTo>
                    <a:pt x="105" y="118"/>
                    <a:pt x="100" y="118"/>
                    <a:pt x="98" y="119"/>
                  </a:cubicBezTo>
                  <a:cubicBezTo>
                    <a:pt x="97" y="120"/>
                    <a:pt x="97" y="122"/>
                    <a:pt x="95" y="122"/>
                  </a:cubicBezTo>
                  <a:cubicBezTo>
                    <a:pt x="93" y="122"/>
                    <a:pt x="92" y="120"/>
                    <a:pt x="89" y="120"/>
                  </a:cubicBezTo>
                  <a:cubicBezTo>
                    <a:pt x="92" y="118"/>
                    <a:pt x="95" y="118"/>
                    <a:pt x="94" y="112"/>
                  </a:cubicBezTo>
                  <a:cubicBezTo>
                    <a:pt x="96" y="113"/>
                    <a:pt x="96" y="111"/>
                    <a:pt x="96" y="109"/>
                  </a:cubicBezTo>
                  <a:cubicBezTo>
                    <a:pt x="96" y="108"/>
                    <a:pt x="94" y="108"/>
                    <a:pt x="92" y="108"/>
                  </a:cubicBezTo>
                  <a:cubicBezTo>
                    <a:pt x="90" y="109"/>
                    <a:pt x="91" y="112"/>
                    <a:pt x="88" y="113"/>
                  </a:cubicBezTo>
                  <a:cubicBezTo>
                    <a:pt x="87" y="114"/>
                    <a:pt x="87" y="116"/>
                    <a:pt x="85" y="116"/>
                  </a:cubicBezTo>
                  <a:cubicBezTo>
                    <a:pt x="84" y="116"/>
                    <a:pt x="84" y="120"/>
                    <a:pt x="81" y="119"/>
                  </a:cubicBezTo>
                  <a:cubicBezTo>
                    <a:pt x="82" y="121"/>
                    <a:pt x="80" y="122"/>
                    <a:pt x="78" y="122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4" y="129"/>
                    <a:pt x="73" y="133"/>
                    <a:pt x="70" y="136"/>
                  </a:cubicBezTo>
                  <a:cubicBezTo>
                    <a:pt x="69" y="136"/>
                    <a:pt x="68" y="135"/>
                    <a:pt x="67" y="136"/>
                  </a:cubicBezTo>
                  <a:cubicBezTo>
                    <a:pt x="67" y="136"/>
                    <a:pt x="68" y="138"/>
                    <a:pt x="67" y="139"/>
                  </a:cubicBezTo>
                  <a:cubicBezTo>
                    <a:pt x="67" y="139"/>
                    <a:pt x="61" y="139"/>
                    <a:pt x="63" y="140"/>
                  </a:cubicBezTo>
                  <a:cubicBezTo>
                    <a:pt x="65" y="142"/>
                    <a:pt x="59" y="142"/>
                    <a:pt x="57" y="144"/>
                  </a:cubicBezTo>
                  <a:cubicBezTo>
                    <a:pt x="57" y="145"/>
                    <a:pt x="55" y="149"/>
                    <a:pt x="54" y="149"/>
                  </a:cubicBezTo>
                  <a:cubicBezTo>
                    <a:pt x="53" y="147"/>
                    <a:pt x="53" y="148"/>
                    <a:pt x="53" y="150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44" y="152"/>
                    <a:pt x="50" y="152"/>
                    <a:pt x="43" y="153"/>
                  </a:cubicBezTo>
                  <a:cubicBezTo>
                    <a:pt x="40" y="153"/>
                    <a:pt x="38" y="153"/>
                    <a:pt x="35" y="154"/>
                  </a:cubicBezTo>
                  <a:cubicBezTo>
                    <a:pt x="33" y="155"/>
                    <a:pt x="32" y="159"/>
                    <a:pt x="29" y="157"/>
                  </a:cubicBezTo>
                  <a:cubicBezTo>
                    <a:pt x="29" y="153"/>
                    <a:pt x="33" y="154"/>
                    <a:pt x="36" y="153"/>
                  </a:cubicBezTo>
                  <a:cubicBezTo>
                    <a:pt x="37" y="152"/>
                    <a:pt x="38" y="153"/>
                    <a:pt x="38" y="151"/>
                  </a:cubicBezTo>
                  <a:cubicBezTo>
                    <a:pt x="38" y="149"/>
                    <a:pt x="41" y="150"/>
                    <a:pt x="43" y="150"/>
                  </a:cubicBezTo>
                  <a:cubicBezTo>
                    <a:pt x="45" y="150"/>
                    <a:pt x="44" y="147"/>
                    <a:pt x="45" y="146"/>
                  </a:cubicBezTo>
                  <a:cubicBezTo>
                    <a:pt x="45" y="145"/>
                    <a:pt x="46" y="148"/>
                    <a:pt x="49" y="144"/>
                  </a:cubicBezTo>
                  <a:cubicBezTo>
                    <a:pt x="49" y="144"/>
                    <a:pt x="50" y="145"/>
                    <a:pt x="50" y="143"/>
                  </a:cubicBezTo>
                  <a:cubicBezTo>
                    <a:pt x="50" y="141"/>
                    <a:pt x="54" y="142"/>
                    <a:pt x="56" y="140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60" y="138"/>
                    <a:pt x="56" y="129"/>
                    <a:pt x="61" y="130"/>
                  </a:cubicBezTo>
                  <a:cubicBezTo>
                    <a:pt x="62" y="127"/>
                    <a:pt x="55" y="131"/>
                    <a:pt x="57" y="126"/>
                  </a:cubicBezTo>
                  <a:cubicBezTo>
                    <a:pt x="56" y="129"/>
                    <a:pt x="47" y="125"/>
                    <a:pt x="46" y="129"/>
                  </a:cubicBezTo>
                  <a:cubicBezTo>
                    <a:pt x="44" y="129"/>
                    <a:pt x="45" y="127"/>
                    <a:pt x="45" y="126"/>
                  </a:cubicBezTo>
                  <a:cubicBezTo>
                    <a:pt x="43" y="125"/>
                    <a:pt x="39" y="127"/>
                    <a:pt x="36" y="126"/>
                  </a:cubicBezTo>
                  <a:cubicBezTo>
                    <a:pt x="38" y="123"/>
                    <a:pt x="34" y="124"/>
                    <a:pt x="33" y="123"/>
                  </a:cubicBezTo>
                  <a:cubicBezTo>
                    <a:pt x="33" y="122"/>
                    <a:pt x="35" y="121"/>
                    <a:pt x="35" y="122"/>
                  </a:cubicBezTo>
                  <a:cubicBezTo>
                    <a:pt x="32" y="118"/>
                    <a:pt x="30" y="119"/>
                    <a:pt x="28" y="115"/>
                  </a:cubicBezTo>
                  <a:cubicBezTo>
                    <a:pt x="26" y="117"/>
                    <a:pt x="22" y="116"/>
                    <a:pt x="18" y="116"/>
                  </a:cubicBezTo>
                  <a:cubicBezTo>
                    <a:pt x="18" y="115"/>
                    <a:pt x="18" y="114"/>
                    <a:pt x="19" y="113"/>
                  </a:cubicBezTo>
                  <a:cubicBezTo>
                    <a:pt x="18" y="111"/>
                    <a:pt x="14" y="112"/>
                    <a:pt x="15" y="106"/>
                  </a:cubicBezTo>
                  <a:cubicBezTo>
                    <a:pt x="15" y="105"/>
                    <a:pt x="13" y="103"/>
                    <a:pt x="12" y="105"/>
                  </a:cubicBezTo>
                  <a:cubicBezTo>
                    <a:pt x="9" y="105"/>
                    <a:pt x="12" y="101"/>
                    <a:pt x="12" y="99"/>
                  </a:cubicBezTo>
                  <a:cubicBezTo>
                    <a:pt x="13" y="99"/>
                    <a:pt x="12" y="97"/>
                    <a:pt x="12" y="97"/>
                  </a:cubicBezTo>
                  <a:cubicBezTo>
                    <a:pt x="13" y="96"/>
                    <a:pt x="15" y="97"/>
                    <a:pt x="15" y="97"/>
                  </a:cubicBezTo>
                  <a:cubicBezTo>
                    <a:pt x="16" y="95"/>
                    <a:pt x="15" y="93"/>
                    <a:pt x="17" y="92"/>
                  </a:cubicBezTo>
                  <a:cubicBezTo>
                    <a:pt x="20" y="92"/>
                    <a:pt x="25" y="92"/>
                    <a:pt x="28" y="90"/>
                  </a:cubicBezTo>
                  <a:cubicBezTo>
                    <a:pt x="29" y="89"/>
                    <a:pt x="31" y="89"/>
                    <a:pt x="33" y="88"/>
                  </a:cubicBezTo>
                  <a:cubicBezTo>
                    <a:pt x="36" y="87"/>
                    <a:pt x="31" y="84"/>
                    <a:pt x="39" y="85"/>
                  </a:cubicBezTo>
                  <a:cubicBezTo>
                    <a:pt x="38" y="82"/>
                    <a:pt x="38" y="79"/>
                    <a:pt x="36" y="74"/>
                  </a:cubicBezTo>
                  <a:cubicBezTo>
                    <a:pt x="33" y="71"/>
                    <a:pt x="26" y="79"/>
                    <a:pt x="22" y="76"/>
                  </a:cubicBezTo>
                  <a:cubicBezTo>
                    <a:pt x="20" y="73"/>
                    <a:pt x="22" y="77"/>
                    <a:pt x="17" y="77"/>
                  </a:cubicBezTo>
                  <a:cubicBezTo>
                    <a:pt x="15" y="75"/>
                    <a:pt x="10" y="76"/>
                    <a:pt x="7" y="74"/>
                  </a:cubicBezTo>
                  <a:cubicBezTo>
                    <a:pt x="6" y="74"/>
                    <a:pt x="9" y="72"/>
                    <a:pt x="7" y="71"/>
                  </a:cubicBezTo>
                  <a:cubicBezTo>
                    <a:pt x="4" y="71"/>
                    <a:pt x="1" y="70"/>
                    <a:pt x="1" y="66"/>
                  </a:cubicBezTo>
                  <a:cubicBezTo>
                    <a:pt x="10" y="67"/>
                    <a:pt x="0" y="62"/>
                    <a:pt x="10" y="63"/>
                  </a:cubicBezTo>
                  <a:cubicBezTo>
                    <a:pt x="11" y="63"/>
                    <a:pt x="10" y="62"/>
                    <a:pt x="10" y="62"/>
                  </a:cubicBezTo>
                  <a:cubicBezTo>
                    <a:pt x="10" y="59"/>
                    <a:pt x="12" y="62"/>
                    <a:pt x="12" y="62"/>
                  </a:cubicBezTo>
                  <a:cubicBezTo>
                    <a:pt x="15" y="61"/>
                    <a:pt x="15" y="60"/>
                    <a:pt x="18" y="60"/>
                  </a:cubicBezTo>
                  <a:cubicBezTo>
                    <a:pt x="19" y="60"/>
                    <a:pt x="19" y="63"/>
                    <a:pt x="21" y="63"/>
                  </a:cubicBezTo>
                  <a:cubicBezTo>
                    <a:pt x="24" y="64"/>
                    <a:pt x="27" y="62"/>
                    <a:pt x="31" y="63"/>
                  </a:cubicBezTo>
                  <a:cubicBezTo>
                    <a:pt x="33" y="63"/>
                    <a:pt x="33" y="64"/>
                    <a:pt x="35" y="63"/>
                  </a:cubicBezTo>
                  <a:cubicBezTo>
                    <a:pt x="37" y="62"/>
                    <a:pt x="35" y="62"/>
                    <a:pt x="35" y="60"/>
                  </a:cubicBezTo>
                  <a:cubicBezTo>
                    <a:pt x="36" y="60"/>
                    <a:pt x="37" y="60"/>
                    <a:pt x="38" y="59"/>
                  </a:cubicBezTo>
                  <a:cubicBezTo>
                    <a:pt x="38" y="55"/>
                    <a:pt x="31" y="60"/>
                    <a:pt x="33" y="55"/>
                  </a:cubicBezTo>
                  <a:cubicBezTo>
                    <a:pt x="29" y="54"/>
                    <a:pt x="26" y="52"/>
                    <a:pt x="22" y="52"/>
                  </a:cubicBezTo>
                  <a:cubicBezTo>
                    <a:pt x="24" y="49"/>
                    <a:pt x="24" y="50"/>
                    <a:pt x="21" y="48"/>
                  </a:cubicBezTo>
                  <a:cubicBezTo>
                    <a:pt x="20" y="47"/>
                    <a:pt x="20" y="46"/>
                    <a:pt x="19" y="46"/>
                  </a:cubicBezTo>
                  <a:cubicBezTo>
                    <a:pt x="18" y="45"/>
                    <a:pt x="15" y="46"/>
                    <a:pt x="14" y="45"/>
                  </a:cubicBezTo>
                  <a:cubicBezTo>
                    <a:pt x="14" y="45"/>
                    <a:pt x="17" y="40"/>
                    <a:pt x="14" y="41"/>
                  </a:cubicBezTo>
                  <a:cubicBezTo>
                    <a:pt x="13" y="41"/>
                    <a:pt x="14" y="42"/>
                    <a:pt x="12" y="42"/>
                  </a:cubicBezTo>
                  <a:cubicBezTo>
                    <a:pt x="11" y="42"/>
                    <a:pt x="10" y="40"/>
                    <a:pt x="8" y="41"/>
                  </a:cubicBezTo>
                  <a:cubicBezTo>
                    <a:pt x="11" y="37"/>
                    <a:pt x="17" y="36"/>
                    <a:pt x="22" y="34"/>
                  </a:cubicBezTo>
                  <a:cubicBezTo>
                    <a:pt x="21" y="28"/>
                    <a:pt x="26" y="29"/>
                    <a:pt x="28" y="26"/>
                  </a:cubicBezTo>
                  <a:cubicBezTo>
                    <a:pt x="29" y="25"/>
                    <a:pt x="27" y="22"/>
                    <a:pt x="29" y="21"/>
                  </a:cubicBezTo>
                  <a:cubicBezTo>
                    <a:pt x="33" y="24"/>
                    <a:pt x="33" y="22"/>
                    <a:pt x="39" y="22"/>
                  </a:cubicBezTo>
                  <a:cubicBezTo>
                    <a:pt x="42" y="18"/>
                    <a:pt x="46" y="15"/>
                    <a:pt x="54" y="17"/>
                  </a:cubicBezTo>
                  <a:cubicBezTo>
                    <a:pt x="56" y="17"/>
                    <a:pt x="55" y="14"/>
                    <a:pt x="56" y="14"/>
                  </a:cubicBezTo>
                  <a:cubicBezTo>
                    <a:pt x="58" y="13"/>
                    <a:pt x="64" y="15"/>
                    <a:pt x="64" y="11"/>
                  </a:cubicBezTo>
                  <a:cubicBezTo>
                    <a:pt x="66" y="11"/>
                    <a:pt x="66" y="14"/>
                    <a:pt x="67" y="14"/>
                  </a:cubicBezTo>
                  <a:cubicBezTo>
                    <a:pt x="69" y="15"/>
                    <a:pt x="72" y="13"/>
                    <a:pt x="71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4" y="22"/>
                    <a:pt x="99" y="14"/>
                    <a:pt x="94" y="21"/>
                  </a:cubicBezTo>
                  <a:cubicBezTo>
                    <a:pt x="97" y="21"/>
                    <a:pt x="99" y="21"/>
                    <a:pt x="99" y="18"/>
                  </a:cubicBezTo>
                  <a:cubicBezTo>
                    <a:pt x="102" y="21"/>
                    <a:pt x="108" y="20"/>
                    <a:pt x="112" y="21"/>
                  </a:cubicBezTo>
                  <a:cubicBezTo>
                    <a:pt x="112" y="21"/>
                    <a:pt x="112" y="22"/>
                    <a:pt x="113" y="22"/>
                  </a:cubicBezTo>
                  <a:cubicBezTo>
                    <a:pt x="114" y="22"/>
                    <a:pt x="115" y="23"/>
                    <a:pt x="116" y="24"/>
                  </a:cubicBezTo>
                  <a:cubicBezTo>
                    <a:pt x="120" y="24"/>
                    <a:pt x="121" y="21"/>
                    <a:pt x="123" y="24"/>
                  </a:cubicBezTo>
                  <a:cubicBezTo>
                    <a:pt x="124" y="24"/>
                    <a:pt x="140" y="24"/>
                    <a:pt x="141" y="25"/>
                  </a:cubicBezTo>
                  <a:cubicBezTo>
                    <a:pt x="143" y="26"/>
                    <a:pt x="152" y="27"/>
                    <a:pt x="157" y="28"/>
                  </a:cubicBezTo>
                  <a:cubicBezTo>
                    <a:pt x="158" y="30"/>
                    <a:pt x="161" y="31"/>
                    <a:pt x="161" y="34"/>
                  </a:cubicBezTo>
                  <a:cubicBezTo>
                    <a:pt x="166" y="34"/>
                    <a:pt x="168" y="37"/>
                    <a:pt x="172" y="35"/>
                  </a:cubicBezTo>
                  <a:cubicBezTo>
                    <a:pt x="173" y="39"/>
                    <a:pt x="179" y="37"/>
                    <a:pt x="183" y="38"/>
                  </a:cubicBezTo>
                  <a:cubicBezTo>
                    <a:pt x="183" y="36"/>
                    <a:pt x="182" y="37"/>
                    <a:pt x="181" y="36"/>
                  </a:cubicBezTo>
                  <a:cubicBezTo>
                    <a:pt x="183" y="33"/>
                    <a:pt x="187" y="30"/>
                    <a:pt x="192" y="29"/>
                  </a:cubicBezTo>
                  <a:cubicBezTo>
                    <a:pt x="191" y="32"/>
                    <a:pt x="193" y="32"/>
                    <a:pt x="193" y="31"/>
                  </a:cubicBezTo>
                  <a:cubicBezTo>
                    <a:pt x="195" y="31"/>
                    <a:pt x="194" y="33"/>
                    <a:pt x="196" y="34"/>
                  </a:cubicBezTo>
                  <a:cubicBezTo>
                    <a:pt x="199" y="34"/>
                    <a:pt x="199" y="32"/>
                    <a:pt x="199" y="29"/>
                  </a:cubicBezTo>
                  <a:cubicBezTo>
                    <a:pt x="202" y="29"/>
                    <a:pt x="203" y="30"/>
                    <a:pt x="205" y="31"/>
                  </a:cubicBezTo>
                  <a:cubicBezTo>
                    <a:pt x="206" y="29"/>
                    <a:pt x="204" y="28"/>
                    <a:pt x="207" y="25"/>
                  </a:cubicBezTo>
                  <a:cubicBezTo>
                    <a:pt x="210" y="25"/>
                    <a:pt x="211" y="27"/>
                    <a:pt x="212" y="25"/>
                  </a:cubicBezTo>
                  <a:cubicBezTo>
                    <a:pt x="214" y="26"/>
                    <a:pt x="212" y="28"/>
                    <a:pt x="210" y="28"/>
                  </a:cubicBezTo>
                  <a:cubicBezTo>
                    <a:pt x="212" y="32"/>
                    <a:pt x="221" y="24"/>
                    <a:pt x="224" y="29"/>
                  </a:cubicBezTo>
                  <a:cubicBezTo>
                    <a:pt x="229" y="30"/>
                    <a:pt x="221" y="25"/>
                    <a:pt x="226" y="25"/>
                  </a:cubicBezTo>
                  <a:cubicBezTo>
                    <a:pt x="226" y="23"/>
                    <a:pt x="227" y="22"/>
                    <a:pt x="230" y="22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3" y="23"/>
                    <a:pt x="234" y="29"/>
                    <a:pt x="237" y="29"/>
                  </a:cubicBezTo>
                  <a:cubicBezTo>
                    <a:pt x="241" y="30"/>
                    <a:pt x="244" y="29"/>
                    <a:pt x="245" y="26"/>
                  </a:cubicBezTo>
                  <a:cubicBezTo>
                    <a:pt x="247" y="28"/>
                    <a:pt x="251" y="28"/>
                    <a:pt x="249" y="32"/>
                  </a:cubicBezTo>
                  <a:cubicBezTo>
                    <a:pt x="253" y="31"/>
                    <a:pt x="256" y="30"/>
                    <a:pt x="256" y="26"/>
                  </a:cubicBezTo>
                  <a:cubicBezTo>
                    <a:pt x="260" y="29"/>
                    <a:pt x="262" y="25"/>
                    <a:pt x="265" y="29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5" y="30"/>
                    <a:pt x="273" y="32"/>
                    <a:pt x="273" y="32"/>
                  </a:cubicBezTo>
                  <a:cubicBezTo>
                    <a:pt x="273" y="32"/>
                    <a:pt x="277" y="34"/>
                    <a:pt x="276" y="34"/>
                  </a:cubicBezTo>
                  <a:cubicBezTo>
                    <a:pt x="277" y="34"/>
                    <a:pt x="278" y="32"/>
                    <a:pt x="280" y="32"/>
                  </a:cubicBezTo>
                  <a:cubicBezTo>
                    <a:pt x="281" y="32"/>
                    <a:pt x="280" y="35"/>
                    <a:pt x="280" y="35"/>
                  </a:cubicBezTo>
                  <a:cubicBezTo>
                    <a:pt x="284" y="37"/>
                    <a:pt x="290" y="34"/>
                    <a:pt x="294" y="35"/>
                  </a:cubicBezTo>
                  <a:cubicBezTo>
                    <a:pt x="295" y="37"/>
                    <a:pt x="297" y="36"/>
                    <a:pt x="299" y="36"/>
                  </a:cubicBezTo>
                  <a:cubicBezTo>
                    <a:pt x="296" y="41"/>
                    <a:pt x="303" y="37"/>
                    <a:pt x="303" y="41"/>
                  </a:cubicBezTo>
                  <a:cubicBezTo>
                    <a:pt x="303" y="44"/>
                    <a:pt x="300" y="42"/>
                    <a:pt x="300" y="45"/>
                  </a:cubicBezTo>
                  <a:cubicBezTo>
                    <a:pt x="300" y="47"/>
                    <a:pt x="301" y="47"/>
                    <a:pt x="301" y="49"/>
                  </a:cubicBezTo>
                  <a:cubicBezTo>
                    <a:pt x="316" y="48"/>
                    <a:pt x="329" y="47"/>
                    <a:pt x="341" y="52"/>
                  </a:cubicBezTo>
                  <a:cubicBezTo>
                    <a:pt x="340" y="53"/>
                    <a:pt x="339" y="54"/>
                    <a:pt x="339" y="56"/>
                  </a:cubicBezTo>
                  <a:cubicBezTo>
                    <a:pt x="342" y="56"/>
                    <a:pt x="342" y="54"/>
                    <a:pt x="345" y="55"/>
                  </a:cubicBezTo>
                  <a:cubicBezTo>
                    <a:pt x="344" y="50"/>
                    <a:pt x="345" y="51"/>
                    <a:pt x="343" y="46"/>
                  </a:cubicBezTo>
                  <a:cubicBezTo>
                    <a:pt x="344" y="44"/>
                    <a:pt x="355" y="44"/>
                    <a:pt x="352" y="42"/>
                  </a:cubicBezTo>
                  <a:cubicBezTo>
                    <a:pt x="353" y="39"/>
                    <a:pt x="354" y="42"/>
                    <a:pt x="356" y="42"/>
                  </a:cubicBezTo>
                  <a:cubicBezTo>
                    <a:pt x="356" y="43"/>
                    <a:pt x="359" y="43"/>
                    <a:pt x="359" y="45"/>
                  </a:cubicBezTo>
                  <a:cubicBezTo>
                    <a:pt x="364" y="46"/>
                    <a:pt x="368" y="43"/>
                    <a:pt x="373" y="45"/>
                  </a:cubicBezTo>
                  <a:cubicBezTo>
                    <a:pt x="373" y="45"/>
                    <a:pt x="373" y="46"/>
                    <a:pt x="374" y="46"/>
                  </a:cubicBezTo>
                  <a:cubicBezTo>
                    <a:pt x="375" y="46"/>
                    <a:pt x="376" y="47"/>
                    <a:pt x="377" y="48"/>
                  </a:cubicBezTo>
                  <a:cubicBezTo>
                    <a:pt x="382" y="48"/>
                    <a:pt x="387" y="45"/>
                    <a:pt x="394" y="46"/>
                  </a:cubicBezTo>
                  <a:cubicBezTo>
                    <a:pt x="398" y="43"/>
                    <a:pt x="397" y="41"/>
                    <a:pt x="398" y="38"/>
                  </a:cubicBezTo>
                  <a:cubicBezTo>
                    <a:pt x="397" y="33"/>
                    <a:pt x="393" y="35"/>
                    <a:pt x="393" y="34"/>
                  </a:cubicBezTo>
                  <a:cubicBezTo>
                    <a:pt x="393" y="26"/>
                    <a:pt x="406" y="30"/>
                    <a:pt x="409" y="32"/>
                  </a:cubicBezTo>
                  <a:cubicBezTo>
                    <a:pt x="409" y="34"/>
                    <a:pt x="408" y="35"/>
                    <a:pt x="405" y="35"/>
                  </a:cubicBezTo>
                  <a:cubicBezTo>
                    <a:pt x="408" y="38"/>
                    <a:pt x="405" y="39"/>
                    <a:pt x="404" y="41"/>
                  </a:cubicBezTo>
                  <a:cubicBezTo>
                    <a:pt x="403" y="44"/>
                    <a:pt x="406" y="43"/>
                    <a:pt x="408" y="43"/>
                  </a:cubicBezTo>
                  <a:cubicBezTo>
                    <a:pt x="406" y="48"/>
                    <a:pt x="409" y="48"/>
                    <a:pt x="407" y="52"/>
                  </a:cubicBezTo>
                  <a:cubicBezTo>
                    <a:pt x="411" y="54"/>
                    <a:pt x="413" y="45"/>
                    <a:pt x="412" y="46"/>
                  </a:cubicBezTo>
                  <a:cubicBezTo>
                    <a:pt x="413" y="46"/>
                    <a:pt x="416" y="50"/>
                    <a:pt x="415" y="43"/>
                  </a:cubicBezTo>
                  <a:cubicBezTo>
                    <a:pt x="421" y="44"/>
                    <a:pt x="420" y="38"/>
                    <a:pt x="423" y="36"/>
                  </a:cubicBezTo>
                  <a:cubicBezTo>
                    <a:pt x="422" y="32"/>
                    <a:pt x="419" y="29"/>
                    <a:pt x="414" y="29"/>
                  </a:cubicBezTo>
                  <a:cubicBezTo>
                    <a:pt x="416" y="27"/>
                    <a:pt x="411" y="24"/>
                    <a:pt x="407" y="22"/>
                  </a:cubicBezTo>
                  <a:cubicBezTo>
                    <a:pt x="407" y="20"/>
                    <a:pt x="407" y="18"/>
                    <a:pt x="405" y="18"/>
                  </a:cubicBezTo>
                  <a:cubicBezTo>
                    <a:pt x="405" y="15"/>
                    <a:pt x="409" y="14"/>
                    <a:pt x="409" y="11"/>
                  </a:cubicBezTo>
                  <a:cubicBezTo>
                    <a:pt x="409" y="10"/>
                    <a:pt x="413" y="9"/>
                    <a:pt x="412" y="8"/>
                  </a:cubicBezTo>
                  <a:cubicBezTo>
                    <a:pt x="408" y="5"/>
                    <a:pt x="417" y="9"/>
                    <a:pt x="414" y="5"/>
                  </a:cubicBezTo>
                  <a:cubicBezTo>
                    <a:pt x="414" y="0"/>
                    <a:pt x="417" y="7"/>
                    <a:pt x="418" y="7"/>
                  </a:cubicBezTo>
                  <a:cubicBezTo>
                    <a:pt x="419" y="7"/>
                    <a:pt x="422" y="6"/>
                    <a:pt x="423" y="7"/>
                  </a:cubicBezTo>
                  <a:cubicBezTo>
                    <a:pt x="424" y="7"/>
                    <a:pt x="421" y="9"/>
                    <a:pt x="422" y="10"/>
                  </a:cubicBezTo>
                  <a:cubicBezTo>
                    <a:pt x="423" y="10"/>
                    <a:pt x="426" y="9"/>
                    <a:pt x="426" y="10"/>
                  </a:cubicBezTo>
                  <a:cubicBezTo>
                    <a:pt x="427" y="10"/>
                    <a:pt x="425" y="13"/>
                    <a:pt x="426" y="14"/>
                  </a:cubicBezTo>
                  <a:cubicBezTo>
                    <a:pt x="426" y="14"/>
                    <a:pt x="429" y="14"/>
                    <a:pt x="429" y="14"/>
                  </a:cubicBezTo>
                  <a:cubicBezTo>
                    <a:pt x="430" y="17"/>
                    <a:pt x="427" y="16"/>
                    <a:pt x="429" y="19"/>
                  </a:cubicBezTo>
                  <a:cubicBezTo>
                    <a:pt x="430" y="20"/>
                    <a:pt x="431" y="21"/>
                    <a:pt x="430" y="22"/>
                  </a:cubicBezTo>
                  <a:cubicBezTo>
                    <a:pt x="430" y="22"/>
                    <a:pt x="429" y="23"/>
                    <a:pt x="429" y="24"/>
                  </a:cubicBezTo>
                  <a:cubicBezTo>
                    <a:pt x="429" y="26"/>
                    <a:pt x="428" y="26"/>
                    <a:pt x="428" y="28"/>
                  </a:cubicBezTo>
                  <a:cubicBezTo>
                    <a:pt x="427" y="30"/>
                    <a:pt x="437" y="31"/>
                    <a:pt x="435" y="26"/>
                  </a:cubicBezTo>
                  <a:cubicBezTo>
                    <a:pt x="437" y="26"/>
                    <a:pt x="436" y="30"/>
                    <a:pt x="440" y="29"/>
                  </a:cubicBezTo>
                  <a:cubicBezTo>
                    <a:pt x="438" y="32"/>
                    <a:pt x="441" y="32"/>
                    <a:pt x="440" y="36"/>
                  </a:cubicBezTo>
                  <a:cubicBezTo>
                    <a:pt x="446" y="37"/>
                    <a:pt x="445" y="32"/>
                    <a:pt x="450" y="35"/>
                  </a:cubicBezTo>
                  <a:cubicBezTo>
                    <a:pt x="451" y="35"/>
                    <a:pt x="451" y="34"/>
                    <a:pt x="451" y="34"/>
                  </a:cubicBezTo>
                  <a:cubicBezTo>
                    <a:pt x="455" y="34"/>
                    <a:pt x="450" y="35"/>
                    <a:pt x="453" y="38"/>
                  </a:cubicBezTo>
                  <a:cubicBezTo>
                    <a:pt x="453" y="38"/>
                    <a:pt x="456" y="39"/>
                    <a:pt x="456" y="39"/>
                  </a:cubicBezTo>
                  <a:cubicBezTo>
                    <a:pt x="456" y="42"/>
                    <a:pt x="451" y="43"/>
                    <a:pt x="453" y="48"/>
                  </a:cubicBezTo>
                  <a:moveTo>
                    <a:pt x="286" y="63"/>
                  </a:moveTo>
                  <a:cubicBezTo>
                    <a:pt x="285" y="61"/>
                    <a:pt x="288" y="59"/>
                    <a:pt x="286" y="59"/>
                  </a:cubicBezTo>
                  <a:cubicBezTo>
                    <a:pt x="286" y="60"/>
                    <a:pt x="286" y="60"/>
                    <a:pt x="284" y="60"/>
                  </a:cubicBezTo>
                  <a:cubicBezTo>
                    <a:pt x="284" y="58"/>
                    <a:pt x="285" y="56"/>
                    <a:pt x="283" y="56"/>
                  </a:cubicBezTo>
                  <a:cubicBezTo>
                    <a:pt x="281" y="58"/>
                    <a:pt x="275" y="63"/>
                    <a:pt x="272" y="59"/>
                  </a:cubicBezTo>
                  <a:cubicBezTo>
                    <a:pt x="271" y="55"/>
                    <a:pt x="278" y="60"/>
                    <a:pt x="276" y="55"/>
                  </a:cubicBezTo>
                  <a:cubicBezTo>
                    <a:pt x="275" y="54"/>
                    <a:pt x="273" y="55"/>
                    <a:pt x="273" y="53"/>
                  </a:cubicBezTo>
                  <a:cubicBezTo>
                    <a:pt x="271" y="52"/>
                    <a:pt x="270" y="55"/>
                    <a:pt x="268" y="56"/>
                  </a:cubicBezTo>
                  <a:cubicBezTo>
                    <a:pt x="265" y="57"/>
                    <a:pt x="261" y="56"/>
                    <a:pt x="258" y="57"/>
                  </a:cubicBezTo>
                  <a:cubicBezTo>
                    <a:pt x="258" y="57"/>
                    <a:pt x="257" y="58"/>
                    <a:pt x="256" y="59"/>
                  </a:cubicBezTo>
                  <a:cubicBezTo>
                    <a:pt x="252" y="60"/>
                    <a:pt x="247" y="60"/>
                    <a:pt x="242" y="60"/>
                  </a:cubicBezTo>
                  <a:cubicBezTo>
                    <a:pt x="243" y="63"/>
                    <a:pt x="240" y="64"/>
                    <a:pt x="242" y="64"/>
                  </a:cubicBezTo>
                  <a:cubicBezTo>
                    <a:pt x="242" y="63"/>
                    <a:pt x="244" y="63"/>
                    <a:pt x="244" y="66"/>
                  </a:cubicBezTo>
                  <a:cubicBezTo>
                    <a:pt x="250" y="67"/>
                    <a:pt x="259" y="60"/>
                    <a:pt x="261" y="66"/>
                  </a:cubicBezTo>
                  <a:cubicBezTo>
                    <a:pt x="257" y="63"/>
                    <a:pt x="259" y="66"/>
                    <a:pt x="256" y="67"/>
                  </a:cubicBezTo>
                  <a:cubicBezTo>
                    <a:pt x="254" y="67"/>
                    <a:pt x="252" y="68"/>
                    <a:pt x="251" y="70"/>
                  </a:cubicBezTo>
                  <a:cubicBezTo>
                    <a:pt x="258" y="71"/>
                    <a:pt x="262" y="68"/>
                    <a:pt x="269" y="69"/>
                  </a:cubicBezTo>
                  <a:cubicBezTo>
                    <a:pt x="269" y="70"/>
                    <a:pt x="269" y="73"/>
                    <a:pt x="270" y="73"/>
                  </a:cubicBezTo>
                  <a:cubicBezTo>
                    <a:pt x="271" y="71"/>
                    <a:pt x="273" y="71"/>
                    <a:pt x="275" y="71"/>
                  </a:cubicBezTo>
                  <a:cubicBezTo>
                    <a:pt x="275" y="69"/>
                    <a:pt x="276" y="67"/>
                    <a:pt x="277" y="66"/>
                  </a:cubicBezTo>
                  <a:cubicBezTo>
                    <a:pt x="280" y="63"/>
                    <a:pt x="279" y="66"/>
                    <a:pt x="283" y="66"/>
                  </a:cubicBezTo>
                  <a:cubicBezTo>
                    <a:pt x="283" y="64"/>
                    <a:pt x="284" y="62"/>
                    <a:pt x="286" y="63"/>
                  </a:cubicBezTo>
                  <a:moveTo>
                    <a:pt x="296" y="111"/>
                  </a:moveTo>
                  <a:cubicBezTo>
                    <a:pt x="297" y="107"/>
                    <a:pt x="301" y="108"/>
                    <a:pt x="303" y="106"/>
                  </a:cubicBezTo>
                  <a:cubicBezTo>
                    <a:pt x="303" y="106"/>
                    <a:pt x="305" y="107"/>
                    <a:pt x="306" y="106"/>
                  </a:cubicBezTo>
                  <a:cubicBezTo>
                    <a:pt x="308" y="106"/>
                    <a:pt x="310" y="106"/>
                    <a:pt x="313" y="105"/>
                  </a:cubicBezTo>
                  <a:cubicBezTo>
                    <a:pt x="313" y="105"/>
                    <a:pt x="314" y="103"/>
                    <a:pt x="314" y="102"/>
                  </a:cubicBezTo>
                  <a:cubicBezTo>
                    <a:pt x="318" y="100"/>
                    <a:pt x="320" y="103"/>
                    <a:pt x="321" y="101"/>
                  </a:cubicBezTo>
                  <a:cubicBezTo>
                    <a:pt x="320" y="101"/>
                    <a:pt x="319" y="100"/>
                    <a:pt x="321" y="99"/>
                  </a:cubicBezTo>
                  <a:cubicBezTo>
                    <a:pt x="324" y="100"/>
                    <a:pt x="324" y="98"/>
                    <a:pt x="325" y="99"/>
                  </a:cubicBezTo>
                  <a:cubicBezTo>
                    <a:pt x="326" y="100"/>
                    <a:pt x="327" y="98"/>
                    <a:pt x="327" y="98"/>
                  </a:cubicBezTo>
                  <a:cubicBezTo>
                    <a:pt x="324" y="99"/>
                    <a:pt x="327" y="95"/>
                    <a:pt x="329" y="98"/>
                  </a:cubicBezTo>
                  <a:cubicBezTo>
                    <a:pt x="330" y="95"/>
                    <a:pt x="332" y="95"/>
                    <a:pt x="332" y="91"/>
                  </a:cubicBezTo>
                  <a:cubicBezTo>
                    <a:pt x="327" y="90"/>
                    <a:pt x="326" y="93"/>
                    <a:pt x="321" y="92"/>
                  </a:cubicBezTo>
                  <a:cubicBezTo>
                    <a:pt x="321" y="95"/>
                    <a:pt x="320" y="96"/>
                    <a:pt x="318" y="97"/>
                  </a:cubicBezTo>
                  <a:cubicBezTo>
                    <a:pt x="314" y="99"/>
                    <a:pt x="315" y="96"/>
                    <a:pt x="311" y="97"/>
                  </a:cubicBezTo>
                  <a:cubicBezTo>
                    <a:pt x="310" y="97"/>
                    <a:pt x="311" y="98"/>
                    <a:pt x="308" y="98"/>
                  </a:cubicBezTo>
                  <a:cubicBezTo>
                    <a:pt x="306" y="98"/>
                    <a:pt x="306" y="96"/>
                    <a:pt x="303" y="97"/>
                  </a:cubicBezTo>
                  <a:cubicBezTo>
                    <a:pt x="302" y="96"/>
                    <a:pt x="303" y="94"/>
                    <a:pt x="301" y="94"/>
                  </a:cubicBezTo>
                  <a:cubicBezTo>
                    <a:pt x="301" y="96"/>
                    <a:pt x="301" y="97"/>
                    <a:pt x="300" y="98"/>
                  </a:cubicBezTo>
                  <a:cubicBezTo>
                    <a:pt x="300" y="100"/>
                    <a:pt x="302" y="99"/>
                    <a:pt x="303" y="101"/>
                  </a:cubicBezTo>
                  <a:cubicBezTo>
                    <a:pt x="298" y="100"/>
                    <a:pt x="298" y="102"/>
                    <a:pt x="297" y="104"/>
                  </a:cubicBezTo>
                  <a:cubicBezTo>
                    <a:pt x="295" y="106"/>
                    <a:pt x="292" y="104"/>
                    <a:pt x="292" y="106"/>
                  </a:cubicBezTo>
                  <a:cubicBezTo>
                    <a:pt x="291" y="110"/>
                    <a:pt x="285" y="106"/>
                    <a:pt x="287" y="111"/>
                  </a:cubicBezTo>
                  <a:lnTo>
                    <a:pt x="296" y="111"/>
                  </a:lnTo>
                  <a:close/>
                  <a:moveTo>
                    <a:pt x="398" y="165"/>
                  </a:moveTo>
                  <a:cubicBezTo>
                    <a:pt x="397" y="166"/>
                    <a:pt x="397" y="167"/>
                    <a:pt x="397" y="167"/>
                  </a:cubicBezTo>
                  <a:cubicBezTo>
                    <a:pt x="396" y="167"/>
                    <a:pt x="393" y="168"/>
                    <a:pt x="393" y="168"/>
                  </a:cubicBezTo>
                  <a:cubicBezTo>
                    <a:pt x="391" y="170"/>
                    <a:pt x="394" y="174"/>
                    <a:pt x="391" y="174"/>
                  </a:cubicBezTo>
                  <a:cubicBezTo>
                    <a:pt x="391" y="172"/>
                    <a:pt x="391" y="170"/>
                    <a:pt x="390" y="170"/>
                  </a:cubicBezTo>
                  <a:cubicBezTo>
                    <a:pt x="390" y="175"/>
                    <a:pt x="390" y="175"/>
                    <a:pt x="390" y="175"/>
                  </a:cubicBezTo>
                  <a:cubicBezTo>
                    <a:pt x="397" y="175"/>
                    <a:pt x="397" y="175"/>
                    <a:pt x="397" y="175"/>
                  </a:cubicBezTo>
                  <a:cubicBezTo>
                    <a:pt x="396" y="177"/>
                    <a:pt x="399" y="179"/>
                    <a:pt x="400" y="181"/>
                  </a:cubicBezTo>
                  <a:cubicBezTo>
                    <a:pt x="401" y="185"/>
                    <a:pt x="402" y="184"/>
                    <a:pt x="404" y="186"/>
                  </a:cubicBezTo>
                  <a:cubicBezTo>
                    <a:pt x="402" y="187"/>
                    <a:pt x="400" y="187"/>
                    <a:pt x="401" y="189"/>
                  </a:cubicBezTo>
                  <a:cubicBezTo>
                    <a:pt x="401" y="191"/>
                    <a:pt x="403" y="191"/>
                    <a:pt x="402" y="193"/>
                  </a:cubicBezTo>
                  <a:cubicBezTo>
                    <a:pt x="408" y="193"/>
                    <a:pt x="408" y="193"/>
                    <a:pt x="408" y="193"/>
                  </a:cubicBezTo>
                  <a:cubicBezTo>
                    <a:pt x="410" y="192"/>
                    <a:pt x="410" y="188"/>
                    <a:pt x="409" y="185"/>
                  </a:cubicBezTo>
                  <a:cubicBezTo>
                    <a:pt x="408" y="184"/>
                    <a:pt x="406" y="184"/>
                    <a:pt x="405" y="182"/>
                  </a:cubicBezTo>
                  <a:cubicBezTo>
                    <a:pt x="408" y="175"/>
                    <a:pt x="405" y="179"/>
                    <a:pt x="404" y="177"/>
                  </a:cubicBezTo>
                  <a:cubicBezTo>
                    <a:pt x="402" y="174"/>
                    <a:pt x="402" y="169"/>
                    <a:pt x="401" y="165"/>
                  </a:cubicBezTo>
                  <a:cubicBezTo>
                    <a:pt x="400" y="166"/>
                    <a:pt x="399" y="165"/>
                    <a:pt x="398" y="165"/>
                  </a:cubicBezTo>
                  <a:moveTo>
                    <a:pt x="453" y="209"/>
                  </a:moveTo>
                  <a:cubicBezTo>
                    <a:pt x="448" y="207"/>
                    <a:pt x="449" y="211"/>
                    <a:pt x="447" y="212"/>
                  </a:cubicBezTo>
                  <a:cubicBezTo>
                    <a:pt x="447" y="211"/>
                    <a:pt x="446" y="210"/>
                    <a:pt x="444" y="210"/>
                  </a:cubicBezTo>
                  <a:cubicBezTo>
                    <a:pt x="445" y="215"/>
                    <a:pt x="439" y="213"/>
                    <a:pt x="437" y="214"/>
                  </a:cubicBezTo>
                  <a:cubicBezTo>
                    <a:pt x="436" y="215"/>
                    <a:pt x="437" y="216"/>
                    <a:pt x="436" y="217"/>
                  </a:cubicBezTo>
                  <a:cubicBezTo>
                    <a:pt x="435" y="218"/>
                    <a:pt x="433" y="217"/>
                    <a:pt x="433" y="219"/>
                  </a:cubicBezTo>
                  <a:cubicBezTo>
                    <a:pt x="436" y="219"/>
                    <a:pt x="433" y="220"/>
                    <a:pt x="433" y="223"/>
                  </a:cubicBezTo>
                  <a:cubicBezTo>
                    <a:pt x="436" y="225"/>
                    <a:pt x="437" y="221"/>
                    <a:pt x="439" y="220"/>
                  </a:cubicBezTo>
                  <a:cubicBezTo>
                    <a:pt x="441" y="219"/>
                    <a:pt x="444" y="220"/>
                    <a:pt x="447" y="220"/>
                  </a:cubicBezTo>
                  <a:cubicBezTo>
                    <a:pt x="449" y="220"/>
                    <a:pt x="449" y="219"/>
                    <a:pt x="451" y="219"/>
                  </a:cubicBezTo>
                  <a:cubicBezTo>
                    <a:pt x="455" y="218"/>
                    <a:pt x="459" y="220"/>
                    <a:pt x="460" y="221"/>
                  </a:cubicBezTo>
                  <a:cubicBezTo>
                    <a:pt x="459" y="222"/>
                    <a:pt x="457" y="222"/>
                    <a:pt x="457" y="223"/>
                  </a:cubicBezTo>
                  <a:cubicBezTo>
                    <a:pt x="458" y="222"/>
                    <a:pt x="458" y="224"/>
                    <a:pt x="458" y="224"/>
                  </a:cubicBezTo>
                  <a:cubicBezTo>
                    <a:pt x="459" y="224"/>
                    <a:pt x="460" y="223"/>
                    <a:pt x="460" y="223"/>
                  </a:cubicBezTo>
                  <a:cubicBezTo>
                    <a:pt x="465" y="223"/>
                    <a:pt x="463" y="224"/>
                    <a:pt x="467" y="221"/>
                  </a:cubicBezTo>
                  <a:cubicBezTo>
                    <a:pt x="471" y="219"/>
                    <a:pt x="474" y="223"/>
                    <a:pt x="477" y="220"/>
                  </a:cubicBezTo>
                  <a:cubicBezTo>
                    <a:pt x="473" y="219"/>
                    <a:pt x="477" y="214"/>
                    <a:pt x="474" y="217"/>
                  </a:cubicBezTo>
                  <a:cubicBezTo>
                    <a:pt x="471" y="220"/>
                    <a:pt x="471" y="212"/>
                    <a:pt x="471" y="212"/>
                  </a:cubicBezTo>
                  <a:cubicBezTo>
                    <a:pt x="471" y="211"/>
                    <a:pt x="467" y="212"/>
                    <a:pt x="468" y="209"/>
                  </a:cubicBezTo>
                  <a:cubicBezTo>
                    <a:pt x="461" y="209"/>
                    <a:pt x="461" y="209"/>
                    <a:pt x="461" y="209"/>
                  </a:cubicBezTo>
                  <a:cubicBezTo>
                    <a:pt x="462" y="207"/>
                    <a:pt x="463" y="206"/>
                    <a:pt x="461" y="205"/>
                  </a:cubicBezTo>
                  <a:cubicBezTo>
                    <a:pt x="457" y="206"/>
                    <a:pt x="458" y="205"/>
                    <a:pt x="453" y="205"/>
                  </a:cubicBezTo>
                  <a:cubicBezTo>
                    <a:pt x="452" y="207"/>
                    <a:pt x="451" y="207"/>
                    <a:pt x="453" y="209"/>
                  </a:cubicBezTo>
                  <a:moveTo>
                    <a:pt x="491" y="244"/>
                  </a:moveTo>
                  <a:cubicBezTo>
                    <a:pt x="490" y="244"/>
                    <a:pt x="489" y="244"/>
                    <a:pt x="489" y="243"/>
                  </a:cubicBezTo>
                  <a:cubicBezTo>
                    <a:pt x="495" y="244"/>
                    <a:pt x="489" y="233"/>
                    <a:pt x="495" y="234"/>
                  </a:cubicBezTo>
                  <a:cubicBezTo>
                    <a:pt x="498" y="237"/>
                    <a:pt x="499" y="233"/>
                    <a:pt x="503" y="234"/>
                  </a:cubicBezTo>
                  <a:cubicBezTo>
                    <a:pt x="501" y="226"/>
                    <a:pt x="491" y="224"/>
                    <a:pt x="482" y="226"/>
                  </a:cubicBezTo>
                  <a:cubicBezTo>
                    <a:pt x="481" y="225"/>
                    <a:pt x="481" y="225"/>
                    <a:pt x="481" y="223"/>
                  </a:cubicBezTo>
                  <a:cubicBezTo>
                    <a:pt x="478" y="222"/>
                    <a:pt x="477" y="226"/>
                    <a:pt x="474" y="226"/>
                  </a:cubicBezTo>
                  <a:cubicBezTo>
                    <a:pt x="472" y="226"/>
                    <a:pt x="472" y="224"/>
                    <a:pt x="470" y="224"/>
                  </a:cubicBezTo>
                  <a:cubicBezTo>
                    <a:pt x="468" y="225"/>
                    <a:pt x="467" y="226"/>
                    <a:pt x="465" y="227"/>
                  </a:cubicBezTo>
                  <a:cubicBezTo>
                    <a:pt x="463" y="228"/>
                    <a:pt x="462" y="228"/>
                    <a:pt x="460" y="228"/>
                  </a:cubicBezTo>
                  <a:cubicBezTo>
                    <a:pt x="460" y="231"/>
                    <a:pt x="459" y="232"/>
                    <a:pt x="457" y="233"/>
                  </a:cubicBezTo>
                  <a:cubicBezTo>
                    <a:pt x="457" y="244"/>
                    <a:pt x="455" y="245"/>
                    <a:pt x="456" y="257"/>
                  </a:cubicBezTo>
                  <a:cubicBezTo>
                    <a:pt x="461" y="259"/>
                    <a:pt x="458" y="253"/>
                    <a:pt x="463" y="254"/>
                  </a:cubicBezTo>
                  <a:cubicBezTo>
                    <a:pt x="462" y="251"/>
                    <a:pt x="463" y="249"/>
                    <a:pt x="464" y="248"/>
                  </a:cubicBezTo>
                  <a:cubicBezTo>
                    <a:pt x="466" y="245"/>
                    <a:pt x="464" y="241"/>
                    <a:pt x="465" y="237"/>
                  </a:cubicBezTo>
                  <a:cubicBezTo>
                    <a:pt x="466" y="237"/>
                    <a:pt x="468" y="235"/>
                    <a:pt x="468" y="234"/>
                  </a:cubicBezTo>
                  <a:cubicBezTo>
                    <a:pt x="469" y="233"/>
                    <a:pt x="468" y="230"/>
                    <a:pt x="470" y="230"/>
                  </a:cubicBezTo>
                  <a:cubicBezTo>
                    <a:pt x="472" y="230"/>
                    <a:pt x="474" y="230"/>
                    <a:pt x="475" y="228"/>
                  </a:cubicBezTo>
                  <a:cubicBezTo>
                    <a:pt x="473" y="233"/>
                    <a:pt x="480" y="229"/>
                    <a:pt x="479" y="233"/>
                  </a:cubicBezTo>
                  <a:cubicBezTo>
                    <a:pt x="480" y="237"/>
                    <a:pt x="480" y="235"/>
                    <a:pt x="479" y="240"/>
                  </a:cubicBezTo>
                  <a:cubicBezTo>
                    <a:pt x="481" y="240"/>
                    <a:pt x="482" y="240"/>
                    <a:pt x="482" y="241"/>
                  </a:cubicBezTo>
                  <a:cubicBezTo>
                    <a:pt x="481" y="241"/>
                    <a:pt x="480" y="241"/>
                    <a:pt x="479" y="243"/>
                  </a:cubicBezTo>
                  <a:cubicBezTo>
                    <a:pt x="484" y="241"/>
                    <a:pt x="489" y="247"/>
                    <a:pt x="491" y="244"/>
                  </a:cubicBezTo>
                  <a:moveTo>
                    <a:pt x="516" y="238"/>
                  </a:moveTo>
                  <a:cubicBezTo>
                    <a:pt x="516" y="238"/>
                    <a:pt x="516" y="241"/>
                    <a:pt x="516" y="241"/>
                  </a:cubicBezTo>
                  <a:cubicBezTo>
                    <a:pt x="514" y="243"/>
                    <a:pt x="507" y="237"/>
                    <a:pt x="505" y="240"/>
                  </a:cubicBezTo>
                  <a:cubicBezTo>
                    <a:pt x="505" y="242"/>
                    <a:pt x="503" y="243"/>
                    <a:pt x="502" y="244"/>
                  </a:cubicBezTo>
                  <a:cubicBezTo>
                    <a:pt x="505" y="248"/>
                    <a:pt x="506" y="245"/>
                    <a:pt x="510" y="245"/>
                  </a:cubicBezTo>
                  <a:cubicBezTo>
                    <a:pt x="513" y="245"/>
                    <a:pt x="518" y="247"/>
                    <a:pt x="520" y="244"/>
                  </a:cubicBezTo>
                  <a:cubicBezTo>
                    <a:pt x="519" y="244"/>
                    <a:pt x="519" y="243"/>
                    <a:pt x="520" y="243"/>
                  </a:cubicBezTo>
                  <a:cubicBezTo>
                    <a:pt x="521" y="242"/>
                    <a:pt x="523" y="242"/>
                    <a:pt x="523" y="241"/>
                  </a:cubicBezTo>
                  <a:cubicBezTo>
                    <a:pt x="519" y="241"/>
                    <a:pt x="518" y="238"/>
                    <a:pt x="516" y="238"/>
                  </a:cubicBezTo>
                  <a:moveTo>
                    <a:pt x="496" y="250"/>
                  </a:moveTo>
                  <a:cubicBezTo>
                    <a:pt x="496" y="249"/>
                    <a:pt x="495" y="247"/>
                    <a:pt x="493" y="248"/>
                  </a:cubicBezTo>
                  <a:cubicBezTo>
                    <a:pt x="493" y="248"/>
                    <a:pt x="494" y="251"/>
                    <a:pt x="493" y="251"/>
                  </a:cubicBezTo>
                  <a:cubicBezTo>
                    <a:pt x="486" y="251"/>
                    <a:pt x="486" y="251"/>
                    <a:pt x="486" y="251"/>
                  </a:cubicBezTo>
                  <a:cubicBezTo>
                    <a:pt x="489" y="256"/>
                    <a:pt x="482" y="252"/>
                    <a:pt x="482" y="255"/>
                  </a:cubicBezTo>
                  <a:cubicBezTo>
                    <a:pt x="486" y="255"/>
                    <a:pt x="486" y="255"/>
                    <a:pt x="486" y="255"/>
                  </a:cubicBezTo>
                  <a:cubicBezTo>
                    <a:pt x="487" y="257"/>
                    <a:pt x="485" y="257"/>
                    <a:pt x="485" y="258"/>
                  </a:cubicBezTo>
                  <a:cubicBezTo>
                    <a:pt x="489" y="259"/>
                    <a:pt x="488" y="255"/>
                    <a:pt x="491" y="255"/>
                  </a:cubicBezTo>
                  <a:cubicBezTo>
                    <a:pt x="492" y="256"/>
                    <a:pt x="494" y="257"/>
                    <a:pt x="498" y="257"/>
                  </a:cubicBezTo>
                  <a:cubicBezTo>
                    <a:pt x="497" y="251"/>
                    <a:pt x="507" y="256"/>
                    <a:pt x="505" y="248"/>
                  </a:cubicBezTo>
                  <a:cubicBezTo>
                    <a:pt x="500" y="247"/>
                    <a:pt x="498" y="250"/>
                    <a:pt x="496" y="25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32" name="Freeform 96"/>
            <p:cNvSpPr>
              <a:spLocks noChangeArrowheads="1"/>
            </p:cNvSpPr>
            <p:nvPr/>
          </p:nvSpPr>
          <p:spPr bwMode="auto">
            <a:xfrm>
              <a:off x="3454400" y="1016000"/>
              <a:ext cx="173038" cy="258763"/>
            </a:xfrm>
            <a:custGeom>
              <a:avLst/>
              <a:gdLst>
                <a:gd name="T0" fmla="*/ 13 w 46"/>
                <a:gd name="T1" fmla="*/ 7 h 69"/>
                <a:gd name="T2" fmla="*/ 23 w 46"/>
                <a:gd name="T3" fmla="*/ 6 h 69"/>
                <a:gd name="T4" fmla="*/ 24 w 46"/>
                <a:gd name="T5" fmla="*/ 14 h 69"/>
                <a:gd name="T6" fmla="*/ 17 w 46"/>
                <a:gd name="T7" fmla="*/ 19 h 69"/>
                <a:gd name="T8" fmla="*/ 26 w 46"/>
                <a:gd name="T9" fmla="*/ 23 h 69"/>
                <a:gd name="T10" fmla="*/ 30 w 46"/>
                <a:gd name="T11" fmla="*/ 33 h 69"/>
                <a:gd name="T12" fmla="*/ 33 w 46"/>
                <a:gd name="T13" fmla="*/ 35 h 69"/>
                <a:gd name="T14" fmla="*/ 38 w 46"/>
                <a:gd name="T15" fmla="*/ 38 h 69"/>
                <a:gd name="T16" fmla="*/ 35 w 46"/>
                <a:gd name="T17" fmla="*/ 44 h 69"/>
                <a:gd name="T18" fmla="*/ 44 w 46"/>
                <a:gd name="T19" fmla="*/ 45 h 69"/>
                <a:gd name="T20" fmla="*/ 44 w 46"/>
                <a:gd name="T21" fmla="*/ 54 h 69"/>
                <a:gd name="T22" fmla="*/ 41 w 46"/>
                <a:gd name="T23" fmla="*/ 54 h 69"/>
                <a:gd name="T24" fmla="*/ 44 w 46"/>
                <a:gd name="T25" fmla="*/ 55 h 69"/>
                <a:gd name="T26" fmla="*/ 41 w 46"/>
                <a:gd name="T27" fmla="*/ 59 h 69"/>
                <a:gd name="T28" fmla="*/ 37 w 46"/>
                <a:gd name="T29" fmla="*/ 62 h 69"/>
                <a:gd name="T30" fmla="*/ 23 w 46"/>
                <a:gd name="T31" fmla="*/ 61 h 69"/>
                <a:gd name="T32" fmla="*/ 17 w 46"/>
                <a:gd name="T33" fmla="*/ 62 h 69"/>
                <a:gd name="T34" fmla="*/ 7 w 46"/>
                <a:gd name="T35" fmla="*/ 62 h 69"/>
                <a:gd name="T36" fmla="*/ 10 w 46"/>
                <a:gd name="T37" fmla="*/ 61 h 69"/>
                <a:gd name="T38" fmla="*/ 12 w 46"/>
                <a:gd name="T39" fmla="*/ 62 h 69"/>
                <a:gd name="T40" fmla="*/ 13 w 46"/>
                <a:gd name="T41" fmla="*/ 59 h 69"/>
                <a:gd name="T42" fmla="*/ 21 w 46"/>
                <a:gd name="T43" fmla="*/ 58 h 69"/>
                <a:gd name="T44" fmla="*/ 10 w 46"/>
                <a:gd name="T45" fmla="*/ 54 h 69"/>
                <a:gd name="T46" fmla="*/ 10 w 46"/>
                <a:gd name="T47" fmla="*/ 45 h 69"/>
                <a:gd name="T48" fmla="*/ 13 w 46"/>
                <a:gd name="T49" fmla="*/ 44 h 69"/>
                <a:gd name="T50" fmla="*/ 19 w 46"/>
                <a:gd name="T51" fmla="*/ 44 h 69"/>
                <a:gd name="T52" fmla="*/ 20 w 46"/>
                <a:gd name="T53" fmla="*/ 35 h 69"/>
                <a:gd name="T54" fmla="*/ 16 w 46"/>
                <a:gd name="T55" fmla="*/ 30 h 69"/>
                <a:gd name="T56" fmla="*/ 10 w 46"/>
                <a:gd name="T57" fmla="*/ 31 h 69"/>
                <a:gd name="T58" fmla="*/ 10 w 46"/>
                <a:gd name="T59" fmla="*/ 24 h 69"/>
                <a:gd name="T60" fmla="*/ 5 w 46"/>
                <a:gd name="T61" fmla="*/ 21 h 69"/>
                <a:gd name="T62" fmla="*/ 0 w 46"/>
                <a:gd name="T63" fmla="*/ 7 h 69"/>
                <a:gd name="T64" fmla="*/ 7 w 46"/>
                <a:gd name="T65" fmla="*/ 0 h 69"/>
                <a:gd name="T66" fmla="*/ 20 w 46"/>
                <a:gd name="T67" fmla="*/ 0 h 69"/>
                <a:gd name="T68" fmla="*/ 13 w 46"/>
                <a:gd name="T69" fmla="*/ 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" h="69">
                  <a:moveTo>
                    <a:pt x="13" y="7"/>
                  </a:moveTo>
                  <a:cubicBezTo>
                    <a:pt x="14" y="10"/>
                    <a:pt x="20" y="6"/>
                    <a:pt x="23" y="6"/>
                  </a:cubicBezTo>
                  <a:cubicBezTo>
                    <a:pt x="24" y="8"/>
                    <a:pt x="24" y="11"/>
                    <a:pt x="24" y="14"/>
                  </a:cubicBezTo>
                  <a:cubicBezTo>
                    <a:pt x="21" y="15"/>
                    <a:pt x="18" y="16"/>
                    <a:pt x="17" y="19"/>
                  </a:cubicBezTo>
                  <a:cubicBezTo>
                    <a:pt x="18" y="21"/>
                    <a:pt x="21" y="23"/>
                    <a:pt x="26" y="23"/>
                  </a:cubicBezTo>
                  <a:cubicBezTo>
                    <a:pt x="25" y="28"/>
                    <a:pt x="31" y="26"/>
                    <a:pt x="30" y="33"/>
                  </a:cubicBezTo>
                  <a:cubicBezTo>
                    <a:pt x="30" y="34"/>
                    <a:pt x="33" y="34"/>
                    <a:pt x="33" y="35"/>
                  </a:cubicBezTo>
                  <a:cubicBezTo>
                    <a:pt x="33" y="38"/>
                    <a:pt x="37" y="36"/>
                    <a:pt x="38" y="38"/>
                  </a:cubicBezTo>
                  <a:cubicBezTo>
                    <a:pt x="38" y="40"/>
                    <a:pt x="36" y="42"/>
                    <a:pt x="35" y="44"/>
                  </a:cubicBezTo>
                  <a:cubicBezTo>
                    <a:pt x="39" y="44"/>
                    <a:pt x="42" y="44"/>
                    <a:pt x="44" y="45"/>
                  </a:cubicBezTo>
                  <a:cubicBezTo>
                    <a:pt x="42" y="47"/>
                    <a:pt x="46" y="51"/>
                    <a:pt x="44" y="54"/>
                  </a:cubicBezTo>
                  <a:cubicBezTo>
                    <a:pt x="44" y="54"/>
                    <a:pt x="41" y="53"/>
                    <a:pt x="41" y="54"/>
                  </a:cubicBezTo>
                  <a:cubicBezTo>
                    <a:pt x="41" y="55"/>
                    <a:pt x="43" y="55"/>
                    <a:pt x="44" y="55"/>
                  </a:cubicBezTo>
                  <a:cubicBezTo>
                    <a:pt x="43" y="56"/>
                    <a:pt x="41" y="56"/>
                    <a:pt x="41" y="59"/>
                  </a:cubicBezTo>
                  <a:cubicBezTo>
                    <a:pt x="39" y="60"/>
                    <a:pt x="39" y="62"/>
                    <a:pt x="37" y="62"/>
                  </a:cubicBezTo>
                  <a:cubicBezTo>
                    <a:pt x="32" y="62"/>
                    <a:pt x="29" y="60"/>
                    <a:pt x="23" y="61"/>
                  </a:cubicBezTo>
                  <a:cubicBezTo>
                    <a:pt x="20" y="63"/>
                    <a:pt x="22" y="63"/>
                    <a:pt x="17" y="62"/>
                  </a:cubicBezTo>
                  <a:cubicBezTo>
                    <a:pt x="16" y="65"/>
                    <a:pt x="7" y="69"/>
                    <a:pt x="7" y="62"/>
                  </a:cubicBezTo>
                  <a:cubicBezTo>
                    <a:pt x="9" y="63"/>
                    <a:pt x="10" y="61"/>
                    <a:pt x="10" y="61"/>
                  </a:cubicBezTo>
                  <a:cubicBezTo>
                    <a:pt x="11" y="61"/>
                    <a:pt x="12" y="62"/>
                    <a:pt x="12" y="62"/>
                  </a:cubicBezTo>
                  <a:cubicBezTo>
                    <a:pt x="13" y="61"/>
                    <a:pt x="12" y="60"/>
                    <a:pt x="13" y="59"/>
                  </a:cubicBezTo>
                  <a:cubicBezTo>
                    <a:pt x="15" y="58"/>
                    <a:pt x="18" y="59"/>
                    <a:pt x="21" y="58"/>
                  </a:cubicBezTo>
                  <a:cubicBezTo>
                    <a:pt x="20" y="51"/>
                    <a:pt x="14" y="56"/>
                    <a:pt x="10" y="5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3" y="46"/>
                    <a:pt x="15" y="44"/>
                    <a:pt x="13" y="44"/>
                  </a:cubicBezTo>
                  <a:cubicBezTo>
                    <a:pt x="14" y="40"/>
                    <a:pt x="16" y="45"/>
                    <a:pt x="19" y="44"/>
                  </a:cubicBezTo>
                  <a:cubicBezTo>
                    <a:pt x="21" y="44"/>
                    <a:pt x="16" y="38"/>
                    <a:pt x="20" y="35"/>
                  </a:cubicBezTo>
                  <a:cubicBezTo>
                    <a:pt x="19" y="33"/>
                    <a:pt x="15" y="34"/>
                    <a:pt x="16" y="30"/>
                  </a:cubicBezTo>
                  <a:cubicBezTo>
                    <a:pt x="15" y="31"/>
                    <a:pt x="13" y="31"/>
                    <a:pt x="10" y="3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2"/>
                    <a:pt x="5" y="23"/>
                    <a:pt x="5" y="21"/>
                  </a:cubicBezTo>
                  <a:cubicBezTo>
                    <a:pt x="7" y="16"/>
                    <a:pt x="6" y="8"/>
                    <a:pt x="0" y="7"/>
                  </a:cubicBezTo>
                  <a:cubicBezTo>
                    <a:pt x="2" y="5"/>
                    <a:pt x="6" y="4"/>
                    <a:pt x="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2"/>
                    <a:pt x="15" y="5"/>
                    <a:pt x="13" y="7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33" name="Freeform 97"/>
            <p:cNvSpPr>
              <a:spLocks noChangeArrowheads="1"/>
            </p:cNvSpPr>
            <p:nvPr/>
          </p:nvSpPr>
          <p:spPr bwMode="auto">
            <a:xfrm>
              <a:off x="274638" y="1031875"/>
              <a:ext cx="44450" cy="33338"/>
            </a:xfrm>
            <a:custGeom>
              <a:avLst/>
              <a:gdLst>
                <a:gd name="T0" fmla="*/ 11 w 12"/>
                <a:gd name="T1" fmla="*/ 1 h 9"/>
                <a:gd name="T2" fmla="*/ 12 w 12"/>
                <a:gd name="T3" fmla="*/ 6 h 9"/>
                <a:gd name="T4" fmla="*/ 5 w 12"/>
                <a:gd name="T5" fmla="*/ 9 h 9"/>
                <a:gd name="T6" fmla="*/ 5 w 12"/>
                <a:gd name="T7" fmla="*/ 6 h 9"/>
                <a:gd name="T8" fmla="*/ 2 w 12"/>
                <a:gd name="T9" fmla="*/ 8 h 9"/>
                <a:gd name="T10" fmla="*/ 4 w 12"/>
                <a:gd name="T11" fmla="*/ 6 h 9"/>
                <a:gd name="T12" fmla="*/ 11 w 12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11" y="1"/>
                  </a:moveTo>
                  <a:cubicBezTo>
                    <a:pt x="9" y="2"/>
                    <a:pt x="10" y="5"/>
                    <a:pt x="12" y="6"/>
                  </a:cubicBezTo>
                  <a:cubicBezTo>
                    <a:pt x="11" y="8"/>
                    <a:pt x="8" y="8"/>
                    <a:pt x="5" y="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8"/>
                    <a:pt x="2" y="8"/>
                  </a:cubicBezTo>
                  <a:cubicBezTo>
                    <a:pt x="0" y="6"/>
                    <a:pt x="3" y="7"/>
                    <a:pt x="4" y="6"/>
                  </a:cubicBezTo>
                  <a:cubicBezTo>
                    <a:pt x="5" y="5"/>
                    <a:pt x="8" y="0"/>
                    <a:pt x="11" y="1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34" name="Freeform 98"/>
            <p:cNvSpPr>
              <a:spLocks noChangeArrowheads="1"/>
            </p:cNvSpPr>
            <p:nvPr/>
          </p:nvSpPr>
          <p:spPr bwMode="auto">
            <a:xfrm>
              <a:off x="6589713" y="1450975"/>
              <a:ext cx="26988" cy="30163"/>
            </a:xfrm>
            <a:custGeom>
              <a:avLst/>
              <a:gdLst>
                <a:gd name="T0" fmla="*/ 2 w 7"/>
                <a:gd name="T1" fmla="*/ 2 h 8"/>
                <a:gd name="T2" fmla="*/ 7 w 7"/>
                <a:gd name="T3" fmla="*/ 1 h 8"/>
                <a:gd name="T4" fmla="*/ 0 w 7"/>
                <a:gd name="T5" fmla="*/ 8 h 8"/>
                <a:gd name="T6" fmla="*/ 2 w 7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2" y="2"/>
                  </a:moveTo>
                  <a:cubicBezTo>
                    <a:pt x="3" y="0"/>
                    <a:pt x="4" y="3"/>
                    <a:pt x="7" y="1"/>
                  </a:cubicBezTo>
                  <a:cubicBezTo>
                    <a:pt x="6" y="4"/>
                    <a:pt x="6" y="8"/>
                    <a:pt x="0" y="8"/>
                  </a:cubicBezTo>
                  <a:cubicBezTo>
                    <a:pt x="0" y="6"/>
                    <a:pt x="6" y="4"/>
                    <a:pt x="2" y="2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35" name="Freeform 99"/>
            <p:cNvSpPr>
              <a:spLocks noChangeArrowheads="1"/>
            </p:cNvSpPr>
            <p:nvPr/>
          </p:nvSpPr>
          <p:spPr bwMode="auto">
            <a:xfrm>
              <a:off x="5926138" y="2279651"/>
              <a:ext cx="214313" cy="247650"/>
            </a:xfrm>
            <a:custGeom>
              <a:avLst/>
              <a:gdLst>
                <a:gd name="T0" fmla="*/ 46 w 57"/>
                <a:gd name="T1" fmla="*/ 4 h 66"/>
                <a:gd name="T2" fmla="*/ 51 w 57"/>
                <a:gd name="T3" fmla="*/ 7 h 66"/>
                <a:gd name="T4" fmla="*/ 57 w 57"/>
                <a:gd name="T5" fmla="*/ 11 h 66"/>
                <a:gd name="T6" fmla="*/ 51 w 57"/>
                <a:gd name="T7" fmla="*/ 18 h 66"/>
                <a:gd name="T8" fmla="*/ 50 w 57"/>
                <a:gd name="T9" fmla="*/ 27 h 66"/>
                <a:gd name="T10" fmla="*/ 53 w 57"/>
                <a:gd name="T11" fmla="*/ 29 h 66"/>
                <a:gd name="T12" fmla="*/ 53 w 57"/>
                <a:gd name="T13" fmla="*/ 34 h 66"/>
                <a:gd name="T14" fmla="*/ 55 w 57"/>
                <a:gd name="T15" fmla="*/ 36 h 66"/>
                <a:gd name="T16" fmla="*/ 48 w 57"/>
                <a:gd name="T17" fmla="*/ 41 h 66"/>
                <a:gd name="T18" fmla="*/ 47 w 57"/>
                <a:gd name="T19" fmla="*/ 48 h 66"/>
                <a:gd name="T20" fmla="*/ 47 w 57"/>
                <a:gd name="T21" fmla="*/ 50 h 66"/>
                <a:gd name="T22" fmla="*/ 44 w 57"/>
                <a:gd name="T23" fmla="*/ 50 h 66"/>
                <a:gd name="T24" fmla="*/ 40 w 57"/>
                <a:gd name="T25" fmla="*/ 56 h 66"/>
                <a:gd name="T26" fmla="*/ 40 w 57"/>
                <a:gd name="T27" fmla="*/ 65 h 66"/>
                <a:gd name="T28" fmla="*/ 26 w 57"/>
                <a:gd name="T29" fmla="*/ 60 h 66"/>
                <a:gd name="T30" fmla="*/ 25 w 57"/>
                <a:gd name="T31" fmla="*/ 63 h 66"/>
                <a:gd name="T32" fmla="*/ 20 w 57"/>
                <a:gd name="T33" fmla="*/ 60 h 66"/>
                <a:gd name="T34" fmla="*/ 13 w 57"/>
                <a:gd name="T35" fmla="*/ 60 h 66"/>
                <a:gd name="T36" fmla="*/ 9 w 57"/>
                <a:gd name="T37" fmla="*/ 59 h 66"/>
                <a:gd name="T38" fmla="*/ 4 w 57"/>
                <a:gd name="T39" fmla="*/ 50 h 66"/>
                <a:gd name="T40" fmla="*/ 5 w 57"/>
                <a:gd name="T41" fmla="*/ 45 h 66"/>
                <a:gd name="T42" fmla="*/ 4 w 57"/>
                <a:gd name="T43" fmla="*/ 45 h 66"/>
                <a:gd name="T44" fmla="*/ 2 w 57"/>
                <a:gd name="T45" fmla="*/ 34 h 66"/>
                <a:gd name="T46" fmla="*/ 16 w 57"/>
                <a:gd name="T47" fmla="*/ 32 h 66"/>
                <a:gd name="T48" fmla="*/ 16 w 57"/>
                <a:gd name="T49" fmla="*/ 28 h 66"/>
                <a:gd name="T50" fmla="*/ 26 w 57"/>
                <a:gd name="T51" fmla="*/ 21 h 66"/>
                <a:gd name="T52" fmla="*/ 34 w 57"/>
                <a:gd name="T53" fmla="*/ 18 h 66"/>
                <a:gd name="T54" fmla="*/ 36 w 57"/>
                <a:gd name="T55" fmla="*/ 14 h 66"/>
                <a:gd name="T56" fmla="*/ 39 w 57"/>
                <a:gd name="T57" fmla="*/ 14 h 66"/>
                <a:gd name="T58" fmla="*/ 41 w 57"/>
                <a:gd name="T59" fmla="*/ 11 h 66"/>
                <a:gd name="T60" fmla="*/ 47 w 57"/>
                <a:gd name="T61" fmla="*/ 4 h 66"/>
                <a:gd name="T62" fmla="*/ 46 w 57"/>
                <a:gd name="T63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" h="66">
                  <a:moveTo>
                    <a:pt x="46" y="4"/>
                  </a:moveTo>
                  <a:cubicBezTo>
                    <a:pt x="47" y="0"/>
                    <a:pt x="49" y="7"/>
                    <a:pt x="51" y="7"/>
                  </a:cubicBezTo>
                  <a:cubicBezTo>
                    <a:pt x="53" y="8"/>
                    <a:pt x="54" y="11"/>
                    <a:pt x="57" y="11"/>
                  </a:cubicBezTo>
                  <a:cubicBezTo>
                    <a:pt x="56" y="15"/>
                    <a:pt x="56" y="18"/>
                    <a:pt x="51" y="18"/>
                  </a:cubicBezTo>
                  <a:cubicBezTo>
                    <a:pt x="50" y="21"/>
                    <a:pt x="53" y="26"/>
                    <a:pt x="50" y="27"/>
                  </a:cubicBezTo>
                  <a:cubicBezTo>
                    <a:pt x="49" y="28"/>
                    <a:pt x="52" y="29"/>
                    <a:pt x="53" y="29"/>
                  </a:cubicBezTo>
                  <a:cubicBezTo>
                    <a:pt x="53" y="31"/>
                    <a:pt x="52" y="33"/>
                    <a:pt x="53" y="34"/>
                  </a:cubicBezTo>
                  <a:cubicBezTo>
                    <a:pt x="53" y="35"/>
                    <a:pt x="55" y="35"/>
                    <a:pt x="55" y="36"/>
                  </a:cubicBezTo>
                  <a:cubicBezTo>
                    <a:pt x="55" y="40"/>
                    <a:pt x="51" y="43"/>
                    <a:pt x="48" y="41"/>
                  </a:cubicBezTo>
                  <a:cubicBezTo>
                    <a:pt x="49" y="44"/>
                    <a:pt x="51" y="45"/>
                    <a:pt x="47" y="48"/>
                  </a:cubicBezTo>
                  <a:cubicBezTo>
                    <a:pt x="47" y="48"/>
                    <a:pt x="47" y="50"/>
                    <a:pt x="47" y="50"/>
                  </a:cubicBezTo>
                  <a:cubicBezTo>
                    <a:pt x="47" y="51"/>
                    <a:pt x="45" y="50"/>
                    <a:pt x="44" y="50"/>
                  </a:cubicBezTo>
                  <a:cubicBezTo>
                    <a:pt x="43" y="52"/>
                    <a:pt x="44" y="58"/>
                    <a:pt x="40" y="56"/>
                  </a:cubicBezTo>
                  <a:cubicBezTo>
                    <a:pt x="43" y="59"/>
                    <a:pt x="39" y="60"/>
                    <a:pt x="40" y="65"/>
                  </a:cubicBezTo>
                  <a:cubicBezTo>
                    <a:pt x="33" y="66"/>
                    <a:pt x="31" y="61"/>
                    <a:pt x="26" y="60"/>
                  </a:cubicBezTo>
                  <a:cubicBezTo>
                    <a:pt x="25" y="60"/>
                    <a:pt x="25" y="62"/>
                    <a:pt x="25" y="63"/>
                  </a:cubicBezTo>
                  <a:cubicBezTo>
                    <a:pt x="22" y="64"/>
                    <a:pt x="21" y="61"/>
                    <a:pt x="20" y="60"/>
                  </a:cubicBezTo>
                  <a:cubicBezTo>
                    <a:pt x="18" y="60"/>
                    <a:pt x="15" y="61"/>
                    <a:pt x="13" y="60"/>
                  </a:cubicBezTo>
                  <a:cubicBezTo>
                    <a:pt x="12" y="60"/>
                    <a:pt x="14" y="56"/>
                    <a:pt x="9" y="59"/>
                  </a:cubicBezTo>
                  <a:cubicBezTo>
                    <a:pt x="8" y="55"/>
                    <a:pt x="8" y="51"/>
                    <a:pt x="4" y="50"/>
                  </a:cubicBezTo>
                  <a:cubicBezTo>
                    <a:pt x="3" y="48"/>
                    <a:pt x="5" y="48"/>
                    <a:pt x="5" y="45"/>
                  </a:cubicBezTo>
                  <a:cubicBezTo>
                    <a:pt x="5" y="43"/>
                    <a:pt x="3" y="45"/>
                    <a:pt x="4" y="45"/>
                  </a:cubicBezTo>
                  <a:cubicBezTo>
                    <a:pt x="0" y="42"/>
                    <a:pt x="3" y="39"/>
                    <a:pt x="2" y="34"/>
                  </a:cubicBezTo>
                  <a:cubicBezTo>
                    <a:pt x="8" y="34"/>
                    <a:pt x="12" y="34"/>
                    <a:pt x="16" y="32"/>
                  </a:cubicBezTo>
                  <a:cubicBezTo>
                    <a:pt x="16" y="30"/>
                    <a:pt x="19" y="29"/>
                    <a:pt x="16" y="28"/>
                  </a:cubicBezTo>
                  <a:cubicBezTo>
                    <a:pt x="17" y="26"/>
                    <a:pt x="29" y="23"/>
                    <a:pt x="26" y="21"/>
                  </a:cubicBezTo>
                  <a:cubicBezTo>
                    <a:pt x="28" y="19"/>
                    <a:pt x="31" y="18"/>
                    <a:pt x="34" y="18"/>
                  </a:cubicBezTo>
                  <a:cubicBezTo>
                    <a:pt x="37" y="18"/>
                    <a:pt x="35" y="15"/>
                    <a:pt x="36" y="14"/>
                  </a:cubicBezTo>
                  <a:cubicBezTo>
                    <a:pt x="36" y="14"/>
                    <a:pt x="38" y="14"/>
                    <a:pt x="39" y="14"/>
                  </a:cubicBezTo>
                  <a:cubicBezTo>
                    <a:pt x="40" y="13"/>
                    <a:pt x="39" y="10"/>
                    <a:pt x="41" y="11"/>
                  </a:cubicBezTo>
                  <a:cubicBezTo>
                    <a:pt x="40" y="5"/>
                    <a:pt x="45" y="7"/>
                    <a:pt x="47" y="4"/>
                  </a:cubicBezTo>
                  <a:lnTo>
                    <a:pt x="46" y="4"/>
                  </a:lnTo>
                  <a:close/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36" name="Freeform 100"/>
            <p:cNvSpPr>
              <a:spLocks noChangeArrowheads="1"/>
            </p:cNvSpPr>
            <p:nvPr/>
          </p:nvSpPr>
          <p:spPr bwMode="auto">
            <a:xfrm>
              <a:off x="6143625" y="2455863"/>
              <a:ext cx="96838" cy="109538"/>
            </a:xfrm>
            <a:custGeom>
              <a:avLst/>
              <a:gdLst>
                <a:gd name="T0" fmla="*/ 23 w 26"/>
                <a:gd name="T1" fmla="*/ 1 h 29"/>
                <a:gd name="T2" fmla="*/ 18 w 26"/>
                <a:gd name="T3" fmla="*/ 6 h 29"/>
                <a:gd name="T4" fmla="*/ 17 w 26"/>
                <a:gd name="T5" fmla="*/ 6 h 29"/>
                <a:gd name="T6" fmla="*/ 18 w 26"/>
                <a:gd name="T7" fmla="*/ 10 h 29"/>
                <a:gd name="T8" fmla="*/ 21 w 26"/>
                <a:gd name="T9" fmla="*/ 13 h 29"/>
                <a:gd name="T10" fmla="*/ 23 w 26"/>
                <a:gd name="T11" fmla="*/ 26 h 29"/>
                <a:gd name="T12" fmla="*/ 17 w 26"/>
                <a:gd name="T13" fmla="*/ 26 h 29"/>
                <a:gd name="T14" fmla="*/ 13 w 26"/>
                <a:gd name="T15" fmla="*/ 12 h 29"/>
                <a:gd name="T16" fmla="*/ 7 w 26"/>
                <a:gd name="T17" fmla="*/ 16 h 29"/>
                <a:gd name="T18" fmla="*/ 7 w 26"/>
                <a:gd name="T19" fmla="*/ 25 h 29"/>
                <a:gd name="T20" fmla="*/ 3 w 26"/>
                <a:gd name="T21" fmla="*/ 29 h 29"/>
                <a:gd name="T22" fmla="*/ 2 w 26"/>
                <a:gd name="T23" fmla="*/ 22 h 29"/>
                <a:gd name="T24" fmla="*/ 3 w 26"/>
                <a:gd name="T25" fmla="*/ 20 h 29"/>
                <a:gd name="T26" fmla="*/ 2 w 26"/>
                <a:gd name="T27" fmla="*/ 19 h 29"/>
                <a:gd name="T28" fmla="*/ 3 w 26"/>
                <a:gd name="T29" fmla="*/ 13 h 29"/>
                <a:gd name="T30" fmla="*/ 0 w 26"/>
                <a:gd name="T31" fmla="*/ 10 h 29"/>
                <a:gd name="T32" fmla="*/ 11 w 26"/>
                <a:gd name="T33" fmla="*/ 1 h 29"/>
                <a:gd name="T34" fmla="*/ 23 w 26"/>
                <a:gd name="T3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9">
                  <a:moveTo>
                    <a:pt x="23" y="1"/>
                  </a:moveTo>
                  <a:cubicBezTo>
                    <a:pt x="26" y="7"/>
                    <a:pt x="16" y="4"/>
                    <a:pt x="18" y="6"/>
                  </a:cubicBezTo>
                  <a:cubicBezTo>
                    <a:pt x="20" y="8"/>
                    <a:pt x="19" y="7"/>
                    <a:pt x="17" y="6"/>
                  </a:cubicBezTo>
                  <a:cubicBezTo>
                    <a:pt x="17" y="8"/>
                    <a:pt x="18" y="9"/>
                    <a:pt x="18" y="10"/>
                  </a:cubicBezTo>
                  <a:cubicBezTo>
                    <a:pt x="19" y="11"/>
                    <a:pt x="21" y="13"/>
                    <a:pt x="21" y="13"/>
                  </a:cubicBezTo>
                  <a:cubicBezTo>
                    <a:pt x="22" y="17"/>
                    <a:pt x="22" y="22"/>
                    <a:pt x="2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5" y="21"/>
                    <a:pt x="13" y="18"/>
                    <a:pt x="13" y="12"/>
                  </a:cubicBezTo>
                  <a:cubicBezTo>
                    <a:pt x="10" y="12"/>
                    <a:pt x="12" y="17"/>
                    <a:pt x="7" y="1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8"/>
                    <a:pt x="3" y="26"/>
                    <a:pt x="3" y="29"/>
                  </a:cubicBezTo>
                  <a:cubicBezTo>
                    <a:pt x="1" y="29"/>
                    <a:pt x="1" y="24"/>
                    <a:pt x="2" y="22"/>
                  </a:cubicBezTo>
                  <a:cubicBezTo>
                    <a:pt x="2" y="21"/>
                    <a:pt x="3" y="20"/>
                    <a:pt x="3" y="20"/>
                  </a:cubicBezTo>
                  <a:cubicBezTo>
                    <a:pt x="3" y="19"/>
                    <a:pt x="2" y="19"/>
                    <a:pt x="2" y="19"/>
                  </a:cubicBezTo>
                  <a:cubicBezTo>
                    <a:pt x="1" y="18"/>
                    <a:pt x="4" y="16"/>
                    <a:pt x="3" y="13"/>
                  </a:cubicBezTo>
                  <a:cubicBezTo>
                    <a:pt x="4" y="11"/>
                    <a:pt x="2" y="11"/>
                    <a:pt x="0" y="10"/>
                  </a:cubicBezTo>
                  <a:cubicBezTo>
                    <a:pt x="2" y="5"/>
                    <a:pt x="4" y="0"/>
                    <a:pt x="11" y="1"/>
                  </a:cubicBezTo>
                  <a:cubicBezTo>
                    <a:pt x="7" y="5"/>
                    <a:pt x="19" y="1"/>
                    <a:pt x="23" y="1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37" name="Freeform 101"/>
            <p:cNvSpPr>
              <a:spLocks noChangeArrowheads="1"/>
            </p:cNvSpPr>
            <p:nvPr/>
          </p:nvSpPr>
          <p:spPr bwMode="auto">
            <a:xfrm>
              <a:off x="5854700" y="2565401"/>
              <a:ext cx="225425" cy="63500"/>
            </a:xfrm>
            <a:custGeom>
              <a:avLst/>
              <a:gdLst>
                <a:gd name="T0" fmla="*/ 1 w 60"/>
                <a:gd name="T1" fmla="*/ 5 h 17"/>
                <a:gd name="T2" fmla="*/ 7 w 60"/>
                <a:gd name="T3" fmla="*/ 1 h 17"/>
                <a:gd name="T4" fmla="*/ 10 w 60"/>
                <a:gd name="T5" fmla="*/ 4 h 17"/>
                <a:gd name="T6" fmla="*/ 13 w 60"/>
                <a:gd name="T7" fmla="*/ 5 h 17"/>
                <a:gd name="T8" fmla="*/ 27 w 60"/>
                <a:gd name="T9" fmla="*/ 8 h 17"/>
                <a:gd name="T10" fmla="*/ 41 w 60"/>
                <a:gd name="T11" fmla="*/ 7 h 17"/>
                <a:gd name="T12" fmla="*/ 44 w 60"/>
                <a:gd name="T13" fmla="*/ 10 h 17"/>
                <a:gd name="T14" fmla="*/ 48 w 60"/>
                <a:gd name="T15" fmla="*/ 11 h 17"/>
                <a:gd name="T16" fmla="*/ 55 w 60"/>
                <a:gd name="T17" fmla="*/ 11 h 17"/>
                <a:gd name="T18" fmla="*/ 56 w 60"/>
                <a:gd name="T19" fmla="*/ 15 h 17"/>
                <a:gd name="T20" fmla="*/ 53 w 60"/>
                <a:gd name="T21" fmla="*/ 15 h 17"/>
                <a:gd name="T22" fmla="*/ 25 w 60"/>
                <a:gd name="T23" fmla="*/ 11 h 17"/>
                <a:gd name="T24" fmla="*/ 18 w 60"/>
                <a:gd name="T25" fmla="*/ 11 h 17"/>
                <a:gd name="T26" fmla="*/ 8 w 60"/>
                <a:gd name="T27" fmla="*/ 8 h 17"/>
                <a:gd name="T28" fmla="*/ 1 w 60"/>
                <a:gd name="T2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17">
                  <a:moveTo>
                    <a:pt x="1" y="5"/>
                  </a:moveTo>
                  <a:cubicBezTo>
                    <a:pt x="0" y="1"/>
                    <a:pt x="6" y="3"/>
                    <a:pt x="7" y="1"/>
                  </a:cubicBezTo>
                  <a:cubicBezTo>
                    <a:pt x="10" y="0"/>
                    <a:pt x="9" y="3"/>
                    <a:pt x="10" y="4"/>
                  </a:cubicBezTo>
                  <a:cubicBezTo>
                    <a:pt x="11" y="5"/>
                    <a:pt x="13" y="4"/>
                    <a:pt x="13" y="5"/>
                  </a:cubicBezTo>
                  <a:cubicBezTo>
                    <a:pt x="19" y="3"/>
                    <a:pt x="21" y="4"/>
                    <a:pt x="27" y="8"/>
                  </a:cubicBezTo>
                  <a:cubicBezTo>
                    <a:pt x="32" y="5"/>
                    <a:pt x="34" y="7"/>
                    <a:pt x="41" y="7"/>
                  </a:cubicBezTo>
                  <a:cubicBezTo>
                    <a:pt x="43" y="6"/>
                    <a:pt x="43" y="8"/>
                    <a:pt x="44" y="10"/>
                  </a:cubicBezTo>
                  <a:cubicBezTo>
                    <a:pt x="46" y="9"/>
                    <a:pt x="48" y="9"/>
                    <a:pt x="48" y="11"/>
                  </a:cubicBezTo>
                  <a:cubicBezTo>
                    <a:pt x="51" y="9"/>
                    <a:pt x="55" y="14"/>
                    <a:pt x="55" y="11"/>
                  </a:cubicBezTo>
                  <a:cubicBezTo>
                    <a:pt x="60" y="11"/>
                    <a:pt x="52" y="16"/>
                    <a:pt x="56" y="15"/>
                  </a:cubicBezTo>
                  <a:cubicBezTo>
                    <a:pt x="56" y="17"/>
                    <a:pt x="55" y="15"/>
                    <a:pt x="53" y="15"/>
                  </a:cubicBezTo>
                  <a:cubicBezTo>
                    <a:pt x="43" y="17"/>
                    <a:pt x="34" y="13"/>
                    <a:pt x="25" y="11"/>
                  </a:cubicBezTo>
                  <a:cubicBezTo>
                    <a:pt x="23" y="11"/>
                    <a:pt x="21" y="11"/>
                    <a:pt x="18" y="11"/>
                  </a:cubicBezTo>
                  <a:cubicBezTo>
                    <a:pt x="15" y="10"/>
                    <a:pt x="12" y="9"/>
                    <a:pt x="8" y="8"/>
                  </a:cubicBezTo>
                  <a:cubicBezTo>
                    <a:pt x="6" y="7"/>
                    <a:pt x="2" y="8"/>
                    <a:pt x="1" y="5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38" name="Freeform 102"/>
            <p:cNvSpPr>
              <a:spLocks noChangeArrowheads="1"/>
            </p:cNvSpPr>
            <p:nvPr/>
          </p:nvSpPr>
          <p:spPr bwMode="auto">
            <a:xfrm>
              <a:off x="6154738" y="2640013"/>
              <a:ext cx="30163" cy="15875"/>
            </a:xfrm>
            <a:custGeom>
              <a:avLst/>
              <a:gdLst>
                <a:gd name="T0" fmla="*/ 3 w 8"/>
                <a:gd name="T1" fmla="*/ 2 h 4"/>
                <a:gd name="T2" fmla="*/ 8 w 8"/>
                <a:gd name="T3" fmla="*/ 4 h 4"/>
                <a:gd name="T4" fmla="*/ 3 w 8"/>
                <a:gd name="T5" fmla="*/ 4 h 4"/>
                <a:gd name="T6" fmla="*/ 1 w 8"/>
                <a:gd name="T7" fmla="*/ 2 h 4"/>
                <a:gd name="T8" fmla="*/ 3 w 8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3" y="2"/>
                  </a:moveTo>
                  <a:cubicBezTo>
                    <a:pt x="5" y="2"/>
                    <a:pt x="8" y="2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2"/>
                    <a:pt x="2" y="3"/>
                    <a:pt x="1" y="2"/>
                  </a:cubicBezTo>
                  <a:cubicBezTo>
                    <a:pt x="0" y="0"/>
                    <a:pt x="2" y="1"/>
                    <a:pt x="3" y="2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39" name="Freeform 103"/>
            <p:cNvSpPr>
              <a:spLocks noChangeArrowheads="1"/>
            </p:cNvSpPr>
            <p:nvPr/>
          </p:nvSpPr>
          <p:spPr bwMode="auto">
            <a:xfrm>
              <a:off x="7156450" y="3363913"/>
              <a:ext cx="165100" cy="165100"/>
            </a:xfrm>
            <a:custGeom>
              <a:avLst/>
              <a:gdLst>
                <a:gd name="T0" fmla="*/ 1 w 44"/>
                <a:gd name="T1" fmla="*/ 38 h 44"/>
                <a:gd name="T2" fmla="*/ 4 w 44"/>
                <a:gd name="T3" fmla="*/ 32 h 44"/>
                <a:gd name="T4" fmla="*/ 7 w 44"/>
                <a:gd name="T5" fmla="*/ 31 h 44"/>
                <a:gd name="T6" fmla="*/ 7 w 44"/>
                <a:gd name="T7" fmla="*/ 28 h 44"/>
                <a:gd name="T8" fmla="*/ 9 w 44"/>
                <a:gd name="T9" fmla="*/ 28 h 44"/>
                <a:gd name="T10" fmla="*/ 11 w 44"/>
                <a:gd name="T11" fmla="*/ 25 h 44"/>
                <a:gd name="T12" fmla="*/ 16 w 44"/>
                <a:gd name="T13" fmla="*/ 24 h 44"/>
                <a:gd name="T14" fmla="*/ 19 w 44"/>
                <a:gd name="T15" fmla="*/ 21 h 44"/>
                <a:gd name="T16" fmla="*/ 22 w 44"/>
                <a:gd name="T17" fmla="*/ 17 h 44"/>
                <a:gd name="T18" fmla="*/ 25 w 44"/>
                <a:gd name="T19" fmla="*/ 14 h 44"/>
                <a:gd name="T20" fmla="*/ 29 w 44"/>
                <a:gd name="T21" fmla="*/ 15 h 44"/>
                <a:gd name="T22" fmla="*/ 28 w 44"/>
                <a:gd name="T23" fmla="*/ 10 h 44"/>
                <a:gd name="T24" fmla="*/ 33 w 44"/>
                <a:gd name="T25" fmla="*/ 3 h 44"/>
                <a:gd name="T26" fmla="*/ 37 w 44"/>
                <a:gd name="T27" fmla="*/ 0 h 44"/>
                <a:gd name="T28" fmla="*/ 42 w 44"/>
                <a:gd name="T29" fmla="*/ 3 h 44"/>
                <a:gd name="T30" fmla="*/ 43 w 44"/>
                <a:gd name="T31" fmla="*/ 10 h 44"/>
                <a:gd name="T32" fmla="*/ 42 w 44"/>
                <a:gd name="T33" fmla="*/ 14 h 44"/>
                <a:gd name="T34" fmla="*/ 39 w 44"/>
                <a:gd name="T35" fmla="*/ 14 h 44"/>
                <a:gd name="T36" fmla="*/ 37 w 44"/>
                <a:gd name="T37" fmla="*/ 21 h 44"/>
                <a:gd name="T38" fmla="*/ 32 w 44"/>
                <a:gd name="T39" fmla="*/ 22 h 44"/>
                <a:gd name="T40" fmla="*/ 28 w 44"/>
                <a:gd name="T41" fmla="*/ 32 h 44"/>
                <a:gd name="T42" fmla="*/ 25 w 44"/>
                <a:gd name="T43" fmla="*/ 38 h 44"/>
                <a:gd name="T44" fmla="*/ 22 w 44"/>
                <a:gd name="T45" fmla="*/ 41 h 44"/>
                <a:gd name="T46" fmla="*/ 11 w 44"/>
                <a:gd name="T47" fmla="*/ 36 h 44"/>
                <a:gd name="T48" fmla="*/ 5 w 44"/>
                <a:gd name="T49" fmla="*/ 38 h 44"/>
                <a:gd name="T50" fmla="*/ 4 w 44"/>
                <a:gd name="T51" fmla="*/ 35 h 44"/>
                <a:gd name="T52" fmla="*/ 1 w 44"/>
                <a:gd name="T53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44">
                  <a:moveTo>
                    <a:pt x="1" y="38"/>
                  </a:moveTo>
                  <a:cubicBezTo>
                    <a:pt x="0" y="36"/>
                    <a:pt x="3" y="34"/>
                    <a:pt x="4" y="32"/>
                  </a:cubicBezTo>
                  <a:cubicBezTo>
                    <a:pt x="4" y="32"/>
                    <a:pt x="6" y="31"/>
                    <a:pt x="7" y="31"/>
                  </a:cubicBezTo>
                  <a:cubicBezTo>
                    <a:pt x="7" y="30"/>
                    <a:pt x="6" y="28"/>
                    <a:pt x="7" y="28"/>
                  </a:cubicBezTo>
                  <a:cubicBezTo>
                    <a:pt x="7" y="28"/>
                    <a:pt x="9" y="28"/>
                    <a:pt x="9" y="28"/>
                  </a:cubicBezTo>
                  <a:cubicBezTo>
                    <a:pt x="10" y="28"/>
                    <a:pt x="10" y="25"/>
                    <a:pt x="11" y="25"/>
                  </a:cubicBezTo>
                  <a:cubicBezTo>
                    <a:pt x="13" y="24"/>
                    <a:pt x="16" y="26"/>
                    <a:pt x="16" y="24"/>
                  </a:cubicBezTo>
                  <a:cubicBezTo>
                    <a:pt x="17" y="21"/>
                    <a:pt x="16" y="22"/>
                    <a:pt x="19" y="21"/>
                  </a:cubicBezTo>
                  <a:cubicBezTo>
                    <a:pt x="22" y="21"/>
                    <a:pt x="21" y="19"/>
                    <a:pt x="22" y="17"/>
                  </a:cubicBezTo>
                  <a:cubicBezTo>
                    <a:pt x="22" y="17"/>
                    <a:pt x="26" y="20"/>
                    <a:pt x="25" y="14"/>
                  </a:cubicBezTo>
                  <a:cubicBezTo>
                    <a:pt x="27" y="14"/>
                    <a:pt x="27" y="15"/>
                    <a:pt x="29" y="15"/>
                  </a:cubicBezTo>
                  <a:cubicBezTo>
                    <a:pt x="29" y="13"/>
                    <a:pt x="27" y="12"/>
                    <a:pt x="28" y="10"/>
                  </a:cubicBezTo>
                  <a:cubicBezTo>
                    <a:pt x="33" y="11"/>
                    <a:pt x="32" y="5"/>
                    <a:pt x="33" y="3"/>
                  </a:cubicBezTo>
                  <a:cubicBezTo>
                    <a:pt x="34" y="2"/>
                    <a:pt x="38" y="3"/>
                    <a:pt x="37" y="0"/>
                  </a:cubicBezTo>
                  <a:cubicBezTo>
                    <a:pt x="39" y="1"/>
                    <a:pt x="39" y="3"/>
                    <a:pt x="42" y="3"/>
                  </a:cubicBezTo>
                  <a:cubicBezTo>
                    <a:pt x="40" y="7"/>
                    <a:pt x="44" y="6"/>
                    <a:pt x="43" y="10"/>
                  </a:cubicBezTo>
                  <a:cubicBezTo>
                    <a:pt x="41" y="10"/>
                    <a:pt x="42" y="13"/>
                    <a:pt x="42" y="14"/>
                  </a:cubicBezTo>
                  <a:cubicBezTo>
                    <a:pt x="41" y="14"/>
                    <a:pt x="39" y="14"/>
                    <a:pt x="39" y="14"/>
                  </a:cubicBezTo>
                  <a:cubicBezTo>
                    <a:pt x="38" y="15"/>
                    <a:pt x="38" y="18"/>
                    <a:pt x="37" y="21"/>
                  </a:cubicBezTo>
                  <a:cubicBezTo>
                    <a:pt x="35" y="23"/>
                    <a:pt x="35" y="20"/>
                    <a:pt x="32" y="22"/>
                  </a:cubicBezTo>
                  <a:cubicBezTo>
                    <a:pt x="28" y="24"/>
                    <a:pt x="29" y="29"/>
                    <a:pt x="28" y="32"/>
                  </a:cubicBezTo>
                  <a:cubicBezTo>
                    <a:pt x="27" y="33"/>
                    <a:pt x="23" y="33"/>
                    <a:pt x="25" y="38"/>
                  </a:cubicBezTo>
                  <a:cubicBezTo>
                    <a:pt x="22" y="37"/>
                    <a:pt x="22" y="39"/>
                    <a:pt x="22" y="41"/>
                  </a:cubicBezTo>
                  <a:cubicBezTo>
                    <a:pt x="19" y="37"/>
                    <a:pt x="11" y="44"/>
                    <a:pt x="11" y="36"/>
                  </a:cubicBezTo>
                  <a:cubicBezTo>
                    <a:pt x="10" y="37"/>
                    <a:pt x="7" y="39"/>
                    <a:pt x="5" y="38"/>
                  </a:cubicBezTo>
                  <a:cubicBezTo>
                    <a:pt x="5" y="38"/>
                    <a:pt x="4" y="35"/>
                    <a:pt x="4" y="35"/>
                  </a:cubicBezTo>
                  <a:cubicBezTo>
                    <a:pt x="1" y="35"/>
                    <a:pt x="7" y="40"/>
                    <a:pt x="1" y="38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40" name="Freeform 104"/>
            <p:cNvSpPr>
              <a:spLocks noChangeArrowheads="1"/>
            </p:cNvSpPr>
            <p:nvPr/>
          </p:nvSpPr>
          <p:spPr bwMode="auto">
            <a:xfrm>
              <a:off x="1527175" y="123825"/>
              <a:ext cx="228600" cy="168275"/>
            </a:xfrm>
            <a:custGeom>
              <a:avLst/>
              <a:gdLst>
                <a:gd name="T0" fmla="*/ 16 w 61"/>
                <a:gd name="T1" fmla="*/ 0 h 45"/>
                <a:gd name="T2" fmla="*/ 23 w 61"/>
                <a:gd name="T3" fmla="*/ 5 h 45"/>
                <a:gd name="T4" fmla="*/ 28 w 61"/>
                <a:gd name="T5" fmla="*/ 7 h 45"/>
                <a:gd name="T6" fmla="*/ 30 w 61"/>
                <a:gd name="T7" fmla="*/ 7 h 45"/>
                <a:gd name="T8" fmla="*/ 32 w 61"/>
                <a:gd name="T9" fmla="*/ 8 h 45"/>
                <a:gd name="T10" fmla="*/ 36 w 61"/>
                <a:gd name="T11" fmla="*/ 11 h 45"/>
                <a:gd name="T12" fmla="*/ 40 w 61"/>
                <a:gd name="T13" fmla="*/ 11 h 45"/>
                <a:gd name="T14" fmla="*/ 49 w 61"/>
                <a:gd name="T15" fmla="*/ 14 h 45"/>
                <a:gd name="T16" fmla="*/ 49 w 61"/>
                <a:gd name="T17" fmla="*/ 18 h 45"/>
                <a:gd name="T18" fmla="*/ 53 w 61"/>
                <a:gd name="T19" fmla="*/ 18 h 45"/>
                <a:gd name="T20" fmla="*/ 53 w 61"/>
                <a:gd name="T21" fmla="*/ 21 h 45"/>
                <a:gd name="T22" fmla="*/ 61 w 61"/>
                <a:gd name="T23" fmla="*/ 26 h 45"/>
                <a:gd name="T24" fmla="*/ 60 w 61"/>
                <a:gd name="T25" fmla="*/ 31 h 45"/>
                <a:gd name="T26" fmla="*/ 57 w 61"/>
                <a:gd name="T27" fmla="*/ 29 h 45"/>
                <a:gd name="T28" fmla="*/ 50 w 61"/>
                <a:gd name="T29" fmla="*/ 33 h 45"/>
                <a:gd name="T30" fmla="*/ 49 w 61"/>
                <a:gd name="T31" fmla="*/ 36 h 45"/>
                <a:gd name="T32" fmla="*/ 46 w 61"/>
                <a:gd name="T33" fmla="*/ 39 h 45"/>
                <a:gd name="T34" fmla="*/ 37 w 61"/>
                <a:gd name="T35" fmla="*/ 39 h 45"/>
                <a:gd name="T36" fmla="*/ 37 w 61"/>
                <a:gd name="T37" fmla="*/ 41 h 45"/>
                <a:gd name="T38" fmla="*/ 32 w 61"/>
                <a:gd name="T39" fmla="*/ 42 h 45"/>
                <a:gd name="T40" fmla="*/ 30 w 61"/>
                <a:gd name="T41" fmla="*/ 39 h 45"/>
                <a:gd name="T42" fmla="*/ 22 w 61"/>
                <a:gd name="T43" fmla="*/ 39 h 45"/>
                <a:gd name="T44" fmla="*/ 19 w 61"/>
                <a:gd name="T45" fmla="*/ 36 h 45"/>
                <a:gd name="T46" fmla="*/ 23 w 61"/>
                <a:gd name="T47" fmla="*/ 33 h 45"/>
                <a:gd name="T48" fmla="*/ 16 w 61"/>
                <a:gd name="T49" fmla="*/ 32 h 45"/>
                <a:gd name="T50" fmla="*/ 21 w 61"/>
                <a:gd name="T51" fmla="*/ 29 h 45"/>
                <a:gd name="T52" fmla="*/ 23 w 61"/>
                <a:gd name="T53" fmla="*/ 26 h 45"/>
                <a:gd name="T54" fmla="*/ 28 w 61"/>
                <a:gd name="T55" fmla="*/ 28 h 45"/>
                <a:gd name="T56" fmla="*/ 26 w 61"/>
                <a:gd name="T57" fmla="*/ 24 h 45"/>
                <a:gd name="T58" fmla="*/ 14 w 61"/>
                <a:gd name="T59" fmla="*/ 26 h 45"/>
                <a:gd name="T60" fmla="*/ 9 w 61"/>
                <a:gd name="T61" fmla="*/ 25 h 45"/>
                <a:gd name="T62" fmla="*/ 7 w 61"/>
                <a:gd name="T63" fmla="*/ 22 h 45"/>
                <a:gd name="T64" fmla="*/ 1 w 61"/>
                <a:gd name="T65" fmla="*/ 19 h 45"/>
                <a:gd name="T66" fmla="*/ 0 w 61"/>
                <a:gd name="T67" fmla="*/ 15 h 45"/>
                <a:gd name="T68" fmla="*/ 4 w 61"/>
                <a:gd name="T69" fmla="*/ 12 h 45"/>
                <a:gd name="T70" fmla="*/ 7 w 61"/>
                <a:gd name="T71" fmla="*/ 10 h 45"/>
                <a:gd name="T72" fmla="*/ 8 w 61"/>
                <a:gd name="T73" fmla="*/ 5 h 45"/>
                <a:gd name="T74" fmla="*/ 11 w 61"/>
                <a:gd name="T75" fmla="*/ 5 h 45"/>
                <a:gd name="T76" fmla="*/ 14 w 61"/>
                <a:gd name="T77" fmla="*/ 3 h 45"/>
                <a:gd name="T78" fmla="*/ 16 w 61"/>
                <a:gd name="T7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" h="45">
                  <a:moveTo>
                    <a:pt x="16" y="0"/>
                  </a:moveTo>
                  <a:cubicBezTo>
                    <a:pt x="18" y="2"/>
                    <a:pt x="22" y="2"/>
                    <a:pt x="23" y="5"/>
                  </a:cubicBezTo>
                  <a:cubicBezTo>
                    <a:pt x="26" y="4"/>
                    <a:pt x="27" y="6"/>
                    <a:pt x="28" y="7"/>
                  </a:cubicBezTo>
                  <a:cubicBezTo>
                    <a:pt x="28" y="7"/>
                    <a:pt x="30" y="6"/>
                    <a:pt x="30" y="7"/>
                  </a:cubicBezTo>
                  <a:cubicBezTo>
                    <a:pt x="31" y="7"/>
                    <a:pt x="31" y="9"/>
                    <a:pt x="32" y="8"/>
                  </a:cubicBezTo>
                  <a:cubicBezTo>
                    <a:pt x="34" y="6"/>
                    <a:pt x="33" y="9"/>
                    <a:pt x="36" y="11"/>
                  </a:cubicBezTo>
                  <a:cubicBezTo>
                    <a:pt x="37" y="12"/>
                    <a:pt x="39" y="11"/>
                    <a:pt x="40" y="11"/>
                  </a:cubicBezTo>
                  <a:cubicBezTo>
                    <a:pt x="41" y="11"/>
                    <a:pt x="43" y="16"/>
                    <a:pt x="49" y="14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9"/>
                    <a:pt x="52" y="17"/>
                    <a:pt x="53" y="18"/>
                  </a:cubicBezTo>
                  <a:cubicBezTo>
                    <a:pt x="53" y="18"/>
                    <a:pt x="52" y="20"/>
                    <a:pt x="53" y="21"/>
                  </a:cubicBezTo>
                  <a:cubicBezTo>
                    <a:pt x="55" y="23"/>
                    <a:pt x="58" y="24"/>
                    <a:pt x="61" y="26"/>
                  </a:cubicBezTo>
                  <a:cubicBezTo>
                    <a:pt x="61" y="28"/>
                    <a:pt x="61" y="30"/>
                    <a:pt x="60" y="31"/>
                  </a:cubicBezTo>
                  <a:cubicBezTo>
                    <a:pt x="58" y="31"/>
                    <a:pt x="57" y="29"/>
                    <a:pt x="57" y="29"/>
                  </a:cubicBezTo>
                  <a:cubicBezTo>
                    <a:pt x="54" y="30"/>
                    <a:pt x="53" y="33"/>
                    <a:pt x="50" y="33"/>
                  </a:cubicBezTo>
                  <a:cubicBezTo>
                    <a:pt x="49" y="34"/>
                    <a:pt x="49" y="35"/>
                    <a:pt x="49" y="36"/>
                  </a:cubicBezTo>
                  <a:cubicBezTo>
                    <a:pt x="46" y="36"/>
                    <a:pt x="46" y="37"/>
                    <a:pt x="46" y="39"/>
                  </a:cubicBezTo>
                  <a:cubicBezTo>
                    <a:pt x="41" y="40"/>
                    <a:pt x="40" y="36"/>
                    <a:pt x="37" y="39"/>
                  </a:cubicBezTo>
                  <a:cubicBezTo>
                    <a:pt x="36" y="39"/>
                    <a:pt x="37" y="41"/>
                    <a:pt x="37" y="41"/>
                  </a:cubicBezTo>
                  <a:cubicBezTo>
                    <a:pt x="37" y="45"/>
                    <a:pt x="32" y="37"/>
                    <a:pt x="32" y="42"/>
                  </a:cubicBezTo>
                  <a:cubicBezTo>
                    <a:pt x="30" y="42"/>
                    <a:pt x="31" y="40"/>
                    <a:pt x="30" y="39"/>
                  </a:cubicBezTo>
                  <a:cubicBezTo>
                    <a:pt x="27" y="42"/>
                    <a:pt x="26" y="38"/>
                    <a:pt x="22" y="39"/>
                  </a:cubicBezTo>
                  <a:cubicBezTo>
                    <a:pt x="22" y="37"/>
                    <a:pt x="21" y="36"/>
                    <a:pt x="19" y="36"/>
                  </a:cubicBezTo>
                  <a:cubicBezTo>
                    <a:pt x="19" y="34"/>
                    <a:pt x="23" y="36"/>
                    <a:pt x="23" y="33"/>
                  </a:cubicBezTo>
                  <a:cubicBezTo>
                    <a:pt x="24" y="30"/>
                    <a:pt x="18" y="33"/>
                    <a:pt x="16" y="32"/>
                  </a:cubicBezTo>
                  <a:cubicBezTo>
                    <a:pt x="15" y="28"/>
                    <a:pt x="19" y="30"/>
                    <a:pt x="21" y="29"/>
                  </a:cubicBezTo>
                  <a:cubicBezTo>
                    <a:pt x="21" y="29"/>
                    <a:pt x="23" y="26"/>
                    <a:pt x="23" y="26"/>
                  </a:cubicBezTo>
                  <a:cubicBezTo>
                    <a:pt x="24" y="26"/>
                    <a:pt x="26" y="29"/>
                    <a:pt x="28" y="28"/>
                  </a:cubicBezTo>
                  <a:cubicBezTo>
                    <a:pt x="28" y="26"/>
                    <a:pt x="26" y="25"/>
                    <a:pt x="26" y="24"/>
                  </a:cubicBezTo>
                  <a:cubicBezTo>
                    <a:pt x="25" y="25"/>
                    <a:pt x="16" y="24"/>
                    <a:pt x="14" y="26"/>
                  </a:cubicBezTo>
                  <a:cubicBezTo>
                    <a:pt x="11" y="29"/>
                    <a:pt x="13" y="26"/>
                    <a:pt x="9" y="25"/>
                  </a:cubicBezTo>
                  <a:cubicBezTo>
                    <a:pt x="5" y="24"/>
                    <a:pt x="2" y="26"/>
                    <a:pt x="7" y="22"/>
                  </a:cubicBezTo>
                  <a:cubicBezTo>
                    <a:pt x="6" y="20"/>
                    <a:pt x="2" y="21"/>
                    <a:pt x="1" y="19"/>
                  </a:cubicBezTo>
                  <a:cubicBezTo>
                    <a:pt x="3" y="17"/>
                    <a:pt x="6" y="13"/>
                    <a:pt x="0" y="15"/>
                  </a:cubicBezTo>
                  <a:cubicBezTo>
                    <a:pt x="0" y="14"/>
                    <a:pt x="1" y="12"/>
                    <a:pt x="4" y="12"/>
                  </a:cubicBezTo>
                  <a:cubicBezTo>
                    <a:pt x="5" y="12"/>
                    <a:pt x="5" y="10"/>
                    <a:pt x="7" y="10"/>
                  </a:cubicBezTo>
                  <a:cubicBezTo>
                    <a:pt x="9" y="10"/>
                    <a:pt x="7" y="7"/>
                    <a:pt x="8" y="5"/>
                  </a:cubicBezTo>
                  <a:cubicBezTo>
                    <a:pt x="8" y="5"/>
                    <a:pt x="10" y="6"/>
                    <a:pt x="11" y="5"/>
                  </a:cubicBezTo>
                  <a:cubicBezTo>
                    <a:pt x="12" y="5"/>
                    <a:pt x="12" y="3"/>
                    <a:pt x="14" y="3"/>
                  </a:cubicBezTo>
                  <a:cubicBezTo>
                    <a:pt x="14" y="1"/>
                    <a:pt x="16" y="2"/>
                    <a:pt x="16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41" name="Freeform 105"/>
            <p:cNvSpPr>
              <a:spLocks noChangeArrowheads="1"/>
            </p:cNvSpPr>
            <p:nvPr/>
          </p:nvSpPr>
          <p:spPr bwMode="auto">
            <a:xfrm>
              <a:off x="3822700" y="187325"/>
              <a:ext cx="306388" cy="153988"/>
            </a:xfrm>
            <a:custGeom>
              <a:avLst/>
              <a:gdLst>
                <a:gd name="T0" fmla="*/ 29 w 82"/>
                <a:gd name="T1" fmla="*/ 28 h 41"/>
                <a:gd name="T2" fmla="*/ 26 w 82"/>
                <a:gd name="T3" fmla="*/ 29 h 41"/>
                <a:gd name="T4" fmla="*/ 19 w 82"/>
                <a:gd name="T5" fmla="*/ 28 h 41"/>
                <a:gd name="T6" fmla="*/ 23 w 82"/>
                <a:gd name="T7" fmla="*/ 25 h 41"/>
                <a:gd name="T8" fmla="*/ 31 w 82"/>
                <a:gd name="T9" fmla="*/ 19 h 41"/>
                <a:gd name="T10" fmla="*/ 29 w 82"/>
                <a:gd name="T11" fmla="*/ 15 h 41"/>
                <a:gd name="T12" fmla="*/ 22 w 82"/>
                <a:gd name="T13" fmla="*/ 15 h 41"/>
                <a:gd name="T14" fmla="*/ 15 w 82"/>
                <a:gd name="T15" fmla="*/ 21 h 41"/>
                <a:gd name="T16" fmla="*/ 5 w 82"/>
                <a:gd name="T17" fmla="*/ 19 h 41"/>
                <a:gd name="T18" fmla="*/ 6 w 82"/>
                <a:gd name="T19" fmla="*/ 9 h 41"/>
                <a:gd name="T20" fmla="*/ 3 w 82"/>
                <a:gd name="T21" fmla="*/ 11 h 41"/>
                <a:gd name="T22" fmla="*/ 2 w 82"/>
                <a:gd name="T23" fmla="*/ 4 h 41"/>
                <a:gd name="T24" fmla="*/ 5 w 82"/>
                <a:gd name="T25" fmla="*/ 5 h 41"/>
                <a:gd name="T26" fmla="*/ 13 w 82"/>
                <a:gd name="T27" fmla="*/ 2 h 41"/>
                <a:gd name="T28" fmla="*/ 15 w 82"/>
                <a:gd name="T29" fmla="*/ 7 h 41"/>
                <a:gd name="T30" fmla="*/ 26 w 82"/>
                <a:gd name="T31" fmla="*/ 8 h 41"/>
                <a:gd name="T32" fmla="*/ 30 w 82"/>
                <a:gd name="T33" fmla="*/ 2 h 41"/>
                <a:gd name="T34" fmla="*/ 44 w 82"/>
                <a:gd name="T35" fmla="*/ 4 h 41"/>
                <a:gd name="T36" fmla="*/ 45 w 82"/>
                <a:gd name="T37" fmla="*/ 4 h 41"/>
                <a:gd name="T38" fmla="*/ 51 w 82"/>
                <a:gd name="T39" fmla="*/ 8 h 41"/>
                <a:gd name="T40" fmla="*/ 50 w 82"/>
                <a:gd name="T41" fmla="*/ 11 h 41"/>
                <a:gd name="T42" fmla="*/ 57 w 82"/>
                <a:gd name="T43" fmla="*/ 9 h 41"/>
                <a:gd name="T44" fmla="*/ 65 w 82"/>
                <a:gd name="T45" fmla="*/ 12 h 41"/>
                <a:gd name="T46" fmla="*/ 67 w 82"/>
                <a:gd name="T47" fmla="*/ 15 h 41"/>
                <a:gd name="T48" fmla="*/ 68 w 82"/>
                <a:gd name="T49" fmla="*/ 16 h 41"/>
                <a:gd name="T50" fmla="*/ 69 w 82"/>
                <a:gd name="T51" fmla="*/ 19 h 41"/>
                <a:gd name="T52" fmla="*/ 72 w 82"/>
                <a:gd name="T53" fmla="*/ 19 h 41"/>
                <a:gd name="T54" fmla="*/ 72 w 82"/>
                <a:gd name="T55" fmla="*/ 22 h 41"/>
                <a:gd name="T56" fmla="*/ 75 w 82"/>
                <a:gd name="T57" fmla="*/ 22 h 41"/>
                <a:gd name="T58" fmla="*/ 76 w 82"/>
                <a:gd name="T59" fmla="*/ 26 h 41"/>
                <a:gd name="T60" fmla="*/ 81 w 82"/>
                <a:gd name="T61" fmla="*/ 26 h 41"/>
                <a:gd name="T62" fmla="*/ 76 w 82"/>
                <a:gd name="T63" fmla="*/ 29 h 41"/>
                <a:gd name="T64" fmla="*/ 76 w 82"/>
                <a:gd name="T65" fmla="*/ 30 h 41"/>
                <a:gd name="T66" fmla="*/ 62 w 82"/>
                <a:gd name="T67" fmla="*/ 30 h 41"/>
                <a:gd name="T68" fmla="*/ 62 w 82"/>
                <a:gd name="T69" fmla="*/ 22 h 41"/>
                <a:gd name="T70" fmla="*/ 48 w 82"/>
                <a:gd name="T71" fmla="*/ 21 h 41"/>
                <a:gd name="T72" fmla="*/ 47 w 82"/>
                <a:gd name="T73" fmla="*/ 25 h 41"/>
                <a:gd name="T74" fmla="*/ 44 w 82"/>
                <a:gd name="T75" fmla="*/ 25 h 41"/>
                <a:gd name="T76" fmla="*/ 41 w 82"/>
                <a:gd name="T77" fmla="*/ 28 h 41"/>
                <a:gd name="T78" fmla="*/ 43 w 82"/>
                <a:gd name="T79" fmla="*/ 29 h 41"/>
                <a:gd name="T80" fmla="*/ 38 w 82"/>
                <a:gd name="T81" fmla="*/ 30 h 41"/>
                <a:gd name="T82" fmla="*/ 38 w 82"/>
                <a:gd name="T83" fmla="*/ 39 h 41"/>
                <a:gd name="T84" fmla="*/ 20 w 82"/>
                <a:gd name="T85" fmla="*/ 33 h 41"/>
                <a:gd name="T86" fmla="*/ 24 w 82"/>
                <a:gd name="T87" fmla="*/ 30 h 41"/>
                <a:gd name="T88" fmla="*/ 30 w 82"/>
                <a:gd name="T89" fmla="*/ 30 h 41"/>
                <a:gd name="T90" fmla="*/ 29 w 82"/>
                <a:gd name="T91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2" h="41">
                  <a:moveTo>
                    <a:pt x="29" y="28"/>
                  </a:moveTo>
                  <a:cubicBezTo>
                    <a:pt x="28" y="25"/>
                    <a:pt x="26" y="29"/>
                    <a:pt x="26" y="29"/>
                  </a:cubicBezTo>
                  <a:cubicBezTo>
                    <a:pt x="24" y="29"/>
                    <a:pt x="22" y="26"/>
                    <a:pt x="19" y="28"/>
                  </a:cubicBezTo>
                  <a:cubicBezTo>
                    <a:pt x="19" y="25"/>
                    <a:pt x="21" y="26"/>
                    <a:pt x="23" y="25"/>
                  </a:cubicBezTo>
                  <a:cubicBezTo>
                    <a:pt x="26" y="23"/>
                    <a:pt x="28" y="20"/>
                    <a:pt x="31" y="19"/>
                  </a:cubicBezTo>
                  <a:cubicBezTo>
                    <a:pt x="31" y="18"/>
                    <a:pt x="28" y="18"/>
                    <a:pt x="29" y="15"/>
                  </a:cubicBezTo>
                  <a:cubicBezTo>
                    <a:pt x="26" y="14"/>
                    <a:pt x="23" y="19"/>
                    <a:pt x="22" y="15"/>
                  </a:cubicBezTo>
                  <a:cubicBezTo>
                    <a:pt x="20" y="17"/>
                    <a:pt x="17" y="19"/>
                    <a:pt x="15" y="21"/>
                  </a:cubicBezTo>
                  <a:cubicBezTo>
                    <a:pt x="10" y="21"/>
                    <a:pt x="10" y="18"/>
                    <a:pt x="5" y="19"/>
                  </a:cubicBezTo>
                  <a:cubicBezTo>
                    <a:pt x="8" y="17"/>
                    <a:pt x="8" y="14"/>
                    <a:pt x="6" y="9"/>
                  </a:cubicBezTo>
                  <a:cubicBezTo>
                    <a:pt x="5" y="9"/>
                    <a:pt x="4" y="10"/>
                    <a:pt x="3" y="11"/>
                  </a:cubicBezTo>
                  <a:cubicBezTo>
                    <a:pt x="0" y="11"/>
                    <a:pt x="3" y="6"/>
                    <a:pt x="2" y="4"/>
                  </a:cubicBezTo>
                  <a:cubicBezTo>
                    <a:pt x="4" y="4"/>
                    <a:pt x="4" y="4"/>
                    <a:pt x="5" y="5"/>
                  </a:cubicBezTo>
                  <a:cubicBezTo>
                    <a:pt x="6" y="2"/>
                    <a:pt x="13" y="6"/>
                    <a:pt x="13" y="2"/>
                  </a:cubicBezTo>
                  <a:cubicBezTo>
                    <a:pt x="15" y="3"/>
                    <a:pt x="14" y="5"/>
                    <a:pt x="15" y="7"/>
                  </a:cubicBezTo>
                  <a:cubicBezTo>
                    <a:pt x="20" y="8"/>
                    <a:pt x="25" y="0"/>
                    <a:pt x="26" y="8"/>
                  </a:cubicBezTo>
                  <a:cubicBezTo>
                    <a:pt x="30" y="8"/>
                    <a:pt x="30" y="6"/>
                    <a:pt x="30" y="2"/>
                  </a:cubicBezTo>
                  <a:cubicBezTo>
                    <a:pt x="34" y="4"/>
                    <a:pt x="38" y="3"/>
                    <a:pt x="44" y="4"/>
                  </a:cubicBezTo>
                  <a:cubicBezTo>
                    <a:pt x="45" y="4"/>
                    <a:pt x="45" y="6"/>
                    <a:pt x="45" y="4"/>
                  </a:cubicBezTo>
                  <a:cubicBezTo>
                    <a:pt x="48" y="4"/>
                    <a:pt x="46" y="10"/>
                    <a:pt x="51" y="8"/>
                  </a:cubicBezTo>
                  <a:cubicBezTo>
                    <a:pt x="51" y="9"/>
                    <a:pt x="50" y="9"/>
                    <a:pt x="50" y="11"/>
                  </a:cubicBezTo>
                  <a:cubicBezTo>
                    <a:pt x="52" y="10"/>
                    <a:pt x="57" y="12"/>
                    <a:pt x="57" y="9"/>
                  </a:cubicBezTo>
                  <a:cubicBezTo>
                    <a:pt x="58" y="11"/>
                    <a:pt x="59" y="13"/>
                    <a:pt x="65" y="12"/>
                  </a:cubicBezTo>
                  <a:cubicBezTo>
                    <a:pt x="63" y="15"/>
                    <a:pt x="64" y="14"/>
                    <a:pt x="67" y="15"/>
                  </a:cubicBezTo>
                  <a:cubicBezTo>
                    <a:pt x="67" y="15"/>
                    <a:pt x="66" y="16"/>
                    <a:pt x="68" y="16"/>
                  </a:cubicBezTo>
                  <a:cubicBezTo>
                    <a:pt x="70" y="17"/>
                    <a:pt x="68" y="18"/>
                    <a:pt x="69" y="19"/>
                  </a:cubicBezTo>
                  <a:cubicBezTo>
                    <a:pt x="70" y="20"/>
                    <a:pt x="72" y="19"/>
                    <a:pt x="72" y="19"/>
                  </a:cubicBezTo>
                  <a:cubicBezTo>
                    <a:pt x="73" y="20"/>
                    <a:pt x="72" y="22"/>
                    <a:pt x="72" y="22"/>
                  </a:cubicBezTo>
                  <a:cubicBezTo>
                    <a:pt x="73" y="23"/>
                    <a:pt x="75" y="22"/>
                    <a:pt x="75" y="22"/>
                  </a:cubicBezTo>
                  <a:cubicBezTo>
                    <a:pt x="76" y="23"/>
                    <a:pt x="75" y="25"/>
                    <a:pt x="76" y="26"/>
                  </a:cubicBezTo>
                  <a:cubicBezTo>
                    <a:pt x="79" y="27"/>
                    <a:pt x="80" y="24"/>
                    <a:pt x="81" y="26"/>
                  </a:cubicBezTo>
                  <a:cubicBezTo>
                    <a:pt x="82" y="30"/>
                    <a:pt x="77" y="28"/>
                    <a:pt x="76" y="29"/>
                  </a:cubicBezTo>
                  <a:cubicBezTo>
                    <a:pt x="76" y="29"/>
                    <a:pt x="76" y="30"/>
                    <a:pt x="76" y="30"/>
                  </a:cubicBezTo>
                  <a:cubicBezTo>
                    <a:pt x="73" y="32"/>
                    <a:pt x="67" y="30"/>
                    <a:pt x="62" y="30"/>
                  </a:cubicBezTo>
                  <a:cubicBezTo>
                    <a:pt x="61" y="26"/>
                    <a:pt x="62" y="27"/>
                    <a:pt x="62" y="22"/>
                  </a:cubicBezTo>
                  <a:cubicBezTo>
                    <a:pt x="61" y="18"/>
                    <a:pt x="51" y="18"/>
                    <a:pt x="48" y="21"/>
                  </a:cubicBezTo>
                  <a:cubicBezTo>
                    <a:pt x="46" y="21"/>
                    <a:pt x="48" y="24"/>
                    <a:pt x="47" y="25"/>
                  </a:cubicBezTo>
                  <a:cubicBezTo>
                    <a:pt x="47" y="25"/>
                    <a:pt x="44" y="24"/>
                    <a:pt x="44" y="25"/>
                  </a:cubicBezTo>
                  <a:cubicBezTo>
                    <a:pt x="43" y="26"/>
                    <a:pt x="44" y="28"/>
                    <a:pt x="41" y="28"/>
                  </a:cubicBezTo>
                  <a:cubicBezTo>
                    <a:pt x="41" y="29"/>
                    <a:pt x="42" y="29"/>
                    <a:pt x="43" y="29"/>
                  </a:cubicBezTo>
                  <a:cubicBezTo>
                    <a:pt x="42" y="31"/>
                    <a:pt x="40" y="30"/>
                    <a:pt x="38" y="30"/>
                  </a:cubicBezTo>
                  <a:cubicBezTo>
                    <a:pt x="37" y="35"/>
                    <a:pt x="38" y="34"/>
                    <a:pt x="38" y="39"/>
                  </a:cubicBezTo>
                  <a:cubicBezTo>
                    <a:pt x="34" y="40"/>
                    <a:pt x="21" y="41"/>
                    <a:pt x="20" y="33"/>
                  </a:cubicBezTo>
                  <a:cubicBezTo>
                    <a:pt x="23" y="33"/>
                    <a:pt x="24" y="32"/>
                    <a:pt x="24" y="30"/>
                  </a:cubicBezTo>
                  <a:cubicBezTo>
                    <a:pt x="28" y="30"/>
                    <a:pt x="27" y="33"/>
                    <a:pt x="30" y="30"/>
                  </a:cubicBezTo>
                  <a:cubicBezTo>
                    <a:pt x="29" y="29"/>
                    <a:pt x="26" y="28"/>
                    <a:pt x="29" y="28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42" name="Freeform 106"/>
            <p:cNvSpPr>
              <a:spLocks noChangeArrowheads="1"/>
            </p:cNvSpPr>
            <p:nvPr/>
          </p:nvSpPr>
          <p:spPr bwMode="auto">
            <a:xfrm>
              <a:off x="960438" y="307975"/>
              <a:ext cx="146050" cy="74613"/>
            </a:xfrm>
            <a:custGeom>
              <a:avLst/>
              <a:gdLst>
                <a:gd name="T0" fmla="*/ 38 w 39"/>
                <a:gd name="T1" fmla="*/ 3 h 20"/>
                <a:gd name="T2" fmla="*/ 38 w 39"/>
                <a:gd name="T3" fmla="*/ 7 h 20"/>
                <a:gd name="T4" fmla="*/ 36 w 39"/>
                <a:gd name="T5" fmla="*/ 7 h 20"/>
                <a:gd name="T6" fmla="*/ 36 w 39"/>
                <a:gd name="T7" fmla="*/ 11 h 20"/>
                <a:gd name="T8" fmla="*/ 31 w 39"/>
                <a:gd name="T9" fmla="*/ 14 h 20"/>
                <a:gd name="T10" fmla="*/ 27 w 39"/>
                <a:gd name="T11" fmla="*/ 10 h 20"/>
                <a:gd name="T12" fmla="*/ 23 w 39"/>
                <a:gd name="T13" fmla="*/ 13 h 20"/>
                <a:gd name="T14" fmla="*/ 17 w 39"/>
                <a:gd name="T15" fmla="*/ 18 h 20"/>
                <a:gd name="T16" fmla="*/ 2 w 39"/>
                <a:gd name="T17" fmla="*/ 18 h 20"/>
                <a:gd name="T18" fmla="*/ 0 w 39"/>
                <a:gd name="T19" fmla="*/ 13 h 20"/>
                <a:gd name="T20" fmla="*/ 6 w 39"/>
                <a:gd name="T21" fmla="*/ 14 h 20"/>
                <a:gd name="T22" fmla="*/ 12 w 39"/>
                <a:gd name="T23" fmla="*/ 10 h 20"/>
                <a:gd name="T24" fmla="*/ 14 w 39"/>
                <a:gd name="T25" fmla="*/ 7 h 20"/>
                <a:gd name="T26" fmla="*/ 19 w 39"/>
                <a:gd name="T27" fmla="*/ 6 h 20"/>
                <a:gd name="T28" fmla="*/ 20 w 39"/>
                <a:gd name="T29" fmla="*/ 6 h 20"/>
                <a:gd name="T30" fmla="*/ 23 w 39"/>
                <a:gd name="T31" fmla="*/ 3 h 20"/>
                <a:gd name="T32" fmla="*/ 28 w 39"/>
                <a:gd name="T33" fmla="*/ 3 h 20"/>
                <a:gd name="T34" fmla="*/ 38 w 39"/>
                <a:gd name="T3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20">
                  <a:moveTo>
                    <a:pt x="38" y="3"/>
                  </a:moveTo>
                  <a:cubicBezTo>
                    <a:pt x="38" y="3"/>
                    <a:pt x="39" y="6"/>
                    <a:pt x="38" y="7"/>
                  </a:cubicBezTo>
                  <a:cubicBezTo>
                    <a:pt x="38" y="7"/>
                    <a:pt x="36" y="6"/>
                    <a:pt x="36" y="7"/>
                  </a:cubicBezTo>
                  <a:cubicBezTo>
                    <a:pt x="35" y="7"/>
                    <a:pt x="37" y="11"/>
                    <a:pt x="36" y="11"/>
                  </a:cubicBezTo>
                  <a:cubicBezTo>
                    <a:pt x="34" y="11"/>
                    <a:pt x="32" y="9"/>
                    <a:pt x="31" y="14"/>
                  </a:cubicBezTo>
                  <a:cubicBezTo>
                    <a:pt x="29" y="14"/>
                    <a:pt x="30" y="9"/>
                    <a:pt x="27" y="10"/>
                  </a:cubicBezTo>
                  <a:cubicBezTo>
                    <a:pt x="24" y="9"/>
                    <a:pt x="25" y="12"/>
                    <a:pt x="23" y="13"/>
                  </a:cubicBezTo>
                  <a:cubicBezTo>
                    <a:pt x="21" y="15"/>
                    <a:pt x="17" y="14"/>
                    <a:pt x="17" y="18"/>
                  </a:cubicBezTo>
                  <a:cubicBezTo>
                    <a:pt x="11" y="20"/>
                    <a:pt x="8" y="19"/>
                    <a:pt x="2" y="18"/>
                  </a:cubicBezTo>
                  <a:cubicBezTo>
                    <a:pt x="2" y="16"/>
                    <a:pt x="0" y="15"/>
                    <a:pt x="0" y="13"/>
                  </a:cubicBezTo>
                  <a:cubicBezTo>
                    <a:pt x="2" y="14"/>
                    <a:pt x="4" y="14"/>
                    <a:pt x="6" y="14"/>
                  </a:cubicBezTo>
                  <a:cubicBezTo>
                    <a:pt x="9" y="14"/>
                    <a:pt x="9" y="10"/>
                    <a:pt x="12" y="10"/>
                  </a:cubicBezTo>
                  <a:cubicBezTo>
                    <a:pt x="12" y="10"/>
                    <a:pt x="14" y="6"/>
                    <a:pt x="14" y="7"/>
                  </a:cubicBezTo>
                  <a:cubicBezTo>
                    <a:pt x="17" y="10"/>
                    <a:pt x="15" y="6"/>
                    <a:pt x="19" y="6"/>
                  </a:cubicBezTo>
                  <a:cubicBezTo>
                    <a:pt x="19" y="5"/>
                    <a:pt x="20" y="6"/>
                    <a:pt x="20" y="6"/>
                  </a:cubicBezTo>
                  <a:cubicBezTo>
                    <a:pt x="21" y="5"/>
                    <a:pt x="23" y="3"/>
                    <a:pt x="23" y="3"/>
                  </a:cubicBezTo>
                  <a:cubicBezTo>
                    <a:pt x="25" y="2"/>
                    <a:pt x="27" y="3"/>
                    <a:pt x="28" y="3"/>
                  </a:cubicBezTo>
                  <a:cubicBezTo>
                    <a:pt x="30" y="2"/>
                    <a:pt x="35" y="0"/>
                    <a:pt x="38" y="3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43" name="Freeform 107"/>
            <p:cNvSpPr>
              <a:spLocks noChangeArrowheads="1"/>
            </p:cNvSpPr>
            <p:nvPr/>
          </p:nvSpPr>
          <p:spPr bwMode="auto">
            <a:xfrm>
              <a:off x="1358900" y="336550"/>
              <a:ext cx="146050" cy="76200"/>
            </a:xfrm>
            <a:custGeom>
              <a:avLst/>
              <a:gdLst>
                <a:gd name="T0" fmla="*/ 35 w 39"/>
                <a:gd name="T1" fmla="*/ 2 h 20"/>
                <a:gd name="T2" fmla="*/ 39 w 39"/>
                <a:gd name="T3" fmla="*/ 14 h 20"/>
                <a:gd name="T4" fmla="*/ 36 w 39"/>
                <a:gd name="T5" fmla="*/ 13 h 20"/>
                <a:gd name="T6" fmla="*/ 36 w 39"/>
                <a:gd name="T7" fmla="*/ 17 h 20"/>
                <a:gd name="T8" fmla="*/ 31 w 39"/>
                <a:gd name="T9" fmla="*/ 19 h 20"/>
                <a:gd name="T10" fmla="*/ 29 w 39"/>
                <a:gd name="T11" fmla="*/ 20 h 20"/>
                <a:gd name="T12" fmla="*/ 25 w 39"/>
                <a:gd name="T13" fmla="*/ 20 h 20"/>
                <a:gd name="T14" fmla="*/ 25 w 39"/>
                <a:gd name="T15" fmla="*/ 14 h 20"/>
                <a:gd name="T16" fmla="*/ 11 w 39"/>
                <a:gd name="T17" fmla="*/ 13 h 20"/>
                <a:gd name="T18" fmla="*/ 0 w 39"/>
                <a:gd name="T19" fmla="*/ 6 h 20"/>
                <a:gd name="T20" fmla="*/ 1 w 39"/>
                <a:gd name="T21" fmla="*/ 3 h 20"/>
                <a:gd name="T22" fmla="*/ 4 w 39"/>
                <a:gd name="T23" fmla="*/ 5 h 20"/>
                <a:gd name="T24" fmla="*/ 11 w 39"/>
                <a:gd name="T25" fmla="*/ 7 h 20"/>
                <a:gd name="T26" fmla="*/ 14 w 39"/>
                <a:gd name="T27" fmla="*/ 7 h 20"/>
                <a:gd name="T28" fmla="*/ 15 w 39"/>
                <a:gd name="T29" fmla="*/ 10 h 20"/>
                <a:gd name="T30" fmla="*/ 16 w 39"/>
                <a:gd name="T31" fmla="*/ 5 h 20"/>
                <a:gd name="T32" fmla="*/ 19 w 39"/>
                <a:gd name="T33" fmla="*/ 7 h 20"/>
                <a:gd name="T34" fmla="*/ 35 w 39"/>
                <a:gd name="T3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20">
                  <a:moveTo>
                    <a:pt x="35" y="2"/>
                  </a:moveTo>
                  <a:cubicBezTo>
                    <a:pt x="33" y="9"/>
                    <a:pt x="39" y="9"/>
                    <a:pt x="39" y="14"/>
                  </a:cubicBezTo>
                  <a:cubicBezTo>
                    <a:pt x="38" y="15"/>
                    <a:pt x="37" y="12"/>
                    <a:pt x="36" y="13"/>
                  </a:cubicBezTo>
                  <a:cubicBezTo>
                    <a:pt x="35" y="14"/>
                    <a:pt x="37" y="17"/>
                    <a:pt x="36" y="17"/>
                  </a:cubicBezTo>
                  <a:cubicBezTo>
                    <a:pt x="35" y="18"/>
                    <a:pt x="32" y="18"/>
                    <a:pt x="31" y="19"/>
                  </a:cubicBezTo>
                  <a:cubicBezTo>
                    <a:pt x="30" y="19"/>
                    <a:pt x="30" y="20"/>
                    <a:pt x="29" y="20"/>
                  </a:cubicBezTo>
                  <a:cubicBezTo>
                    <a:pt x="28" y="20"/>
                    <a:pt x="26" y="20"/>
                    <a:pt x="25" y="20"/>
                  </a:cubicBezTo>
                  <a:cubicBezTo>
                    <a:pt x="23" y="18"/>
                    <a:pt x="23" y="16"/>
                    <a:pt x="25" y="14"/>
                  </a:cubicBezTo>
                  <a:cubicBezTo>
                    <a:pt x="20" y="17"/>
                    <a:pt x="17" y="13"/>
                    <a:pt x="11" y="13"/>
                  </a:cubicBezTo>
                  <a:cubicBezTo>
                    <a:pt x="10" y="8"/>
                    <a:pt x="3" y="9"/>
                    <a:pt x="0" y="6"/>
                  </a:cubicBezTo>
                  <a:cubicBezTo>
                    <a:pt x="0" y="6"/>
                    <a:pt x="1" y="3"/>
                    <a:pt x="1" y="3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6" y="5"/>
                    <a:pt x="10" y="6"/>
                    <a:pt x="11" y="7"/>
                  </a:cubicBezTo>
                  <a:cubicBezTo>
                    <a:pt x="11" y="8"/>
                    <a:pt x="13" y="7"/>
                    <a:pt x="14" y="7"/>
                  </a:cubicBezTo>
                  <a:cubicBezTo>
                    <a:pt x="14" y="8"/>
                    <a:pt x="13" y="11"/>
                    <a:pt x="15" y="10"/>
                  </a:cubicBezTo>
                  <a:cubicBezTo>
                    <a:pt x="19" y="9"/>
                    <a:pt x="13" y="6"/>
                    <a:pt x="16" y="5"/>
                  </a:cubicBezTo>
                  <a:cubicBezTo>
                    <a:pt x="19" y="3"/>
                    <a:pt x="19" y="7"/>
                    <a:pt x="19" y="7"/>
                  </a:cubicBezTo>
                  <a:cubicBezTo>
                    <a:pt x="24" y="7"/>
                    <a:pt x="26" y="0"/>
                    <a:pt x="35" y="2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44" name="Freeform 108"/>
            <p:cNvSpPr>
              <a:spLocks noChangeArrowheads="1"/>
            </p:cNvSpPr>
            <p:nvPr/>
          </p:nvSpPr>
          <p:spPr bwMode="auto">
            <a:xfrm>
              <a:off x="1076325" y="341313"/>
              <a:ext cx="258763" cy="96838"/>
            </a:xfrm>
            <a:custGeom>
              <a:avLst/>
              <a:gdLst>
                <a:gd name="T0" fmla="*/ 31 w 69"/>
                <a:gd name="T1" fmla="*/ 9 h 26"/>
                <a:gd name="T2" fmla="*/ 45 w 69"/>
                <a:gd name="T3" fmla="*/ 15 h 26"/>
                <a:gd name="T4" fmla="*/ 45 w 69"/>
                <a:gd name="T5" fmla="*/ 8 h 26"/>
                <a:gd name="T6" fmla="*/ 41 w 69"/>
                <a:gd name="T7" fmla="*/ 2 h 26"/>
                <a:gd name="T8" fmla="*/ 51 w 69"/>
                <a:gd name="T9" fmla="*/ 1 h 26"/>
                <a:gd name="T10" fmla="*/ 54 w 69"/>
                <a:gd name="T11" fmla="*/ 4 h 26"/>
                <a:gd name="T12" fmla="*/ 54 w 69"/>
                <a:gd name="T13" fmla="*/ 6 h 26"/>
                <a:gd name="T14" fmla="*/ 59 w 69"/>
                <a:gd name="T15" fmla="*/ 11 h 26"/>
                <a:gd name="T16" fmla="*/ 63 w 69"/>
                <a:gd name="T17" fmla="*/ 8 h 26"/>
                <a:gd name="T18" fmla="*/ 68 w 69"/>
                <a:gd name="T19" fmla="*/ 11 h 26"/>
                <a:gd name="T20" fmla="*/ 69 w 69"/>
                <a:gd name="T21" fmla="*/ 13 h 26"/>
                <a:gd name="T22" fmla="*/ 68 w 69"/>
                <a:gd name="T23" fmla="*/ 19 h 26"/>
                <a:gd name="T24" fmla="*/ 59 w 69"/>
                <a:gd name="T25" fmla="*/ 20 h 26"/>
                <a:gd name="T26" fmla="*/ 54 w 69"/>
                <a:gd name="T27" fmla="*/ 19 h 26"/>
                <a:gd name="T28" fmla="*/ 41 w 69"/>
                <a:gd name="T29" fmla="*/ 22 h 26"/>
                <a:gd name="T30" fmla="*/ 38 w 69"/>
                <a:gd name="T31" fmla="*/ 22 h 26"/>
                <a:gd name="T32" fmla="*/ 34 w 69"/>
                <a:gd name="T33" fmla="*/ 23 h 26"/>
                <a:gd name="T34" fmla="*/ 20 w 69"/>
                <a:gd name="T35" fmla="*/ 26 h 26"/>
                <a:gd name="T36" fmla="*/ 33 w 69"/>
                <a:gd name="T37" fmla="*/ 22 h 26"/>
                <a:gd name="T38" fmla="*/ 26 w 69"/>
                <a:gd name="T39" fmla="*/ 19 h 26"/>
                <a:gd name="T40" fmla="*/ 20 w 69"/>
                <a:gd name="T41" fmla="*/ 16 h 26"/>
                <a:gd name="T42" fmla="*/ 14 w 69"/>
                <a:gd name="T43" fmla="*/ 19 h 26"/>
                <a:gd name="T44" fmla="*/ 10 w 69"/>
                <a:gd name="T45" fmla="*/ 18 h 26"/>
                <a:gd name="T46" fmla="*/ 0 w 69"/>
                <a:gd name="T47" fmla="*/ 16 h 26"/>
                <a:gd name="T48" fmla="*/ 3 w 69"/>
                <a:gd name="T49" fmla="*/ 13 h 26"/>
                <a:gd name="T50" fmla="*/ 5 w 69"/>
                <a:gd name="T51" fmla="*/ 9 h 26"/>
                <a:gd name="T52" fmla="*/ 10 w 69"/>
                <a:gd name="T53" fmla="*/ 8 h 26"/>
                <a:gd name="T54" fmla="*/ 9 w 69"/>
                <a:gd name="T55" fmla="*/ 5 h 26"/>
                <a:gd name="T56" fmla="*/ 12 w 69"/>
                <a:gd name="T57" fmla="*/ 5 h 26"/>
                <a:gd name="T58" fmla="*/ 16 w 69"/>
                <a:gd name="T59" fmla="*/ 4 h 26"/>
                <a:gd name="T60" fmla="*/ 23 w 69"/>
                <a:gd name="T61" fmla="*/ 5 h 26"/>
                <a:gd name="T62" fmla="*/ 24 w 69"/>
                <a:gd name="T63" fmla="*/ 8 h 26"/>
                <a:gd name="T64" fmla="*/ 27 w 69"/>
                <a:gd name="T65" fmla="*/ 8 h 26"/>
                <a:gd name="T66" fmla="*/ 27 w 69"/>
                <a:gd name="T67" fmla="*/ 12 h 26"/>
                <a:gd name="T68" fmla="*/ 31 w 69"/>
                <a:gd name="T69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" h="26">
                  <a:moveTo>
                    <a:pt x="31" y="9"/>
                  </a:moveTo>
                  <a:cubicBezTo>
                    <a:pt x="30" y="14"/>
                    <a:pt x="43" y="12"/>
                    <a:pt x="45" y="15"/>
                  </a:cubicBezTo>
                  <a:cubicBezTo>
                    <a:pt x="48" y="9"/>
                    <a:pt x="36" y="8"/>
                    <a:pt x="45" y="8"/>
                  </a:cubicBezTo>
                  <a:cubicBezTo>
                    <a:pt x="47" y="2"/>
                    <a:pt x="39" y="7"/>
                    <a:pt x="41" y="2"/>
                  </a:cubicBezTo>
                  <a:cubicBezTo>
                    <a:pt x="45" y="3"/>
                    <a:pt x="46" y="0"/>
                    <a:pt x="51" y="1"/>
                  </a:cubicBezTo>
                  <a:cubicBezTo>
                    <a:pt x="50" y="4"/>
                    <a:pt x="53" y="3"/>
                    <a:pt x="54" y="4"/>
                  </a:cubicBezTo>
                  <a:cubicBezTo>
                    <a:pt x="54" y="4"/>
                    <a:pt x="53" y="6"/>
                    <a:pt x="54" y="6"/>
                  </a:cubicBezTo>
                  <a:cubicBezTo>
                    <a:pt x="55" y="7"/>
                    <a:pt x="57" y="8"/>
                    <a:pt x="59" y="11"/>
                  </a:cubicBezTo>
                  <a:cubicBezTo>
                    <a:pt x="61" y="10"/>
                    <a:pt x="61" y="7"/>
                    <a:pt x="63" y="8"/>
                  </a:cubicBezTo>
                  <a:cubicBezTo>
                    <a:pt x="66" y="8"/>
                    <a:pt x="67" y="9"/>
                    <a:pt x="68" y="11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7" y="15"/>
                    <a:pt x="69" y="14"/>
                    <a:pt x="68" y="19"/>
                  </a:cubicBezTo>
                  <a:cubicBezTo>
                    <a:pt x="65" y="16"/>
                    <a:pt x="62" y="20"/>
                    <a:pt x="59" y="20"/>
                  </a:cubicBezTo>
                  <a:cubicBezTo>
                    <a:pt x="57" y="21"/>
                    <a:pt x="56" y="19"/>
                    <a:pt x="54" y="19"/>
                  </a:cubicBezTo>
                  <a:cubicBezTo>
                    <a:pt x="50" y="19"/>
                    <a:pt x="44" y="21"/>
                    <a:pt x="41" y="22"/>
                  </a:cubicBezTo>
                  <a:cubicBezTo>
                    <a:pt x="40" y="22"/>
                    <a:pt x="38" y="21"/>
                    <a:pt x="38" y="22"/>
                  </a:cubicBezTo>
                  <a:cubicBezTo>
                    <a:pt x="37" y="23"/>
                    <a:pt x="36" y="22"/>
                    <a:pt x="34" y="23"/>
                  </a:cubicBezTo>
                  <a:cubicBezTo>
                    <a:pt x="32" y="24"/>
                    <a:pt x="25" y="26"/>
                    <a:pt x="20" y="26"/>
                  </a:cubicBezTo>
                  <a:cubicBezTo>
                    <a:pt x="21" y="21"/>
                    <a:pt x="27" y="22"/>
                    <a:pt x="33" y="22"/>
                  </a:cubicBezTo>
                  <a:cubicBezTo>
                    <a:pt x="33" y="16"/>
                    <a:pt x="28" y="20"/>
                    <a:pt x="26" y="19"/>
                  </a:cubicBezTo>
                  <a:cubicBezTo>
                    <a:pt x="23" y="18"/>
                    <a:pt x="22" y="18"/>
                    <a:pt x="20" y="16"/>
                  </a:cubicBezTo>
                  <a:cubicBezTo>
                    <a:pt x="17" y="15"/>
                    <a:pt x="17" y="19"/>
                    <a:pt x="14" y="19"/>
                  </a:cubicBezTo>
                  <a:cubicBezTo>
                    <a:pt x="12" y="19"/>
                    <a:pt x="12" y="18"/>
                    <a:pt x="10" y="18"/>
                  </a:cubicBezTo>
                  <a:cubicBezTo>
                    <a:pt x="7" y="17"/>
                    <a:pt x="3" y="19"/>
                    <a:pt x="0" y="16"/>
                  </a:cubicBezTo>
                  <a:cubicBezTo>
                    <a:pt x="0" y="14"/>
                    <a:pt x="2" y="14"/>
                    <a:pt x="3" y="13"/>
                  </a:cubicBezTo>
                  <a:cubicBezTo>
                    <a:pt x="3" y="13"/>
                    <a:pt x="4" y="9"/>
                    <a:pt x="5" y="9"/>
                  </a:cubicBezTo>
                  <a:cubicBezTo>
                    <a:pt x="6" y="8"/>
                    <a:pt x="9" y="9"/>
                    <a:pt x="10" y="8"/>
                  </a:cubicBezTo>
                  <a:cubicBezTo>
                    <a:pt x="11" y="7"/>
                    <a:pt x="5" y="6"/>
                    <a:pt x="9" y="5"/>
                  </a:cubicBezTo>
                  <a:cubicBezTo>
                    <a:pt x="10" y="5"/>
                    <a:pt x="11" y="5"/>
                    <a:pt x="12" y="5"/>
                  </a:cubicBezTo>
                  <a:cubicBezTo>
                    <a:pt x="13" y="5"/>
                    <a:pt x="14" y="4"/>
                    <a:pt x="16" y="4"/>
                  </a:cubicBezTo>
                  <a:cubicBezTo>
                    <a:pt x="17" y="4"/>
                    <a:pt x="22" y="4"/>
                    <a:pt x="23" y="5"/>
                  </a:cubicBezTo>
                  <a:cubicBezTo>
                    <a:pt x="24" y="6"/>
                    <a:pt x="23" y="7"/>
                    <a:pt x="24" y="8"/>
                  </a:cubicBezTo>
                  <a:cubicBezTo>
                    <a:pt x="25" y="8"/>
                    <a:pt x="27" y="7"/>
                    <a:pt x="27" y="8"/>
                  </a:cubicBezTo>
                  <a:cubicBezTo>
                    <a:pt x="28" y="9"/>
                    <a:pt x="24" y="13"/>
                    <a:pt x="27" y="12"/>
                  </a:cubicBezTo>
                  <a:cubicBezTo>
                    <a:pt x="28" y="12"/>
                    <a:pt x="29" y="8"/>
                    <a:pt x="31" y="9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45" name="Freeform 109"/>
            <p:cNvSpPr>
              <a:spLocks noChangeArrowheads="1"/>
            </p:cNvSpPr>
            <p:nvPr/>
          </p:nvSpPr>
          <p:spPr bwMode="auto">
            <a:xfrm>
              <a:off x="900113" y="438150"/>
              <a:ext cx="206375" cy="139700"/>
            </a:xfrm>
            <a:custGeom>
              <a:avLst/>
              <a:gdLst>
                <a:gd name="T0" fmla="*/ 7 w 55"/>
                <a:gd name="T1" fmla="*/ 1 h 37"/>
                <a:gd name="T2" fmla="*/ 30 w 55"/>
                <a:gd name="T3" fmla="*/ 3 h 37"/>
                <a:gd name="T4" fmla="*/ 33 w 55"/>
                <a:gd name="T5" fmla="*/ 3 h 37"/>
                <a:gd name="T6" fmla="*/ 39 w 55"/>
                <a:gd name="T7" fmla="*/ 4 h 37"/>
                <a:gd name="T8" fmla="*/ 44 w 55"/>
                <a:gd name="T9" fmla="*/ 4 h 37"/>
                <a:gd name="T10" fmla="*/ 46 w 55"/>
                <a:gd name="T11" fmla="*/ 6 h 37"/>
                <a:gd name="T12" fmla="*/ 54 w 55"/>
                <a:gd name="T13" fmla="*/ 11 h 37"/>
                <a:gd name="T14" fmla="*/ 42 w 55"/>
                <a:gd name="T15" fmla="*/ 14 h 37"/>
                <a:gd name="T16" fmla="*/ 40 w 55"/>
                <a:gd name="T17" fmla="*/ 17 h 37"/>
                <a:gd name="T18" fmla="*/ 37 w 55"/>
                <a:gd name="T19" fmla="*/ 15 h 37"/>
                <a:gd name="T20" fmla="*/ 36 w 55"/>
                <a:gd name="T21" fmla="*/ 17 h 37"/>
                <a:gd name="T22" fmla="*/ 37 w 55"/>
                <a:gd name="T23" fmla="*/ 18 h 37"/>
                <a:gd name="T24" fmla="*/ 35 w 55"/>
                <a:gd name="T25" fmla="*/ 20 h 37"/>
                <a:gd name="T26" fmla="*/ 35 w 55"/>
                <a:gd name="T27" fmla="*/ 22 h 37"/>
                <a:gd name="T28" fmla="*/ 32 w 55"/>
                <a:gd name="T29" fmla="*/ 22 h 37"/>
                <a:gd name="T30" fmla="*/ 29 w 55"/>
                <a:gd name="T31" fmla="*/ 25 h 37"/>
                <a:gd name="T32" fmla="*/ 29 w 55"/>
                <a:gd name="T33" fmla="*/ 31 h 37"/>
                <a:gd name="T34" fmla="*/ 12 w 55"/>
                <a:gd name="T35" fmla="*/ 35 h 37"/>
                <a:gd name="T36" fmla="*/ 0 w 55"/>
                <a:gd name="T37" fmla="*/ 27 h 37"/>
                <a:gd name="T38" fmla="*/ 4 w 55"/>
                <a:gd name="T39" fmla="*/ 24 h 37"/>
                <a:gd name="T40" fmla="*/ 5 w 55"/>
                <a:gd name="T41" fmla="*/ 21 h 37"/>
                <a:gd name="T42" fmla="*/ 4 w 55"/>
                <a:gd name="T43" fmla="*/ 15 h 37"/>
                <a:gd name="T44" fmla="*/ 7 w 55"/>
                <a:gd name="T45" fmla="*/ 14 h 37"/>
                <a:gd name="T46" fmla="*/ 9 w 55"/>
                <a:gd name="T47" fmla="*/ 8 h 37"/>
                <a:gd name="T48" fmla="*/ 7 w 55"/>
                <a:gd name="T4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37">
                  <a:moveTo>
                    <a:pt x="7" y="1"/>
                  </a:moveTo>
                  <a:cubicBezTo>
                    <a:pt x="15" y="2"/>
                    <a:pt x="24" y="0"/>
                    <a:pt x="30" y="3"/>
                  </a:cubicBezTo>
                  <a:cubicBezTo>
                    <a:pt x="31" y="3"/>
                    <a:pt x="33" y="2"/>
                    <a:pt x="33" y="3"/>
                  </a:cubicBezTo>
                  <a:cubicBezTo>
                    <a:pt x="35" y="4"/>
                    <a:pt x="37" y="3"/>
                    <a:pt x="39" y="4"/>
                  </a:cubicBezTo>
                  <a:cubicBezTo>
                    <a:pt x="41" y="7"/>
                    <a:pt x="39" y="3"/>
                    <a:pt x="44" y="4"/>
                  </a:cubicBezTo>
                  <a:cubicBezTo>
                    <a:pt x="45" y="4"/>
                    <a:pt x="45" y="6"/>
                    <a:pt x="46" y="6"/>
                  </a:cubicBezTo>
                  <a:cubicBezTo>
                    <a:pt x="47" y="6"/>
                    <a:pt x="55" y="8"/>
                    <a:pt x="54" y="11"/>
                  </a:cubicBezTo>
                  <a:cubicBezTo>
                    <a:pt x="50" y="12"/>
                    <a:pt x="45" y="13"/>
                    <a:pt x="42" y="14"/>
                  </a:cubicBezTo>
                  <a:cubicBezTo>
                    <a:pt x="40" y="15"/>
                    <a:pt x="41" y="16"/>
                    <a:pt x="40" y="17"/>
                  </a:cubicBezTo>
                  <a:cubicBezTo>
                    <a:pt x="40" y="17"/>
                    <a:pt x="38" y="15"/>
                    <a:pt x="37" y="15"/>
                  </a:cubicBezTo>
                  <a:cubicBezTo>
                    <a:pt x="38" y="15"/>
                    <a:pt x="36" y="18"/>
                    <a:pt x="36" y="17"/>
                  </a:cubicBezTo>
                  <a:cubicBezTo>
                    <a:pt x="36" y="18"/>
                    <a:pt x="37" y="19"/>
                    <a:pt x="37" y="18"/>
                  </a:cubicBezTo>
                  <a:cubicBezTo>
                    <a:pt x="37" y="20"/>
                    <a:pt x="35" y="19"/>
                    <a:pt x="35" y="20"/>
                  </a:cubicBezTo>
                  <a:cubicBezTo>
                    <a:pt x="34" y="20"/>
                    <a:pt x="35" y="22"/>
                    <a:pt x="35" y="22"/>
                  </a:cubicBezTo>
                  <a:cubicBezTo>
                    <a:pt x="34" y="23"/>
                    <a:pt x="32" y="22"/>
                    <a:pt x="32" y="22"/>
                  </a:cubicBezTo>
                  <a:cubicBezTo>
                    <a:pt x="31" y="23"/>
                    <a:pt x="31" y="25"/>
                    <a:pt x="29" y="2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2" y="31"/>
                    <a:pt x="23" y="37"/>
                    <a:pt x="12" y="35"/>
                  </a:cubicBezTo>
                  <a:cubicBezTo>
                    <a:pt x="14" y="27"/>
                    <a:pt x="5" y="29"/>
                    <a:pt x="0" y="27"/>
                  </a:cubicBezTo>
                  <a:cubicBezTo>
                    <a:pt x="0" y="25"/>
                    <a:pt x="3" y="25"/>
                    <a:pt x="4" y="24"/>
                  </a:cubicBezTo>
                  <a:cubicBezTo>
                    <a:pt x="4" y="24"/>
                    <a:pt x="1" y="20"/>
                    <a:pt x="5" y="21"/>
                  </a:cubicBezTo>
                  <a:cubicBezTo>
                    <a:pt x="5" y="19"/>
                    <a:pt x="3" y="18"/>
                    <a:pt x="4" y="15"/>
                  </a:cubicBezTo>
                  <a:cubicBezTo>
                    <a:pt x="6" y="17"/>
                    <a:pt x="6" y="16"/>
                    <a:pt x="7" y="14"/>
                  </a:cubicBezTo>
                  <a:cubicBezTo>
                    <a:pt x="7" y="12"/>
                    <a:pt x="9" y="12"/>
                    <a:pt x="9" y="8"/>
                  </a:cubicBezTo>
                  <a:cubicBezTo>
                    <a:pt x="10" y="4"/>
                    <a:pt x="5" y="7"/>
                    <a:pt x="7" y="1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46" name="Freeform 110"/>
            <p:cNvSpPr>
              <a:spLocks noChangeArrowheads="1"/>
            </p:cNvSpPr>
            <p:nvPr/>
          </p:nvSpPr>
          <p:spPr bwMode="auto">
            <a:xfrm>
              <a:off x="1312863" y="468313"/>
              <a:ext cx="46038" cy="33338"/>
            </a:xfrm>
            <a:custGeom>
              <a:avLst/>
              <a:gdLst>
                <a:gd name="T0" fmla="*/ 2 w 12"/>
                <a:gd name="T1" fmla="*/ 0 h 9"/>
                <a:gd name="T2" fmla="*/ 10 w 12"/>
                <a:gd name="T3" fmla="*/ 0 h 9"/>
                <a:gd name="T4" fmla="*/ 12 w 12"/>
                <a:gd name="T5" fmla="*/ 6 h 9"/>
                <a:gd name="T6" fmla="*/ 9 w 12"/>
                <a:gd name="T7" fmla="*/ 9 h 9"/>
                <a:gd name="T8" fmla="*/ 0 w 12"/>
                <a:gd name="T9" fmla="*/ 5 h 9"/>
                <a:gd name="T10" fmla="*/ 2 w 12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">
                  <a:moveTo>
                    <a:pt x="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3"/>
                    <a:pt x="12" y="3"/>
                    <a:pt x="12" y="6"/>
                  </a:cubicBezTo>
                  <a:cubicBezTo>
                    <a:pt x="9" y="5"/>
                    <a:pt x="9" y="7"/>
                    <a:pt x="9" y="9"/>
                  </a:cubicBezTo>
                  <a:cubicBezTo>
                    <a:pt x="7" y="7"/>
                    <a:pt x="5" y="4"/>
                    <a:pt x="0" y="5"/>
                  </a:cubicBezTo>
                  <a:cubicBezTo>
                    <a:pt x="1" y="3"/>
                    <a:pt x="2" y="2"/>
                    <a:pt x="2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47" name="Freeform 111"/>
            <p:cNvSpPr>
              <a:spLocks noChangeArrowheads="1"/>
            </p:cNvSpPr>
            <p:nvPr/>
          </p:nvSpPr>
          <p:spPr bwMode="auto">
            <a:xfrm>
              <a:off x="1541463" y="454025"/>
              <a:ext cx="106363" cy="74613"/>
            </a:xfrm>
            <a:custGeom>
              <a:avLst/>
              <a:gdLst>
                <a:gd name="T0" fmla="*/ 25 w 28"/>
                <a:gd name="T1" fmla="*/ 2 h 20"/>
                <a:gd name="T2" fmla="*/ 26 w 28"/>
                <a:gd name="T3" fmla="*/ 9 h 20"/>
                <a:gd name="T4" fmla="*/ 24 w 28"/>
                <a:gd name="T5" fmla="*/ 11 h 20"/>
                <a:gd name="T6" fmla="*/ 17 w 28"/>
                <a:gd name="T7" fmla="*/ 13 h 20"/>
                <a:gd name="T8" fmla="*/ 5 w 28"/>
                <a:gd name="T9" fmla="*/ 20 h 20"/>
                <a:gd name="T10" fmla="*/ 4 w 28"/>
                <a:gd name="T11" fmla="*/ 14 h 20"/>
                <a:gd name="T12" fmla="*/ 1 w 28"/>
                <a:gd name="T13" fmla="*/ 11 h 20"/>
                <a:gd name="T14" fmla="*/ 1 w 28"/>
                <a:gd name="T15" fmla="*/ 4 h 20"/>
                <a:gd name="T16" fmla="*/ 4 w 28"/>
                <a:gd name="T17" fmla="*/ 2 h 20"/>
                <a:gd name="T18" fmla="*/ 8 w 28"/>
                <a:gd name="T19" fmla="*/ 0 h 20"/>
                <a:gd name="T20" fmla="*/ 19 w 28"/>
                <a:gd name="T21" fmla="*/ 3 h 20"/>
                <a:gd name="T22" fmla="*/ 25 w 28"/>
                <a:gd name="T2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0">
                  <a:moveTo>
                    <a:pt x="25" y="2"/>
                  </a:moveTo>
                  <a:cubicBezTo>
                    <a:pt x="28" y="1"/>
                    <a:pt x="26" y="7"/>
                    <a:pt x="26" y="9"/>
                  </a:cubicBezTo>
                  <a:cubicBezTo>
                    <a:pt x="24" y="8"/>
                    <a:pt x="24" y="10"/>
                    <a:pt x="24" y="11"/>
                  </a:cubicBezTo>
                  <a:cubicBezTo>
                    <a:pt x="19" y="9"/>
                    <a:pt x="18" y="17"/>
                    <a:pt x="17" y="13"/>
                  </a:cubicBezTo>
                  <a:cubicBezTo>
                    <a:pt x="13" y="16"/>
                    <a:pt x="11" y="19"/>
                    <a:pt x="5" y="20"/>
                  </a:cubicBezTo>
                  <a:cubicBezTo>
                    <a:pt x="4" y="19"/>
                    <a:pt x="4" y="17"/>
                    <a:pt x="4" y="14"/>
                  </a:cubicBezTo>
                  <a:cubicBezTo>
                    <a:pt x="3" y="13"/>
                    <a:pt x="2" y="13"/>
                    <a:pt x="1" y="11"/>
                  </a:cubicBezTo>
                  <a:cubicBezTo>
                    <a:pt x="0" y="9"/>
                    <a:pt x="2" y="7"/>
                    <a:pt x="1" y="4"/>
                  </a:cubicBezTo>
                  <a:cubicBezTo>
                    <a:pt x="4" y="5"/>
                    <a:pt x="4" y="3"/>
                    <a:pt x="4" y="2"/>
                  </a:cubicBezTo>
                  <a:cubicBezTo>
                    <a:pt x="6" y="2"/>
                    <a:pt x="8" y="2"/>
                    <a:pt x="8" y="0"/>
                  </a:cubicBezTo>
                  <a:cubicBezTo>
                    <a:pt x="10" y="3"/>
                    <a:pt x="17" y="0"/>
                    <a:pt x="19" y="3"/>
                  </a:cubicBezTo>
                  <a:cubicBezTo>
                    <a:pt x="22" y="3"/>
                    <a:pt x="25" y="4"/>
                    <a:pt x="25" y="2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48" name="Freeform 112"/>
            <p:cNvSpPr>
              <a:spLocks noChangeArrowheads="1"/>
            </p:cNvSpPr>
            <p:nvPr/>
          </p:nvSpPr>
          <p:spPr bwMode="auto">
            <a:xfrm>
              <a:off x="3076575" y="742950"/>
              <a:ext cx="223838" cy="107950"/>
            </a:xfrm>
            <a:custGeom>
              <a:avLst/>
              <a:gdLst>
                <a:gd name="T0" fmla="*/ 44 w 60"/>
                <a:gd name="T1" fmla="*/ 0 h 29"/>
                <a:gd name="T2" fmla="*/ 49 w 60"/>
                <a:gd name="T3" fmla="*/ 3 h 29"/>
                <a:gd name="T4" fmla="*/ 54 w 60"/>
                <a:gd name="T5" fmla="*/ 5 h 29"/>
                <a:gd name="T6" fmla="*/ 52 w 60"/>
                <a:gd name="T7" fmla="*/ 7 h 29"/>
                <a:gd name="T8" fmla="*/ 59 w 60"/>
                <a:gd name="T9" fmla="*/ 12 h 29"/>
                <a:gd name="T10" fmla="*/ 55 w 60"/>
                <a:gd name="T11" fmla="*/ 20 h 29"/>
                <a:gd name="T12" fmla="*/ 51 w 60"/>
                <a:gd name="T13" fmla="*/ 21 h 29"/>
                <a:gd name="T14" fmla="*/ 45 w 60"/>
                <a:gd name="T15" fmla="*/ 24 h 29"/>
                <a:gd name="T16" fmla="*/ 41 w 60"/>
                <a:gd name="T17" fmla="*/ 26 h 29"/>
                <a:gd name="T18" fmla="*/ 38 w 60"/>
                <a:gd name="T19" fmla="*/ 27 h 29"/>
                <a:gd name="T20" fmla="*/ 21 w 60"/>
                <a:gd name="T21" fmla="*/ 28 h 29"/>
                <a:gd name="T22" fmla="*/ 20 w 60"/>
                <a:gd name="T23" fmla="*/ 27 h 29"/>
                <a:gd name="T24" fmla="*/ 14 w 60"/>
                <a:gd name="T25" fmla="*/ 24 h 29"/>
                <a:gd name="T26" fmla="*/ 12 w 60"/>
                <a:gd name="T27" fmla="*/ 23 h 29"/>
                <a:gd name="T28" fmla="*/ 14 w 60"/>
                <a:gd name="T29" fmla="*/ 21 h 29"/>
                <a:gd name="T30" fmla="*/ 10 w 60"/>
                <a:gd name="T31" fmla="*/ 19 h 29"/>
                <a:gd name="T32" fmla="*/ 10 w 60"/>
                <a:gd name="T33" fmla="*/ 10 h 29"/>
                <a:gd name="T34" fmla="*/ 2 w 60"/>
                <a:gd name="T35" fmla="*/ 12 h 29"/>
                <a:gd name="T36" fmla="*/ 5 w 60"/>
                <a:gd name="T37" fmla="*/ 6 h 29"/>
                <a:gd name="T38" fmla="*/ 16 w 60"/>
                <a:gd name="T39" fmla="*/ 6 h 29"/>
                <a:gd name="T40" fmla="*/ 17 w 60"/>
                <a:gd name="T41" fmla="*/ 12 h 29"/>
                <a:gd name="T42" fmla="*/ 21 w 60"/>
                <a:gd name="T43" fmla="*/ 6 h 29"/>
                <a:gd name="T44" fmla="*/ 30 w 60"/>
                <a:gd name="T45" fmla="*/ 9 h 29"/>
                <a:gd name="T46" fmla="*/ 33 w 60"/>
                <a:gd name="T47" fmla="*/ 6 h 29"/>
                <a:gd name="T48" fmla="*/ 41 w 60"/>
                <a:gd name="T49" fmla="*/ 5 h 29"/>
                <a:gd name="T50" fmla="*/ 44 w 60"/>
                <a:gd name="T5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29">
                  <a:moveTo>
                    <a:pt x="44" y="0"/>
                  </a:moveTo>
                  <a:cubicBezTo>
                    <a:pt x="45" y="1"/>
                    <a:pt x="47" y="2"/>
                    <a:pt x="49" y="3"/>
                  </a:cubicBezTo>
                  <a:cubicBezTo>
                    <a:pt x="50" y="3"/>
                    <a:pt x="53" y="4"/>
                    <a:pt x="54" y="5"/>
                  </a:cubicBezTo>
                  <a:cubicBezTo>
                    <a:pt x="54" y="5"/>
                    <a:pt x="52" y="7"/>
                    <a:pt x="52" y="7"/>
                  </a:cubicBezTo>
                  <a:cubicBezTo>
                    <a:pt x="52" y="10"/>
                    <a:pt x="56" y="13"/>
                    <a:pt x="59" y="12"/>
                  </a:cubicBezTo>
                  <a:cubicBezTo>
                    <a:pt x="60" y="15"/>
                    <a:pt x="59" y="17"/>
                    <a:pt x="55" y="20"/>
                  </a:cubicBezTo>
                  <a:cubicBezTo>
                    <a:pt x="54" y="21"/>
                    <a:pt x="52" y="21"/>
                    <a:pt x="51" y="21"/>
                  </a:cubicBezTo>
                  <a:cubicBezTo>
                    <a:pt x="48" y="23"/>
                    <a:pt x="49" y="23"/>
                    <a:pt x="45" y="24"/>
                  </a:cubicBezTo>
                  <a:cubicBezTo>
                    <a:pt x="45" y="24"/>
                    <a:pt x="41" y="25"/>
                    <a:pt x="41" y="26"/>
                  </a:cubicBezTo>
                  <a:cubicBezTo>
                    <a:pt x="40" y="27"/>
                    <a:pt x="40" y="27"/>
                    <a:pt x="38" y="27"/>
                  </a:cubicBezTo>
                  <a:cubicBezTo>
                    <a:pt x="37" y="27"/>
                    <a:pt x="26" y="29"/>
                    <a:pt x="21" y="28"/>
                  </a:cubicBezTo>
                  <a:cubicBezTo>
                    <a:pt x="21" y="28"/>
                    <a:pt x="21" y="27"/>
                    <a:pt x="20" y="27"/>
                  </a:cubicBezTo>
                  <a:cubicBezTo>
                    <a:pt x="18" y="27"/>
                    <a:pt x="17" y="24"/>
                    <a:pt x="14" y="24"/>
                  </a:cubicBezTo>
                  <a:cubicBezTo>
                    <a:pt x="13" y="24"/>
                    <a:pt x="13" y="23"/>
                    <a:pt x="12" y="23"/>
                  </a:cubicBezTo>
                  <a:cubicBezTo>
                    <a:pt x="12" y="21"/>
                    <a:pt x="13" y="22"/>
                    <a:pt x="14" y="21"/>
                  </a:cubicBezTo>
                  <a:cubicBezTo>
                    <a:pt x="14" y="20"/>
                    <a:pt x="11" y="20"/>
                    <a:pt x="10" y="19"/>
                  </a:cubicBezTo>
                  <a:cubicBezTo>
                    <a:pt x="9" y="16"/>
                    <a:pt x="11" y="14"/>
                    <a:pt x="10" y="10"/>
                  </a:cubicBezTo>
                  <a:cubicBezTo>
                    <a:pt x="5" y="9"/>
                    <a:pt x="5" y="15"/>
                    <a:pt x="2" y="12"/>
                  </a:cubicBezTo>
                  <a:cubicBezTo>
                    <a:pt x="0" y="7"/>
                    <a:pt x="6" y="10"/>
                    <a:pt x="5" y="6"/>
                  </a:cubicBezTo>
                  <a:cubicBezTo>
                    <a:pt x="10" y="7"/>
                    <a:pt x="9" y="6"/>
                    <a:pt x="16" y="6"/>
                  </a:cubicBezTo>
                  <a:cubicBezTo>
                    <a:pt x="17" y="9"/>
                    <a:pt x="20" y="9"/>
                    <a:pt x="17" y="12"/>
                  </a:cubicBezTo>
                  <a:cubicBezTo>
                    <a:pt x="21" y="12"/>
                    <a:pt x="22" y="10"/>
                    <a:pt x="21" y="6"/>
                  </a:cubicBezTo>
                  <a:cubicBezTo>
                    <a:pt x="22" y="9"/>
                    <a:pt x="34" y="3"/>
                    <a:pt x="30" y="9"/>
                  </a:cubicBezTo>
                  <a:cubicBezTo>
                    <a:pt x="33" y="10"/>
                    <a:pt x="32" y="6"/>
                    <a:pt x="33" y="6"/>
                  </a:cubicBezTo>
                  <a:cubicBezTo>
                    <a:pt x="35" y="5"/>
                    <a:pt x="38" y="5"/>
                    <a:pt x="41" y="5"/>
                  </a:cubicBezTo>
                  <a:cubicBezTo>
                    <a:pt x="43" y="4"/>
                    <a:pt x="44" y="3"/>
                    <a:pt x="44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49" name="Freeform 113"/>
            <p:cNvSpPr>
              <a:spLocks noChangeArrowheads="1"/>
            </p:cNvSpPr>
            <p:nvPr/>
          </p:nvSpPr>
          <p:spPr bwMode="auto">
            <a:xfrm>
              <a:off x="1725613" y="768350"/>
              <a:ext cx="134938" cy="98425"/>
            </a:xfrm>
            <a:custGeom>
              <a:avLst/>
              <a:gdLst>
                <a:gd name="T0" fmla="*/ 10 w 36"/>
                <a:gd name="T1" fmla="*/ 0 h 26"/>
                <a:gd name="T2" fmla="*/ 18 w 36"/>
                <a:gd name="T3" fmla="*/ 9 h 26"/>
                <a:gd name="T4" fmla="*/ 21 w 36"/>
                <a:gd name="T5" fmla="*/ 7 h 26"/>
                <a:gd name="T6" fmla="*/ 25 w 36"/>
                <a:gd name="T7" fmla="*/ 12 h 26"/>
                <a:gd name="T8" fmla="*/ 31 w 36"/>
                <a:gd name="T9" fmla="*/ 19 h 26"/>
                <a:gd name="T10" fmla="*/ 36 w 36"/>
                <a:gd name="T11" fmla="*/ 20 h 26"/>
                <a:gd name="T12" fmla="*/ 18 w 36"/>
                <a:gd name="T13" fmla="*/ 21 h 26"/>
                <a:gd name="T14" fmla="*/ 11 w 36"/>
                <a:gd name="T15" fmla="*/ 26 h 26"/>
                <a:gd name="T16" fmla="*/ 0 w 36"/>
                <a:gd name="T17" fmla="*/ 21 h 26"/>
                <a:gd name="T18" fmla="*/ 3 w 36"/>
                <a:gd name="T19" fmla="*/ 20 h 26"/>
                <a:gd name="T20" fmla="*/ 4 w 36"/>
                <a:gd name="T21" fmla="*/ 17 h 26"/>
                <a:gd name="T22" fmla="*/ 4 w 36"/>
                <a:gd name="T23" fmla="*/ 5 h 26"/>
                <a:gd name="T24" fmla="*/ 10 w 36"/>
                <a:gd name="T2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6">
                  <a:moveTo>
                    <a:pt x="10" y="0"/>
                  </a:moveTo>
                  <a:cubicBezTo>
                    <a:pt x="12" y="4"/>
                    <a:pt x="19" y="2"/>
                    <a:pt x="18" y="9"/>
                  </a:cubicBezTo>
                  <a:cubicBezTo>
                    <a:pt x="19" y="10"/>
                    <a:pt x="21" y="7"/>
                    <a:pt x="21" y="7"/>
                  </a:cubicBezTo>
                  <a:cubicBezTo>
                    <a:pt x="23" y="8"/>
                    <a:pt x="22" y="11"/>
                    <a:pt x="25" y="12"/>
                  </a:cubicBezTo>
                  <a:cubicBezTo>
                    <a:pt x="27" y="12"/>
                    <a:pt x="29" y="17"/>
                    <a:pt x="31" y="19"/>
                  </a:cubicBezTo>
                  <a:cubicBezTo>
                    <a:pt x="35" y="17"/>
                    <a:pt x="34" y="17"/>
                    <a:pt x="36" y="20"/>
                  </a:cubicBezTo>
                  <a:cubicBezTo>
                    <a:pt x="33" y="23"/>
                    <a:pt x="24" y="21"/>
                    <a:pt x="18" y="21"/>
                  </a:cubicBezTo>
                  <a:cubicBezTo>
                    <a:pt x="16" y="23"/>
                    <a:pt x="12" y="23"/>
                    <a:pt x="11" y="26"/>
                  </a:cubicBezTo>
                  <a:cubicBezTo>
                    <a:pt x="8" y="24"/>
                    <a:pt x="6" y="20"/>
                    <a:pt x="0" y="21"/>
                  </a:cubicBezTo>
                  <a:cubicBezTo>
                    <a:pt x="0" y="20"/>
                    <a:pt x="2" y="20"/>
                    <a:pt x="3" y="20"/>
                  </a:cubicBezTo>
                  <a:cubicBezTo>
                    <a:pt x="1" y="18"/>
                    <a:pt x="1" y="17"/>
                    <a:pt x="4" y="17"/>
                  </a:cubicBezTo>
                  <a:cubicBezTo>
                    <a:pt x="1" y="12"/>
                    <a:pt x="4" y="10"/>
                    <a:pt x="4" y="5"/>
                  </a:cubicBezTo>
                  <a:cubicBezTo>
                    <a:pt x="7" y="4"/>
                    <a:pt x="10" y="4"/>
                    <a:pt x="10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50" name="Freeform 114"/>
            <p:cNvSpPr>
              <a:spLocks noChangeArrowheads="1"/>
            </p:cNvSpPr>
            <p:nvPr/>
          </p:nvSpPr>
          <p:spPr bwMode="auto">
            <a:xfrm>
              <a:off x="5640388" y="2320926"/>
              <a:ext cx="225425" cy="239713"/>
            </a:xfrm>
            <a:custGeom>
              <a:avLst/>
              <a:gdLst>
                <a:gd name="T0" fmla="*/ 5 w 60"/>
                <a:gd name="T1" fmla="*/ 9 h 64"/>
                <a:gd name="T2" fmla="*/ 2 w 60"/>
                <a:gd name="T3" fmla="*/ 7 h 64"/>
                <a:gd name="T4" fmla="*/ 0 w 60"/>
                <a:gd name="T5" fmla="*/ 3 h 64"/>
                <a:gd name="T6" fmla="*/ 11 w 60"/>
                <a:gd name="T7" fmla="*/ 2 h 64"/>
                <a:gd name="T8" fmla="*/ 16 w 60"/>
                <a:gd name="T9" fmla="*/ 4 h 64"/>
                <a:gd name="T10" fmla="*/ 16 w 60"/>
                <a:gd name="T11" fmla="*/ 7 h 64"/>
                <a:gd name="T12" fmla="*/ 19 w 60"/>
                <a:gd name="T13" fmla="*/ 10 h 64"/>
                <a:gd name="T14" fmla="*/ 25 w 60"/>
                <a:gd name="T15" fmla="*/ 13 h 64"/>
                <a:gd name="T16" fmla="*/ 35 w 60"/>
                <a:gd name="T17" fmla="*/ 21 h 64"/>
                <a:gd name="T18" fmla="*/ 37 w 60"/>
                <a:gd name="T19" fmla="*/ 25 h 64"/>
                <a:gd name="T20" fmla="*/ 42 w 60"/>
                <a:gd name="T21" fmla="*/ 27 h 64"/>
                <a:gd name="T22" fmla="*/ 44 w 60"/>
                <a:gd name="T23" fmla="*/ 30 h 64"/>
                <a:gd name="T24" fmla="*/ 44 w 60"/>
                <a:gd name="T25" fmla="*/ 32 h 64"/>
                <a:gd name="T26" fmla="*/ 47 w 60"/>
                <a:gd name="T27" fmla="*/ 35 h 64"/>
                <a:gd name="T28" fmla="*/ 51 w 60"/>
                <a:gd name="T29" fmla="*/ 39 h 64"/>
                <a:gd name="T30" fmla="*/ 54 w 60"/>
                <a:gd name="T31" fmla="*/ 42 h 64"/>
                <a:gd name="T32" fmla="*/ 57 w 60"/>
                <a:gd name="T33" fmla="*/ 49 h 64"/>
                <a:gd name="T34" fmla="*/ 58 w 60"/>
                <a:gd name="T35" fmla="*/ 55 h 64"/>
                <a:gd name="T36" fmla="*/ 60 w 60"/>
                <a:gd name="T37" fmla="*/ 59 h 64"/>
                <a:gd name="T38" fmla="*/ 53 w 60"/>
                <a:gd name="T39" fmla="*/ 61 h 64"/>
                <a:gd name="T40" fmla="*/ 47 w 60"/>
                <a:gd name="T41" fmla="*/ 61 h 64"/>
                <a:gd name="T42" fmla="*/ 47 w 60"/>
                <a:gd name="T43" fmla="*/ 58 h 64"/>
                <a:gd name="T44" fmla="*/ 44 w 60"/>
                <a:gd name="T45" fmla="*/ 58 h 64"/>
                <a:gd name="T46" fmla="*/ 37 w 60"/>
                <a:gd name="T47" fmla="*/ 52 h 64"/>
                <a:gd name="T48" fmla="*/ 39 w 60"/>
                <a:gd name="T49" fmla="*/ 49 h 64"/>
                <a:gd name="T50" fmla="*/ 37 w 60"/>
                <a:gd name="T51" fmla="*/ 49 h 64"/>
                <a:gd name="T52" fmla="*/ 36 w 60"/>
                <a:gd name="T53" fmla="*/ 46 h 64"/>
                <a:gd name="T54" fmla="*/ 33 w 60"/>
                <a:gd name="T55" fmla="*/ 46 h 64"/>
                <a:gd name="T56" fmla="*/ 28 w 60"/>
                <a:gd name="T57" fmla="*/ 41 h 64"/>
                <a:gd name="T58" fmla="*/ 25 w 60"/>
                <a:gd name="T59" fmla="*/ 31 h 64"/>
                <a:gd name="T60" fmla="*/ 23 w 60"/>
                <a:gd name="T61" fmla="*/ 34 h 64"/>
                <a:gd name="T62" fmla="*/ 21 w 60"/>
                <a:gd name="T63" fmla="*/ 27 h 64"/>
                <a:gd name="T64" fmla="*/ 18 w 60"/>
                <a:gd name="T65" fmla="*/ 24 h 64"/>
                <a:gd name="T66" fmla="*/ 15 w 60"/>
                <a:gd name="T67" fmla="*/ 23 h 64"/>
                <a:gd name="T68" fmla="*/ 14 w 60"/>
                <a:gd name="T69" fmla="*/ 17 h 64"/>
                <a:gd name="T70" fmla="*/ 9 w 60"/>
                <a:gd name="T71" fmla="*/ 14 h 64"/>
                <a:gd name="T72" fmla="*/ 7 w 60"/>
                <a:gd name="T73" fmla="*/ 11 h 64"/>
                <a:gd name="T74" fmla="*/ 5 w 60"/>
                <a:gd name="T75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4">
                  <a:moveTo>
                    <a:pt x="5" y="9"/>
                  </a:moveTo>
                  <a:cubicBezTo>
                    <a:pt x="5" y="7"/>
                    <a:pt x="3" y="8"/>
                    <a:pt x="2" y="7"/>
                  </a:cubicBezTo>
                  <a:cubicBezTo>
                    <a:pt x="1" y="6"/>
                    <a:pt x="2" y="3"/>
                    <a:pt x="0" y="3"/>
                  </a:cubicBezTo>
                  <a:cubicBezTo>
                    <a:pt x="3" y="0"/>
                    <a:pt x="6" y="4"/>
                    <a:pt x="11" y="2"/>
                  </a:cubicBezTo>
                  <a:cubicBezTo>
                    <a:pt x="10" y="5"/>
                    <a:pt x="15" y="3"/>
                    <a:pt x="16" y="4"/>
                  </a:cubicBezTo>
                  <a:cubicBezTo>
                    <a:pt x="17" y="5"/>
                    <a:pt x="16" y="7"/>
                    <a:pt x="16" y="7"/>
                  </a:cubicBezTo>
                  <a:cubicBezTo>
                    <a:pt x="18" y="8"/>
                    <a:pt x="20" y="7"/>
                    <a:pt x="19" y="10"/>
                  </a:cubicBezTo>
                  <a:cubicBezTo>
                    <a:pt x="23" y="9"/>
                    <a:pt x="22" y="13"/>
                    <a:pt x="25" y="13"/>
                  </a:cubicBezTo>
                  <a:cubicBezTo>
                    <a:pt x="27" y="13"/>
                    <a:pt x="31" y="21"/>
                    <a:pt x="35" y="21"/>
                  </a:cubicBezTo>
                  <a:cubicBezTo>
                    <a:pt x="38" y="21"/>
                    <a:pt x="36" y="24"/>
                    <a:pt x="37" y="25"/>
                  </a:cubicBezTo>
                  <a:cubicBezTo>
                    <a:pt x="38" y="26"/>
                    <a:pt x="41" y="26"/>
                    <a:pt x="42" y="27"/>
                  </a:cubicBezTo>
                  <a:cubicBezTo>
                    <a:pt x="42" y="27"/>
                    <a:pt x="44" y="29"/>
                    <a:pt x="44" y="30"/>
                  </a:cubicBezTo>
                  <a:cubicBezTo>
                    <a:pt x="45" y="30"/>
                    <a:pt x="44" y="32"/>
                    <a:pt x="44" y="32"/>
                  </a:cubicBezTo>
                  <a:cubicBezTo>
                    <a:pt x="45" y="33"/>
                    <a:pt x="46" y="34"/>
                    <a:pt x="47" y="35"/>
                  </a:cubicBezTo>
                  <a:cubicBezTo>
                    <a:pt x="48" y="36"/>
                    <a:pt x="49" y="39"/>
                    <a:pt x="51" y="39"/>
                  </a:cubicBezTo>
                  <a:cubicBezTo>
                    <a:pt x="52" y="40"/>
                    <a:pt x="54" y="42"/>
                    <a:pt x="54" y="42"/>
                  </a:cubicBezTo>
                  <a:cubicBezTo>
                    <a:pt x="56" y="44"/>
                    <a:pt x="55" y="49"/>
                    <a:pt x="57" y="49"/>
                  </a:cubicBezTo>
                  <a:cubicBezTo>
                    <a:pt x="59" y="49"/>
                    <a:pt x="59" y="53"/>
                    <a:pt x="58" y="55"/>
                  </a:cubicBezTo>
                  <a:cubicBezTo>
                    <a:pt x="58" y="57"/>
                    <a:pt x="55" y="59"/>
                    <a:pt x="60" y="59"/>
                  </a:cubicBezTo>
                  <a:cubicBezTo>
                    <a:pt x="59" y="64"/>
                    <a:pt x="55" y="61"/>
                    <a:pt x="53" y="61"/>
                  </a:cubicBezTo>
                  <a:cubicBezTo>
                    <a:pt x="51" y="60"/>
                    <a:pt x="49" y="61"/>
                    <a:pt x="47" y="61"/>
                  </a:cubicBezTo>
                  <a:cubicBezTo>
                    <a:pt x="47" y="60"/>
                    <a:pt x="48" y="58"/>
                    <a:pt x="47" y="58"/>
                  </a:cubicBezTo>
                  <a:cubicBezTo>
                    <a:pt x="47" y="57"/>
                    <a:pt x="45" y="58"/>
                    <a:pt x="44" y="58"/>
                  </a:cubicBezTo>
                  <a:cubicBezTo>
                    <a:pt x="43" y="57"/>
                    <a:pt x="41" y="52"/>
                    <a:pt x="37" y="52"/>
                  </a:cubicBezTo>
                  <a:cubicBezTo>
                    <a:pt x="38" y="51"/>
                    <a:pt x="39" y="51"/>
                    <a:pt x="39" y="49"/>
                  </a:cubicBezTo>
                  <a:cubicBezTo>
                    <a:pt x="39" y="48"/>
                    <a:pt x="37" y="49"/>
                    <a:pt x="37" y="49"/>
                  </a:cubicBezTo>
                  <a:cubicBezTo>
                    <a:pt x="36" y="50"/>
                    <a:pt x="37" y="47"/>
                    <a:pt x="36" y="46"/>
                  </a:cubicBezTo>
                  <a:cubicBezTo>
                    <a:pt x="35" y="46"/>
                    <a:pt x="34" y="47"/>
                    <a:pt x="33" y="46"/>
                  </a:cubicBezTo>
                  <a:cubicBezTo>
                    <a:pt x="31" y="45"/>
                    <a:pt x="31" y="41"/>
                    <a:pt x="28" y="41"/>
                  </a:cubicBezTo>
                  <a:cubicBezTo>
                    <a:pt x="29" y="35"/>
                    <a:pt x="25" y="35"/>
                    <a:pt x="25" y="31"/>
                  </a:cubicBezTo>
                  <a:cubicBezTo>
                    <a:pt x="23" y="31"/>
                    <a:pt x="24" y="33"/>
                    <a:pt x="23" y="34"/>
                  </a:cubicBezTo>
                  <a:cubicBezTo>
                    <a:pt x="21" y="32"/>
                    <a:pt x="22" y="29"/>
                    <a:pt x="21" y="27"/>
                  </a:cubicBezTo>
                  <a:cubicBezTo>
                    <a:pt x="20" y="26"/>
                    <a:pt x="18" y="25"/>
                    <a:pt x="18" y="24"/>
                  </a:cubicBezTo>
                  <a:cubicBezTo>
                    <a:pt x="17" y="24"/>
                    <a:pt x="17" y="22"/>
                    <a:pt x="15" y="23"/>
                  </a:cubicBezTo>
                  <a:cubicBezTo>
                    <a:pt x="16" y="20"/>
                    <a:pt x="14" y="19"/>
                    <a:pt x="14" y="17"/>
                  </a:cubicBezTo>
                  <a:cubicBezTo>
                    <a:pt x="13" y="15"/>
                    <a:pt x="11" y="15"/>
                    <a:pt x="9" y="14"/>
                  </a:cubicBezTo>
                  <a:cubicBezTo>
                    <a:pt x="9" y="14"/>
                    <a:pt x="6" y="11"/>
                    <a:pt x="7" y="11"/>
                  </a:cubicBezTo>
                  <a:cubicBezTo>
                    <a:pt x="6" y="9"/>
                    <a:pt x="10" y="6"/>
                    <a:pt x="5" y="9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51" name="Freeform 115"/>
            <p:cNvSpPr>
              <a:spLocks noChangeArrowheads="1"/>
            </p:cNvSpPr>
            <p:nvPr/>
          </p:nvSpPr>
          <p:spPr bwMode="auto">
            <a:xfrm>
              <a:off x="4522788" y="2697163"/>
              <a:ext cx="161925" cy="295275"/>
            </a:xfrm>
            <a:custGeom>
              <a:avLst/>
              <a:gdLst>
                <a:gd name="T0" fmla="*/ 32 w 43"/>
                <a:gd name="T1" fmla="*/ 0 h 79"/>
                <a:gd name="T2" fmla="*/ 38 w 43"/>
                <a:gd name="T3" fmla="*/ 1 h 79"/>
                <a:gd name="T4" fmla="*/ 35 w 43"/>
                <a:gd name="T5" fmla="*/ 26 h 79"/>
                <a:gd name="T6" fmla="*/ 32 w 43"/>
                <a:gd name="T7" fmla="*/ 43 h 79"/>
                <a:gd name="T8" fmla="*/ 28 w 43"/>
                <a:gd name="T9" fmla="*/ 50 h 79"/>
                <a:gd name="T10" fmla="*/ 27 w 43"/>
                <a:gd name="T11" fmla="*/ 59 h 79"/>
                <a:gd name="T12" fmla="*/ 27 w 43"/>
                <a:gd name="T13" fmla="*/ 62 h 79"/>
                <a:gd name="T14" fmla="*/ 24 w 43"/>
                <a:gd name="T15" fmla="*/ 63 h 79"/>
                <a:gd name="T16" fmla="*/ 23 w 43"/>
                <a:gd name="T17" fmla="*/ 71 h 79"/>
                <a:gd name="T18" fmla="*/ 21 w 43"/>
                <a:gd name="T19" fmla="*/ 73 h 79"/>
                <a:gd name="T20" fmla="*/ 20 w 43"/>
                <a:gd name="T21" fmla="*/ 77 h 79"/>
                <a:gd name="T22" fmla="*/ 6 w 43"/>
                <a:gd name="T23" fmla="*/ 78 h 79"/>
                <a:gd name="T24" fmla="*/ 4 w 43"/>
                <a:gd name="T25" fmla="*/ 71 h 79"/>
                <a:gd name="T26" fmla="*/ 3 w 43"/>
                <a:gd name="T27" fmla="*/ 69 h 79"/>
                <a:gd name="T28" fmla="*/ 0 w 43"/>
                <a:gd name="T29" fmla="*/ 67 h 79"/>
                <a:gd name="T30" fmla="*/ 0 w 43"/>
                <a:gd name="T31" fmla="*/ 62 h 79"/>
                <a:gd name="T32" fmla="*/ 2 w 43"/>
                <a:gd name="T33" fmla="*/ 60 h 79"/>
                <a:gd name="T34" fmla="*/ 0 w 43"/>
                <a:gd name="T35" fmla="*/ 59 h 79"/>
                <a:gd name="T36" fmla="*/ 3 w 43"/>
                <a:gd name="T37" fmla="*/ 53 h 79"/>
                <a:gd name="T38" fmla="*/ 3 w 43"/>
                <a:gd name="T39" fmla="*/ 50 h 79"/>
                <a:gd name="T40" fmla="*/ 6 w 43"/>
                <a:gd name="T41" fmla="*/ 49 h 79"/>
                <a:gd name="T42" fmla="*/ 9 w 43"/>
                <a:gd name="T43" fmla="*/ 42 h 79"/>
                <a:gd name="T44" fmla="*/ 6 w 43"/>
                <a:gd name="T45" fmla="*/ 38 h 79"/>
                <a:gd name="T46" fmla="*/ 6 w 43"/>
                <a:gd name="T47" fmla="*/ 29 h 79"/>
                <a:gd name="T48" fmla="*/ 9 w 43"/>
                <a:gd name="T49" fmla="*/ 26 h 79"/>
                <a:gd name="T50" fmla="*/ 13 w 43"/>
                <a:gd name="T51" fmla="*/ 24 h 79"/>
                <a:gd name="T52" fmla="*/ 20 w 43"/>
                <a:gd name="T53" fmla="*/ 18 h 79"/>
                <a:gd name="T54" fmla="*/ 24 w 43"/>
                <a:gd name="T55" fmla="*/ 19 h 79"/>
                <a:gd name="T56" fmla="*/ 25 w 43"/>
                <a:gd name="T57" fmla="*/ 11 h 79"/>
                <a:gd name="T58" fmla="*/ 30 w 43"/>
                <a:gd name="T59" fmla="*/ 10 h 79"/>
                <a:gd name="T60" fmla="*/ 32 w 43"/>
                <a:gd name="T6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79">
                  <a:moveTo>
                    <a:pt x="32" y="0"/>
                  </a:moveTo>
                  <a:cubicBezTo>
                    <a:pt x="34" y="1"/>
                    <a:pt x="36" y="1"/>
                    <a:pt x="38" y="1"/>
                  </a:cubicBezTo>
                  <a:cubicBezTo>
                    <a:pt x="36" y="8"/>
                    <a:pt x="43" y="21"/>
                    <a:pt x="35" y="26"/>
                  </a:cubicBezTo>
                  <a:cubicBezTo>
                    <a:pt x="35" y="33"/>
                    <a:pt x="34" y="38"/>
                    <a:pt x="32" y="43"/>
                  </a:cubicBezTo>
                  <a:cubicBezTo>
                    <a:pt x="32" y="46"/>
                    <a:pt x="31" y="50"/>
                    <a:pt x="28" y="50"/>
                  </a:cubicBezTo>
                  <a:cubicBezTo>
                    <a:pt x="29" y="54"/>
                    <a:pt x="27" y="56"/>
                    <a:pt x="27" y="59"/>
                  </a:cubicBezTo>
                  <a:cubicBezTo>
                    <a:pt x="27" y="59"/>
                    <a:pt x="27" y="61"/>
                    <a:pt x="27" y="62"/>
                  </a:cubicBezTo>
                  <a:cubicBezTo>
                    <a:pt x="27" y="62"/>
                    <a:pt x="24" y="63"/>
                    <a:pt x="24" y="63"/>
                  </a:cubicBezTo>
                  <a:cubicBezTo>
                    <a:pt x="23" y="65"/>
                    <a:pt x="24" y="68"/>
                    <a:pt x="23" y="71"/>
                  </a:cubicBezTo>
                  <a:cubicBezTo>
                    <a:pt x="22" y="72"/>
                    <a:pt x="21" y="71"/>
                    <a:pt x="21" y="73"/>
                  </a:cubicBezTo>
                  <a:cubicBezTo>
                    <a:pt x="21" y="74"/>
                    <a:pt x="19" y="75"/>
                    <a:pt x="20" y="77"/>
                  </a:cubicBezTo>
                  <a:cubicBezTo>
                    <a:pt x="16" y="78"/>
                    <a:pt x="11" y="79"/>
                    <a:pt x="6" y="78"/>
                  </a:cubicBezTo>
                  <a:cubicBezTo>
                    <a:pt x="6" y="75"/>
                    <a:pt x="3" y="75"/>
                    <a:pt x="4" y="71"/>
                  </a:cubicBezTo>
                  <a:cubicBezTo>
                    <a:pt x="3" y="71"/>
                    <a:pt x="3" y="70"/>
                    <a:pt x="3" y="69"/>
                  </a:cubicBezTo>
                  <a:cubicBezTo>
                    <a:pt x="1" y="69"/>
                    <a:pt x="0" y="68"/>
                    <a:pt x="0" y="67"/>
                  </a:cubicBezTo>
                  <a:cubicBezTo>
                    <a:pt x="0" y="65"/>
                    <a:pt x="0" y="63"/>
                    <a:pt x="0" y="62"/>
                  </a:cubicBezTo>
                  <a:cubicBezTo>
                    <a:pt x="0" y="60"/>
                    <a:pt x="1" y="61"/>
                    <a:pt x="2" y="60"/>
                  </a:cubicBezTo>
                  <a:cubicBezTo>
                    <a:pt x="2" y="59"/>
                    <a:pt x="0" y="59"/>
                    <a:pt x="0" y="59"/>
                  </a:cubicBezTo>
                  <a:cubicBezTo>
                    <a:pt x="1" y="56"/>
                    <a:pt x="2" y="55"/>
                    <a:pt x="3" y="53"/>
                  </a:cubicBezTo>
                  <a:cubicBezTo>
                    <a:pt x="3" y="53"/>
                    <a:pt x="3" y="51"/>
                    <a:pt x="3" y="50"/>
                  </a:cubicBezTo>
                  <a:cubicBezTo>
                    <a:pt x="3" y="50"/>
                    <a:pt x="6" y="49"/>
                    <a:pt x="6" y="49"/>
                  </a:cubicBezTo>
                  <a:cubicBezTo>
                    <a:pt x="6" y="47"/>
                    <a:pt x="4" y="37"/>
                    <a:pt x="9" y="42"/>
                  </a:cubicBezTo>
                  <a:cubicBezTo>
                    <a:pt x="9" y="39"/>
                    <a:pt x="6" y="40"/>
                    <a:pt x="6" y="38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8" y="30"/>
                    <a:pt x="8" y="28"/>
                    <a:pt x="9" y="26"/>
                  </a:cubicBezTo>
                  <a:cubicBezTo>
                    <a:pt x="11" y="27"/>
                    <a:pt x="12" y="24"/>
                    <a:pt x="13" y="24"/>
                  </a:cubicBezTo>
                  <a:cubicBezTo>
                    <a:pt x="15" y="23"/>
                    <a:pt x="21" y="24"/>
                    <a:pt x="20" y="18"/>
                  </a:cubicBezTo>
                  <a:cubicBezTo>
                    <a:pt x="22" y="18"/>
                    <a:pt x="22" y="19"/>
                    <a:pt x="24" y="19"/>
                  </a:cubicBezTo>
                  <a:cubicBezTo>
                    <a:pt x="23" y="15"/>
                    <a:pt x="25" y="14"/>
                    <a:pt x="25" y="11"/>
                  </a:cubicBezTo>
                  <a:cubicBezTo>
                    <a:pt x="30" y="13"/>
                    <a:pt x="28" y="2"/>
                    <a:pt x="30" y="10"/>
                  </a:cubicBezTo>
                  <a:cubicBezTo>
                    <a:pt x="34" y="8"/>
                    <a:pt x="30" y="2"/>
                    <a:pt x="32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1852" name="Freeform 116"/>
            <p:cNvSpPr>
              <a:spLocks noChangeArrowheads="1"/>
            </p:cNvSpPr>
            <p:nvPr/>
          </p:nvSpPr>
          <p:spPr bwMode="auto">
            <a:xfrm>
              <a:off x="6019800" y="2681288"/>
              <a:ext cx="866775" cy="633413"/>
            </a:xfrm>
            <a:custGeom>
              <a:avLst/>
              <a:gdLst>
                <a:gd name="T0" fmla="*/ 134 w 231"/>
                <a:gd name="T1" fmla="*/ 14 h 169"/>
                <a:gd name="T2" fmla="*/ 129 w 231"/>
                <a:gd name="T3" fmla="*/ 16 h 169"/>
                <a:gd name="T4" fmla="*/ 136 w 231"/>
                <a:gd name="T5" fmla="*/ 25 h 169"/>
                <a:gd name="T6" fmla="*/ 155 w 231"/>
                <a:gd name="T7" fmla="*/ 36 h 169"/>
                <a:gd name="T8" fmla="*/ 161 w 231"/>
                <a:gd name="T9" fmla="*/ 28 h 169"/>
                <a:gd name="T10" fmla="*/ 162 w 231"/>
                <a:gd name="T11" fmla="*/ 22 h 169"/>
                <a:gd name="T12" fmla="*/ 164 w 231"/>
                <a:gd name="T13" fmla="*/ 9 h 169"/>
                <a:gd name="T14" fmla="*/ 168 w 231"/>
                <a:gd name="T15" fmla="*/ 2 h 169"/>
                <a:gd name="T16" fmla="*/ 172 w 231"/>
                <a:gd name="T17" fmla="*/ 8 h 169"/>
                <a:gd name="T18" fmla="*/ 179 w 231"/>
                <a:gd name="T19" fmla="*/ 22 h 169"/>
                <a:gd name="T20" fmla="*/ 186 w 231"/>
                <a:gd name="T21" fmla="*/ 32 h 169"/>
                <a:gd name="T22" fmla="*/ 193 w 231"/>
                <a:gd name="T23" fmla="*/ 42 h 169"/>
                <a:gd name="T24" fmla="*/ 197 w 231"/>
                <a:gd name="T25" fmla="*/ 53 h 169"/>
                <a:gd name="T26" fmla="*/ 202 w 231"/>
                <a:gd name="T27" fmla="*/ 56 h 169"/>
                <a:gd name="T28" fmla="*/ 210 w 231"/>
                <a:gd name="T29" fmla="*/ 61 h 169"/>
                <a:gd name="T30" fmla="*/ 217 w 231"/>
                <a:gd name="T31" fmla="*/ 75 h 169"/>
                <a:gd name="T32" fmla="*/ 220 w 231"/>
                <a:gd name="T33" fmla="*/ 78 h 169"/>
                <a:gd name="T34" fmla="*/ 228 w 231"/>
                <a:gd name="T35" fmla="*/ 84 h 169"/>
                <a:gd name="T36" fmla="*/ 231 w 231"/>
                <a:gd name="T37" fmla="*/ 108 h 169"/>
                <a:gd name="T38" fmla="*/ 227 w 231"/>
                <a:gd name="T39" fmla="*/ 119 h 169"/>
                <a:gd name="T40" fmla="*/ 227 w 231"/>
                <a:gd name="T41" fmla="*/ 123 h 169"/>
                <a:gd name="T42" fmla="*/ 224 w 231"/>
                <a:gd name="T43" fmla="*/ 131 h 169"/>
                <a:gd name="T44" fmla="*/ 216 w 231"/>
                <a:gd name="T45" fmla="*/ 138 h 169"/>
                <a:gd name="T46" fmla="*/ 209 w 231"/>
                <a:gd name="T47" fmla="*/ 159 h 169"/>
                <a:gd name="T48" fmla="*/ 196 w 231"/>
                <a:gd name="T49" fmla="*/ 165 h 169"/>
                <a:gd name="T50" fmla="*/ 190 w 231"/>
                <a:gd name="T51" fmla="*/ 169 h 169"/>
                <a:gd name="T52" fmla="*/ 179 w 231"/>
                <a:gd name="T53" fmla="*/ 167 h 169"/>
                <a:gd name="T54" fmla="*/ 154 w 231"/>
                <a:gd name="T55" fmla="*/ 162 h 169"/>
                <a:gd name="T56" fmla="*/ 152 w 231"/>
                <a:gd name="T57" fmla="*/ 154 h 169"/>
                <a:gd name="T58" fmla="*/ 151 w 231"/>
                <a:gd name="T59" fmla="*/ 150 h 169"/>
                <a:gd name="T60" fmla="*/ 140 w 231"/>
                <a:gd name="T61" fmla="*/ 141 h 169"/>
                <a:gd name="T62" fmla="*/ 134 w 231"/>
                <a:gd name="T63" fmla="*/ 134 h 169"/>
                <a:gd name="T64" fmla="*/ 123 w 231"/>
                <a:gd name="T65" fmla="*/ 130 h 169"/>
                <a:gd name="T66" fmla="*/ 117 w 231"/>
                <a:gd name="T67" fmla="*/ 127 h 169"/>
                <a:gd name="T68" fmla="*/ 91 w 231"/>
                <a:gd name="T69" fmla="*/ 122 h 169"/>
                <a:gd name="T70" fmla="*/ 77 w 231"/>
                <a:gd name="T71" fmla="*/ 126 h 169"/>
                <a:gd name="T72" fmla="*/ 71 w 231"/>
                <a:gd name="T73" fmla="*/ 129 h 169"/>
                <a:gd name="T74" fmla="*/ 67 w 231"/>
                <a:gd name="T75" fmla="*/ 133 h 169"/>
                <a:gd name="T76" fmla="*/ 64 w 231"/>
                <a:gd name="T77" fmla="*/ 133 h 169"/>
                <a:gd name="T78" fmla="*/ 39 w 231"/>
                <a:gd name="T79" fmla="*/ 137 h 169"/>
                <a:gd name="T80" fmla="*/ 35 w 231"/>
                <a:gd name="T81" fmla="*/ 140 h 169"/>
                <a:gd name="T82" fmla="*/ 11 w 231"/>
                <a:gd name="T83" fmla="*/ 144 h 169"/>
                <a:gd name="T84" fmla="*/ 14 w 231"/>
                <a:gd name="T85" fmla="*/ 129 h 169"/>
                <a:gd name="T86" fmla="*/ 11 w 231"/>
                <a:gd name="T87" fmla="*/ 120 h 169"/>
                <a:gd name="T88" fmla="*/ 11 w 231"/>
                <a:gd name="T89" fmla="*/ 115 h 169"/>
                <a:gd name="T90" fmla="*/ 7 w 231"/>
                <a:gd name="T91" fmla="*/ 106 h 169"/>
                <a:gd name="T92" fmla="*/ 5 w 231"/>
                <a:gd name="T93" fmla="*/ 99 h 169"/>
                <a:gd name="T94" fmla="*/ 2 w 231"/>
                <a:gd name="T95" fmla="*/ 91 h 169"/>
                <a:gd name="T96" fmla="*/ 4 w 231"/>
                <a:gd name="T97" fmla="*/ 84 h 169"/>
                <a:gd name="T98" fmla="*/ 4 w 231"/>
                <a:gd name="T99" fmla="*/ 66 h 169"/>
                <a:gd name="T100" fmla="*/ 19 w 231"/>
                <a:gd name="T101" fmla="*/ 56 h 169"/>
                <a:gd name="T102" fmla="*/ 37 w 231"/>
                <a:gd name="T103" fmla="*/ 52 h 169"/>
                <a:gd name="T104" fmla="*/ 47 w 231"/>
                <a:gd name="T105" fmla="*/ 47 h 169"/>
                <a:gd name="T106" fmla="*/ 51 w 231"/>
                <a:gd name="T107" fmla="*/ 32 h 169"/>
                <a:gd name="T108" fmla="*/ 64 w 231"/>
                <a:gd name="T109" fmla="*/ 32 h 169"/>
                <a:gd name="T110" fmla="*/ 67 w 231"/>
                <a:gd name="T111" fmla="*/ 22 h 169"/>
                <a:gd name="T112" fmla="*/ 78 w 231"/>
                <a:gd name="T113" fmla="*/ 15 h 169"/>
                <a:gd name="T114" fmla="*/ 87 w 231"/>
                <a:gd name="T115" fmla="*/ 19 h 169"/>
                <a:gd name="T116" fmla="*/ 89 w 231"/>
                <a:gd name="T117" fmla="*/ 21 h 169"/>
                <a:gd name="T118" fmla="*/ 92 w 231"/>
                <a:gd name="T119" fmla="*/ 18 h 169"/>
                <a:gd name="T120" fmla="*/ 102 w 231"/>
                <a:gd name="T121" fmla="*/ 9 h 169"/>
                <a:gd name="T122" fmla="*/ 109 w 231"/>
                <a:gd name="T123" fmla="*/ 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69">
                  <a:moveTo>
                    <a:pt x="134" y="7"/>
                  </a:moveTo>
                  <a:cubicBezTo>
                    <a:pt x="134" y="14"/>
                    <a:pt x="134" y="14"/>
                    <a:pt x="134" y="1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32" y="15"/>
                    <a:pt x="131" y="16"/>
                    <a:pt x="129" y="16"/>
                  </a:cubicBezTo>
                  <a:cubicBezTo>
                    <a:pt x="131" y="19"/>
                    <a:pt x="128" y="18"/>
                    <a:pt x="129" y="22"/>
                  </a:cubicBezTo>
                  <a:cubicBezTo>
                    <a:pt x="130" y="24"/>
                    <a:pt x="132" y="25"/>
                    <a:pt x="136" y="25"/>
                  </a:cubicBezTo>
                  <a:cubicBezTo>
                    <a:pt x="136" y="31"/>
                    <a:pt x="145" y="29"/>
                    <a:pt x="145" y="35"/>
                  </a:cubicBezTo>
                  <a:cubicBezTo>
                    <a:pt x="149" y="35"/>
                    <a:pt x="153" y="34"/>
                    <a:pt x="155" y="36"/>
                  </a:cubicBezTo>
                  <a:cubicBezTo>
                    <a:pt x="158" y="35"/>
                    <a:pt x="155" y="30"/>
                    <a:pt x="161" y="32"/>
                  </a:cubicBezTo>
                  <a:cubicBezTo>
                    <a:pt x="160" y="31"/>
                    <a:pt x="159" y="28"/>
                    <a:pt x="161" y="28"/>
                  </a:cubicBezTo>
                  <a:cubicBezTo>
                    <a:pt x="163" y="28"/>
                    <a:pt x="161" y="25"/>
                    <a:pt x="161" y="23"/>
                  </a:cubicBezTo>
                  <a:cubicBezTo>
                    <a:pt x="161" y="23"/>
                    <a:pt x="162" y="23"/>
                    <a:pt x="162" y="22"/>
                  </a:cubicBezTo>
                  <a:cubicBezTo>
                    <a:pt x="162" y="21"/>
                    <a:pt x="164" y="19"/>
                    <a:pt x="164" y="16"/>
                  </a:cubicBezTo>
                  <a:cubicBezTo>
                    <a:pt x="163" y="15"/>
                    <a:pt x="162" y="14"/>
                    <a:pt x="164" y="9"/>
                  </a:cubicBezTo>
                  <a:cubicBezTo>
                    <a:pt x="164" y="9"/>
                    <a:pt x="166" y="10"/>
                    <a:pt x="167" y="9"/>
                  </a:cubicBezTo>
                  <a:cubicBezTo>
                    <a:pt x="168" y="8"/>
                    <a:pt x="167" y="4"/>
                    <a:pt x="168" y="2"/>
                  </a:cubicBezTo>
                  <a:cubicBezTo>
                    <a:pt x="171" y="2"/>
                    <a:pt x="169" y="7"/>
                    <a:pt x="171" y="8"/>
                  </a:cubicBezTo>
                  <a:cubicBezTo>
                    <a:pt x="171" y="8"/>
                    <a:pt x="172" y="8"/>
                    <a:pt x="172" y="8"/>
                  </a:cubicBezTo>
                  <a:cubicBezTo>
                    <a:pt x="173" y="10"/>
                    <a:pt x="174" y="13"/>
                    <a:pt x="175" y="15"/>
                  </a:cubicBezTo>
                  <a:cubicBezTo>
                    <a:pt x="176" y="17"/>
                    <a:pt x="179" y="19"/>
                    <a:pt x="179" y="22"/>
                  </a:cubicBezTo>
                  <a:cubicBezTo>
                    <a:pt x="183" y="18"/>
                    <a:pt x="180" y="24"/>
                    <a:pt x="185" y="23"/>
                  </a:cubicBezTo>
                  <a:cubicBezTo>
                    <a:pt x="185" y="26"/>
                    <a:pt x="184" y="30"/>
                    <a:pt x="186" y="32"/>
                  </a:cubicBezTo>
                  <a:cubicBezTo>
                    <a:pt x="188" y="34"/>
                    <a:pt x="186" y="37"/>
                    <a:pt x="188" y="42"/>
                  </a:cubicBezTo>
                  <a:cubicBezTo>
                    <a:pt x="191" y="37"/>
                    <a:pt x="188" y="41"/>
                    <a:pt x="193" y="42"/>
                  </a:cubicBezTo>
                  <a:cubicBezTo>
                    <a:pt x="194" y="44"/>
                    <a:pt x="192" y="44"/>
                    <a:pt x="192" y="46"/>
                  </a:cubicBezTo>
                  <a:cubicBezTo>
                    <a:pt x="194" y="48"/>
                    <a:pt x="198" y="48"/>
                    <a:pt x="197" y="53"/>
                  </a:cubicBezTo>
                  <a:cubicBezTo>
                    <a:pt x="198" y="53"/>
                    <a:pt x="201" y="52"/>
                    <a:pt x="202" y="53"/>
                  </a:cubicBezTo>
                  <a:cubicBezTo>
                    <a:pt x="202" y="53"/>
                    <a:pt x="201" y="55"/>
                    <a:pt x="202" y="56"/>
                  </a:cubicBezTo>
                  <a:cubicBezTo>
                    <a:pt x="202" y="56"/>
                    <a:pt x="204" y="55"/>
                    <a:pt x="204" y="56"/>
                  </a:cubicBezTo>
                  <a:cubicBezTo>
                    <a:pt x="206" y="58"/>
                    <a:pt x="206" y="62"/>
                    <a:pt x="210" y="61"/>
                  </a:cubicBezTo>
                  <a:cubicBezTo>
                    <a:pt x="210" y="65"/>
                    <a:pt x="213" y="69"/>
                    <a:pt x="214" y="71"/>
                  </a:cubicBezTo>
                  <a:cubicBezTo>
                    <a:pt x="215" y="72"/>
                    <a:pt x="216" y="74"/>
                    <a:pt x="217" y="75"/>
                  </a:cubicBezTo>
                  <a:cubicBezTo>
                    <a:pt x="217" y="76"/>
                    <a:pt x="219" y="75"/>
                    <a:pt x="220" y="75"/>
                  </a:cubicBezTo>
                  <a:cubicBezTo>
                    <a:pt x="220" y="76"/>
                    <a:pt x="219" y="78"/>
                    <a:pt x="220" y="78"/>
                  </a:cubicBezTo>
                  <a:cubicBezTo>
                    <a:pt x="221" y="79"/>
                    <a:pt x="223" y="79"/>
                    <a:pt x="223" y="78"/>
                  </a:cubicBezTo>
                  <a:cubicBezTo>
                    <a:pt x="226" y="81"/>
                    <a:pt x="223" y="85"/>
                    <a:pt x="228" y="84"/>
                  </a:cubicBezTo>
                  <a:cubicBezTo>
                    <a:pt x="225" y="88"/>
                    <a:pt x="229" y="93"/>
                    <a:pt x="230" y="99"/>
                  </a:cubicBezTo>
                  <a:cubicBezTo>
                    <a:pt x="230" y="102"/>
                    <a:pt x="228" y="106"/>
                    <a:pt x="231" y="108"/>
                  </a:cubicBezTo>
                  <a:cubicBezTo>
                    <a:pt x="228" y="110"/>
                    <a:pt x="229" y="112"/>
                    <a:pt x="228" y="117"/>
                  </a:cubicBezTo>
                  <a:cubicBezTo>
                    <a:pt x="228" y="117"/>
                    <a:pt x="226" y="118"/>
                    <a:pt x="227" y="119"/>
                  </a:cubicBezTo>
                  <a:cubicBezTo>
                    <a:pt x="227" y="119"/>
                    <a:pt x="228" y="119"/>
                    <a:pt x="228" y="119"/>
                  </a:cubicBezTo>
                  <a:cubicBezTo>
                    <a:pt x="228" y="119"/>
                    <a:pt x="227" y="122"/>
                    <a:pt x="227" y="123"/>
                  </a:cubicBezTo>
                  <a:cubicBezTo>
                    <a:pt x="227" y="123"/>
                    <a:pt x="224" y="124"/>
                    <a:pt x="224" y="124"/>
                  </a:cubicBezTo>
                  <a:cubicBezTo>
                    <a:pt x="224" y="126"/>
                    <a:pt x="227" y="128"/>
                    <a:pt x="224" y="131"/>
                  </a:cubicBezTo>
                  <a:cubicBezTo>
                    <a:pt x="221" y="131"/>
                    <a:pt x="222" y="135"/>
                    <a:pt x="218" y="134"/>
                  </a:cubicBezTo>
                  <a:cubicBezTo>
                    <a:pt x="219" y="137"/>
                    <a:pt x="218" y="139"/>
                    <a:pt x="216" y="138"/>
                  </a:cubicBezTo>
                  <a:cubicBezTo>
                    <a:pt x="217" y="144"/>
                    <a:pt x="213" y="146"/>
                    <a:pt x="214" y="151"/>
                  </a:cubicBezTo>
                  <a:cubicBezTo>
                    <a:pt x="208" y="150"/>
                    <a:pt x="209" y="156"/>
                    <a:pt x="209" y="159"/>
                  </a:cubicBezTo>
                  <a:cubicBezTo>
                    <a:pt x="207" y="159"/>
                    <a:pt x="204" y="159"/>
                    <a:pt x="204" y="161"/>
                  </a:cubicBezTo>
                  <a:cubicBezTo>
                    <a:pt x="204" y="163"/>
                    <a:pt x="199" y="164"/>
                    <a:pt x="196" y="165"/>
                  </a:cubicBezTo>
                  <a:cubicBezTo>
                    <a:pt x="195" y="166"/>
                    <a:pt x="194" y="167"/>
                    <a:pt x="193" y="168"/>
                  </a:cubicBezTo>
                  <a:cubicBezTo>
                    <a:pt x="192" y="169"/>
                    <a:pt x="190" y="168"/>
                    <a:pt x="190" y="169"/>
                  </a:cubicBezTo>
                  <a:cubicBezTo>
                    <a:pt x="187" y="168"/>
                    <a:pt x="186" y="165"/>
                    <a:pt x="182" y="164"/>
                  </a:cubicBezTo>
                  <a:cubicBezTo>
                    <a:pt x="179" y="162"/>
                    <a:pt x="180" y="166"/>
                    <a:pt x="179" y="167"/>
                  </a:cubicBezTo>
                  <a:cubicBezTo>
                    <a:pt x="176" y="168"/>
                    <a:pt x="171" y="166"/>
                    <a:pt x="169" y="169"/>
                  </a:cubicBezTo>
                  <a:cubicBezTo>
                    <a:pt x="164" y="167"/>
                    <a:pt x="161" y="163"/>
                    <a:pt x="154" y="162"/>
                  </a:cubicBezTo>
                  <a:cubicBezTo>
                    <a:pt x="155" y="160"/>
                    <a:pt x="155" y="159"/>
                    <a:pt x="154" y="155"/>
                  </a:cubicBezTo>
                  <a:cubicBezTo>
                    <a:pt x="154" y="155"/>
                    <a:pt x="153" y="155"/>
                    <a:pt x="152" y="154"/>
                  </a:cubicBezTo>
                  <a:cubicBezTo>
                    <a:pt x="152" y="154"/>
                    <a:pt x="153" y="153"/>
                    <a:pt x="152" y="153"/>
                  </a:cubicBezTo>
                  <a:cubicBezTo>
                    <a:pt x="152" y="151"/>
                    <a:pt x="149" y="150"/>
                    <a:pt x="151" y="150"/>
                  </a:cubicBezTo>
                  <a:cubicBezTo>
                    <a:pt x="150" y="149"/>
                    <a:pt x="145" y="145"/>
                    <a:pt x="144" y="148"/>
                  </a:cubicBezTo>
                  <a:cubicBezTo>
                    <a:pt x="142" y="147"/>
                    <a:pt x="142" y="143"/>
                    <a:pt x="140" y="141"/>
                  </a:cubicBezTo>
                  <a:cubicBezTo>
                    <a:pt x="139" y="138"/>
                    <a:pt x="141" y="138"/>
                    <a:pt x="141" y="136"/>
                  </a:cubicBezTo>
                  <a:cubicBezTo>
                    <a:pt x="140" y="134"/>
                    <a:pt x="139" y="135"/>
                    <a:pt x="134" y="134"/>
                  </a:cubicBezTo>
                  <a:cubicBezTo>
                    <a:pt x="131" y="136"/>
                    <a:pt x="132" y="141"/>
                    <a:pt x="126" y="140"/>
                  </a:cubicBezTo>
                  <a:cubicBezTo>
                    <a:pt x="127" y="134"/>
                    <a:pt x="122" y="136"/>
                    <a:pt x="123" y="130"/>
                  </a:cubicBezTo>
                  <a:cubicBezTo>
                    <a:pt x="120" y="130"/>
                    <a:pt x="119" y="128"/>
                    <a:pt x="115" y="129"/>
                  </a:cubicBezTo>
                  <a:cubicBezTo>
                    <a:pt x="115" y="127"/>
                    <a:pt x="116" y="128"/>
                    <a:pt x="117" y="127"/>
                  </a:cubicBezTo>
                  <a:cubicBezTo>
                    <a:pt x="114" y="123"/>
                    <a:pt x="110" y="127"/>
                    <a:pt x="103" y="126"/>
                  </a:cubicBezTo>
                  <a:cubicBezTo>
                    <a:pt x="99" y="125"/>
                    <a:pt x="95" y="123"/>
                    <a:pt x="91" y="122"/>
                  </a:cubicBezTo>
                  <a:cubicBezTo>
                    <a:pt x="88" y="123"/>
                    <a:pt x="83" y="122"/>
                    <a:pt x="82" y="126"/>
                  </a:cubicBezTo>
                  <a:cubicBezTo>
                    <a:pt x="80" y="126"/>
                    <a:pt x="79" y="126"/>
                    <a:pt x="77" y="126"/>
                  </a:cubicBezTo>
                  <a:cubicBezTo>
                    <a:pt x="75" y="126"/>
                    <a:pt x="76" y="127"/>
                    <a:pt x="75" y="127"/>
                  </a:cubicBezTo>
                  <a:cubicBezTo>
                    <a:pt x="73" y="128"/>
                    <a:pt x="74" y="125"/>
                    <a:pt x="71" y="129"/>
                  </a:cubicBezTo>
                  <a:cubicBezTo>
                    <a:pt x="71" y="129"/>
                    <a:pt x="69" y="130"/>
                    <a:pt x="70" y="131"/>
                  </a:cubicBezTo>
                  <a:cubicBezTo>
                    <a:pt x="68" y="129"/>
                    <a:pt x="67" y="127"/>
                    <a:pt x="67" y="133"/>
                  </a:cubicBezTo>
                  <a:cubicBezTo>
                    <a:pt x="66" y="133"/>
                    <a:pt x="66" y="131"/>
                    <a:pt x="64" y="131"/>
                  </a:cubicBezTo>
                  <a:cubicBezTo>
                    <a:pt x="62" y="131"/>
                    <a:pt x="64" y="133"/>
                    <a:pt x="64" y="133"/>
                  </a:cubicBezTo>
                  <a:cubicBezTo>
                    <a:pt x="62" y="136"/>
                    <a:pt x="58" y="134"/>
                    <a:pt x="57" y="138"/>
                  </a:cubicBezTo>
                  <a:cubicBezTo>
                    <a:pt x="53" y="136"/>
                    <a:pt x="45" y="138"/>
                    <a:pt x="39" y="137"/>
                  </a:cubicBezTo>
                  <a:cubicBezTo>
                    <a:pt x="37" y="137"/>
                    <a:pt x="38" y="139"/>
                    <a:pt x="37" y="140"/>
                  </a:cubicBezTo>
                  <a:cubicBezTo>
                    <a:pt x="37" y="140"/>
                    <a:pt x="35" y="140"/>
                    <a:pt x="35" y="140"/>
                  </a:cubicBezTo>
                  <a:cubicBezTo>
                    <a:pt x="33" y="140"/>
                    <a:pt x="32" y="141"/>
                    <a:pt x="30" y="141"/>
                  </a:cubicBezTo>
                  <a:cubicBezTo>
                    <a:pt x="26" y="142"/>
                    <a:pt x="19" y="145"/>
                    <a:pt x="11" y="144"/>
                  </a:cubicBezTo>
                  <a:cubicBezTo>
                    <a:pt x="12" y="141"/>
                    <a:pt x="11" y="136"/>
                    <a:pt x="15" y="136"/>
                  </a:cubicBezTo>
                  <a:cubicBezTo>
                    <a:pt x="14" y="134"/>
                    <a:pt x="17" y="129"/>
                    <a:pt x="14" y="129"/>
                  </a:cubicBezTo>
                  <a:cubicBezTo>
                    <a:pt x="10" y="128"/>
                    <a:pt x="15" y="127"/>
                    <a:pt x="14" y="123"/>
                  </a:cubicBezTo>
                  <a:cubicBezTo>
                    <a:pt x="12" y="120"/>
                    <a:pt x="12" y="126"/>
                    <a:pt x="11" y="120"/>
                  </a:cubicBezTo>
                  <a:cubicBezTo>
                    <a:pt x="11" y="120"/>
                    <a:pt x="11" y="118"/>
                    <a:pt x="11" y="117"/>
                  </a:cubicBezTo>
                  <a:cubicBezTo>
                    <a:pt x="9" y="116"/>
                    <a:pt x="11" y="117"/>
                    <a:pt x="11" y="115"/>
                  </a:cubicBezTo>
                  <a:cubicBezTo>
                    <a:pt x="10" y="112"/>
                    <a:pt x="7" y="109"/>
                    <a:pt x="9" y="108"/>
                  </a:cubicBezTo>
                  <a:cubicBezTo>
                    <a:pt x="10" y="106"/>
                    <a:pt x="7" y="107"/>
                    <a:pt x="7" y="106"/>
                  </a:cubicBezTo>
                  <a:cubicBezTo>
                    <a:pt x="6" y="106"/>
                    <a:pt x="7" y="104"/>
                    <a:pt x="7" y="103"/>
                  </a:cubicBezTo>
                  <a:cubicBezTo>
                    <a:pt x="7" y="103"/>
                    <a:pt x="5" y="99"/>
                    <a:pt x="5" y="99"/>
                  </a:cubicBezTo>
                  <a:cubicBezTo>
                    <a:pt x="3" y="98"/>
                    <a:pt x="6" y="99"/>
                    <a:pt x="5" y="96"/>
                  </a:cubicBezTo>
                  <a:cubicBezTo>
                    <a:pt x="5" y="94"/>
                    <a:pt x="2" y="94"/>
                    <a:pt x="2" y="91"/>
                  </a:cubicBezTo>
                  <a:cubicBezTo>
                    <a:pt x="6" y="91"/>
                    <a:pt x="4" y="86"/>
                    <a:pt x="7" y="85"/>
                  </a:cubicBezTo>
                  <a:cubicBezTo>
                    <a:pt x="7" y="83"/>
                    <a:pt x="4" y="84"/>
                    <a:pt x="4" y="84"/>
                  </a:cubicBezTo>
                  <a:cubicBezTo>
                    <a:pt x="3" y="82"/>
                    <a:pt x="5" y="79"/>
                    <a:pt x="1" y="80"/>
                  </a:cubicBezTo>
                  <a:cubicBezTo>
                    <a:pt x="0" y="73"/>
                    <a:pt x="3" y="71"/>
                    <a:pt x="4" y="66"/>
                  </a:cubicBezTo>
                  <a:cubicBezTo>
                    <a:pt x="5" y="68"/>
                    <a:pt x="11" y="66"/>
                    <a:pt x="11" y="63"/>
                  </a:cubicBezTo>
                  <a:cubicBezTo>
                    <a:pt x="11" y="60"/>
                    <a:pt x="20" y="62"/>
                    <a:pt x="19" y="56"/>
                  </a:cubicBezTo>
                  <a:cubicBezTo>
                    <a:pt x="27" y="57"/>
                    <a:pt x="31" y="53"/>
                    <a:pt x="37" y="53"/>
                  </a:cubicBezTo>
                  <a:cubicBezTo>
                    <a:pt x="39" y="53"/>
                    <a:pt x="38" y="51"/>
                    <a:pt x="37" y="52"/>
                  </a:cubicBezTo>
                  <a:cubicBezTo>
                    <a:pt x="40" y="49"/>
                    <a:pt x="44" y="51"/>
                    <a:pt x="44" y="46"/>
                  </a:cubicBezTo>
                  <a:cubicBezTo>
                    <a:pt x="46" y="46"/>
                    <a:pt x="46" y="47"/>
                    <a:pt x="47" y="47"/>
                  </a:cubicBezTo>
                  <a:cubicBezTo>
                    <a:pt x="51" y="48"/>
                    <a:pt x="46" y="41"/>
                    <a:pt x="51" y="43"/>
                  </a:cubicBezTo>
                  <a:cubicBezTo>
                    <a:pt x="50" y="37"/>
                    <a:pt x="51" y="38"/>
                    <a:pt x="51" y="32"/>
                  </a:cubicBezTo>
                  <a:cubicBezTo>
                    <a:pt x="55" y="32"/>
                    <a:pt x="57" y="34"/>
                    <a:pt x="60" y="35"/>
                  </a:cubicBezTo>
                  <a:cubicBezTo>
                    <a:pt x="61" y="34"/>
                    <a:pt x="61" y="31"/>
                    <a:pt x="64" y="32"/>
                  </a:cubicBezTo>
                  <a:cubicBezTo>
                    <a:pt x="62" y="29"/>
                    <a:pt x="68" y="27"/>
                    <a:pt x="64" y="26"/>
                  </a:cubicBezTo>
                  <a:cubicBezTo>
                    <a:pt x="65" y="25"/>
                    <a:pt x="67" y="25"/>
                    <a:pt x="67" y="22"/>
                  </a:cubicBezTo>
                  <a:cubicBezTo>
                    <a:pt x="71" y="23"/>
                    <a:pt x="69" y="17"/>
                    <a:pt x="74" y="19"/>
                  </a:cubicBezTo>
                  <a:cubicBezTo>
                    <a:pt x="75" y="18"/>
                    <a:pt x="77" y="16"/>
                    <a:pt x="78" y="15"/>
                  </a:cubicBezTo>
                  <a:cubicBezTo>
                    <a:pt x="80" y="16"/>
                    <a:pt x="82" y="17"/>
                    <a:pt x="85" y="16"/>
                  </a:cubicBezTo>
                  <a:cubicBezTo>
                    <a:pt x="82" y="19"/>
                    <a:pt x="86" y="18"/>
                    <a:pt x="87" y="19"/>
                  </a:cubicBezTo>
                  <a:cubicBezTo>
                    <a:pt x="87" y="19"/>
                    <a:pt x="86" y="21"/>
                    <a:pt x="87" y="21"/>
                  </a:cubicBezTo>
                  <a:cubicBezTo>
                    <a:pt x="87" y="21"/>
                    <a:pt x="89" y="20"/>
                    <a:pt x="89" y="21"/>
                  </a:cubicBezTo>
                  <a:cubicBezTo>
                    <a:pt x="90" y="21"/>
                    <a:pt x="91" y="25"/>
                    <a:pt x="95" y="23"/>
                  </a:cubicBezTo>
                  <a:cubicBezTo>
                    <a:pt x="97" y="24"/>
                    <a:pt x="96" y="16"/>
                    <a:pt x="92" y="18"/>
                  </a:cubicBezTo>
                  <a:cubicBezTo>
                    <a:pt x="93" y="16"/>
                    <a:pt x="95" y="16"/>
                    <a:pt x="96" y="15"/>
                  </a:cubicBezTo>
                  <a:cubicBezTo>
                    <a:pt x="97" y="11"/>
                    <a:pt x="98" y="10"/>
                    <a:pt x="102" y="9"/>
                  </a:cubicBezTo>
                  <a:cubicBezTo>
                    <a:pt x="102" y="6"/>
                    <a:pt x="103" y="5"/>
                    <a:pt x="106" y="5"/>
                  </a:cubicBezTo>
                  <a:cubicBezTo>
                    <a:pt x="104" y="9"/>
                    <a:pt x="105" y="7"/>
                    <a:pt x="109" y="7"/>
                  </a:cubicBezTo>
                  <a:cubicBezTo>
                    <a:pt x="115" y="0"/>
                    <a:pt x="126" y="7"/>
                    <a:pt x="134" y="7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1854" name="TextBox 123"/>
          <p:cNvSpPr>
            <a:spLocks noChangeArrowheads="1"/>
          </p:cNvSpPr>
          <p:nvPr/>
        </p:nvSpPr>
        <p:spPr bwMode="auto">
          <a:xfrm>
            <a:off x="895350" y="200025"/>
            <a:ext cx="32067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FFFFFF"/>
                </a:solidFill>
                <a:ea typeface="微软雅黑" panose="020B0503020204020204" charset="-122"/>
              </a:rPr>
              <a:t>全球状况</a:t>
            </a:r>
            <a:endParaRPr lang="zh-CN" altLang="en-US"/>
          </a:p>
        </p:txBody>
      </p:sp>
      <p:sp>
        <p:nvSpPr>
          <p:cNvPr id="31858" name="TextBox 120"/>
          <p:cNvSpPr>
            <a:spLocks noChangeArrowheads="1"/>
          </p:cNvSpPr>
          <p:nvPr/>
        </p:nvSpPr>
        <p:spPr bwMode="auto">
          <a:xfrm>
            <a:off x="7740650" y="4978400"/>
            <a:ext cx="5445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900">
                <a:solidFill>
                  <a:srgbClr val="FFFFFF"/>
                </a:solidFill>
                <a:ea typeface="微软雅黑" panose="020B0503020204020204" charset="-122"/>
              </a:rPr>
              <a:t>30 / 43</a:t>
            </a:r>
            <a:endParaRPr lang="zh-CN" altLang="en-US" sz="90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31859" name="TextBox 1"/>
          <p:cNvSpPr>
            <a:spLocks noChangeArrowheads="1"/>
          </p:cNvSpPr>
          <p:nvPr/>
        </p:nvSpPr>
        <p:spPr bwMode="auto">
          <a:xfrm>
            <a:off x="5943600" y="1562100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7BBC28"/>
                </a:solidFill>
                <a:ea typeface="微软雅黑" panose="020B0503020204020204" charset="-122"/>
              </a:rPr>
              <a:t>美国</a:t>
            </a:r>
            <a:r>
              <a:rPr lang="en-US" sz="2000" b="1">
                <a:solidFill>
                  <a:srgbClr val="7BBC28"/>
                </a:solidFill>
                <a:ea typeface="微软雅黑" panose="020B0503020204020204" charset="-122"/>
              </a:rPr>
              <a:t> – 330K.</a:t>
            </a:r>
            <a:endParaRPr lang="zh-CN" altLang="en-US" sz="2000" b="1">
              <a:solidFill>
                <a:srgbClr val="7BBC28"/>
              </a:solidFill>
              <a:ea typeface="微软雅黑" panose="020B0503020204020204" charset="-122"/>
            </a:endParaRPr>
          </a:p>
        </p:txBody>
      </p:sp>
      <p:sp>
        <p:nvSpPr>
          <p:cNvPr id="31860" name="TextBox 129"/>
          <p:cNvSpPr>
            <a:spLocks noChangeArrowheads="1"/>
          </p:cNvSpPr>
          <p:nvPr/>
        </p:nvSpPr>
        <p:spPr bwMode="auto">
          <a:xfrm>
            <a:off x="5940425" y="2289175"/>
            <a:ext cx="2263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33A6B2"/>
                </a:solidFill>
                <a:ea typeface="微软雅黑" panose="020B0503020204020204" charset="-122"/>
              </a:rPr>
              <a:t>英国</a:t>
            </a:r>
            <a:r>
              <a:rPr lang="en-US" sz="2000" b="1">
                <a:solidFill>
                  <a:srgbClr val="33A6B2"/>
                </a:solidFill>
                <a:ea typeface="微软雅黑" panose="020B0503020204020204" charset="-122"/>
              </a:rPr>
              <a:t> – 200K.</a:t>
            </a:r>
            <a:endParaRPr lang="zh-CN" altLang="en-US" sz="2000" b="1">
              <a:solidFill>
                <a:srgbClr val="33A6B2"/>
              </a:solidFill>
              <a:ea typeface="微软雅黑" panose="020B0503020204020204" charset="-122"/>
            </a:endParaRPr>
          </a:p>
        </p:txBody>
      </p:sp>
      <p:sp>
        <p:nvSpPr>
          <p:cNvPr id="31861" name="TextBox 130"/>
          <p:cNvSpPr>
            <a:spLocks noChangeArrowheads="1"/>
          </p:cNvSpPr>
          <p:nvPr/>
        </p:nvSpPr>
        <p:spPr bwMode="auto">
          <a:xfrm>
            <a:off x="5938838" y="3024188"/>
            <a:ext cx="2263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0A3A4A"/>
                </a:solidFill>
                <a:ea typeface="微软雅黑" panose="020B0503020204020204" charset="-122"/>
              </a:rPr>
              <a:t>亚洲</a:t>
            </a:r>
            <a:r>
              <a:rPr lang="en-US" sz="2000" b="1">
                <a:solidFill>
                  <a:srgbClr val="0A3A4A"/>
                </a:solidFill>
                <a:ea typeface="微软雅黑" panose="020B0503020204020204" charset="-122"/>
              </a:rPr>
              <a:t> – 843K.</a:t>
            </a:r>
            <a:endParaRPr lang="zh-CN" altLang="en-US" sz="2000" b="1">
              <a:solidFill>
                <a:srgbClr val="0A3A4A"/>
              </a:solidFill>
              <a:ea typeface="微软雅黑" panose="020B0503020204020204" charset="-122"/>
            </a:endParaRPr>
          </a:p>
        </p:txBody>
      </p:sp>
      <p:sp>
        <p:nvSpPr>
          <p:cNvPr id="31862" name="TextBox 132"/>
          <p:cNvSpPr>
            <a:spLocks noChangeArrowheads="1"/>
          </p:cNvSpPr>
          <p:nvPr/>
        </p:nvSpPr>
        <p:spPr bwMode="auto">
          <a:xfrm>
            <a:off x="5945188" y="3754438"/>
            <a:ext cx="2263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196674"/>
                </a:solidFill>
                <a:ea typeface="微软雅黑" panose="020B0503020204020204" charset="-122"/>
              </a:rPr>
              <a:t>澳大利亚</a:t>
            </a:r>
            <a:r>
              <a:rPr lang="en-US" sz="2000" b="1">
                <a:solidFill>
                  <a:srgbClr val="196674"/>
                </a:solidFill>
                <a:ea typeface="微软雅黑" panose="020B0503020204020204" charset="-122"/>
              </a:rPr>
              <a:t> – 250K.</a:t>
            </a:r>
            <a:endParaRPr lang="zh-CN" altLang="en-US" sz="2000" b="1">
              <a:solidFill>
                <a:srgbClr val="196674"/>
              </a:solidFill>
              <a:ea typeface="微软雅黑" panose="020B0503020204020204" charset="-122"/>
            </a:endParaRPr>
          </a:p>
        </p:txBody>
      </p:sp>
      <p:sp>
        <p:nvSpPr>
          <p:cNvPr id="31863" name="流程图: 联系 8"/>
          <p:cNvSpPr>
            <a:spLocks noChangeArrowheads="1"/>
          </p:cNvSpPr>
          <p:nvPr/>
        </p:nvSpPr>
        <p:spPr bwMode="auto">
          <a:xfrm>
            <a:off x="4722813" y="2919413"/>
            <a:ext cx="476250" cy="708025"/>
          </a:xfrm>
          <a:custGeom>
            <a:avLst/>
            <a:gdLst>
              <a:gd name="T0" fmla="*/ 734308 w 1060450"/>
              <a:gd name="T1" fmla="*/ 335078 h 1577190"/>
              <a:gd name="T2" fmla="*/ 613875 w 1060450"/>
              <a:gd name="T3" fmla="*/ 450848 h 1577190"/>
              <a:gd name="T4" fmla="*/ 457338 w 1060450"/>
              <a:gd name="T5" fmla="*/ 450848 h 1577190"/>
              <a:gd name="T6" fmla="*/ 336906 w 1060450"/>
              <a:gd name="T7" fmla="*/ 335079 h 1577190"/>
              <a:gd name="T8" fmla="*/ 305222 w 1060450"/>
              <a:gd name="T9" fmla="*/ 368039 h 1577190"/>
              <a:gd name="T10" fmla="*/ 457200 w 1060450"/>
              <a:gd name="T11" fmla="*/ 514131 h 1577190"/>
              <a:gd name="T12" fmla="*/ 457200 w 1060450"/>
              <a:gd name="T13" fmla="*/ 665162 h 1577190"/>
              <a:gd name="T14" fmla="*/ 461963 w 1060450"/>
              <a:gd name="T15" fmla="*/ 665162 h 1577190"/>
              <a:gd name="T16" fmla="*/ 461963 w 1060450"/>
              <a:gd name="T17" fmla="*/ 943530 h 1577190"/>
              <a:gd name="T18" fmla="*/ 490776 w 1060450"/>
              <a:gd name="T19" fmla="*/ 972343 h 1577190"/>
              <a:gd name="T20" fmla="*/ 519589 w 1060450"/>
              <a:gd name="T21" fmla="*/ 943530 h 1577190"/>
              <a:gd name="T22" fmla="*/ 519589 w 1060450"/>
              <a:gd name="T23" fmla="*/ 665162 h 1577190"/>
              <a:gd name="T24" fmla="*/ 554832 w 1060450"/>
              <a:gd name="T25" fmla="*/ 665162 h 1577190"/>
              <a:gd name="T26" fmla="*/ 554832 w 1060450"/>
              <a:gd name="T27" fmla="*/ 943530 h 1577190"/>
              <a:gd name="T28" fmla="*/ 583645 w 1060450"/>
              <a:gd name="T29" fmla="*/ 972343 h 1577190"/>
              <a:gd name="T30" fmla="*/ 612458 w 1060450"/>
              <a:gd name="T31" fmla="*/ 943530 h 1577190"/>
              <a:gd name="T32" fmla="*/ 612458 w 1060450"/>
              <a:gd name="T33" fmla="*/ 665162 h 1577190"/>
              <a:gd name="T34" fmla="*/ 614362 w 1060450"/>
              <a:gd name="T35" fmla="*/ 665162 h 1577190"/>
              <a:gd name="T36" fmla="*/ 614362 w 1060450"/>
              <a:gd name="T37" fmla="*/ 513796 h 1577190"/>
              <a:gd name="T38" fmla="*/ 765992 w 1060450"/>
              <a:gd name="T39" fmla="*/ 368038 h 1577190"/>
              <a:gd name="T40" fmla="*/ 539524 w 1060450"/>
              <a:gd name="T41" fmla="*/ 302757 h 1577190"/>
              <a:gd name="T42" fmla="*/ 482147 w 1060450"/>
              <a:gd name="T43" fmla="*/ 360134 h 1577190"/>
              <a:gd name="T44" fmla="*/ 539524 w 1060450"/>
              <a:gd name="T45" fmla="*/ 417511 h 1577190"/>
              <a:gd name="T46" fmla="*/ 596901 w 1060450"/>
              <a:gd name="T47" fmla="*/ 360134 h 1577190"/>
              <a:gd name="T48" fmla="*/ 539524 w 1060450"/>
              <a:gd name="T49" fmla="*/ 302757 h 1577190"/>
              <a:gd name="T50" fmla="*/ 530225 w 1060450"/>
              <a:gd name="T51" fmla="*/ 0 h 1577190"/>
              <a:gd name="T52" fmla="*/ 1060450 w 1060450"/>
              <a:gd name="T53" fmla="*/ 530225 h 1577190"/>
              <a:gd name="T54" fmla="*/ 991505 w 1060450"/>
              <a:gd name="T55" fmla="*/ 786867 h 1577190"/>
              <a:gd name="T56" fmla="*/ 974005 w 1060450"/>
              <a:gd name="T57" fmla="*/ 819109 h 1577190"/>
              <a:gd name="T58" fmla="*/ 963990 w 1060450"/>
              <a:gd name="T59" fmla="*/ 833838 h 1577190"/>
              <a:gd name="T60" fmla="*/ 840383 w 1060450"/>
              <a:gd name="T61" fmla="*/ 984455 h 1577190"/>
              <a:gd name="T62" fmla="*/ 536574 w 1060450"/>
              <a:gd name="T63" fmla="*/ 1577190 h 1577190"/>
              <a:gd name="T64" fmla="*/ 267689 w 1060450"/>
              <a:gd name="T65" fmla="*/ 1035256 h 1577190"/>
              <a:gd name="T66" fmla="*/ 53924 w 1060450"/>
              <a:gd name="T67" fmla="*/ 759192 h 1577190"/>
              <a:gd name="T68" fmla="*/ 0 w 1060450"/>
              <a:gd name="T69" fmla="*/ 530225 h 1577190"/>
              <a:gd name="T70" fmla="*/ 530225 w 1060450"/>
              <a:gd name="T71" fmla="*/ 0 h 1577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60450" h="1577190">
                <a:moveTo>
                  <a:pt x="734308" y="335078"/>
                </a:moveTo>
                <a:lnTo>
                  <a:pt x="613875" y="450848"/>
                </a:lnTo>
                <a:lnTo>
                  <a:pt x="457338" y="450848"/>
                </a:lnTo>
                <a:lnTo>
                  <a:pt x="336906" y="335079"/>
                </a:lnTo>
                <a:lnTo>
                  <a:pt x="305222" y="368039"/>
                </a:lnTo>
                <a:lnTo>
                  <a:pt x="457200" y="514131"/>
                </a:lnTo>
                <a:lnTo>
                  <a:pt x="457200" y="665162"/>
                </a:lnTo>
                <a:lnTo>
                  <a:pt x="461963" y="665162"/>
                </a:lnTo>
                <a:lnTo>
                  <a:pt x="461963" y="943530"/>
                </a:lnTo>
                <a:cubicBezTo>
                  <a:pt x="461963" y="959443"/>
                  <a:pt x="474863" y="972343"/>
                  <a:pt x="490776" y="972343"/>
                </a:cubicBezTo>
                <a:cubicBezTo>
                  <a:pt x="506689" y="972343"/>
                  <a:pt x="519589" y="959443"/>
                  <a:pt x="519589" y="943530"/>
                </a:cubicBezTo>
                <a:lnTo>
                  <a:pt x="519589" y="665162"/>
                </a:lnTo>
                <a:lnTo>
                  <a:pt x="554832" y="665162"/>
                </a:lnTo>
                <a:lnTo>
                  <a:pt x="554832" y="943530"/>
                </a:lnTo>
                <a:cubicBezTo>
                  <a:pt x="554832" y="959443"/>
                  <a:pt x="567732" y="972343"/>
                  <a:pt x="583645" y="972343"/>
                </a:cubicBezTo>
                <a:cubicBezTo>
                  <a:pt x="599558" y="972343"/>
                  <a:pt x="612458" y="959443"/>
                  <a:pt x="612458" y="943530"/>
                </a:cubicBezTo>
                <a:lnTo>
                  <a:pt x="612458" y="665162"/>
                </a:lnTo>
                <a:lnTo>
                  <a:pt x="614362" y="665162"/>
                </a:lnTo>
                <a:lnTo>
                  <a:pt x="614362" y="513796"/>
                </a:lnTo>
                <a:lnTo>
                  <a:pt x="765992" y="368038"/>
                </a:lnTo>
                <a:close/>
                <a:moveTo>
                  <a:pt x="539524" y="302757"/>
                </a:moveTo>
                <a:cubicBezTo>
                  <a:pt x="507836" y="302757"/>
                  <a:pt x="482147" y="328446"/>
                  <a:pt x="482147" y="360134"/>
                </a:cubicBezTo>
                <a:cubicBezTo>
                  <a:pt x="482147" y="391822"/>
                  <a:pt x="507836" y="417511"/>
                  <a:pt x="539524" y="417511"/>
                </a:cubicBezTo>
                <a:cubicBezTo>
                  <a:pt x="571212" y="417511"/>
                  <a:pt x="596901" y="391822"/>
                  <a:pt x="596901" y="360134"/>
                </a:cubicBezTo>
                <a:cubicBezTo>
                  <a:pt x="596901" y="328446"/>
                  <a:pt x="571212" y="302757"/>
                  <a:pt x="539524" y="302757"/>
                </a:cubicBezTo>
                <a:close/>
                <a:moveTo>
                  <a:pt x="530225" y="0"/>
                </a:moveTo>
                <a:cubicBezTo>
                  <a:pt x="823060" y="0"/>
                  <a:pt x="1060450" y="237390"/>
                  <a:pt x="1060450" y="530225"/>
                </a:cubicBezTo>
                <a:cubicBezTo>
                  <a:pt x="1060450" y="623814"/>
                  <a:pt x="1036203" y="711739"/>
                  <a:pt x="991505" y="786867"/>
                </a:cubicBezTo>
                <a:cubicBezTo>
                  <a:pt x="986896" y="797848"/>
                  <a:pt x="980778" y="808487"/>
                  <a:pt x="974005" y="819109"/>
                </a:cubicBezTo>
                <a:cubicBezTo>
                  <a:pt x="971394" y="824510"/>
                  <a:pt x="968062" y="829435"/>
                  <a:pt x="963990" y="833838"/>
                </a:cubicBezTo>
                <a:cubicBezTo>
                  <a:pt x="930875" y="885676"/>
                  <a:pt x="886613" y="938225"/>
                  <a:pt x="840383" y="984455"/>
                </a:cubicBezTo>
                <a:cubicBezTo>
                  <a:pt x="667147" y="1168274"/>
                  <a:pt x="592334" y="1361619"/>
                  <a:pt x="536574" y="1577190"/>
                </a:cubicBezTo>
                <a:cubicBezTo>
                  <a:pt x="453295" y="1380671"/>
                  <a:pt x="392243" y="1203201"/>
                  <a:pt x="267689" y="1035256"/>
                </a:cubicBezTo>
                <a:cubicBezTo>
                  <a:pt x="174316" y="941883"/>
                  <a:pt x="72008" y="838967"/>
                  <a:pt x="53924" y="759192"/>
                </a:cubicBezTo>
                <a:cubicBezTo>
                  <a:pt x="18761" y="690487"/>
                  <a:pt x="0" y="612547"/>
                  <a:pt x="0" y="530225"/>
                </a:cubicBezTo>
                <a:cubicBezTo>
                  <a:pt x="0" y="237390"/>
                  <a:pt x="237390" y="0"/>
                  <a:pt x="530225" y="0"/>
                </a:cubicBezTo>
                <a:close/>
              </a:path>
            </a:pathLst>
          </a:custGeom>
          <a:solidFill>
            <a:srgbClr val="19667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1864" name="流程图: 联系 8"/>
          <p:cNvSpPr>
            <a:spLocks noChangeArrowheads="1"/>
          </p:cNvSpPr>
          <p:nvPr/>
        </p:nvSpPr>
        <p:spPr bwMode="auto">
          <a:xfrm>
            <a:off x="4032250" y="1663700"/>
            <a:ext cx="476250" cy="709613"/>
          </a:xfrm>
          <a:custGeom>
            <a:avLst/>
            <a:gdLst>
              <a:gd name="T0" fmla="*/ 734308 w 1060450"/>
              <a:gd name="T1" fmla="*/ 335078 h 1577190"/>
              <a:gd name="T2" fmla="*/ 613875 w 1060450"/>
              <a:gd name="T3" fmla="*/ 450848 h 1577190"/>
              <a:gd name="T4" fmla="*/ 457338 w 1060450"/>
              <a:gd name="T5" fmla="*/ 450848 h 1577190"/>
              <a:gd name="T6" fmla="*/ 336906 w 1060450"/>
              <a:gd name="T7" fmla="*/ 335079 h 1577190"/>
              <a:gd name="T8" fmla="*/ 305222 w 1060450"/>
              <a:gd name="T9" fmla="*/ 368039 h 1577190"/>
              <a:gd name="T10" fmla="*/ 457200 w 1060450"/>
              <a:gd name="T11" fmla="*/ 514131 h 1577190"/>
              <a:gd name="T12" fmla="*/ 457200 w 1060450"/>
              <a:gd name="T13" fmla="*/ 665162 h 1577190"/>
              <a:gd name="T14" fmla="*/ 461963 w 1060450"/>
              <a:gd name="T15" fmla="*/ 665162 h 1577190"/>
              <a:gd name="T16" fmla="*/ 461963 w 1060450"/>
              <a:gd name="T17" fmla="*/ 943530 h 1577190"/>
              <a:gd name="T18" fmla="*/ 490776 w 1060450"/>
              <a:gd name="T19" fmla="*/ 972343 h 1577190"/>
              <a:gd name="T20" fmla="*/ 519589 w 1060450"/>
              <a:gd name="T21" fmla="*/ 943530 h 1577190"/>
              <a:gd name="T22" fmla="*/ 519589 w 1060450"/>
              <a:gd name="T23" fmla="*/ 665162 h 1577190"/>
              <a:gd name="T24" fmla="*/ 554832 w 1060450"/>
              <a:gd name="T25" fmla="*/ 665162 h 1577190"/>
              <a:gd name="T26" fmla="*/ 554832 w 1060450"/>
              <a:gd name="T27" fmla="*/ 943530 h 1577190"/>
              <a:gd name="T28" fmla="*/ 583645 w 1060450"/>
              <a:gd name="T29" fmla="*/ 972343 h 1577190"/>
              <a:gd name="T30" fmla="*/ 612458 w 1060450"/>
              <a:gd name="T31" fmla="*/ 943530 h 1577190"/>
              <a:gd name="T32" fmla="*/ 612458 w 1060450"/>
              <a:gd name="T33" fmla="*/ 665162 h 1577190"/>
              <a:gd name="T34" fmla="*/ 614362 w 1060450"/>
              <a:gd name="T35" fmla="*/ 665162 h 1577190"/>
              <a:gd name="T36" fmla="*/ 614362 w 1060450"/>
              <a:gd name="T37" fmla="*/ 513796 h 1577190"/>
              <a:gd name="T38" fmla="*/ 765992 w 1060450"/>
              <a:gd name="T39" fmla="*/ 368038 h 1577190"/>
              <a:gd name="T40" fmla="*/ 539524 w 1060450"/>
              <a:gd name="T41" fmla="*/ 302757 h 1577190"/>
              <a:gd name="T42" fmla="*/ 482147 w 1060450"/>
              <a:gd name="T43" fmla="*/ 360134 h 1577190"/>
              <a:gd name="T44" fmla="*/ 539524 w 1060450"/>
              <a:gd name="T45" fmla="*/ 417511 h 1577190"/>
              <a:gd name="T46" fmla="*/ 596901 w 1060450"/>
              <a:gd name="T47" fmla="*/ 360134 h 1577190"/>
              <a:gd name="T48" fmla="*/ 539524 w 1060450"/>
              <a:gd name="T49" fmla="*/ 302757 h 1577190"/>
              <a:gd name="T50" fmla="*/ 530225 w 1060450"/>
              <a:gd name="T51" fmla="*/ 0 h 1577190"/>
              <a:gd name="T52" fmla="*/ 1060450 w 1060450"/>
              <a:gd name="T53" fmla="*/ 530225 h 1577190"/>
              <a:gd name="T54" fmla="*/ 991505 w 1060450"/>
              <a:gd name="T55" fmla="*/ 786867 h 1577190"/>
              <a:gd name="T56" fmla="*/ 974005 w 1060450"/>
              <a:gd name="T57" fmla="*/ 819109 h 1577190"/>
              <a:gd name="T58" fmla="*/ 963990 w 1060450"/>
              <a:gd name="T59" fmla="*/ 833838 h 1577190"/>
              <a:gd name="T60" fmla="*/ 840383 w 1060450"/>
              <a:gd name="T61" fmla="*/ 984455 h 1577190"/>
              <a:gd name="T62" fmla="*/ 536574 w 1060450"/>
              <a:gd name="T63" fmla="*/ 1577190 h 1577190"/>
              <a:gd name="T64" fmla="*/ 267689 w 1060450"/>
              <a:gd name="T65" fmla="*/ 1035256 h 1577190"/>
              <a:gd name="T66" fmla="*/ 53924 w 1060450"/>
              <a:gd name="T67" fmla="*/ 759192 h 1577190"/>
              <a:gd name="T68" fmla="*/ 0 w 1060450"/>
              <a:gd name="T69" fmla="*/ 530225 h 1577190"/>
              <a:gd name="T70" fmla="*/ 530225 w 1060450"/>
              <a:gd name="T71" fmla="*/ 0 h 1577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60450" h="1577190">
                <a:moveTo>
                  <a:pt x="734308" y="335078"/>
                </a:moveTo>
                <a:lnTo>
                  <a:pt x="613875" y="450848"/>
                </a:lnTo>
                <a:lnTo>
                  <a:pt x="457338" y="450848"/>
                </a:lnTo>
                <a:lnTo>
                  <a:pt x="336906" y="335079"/>
                </a:lnTo>
                <a:lnTo>
                  <a:pt x="305222" y="368039"/>
                </a:lnTo>
                <a:lnTo>
                  <a:pt x="457200" y="514131"/>
                </a:lnTo>
                <a:lnTo>
                  <a:pt x="457200" y="665162"/>
                </a:lnTo>
                <a:lnTo>
                  <a:pt x="461963" y="665162"/>
                </a:lnTo>
                <a:lnTo>
                  <a:pt x="461963" y="943530"/>
                </a:lnTo>
                <a:cubicBezTo>
                  <a:pt x="461963" y="959443"/>
                  <a:pt x="474863" y="972343"/>
                  <a:pt x="490776" y="972343"/>
                </a:cubicBezTo>
                <a:cubicBezTo>
                  <a:pt x="506689" y="972343"/>
                  <a:pt x="519589" y="959443"/>
                  <a:pt x="519589" y="943530"/>
                </a:cubicBezTo>
                <a:lnTo>
                  <a:pt x="519589" y="665162"/>
                </a:lnTo>
                <a:lnTo>
                  <a:pt x="554832" y="665162"/>
                </a:lnTo>
                <a:lnTo>
                  <a:pt x="554832" y="943530"/>
                </a:lnTo>
                <a:cubicBezTo>
                  <a:pt x="554832" y="959443"/>
                  <a:pt x="567732" y="972343"/>
                  <a:pt x="583645" y="972343"/>
                </a:cubicBezTo>
                <a:cubicBezTo>
                  <a:pt x="599558" y="972343"/>
                  <a:pt x="612458" y="959443"/>
                  <a:pt x="612458" y="943530"/>
                </a:cubicBezTo>
                <a:lnTo>
                  <a:pt x="612458" y="665162"/>
                </a:lnTo>
                <a:lnTo>
                  <a:pt x="614362" y="665162"/>
                </a:lnTo>
                <a:lnTo>
                  <a:pt x="614362" y="513796"/>
                </a:lnTo>
                <a:lnTo>
                  <a:pt x="765992" y="368038"/>
                </a:lnTo>
                <a:close/>
                <a:moveTo>
                  <a:pt x="539524" y="302757"/>
                </a:moveTo>
                <a:cubicBezTo>
                  <a:pt x="507836" y="302757"/>
                  <a:pt x="482147" y="328446"/>
                  <a:pt x="482147" y="360134"/>
                </a:cubicBezTo>
                <a:cubicBezTo>
                  <a:pt x="482147" y="391822"/>
                  <a:pt x="507836" y="417511"/>
                  <a:pt x="539524" y="417511"/>
                </a:cubicBezTo>
                <a:cubicBezTo>
                  <a:pt x="571212" y="417511"/>
                  <a:pt x="596901" y="391822"/>
                  <a:pt x="596901" y="360134"/>
                </a:cubicBezTo>
                <a:cubicBezTo>
                  <a:pt x="596901" y="328446"/>
                  <a:pt x="571212" y="302757"/>
                  <a:pt x="539524" y="302757"/>
                </a:cubicBezTo>
                <a:close/>
                <a:moveTo>
                  <a:pt x="530225" y="0"/>
                </a:moveTo>
                <a:cubicBezTo>
                  <a:pt x="823060" y="0"/>
                  <a:pt x="1060450" y="237390"/>
                  <a:pt x="1060450" y="530225"/>
                </a:cubicBezTo>
                <a:cubicBezTo>
                  <a:pt x="1060450" y="623814"/>
                  <a:pt x="1036203" y="711739"/>
                  <a:pt x="991505" y="786867"/>
                </a:cubicBezTo>
                <a:cubicBezTo>
                  <a:pt x="986896" y="797848"/>
                  <a:pt x="980778" y="808487"/>
                  <a:pt x="974005" y="819109"/>
                </a:cubicBezTo>
                <a:cubicBezTo>
                  <a:pt x="971394" y="824510"/>
                  <a:pt x="968062" y="829435"/>
                  <a:pt x="963990" y="833838"/>
                </a:cubicBezTo>
                <a:cubicBezTo>
                  <a:pt x="930875" y="885676"/>
                  <a:pt x="886613" y="938225"/>
                  <a:pt x="840383" y="984455"/>
                </a:cubicBezTo>
                <a:cubicBezTo>
                  <a:pt x="667147" y="1168274"/>
                  <a:pt x="592334" y="1361619"/>
                  <a:pt x="536574" y="1577190"/>
                </a:cubicBezTo>
                <a:cubicBezTo>
                  <a:pt x="453295" y="1380671"/>
                  <a:pt x="392243" y="1203201"/>
                  <a:pt x="267689" y="1035256"/>
                </a:cubicBezTo>
                <a:cubicBezTo>
                  <a:pt x="174316" y="941883"/>
                  <a:pt x="72008" y="838967"/>
                  <a:pt x="53924" y="759192"/>
                </a:cubicBezTo>
                <a:cubicBezTo>
                  <a:pt x="18761" y="690487"/>
                  <a:pt x="0" y="612547"/>
                  <a:pt x="0" y="530225"/>
                </a:cubicBezTo>
                <a:cubicBezTo>
                  <a:pt x="0" y="237390"/>
                  <a:pt x="237390" y="0"/>
                  <a:pt x="530225" y="0"/>
                </a:cubicBezTo>
                <a:close/>
              </a:path>
            </a:pathLst>
          </a:custGeom>
          <a:solidFill>
            <a:srgbClr val="0A3A4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1865" name="流程图: 联系 8"/>
          <p:cNvSpPr>
            <a:spLocks noChangeArrowheads="1"/>
          </p:cNvSpPr>
          <p:nvPr/>
        </p:nvSpPr>
        <p:spPr bwMode="auto">
          <a:xfrm>
            <a:off x="2792413" y="1536700"/>
            <a:ext cx="476250" cy="708025"/>
          </a:xfrm>
          <a:custGeom>
            <a:avLst/>
            <a:gdLst>
              <a:gd name="T0" fmla="*/ 734308 w 1060450"/>
              <a:gd name="T1" fmla="*/ 335078 h 1577190"/>
              <a:gd name="T2" fmla="*/ 613875 w 1060450"/>
              <a:gd name="T3" fmla="*/ 450848 h 1577190"/>
              <a:gd name="T4" fmla="*/ 457338 w 1060450"/>
              <a:gd name="T5" fmla="*/ 450848 h 1577190"/>
              <a:gd name="T6" fmla="*/ 336906 w 1060450"/>
              <a:gd name="T7" fmla="*/ 335079 h 1577190"/>
              <a:gd name="T8" fmla="*/ 305222 w 1060450"/>
              <a:gd name="T9" fmla="*/ 368039 h 1577190"/>
              <a:gd name="T10" fmla="*/ 457200 w 1060450"/>
              <a:gd name="T11" fmla="*/ 514131 h 1577190"/>
              <a:gd name="T12" fmla="*/ 457200 w 1060450"/>
              <a:gd name="T13" fmla="*/ 665162 h 1577190"/>
              <a:gd name="T14" fmla="*/ 461963 w 1060450"/>
              <a:gd name="T15" fmla="*/ 665162 h 1577190"/>
              <a:gd name="T16" fmla="*/ 461963 w 1060450"/>
              <a:gd name="T17" fmla="*/ 943530 h 1577190"/>
              <a:gd name="T18" fmla="*/ 490776 w 1060450"/>
              <a:gd name="T19" fmla="*/ 972343 h 1577190"/>
              <a:gd name="T20" fmla="*/ 519589 w 1060450"/>
              <a:gd name="T21" fmla="*/ 943530 h 1577190"/>
              <a:gd name="T22" fmla="*/ 519589 w 1060450"/>
              <a:gd name="T23" fmla="*/ 665162 h 1577190"/>
              <a:gd name="T24" fmla="*/ 554832 w 1060450"/>
              <a:gd name="T25" fmla="*/ 665162 h 1577190"/>
              <a:gd name="T26" fmla="*/ 554832 w 1060450"/>
              <a:gd name="T27" fmla="*/ 943530 h 1577190"/>
              <a:gd name="T28" fmla="*/ 583645 w 1060450"/>
              <a:gd name="T29" fmla="*/ 972343 h 1577190"/>
              <a:gd name="T30" fmla="*/ 612458 w 1060450"/>
              <a:gd name="T31" fmla="*/ 943530 h 1577190"/>
              <a:gd name="T32" fmla="*/ 612458 w 1060450"/>
              <a:gd name="T33" fmla="*/ 665162 h 1577190"/>
              <a:gd name="T34" fmla="*/ 614362 w 1060450"/>
              <a:gd name="T35" fmla="*/ 665162 h 1577190"/>
              <a:gd name="T36" fmla="*/ 614362 w 1060450"/>
              <a:gd name="T37" fmla="*/ 513796 h 1577190"/>
              <a:gd name="T38" fmla="*/ 765992 w 1060450"/>
              <a:gd name="T39" fmla="*/ 368038 h 1577190"/>
              <a:gd name="T40" fmla="*/ 539524 w 1060450"/>
              <a:gd name="T41" fmla="*/ 302757 h 1577190"/>
              <a:gd name="T42" fmla="*/ 482147 w 1060450"/>
              <a:gd name="T43" fmla="*/ 360134 h 1577190"/>
              <a:gd name="T44" fmla="*/ 539524 w 1060450"/>
              <a:gd name="T45" fmla="*/ 417511 h 1577190"/>
              <a:gd name="T46" fmla="*/ 596901 w 1060450"/>
              <a:gd name="T47" fmla="*/ 360134 h 1577190"/>
              <a:gd name="T48" fmla="*/ 539524 w 1060450"/>
              <a:gd name="T49" fmla="*/ 302757 h 1577190"/>
              <a:gd name="T50" fmla="*/ 530225 w 1060450"/>
              <a:gd name="T51" fmla="*/ 0 h 1577190"/>
              <a:gd name="T52" fmla="*/ 1060450 w 1060450"/>
              <a:gd name="T53" fmla="*/ 530225 h 1577190"/>
              <a:gd name="T54" fmla="*/ 991505 w 1060450"/>
              <a:gd name="T55" fmla="*/ 786867 h 1577190"/>
              <a:gd name="T56" fmla="*/ 974005 w 1060450"/>
              <a:gd name="T57" fmla="*/ 819109 h 1577190"/>
              <a:gd name="T58" fmla="*/ 963990 w 1060450"/>
              <a:gd name="T59" fmla="*/ 833838 h 1577190"/>
              <a:gd name="T60" fmla="*/ 840383 w 1060450"/>
              <a:gd name="T61" fmla="*/ 984455 h 1577190"/>
              <a:gd name="T62" fmla="*/ 536574 w 1060450"/>
              <a:gd name="T63" fmla="*/ 1577190 h 1577190"/>
              <a:gd name="T64" fmla="*/ 267689 w 1060450"/>
              <a:gd name="T65" fmla="*/ 1035256 h 1577190"/>
              <a:gd name="T66" fmla="*/ 53924 w 1060450"/>
              <a:gd name="T67" fmla="*/ 759192 h 1577190"/>
              <a:gd name="T68" fmla="*/ 0 w 1060450"/>
              <a:gd name="T69" fmla="*/ 530225 h 1577190"/>
              <a:gd name="T70" fmla="*/ 530225 w 1060450"/>
              <a:gd name="T71" fmla="*/ 0 h 1577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60450" h="1577190">
                <a:moveTo>
                  <a:pt x="734308" y="335078"/>
                </a:moveTo>
                <a:lnTo>
                  <a:pt x="613875" y="450848"/>
                </a:lnTo>
                <a:lnTo>
                  <a:pt x="457338" y="450848"/>
                </a:lnTo>
                <a:lnTo>
                  <a:pt x="336906" y="335079"/>
                </a:lnTo>
                <a:lnTo>
                  <a:pt x="305222" y="368039"/>
                </a:lnTo>
                <a:lnTo>
                  <a:pt x="457200" y="514131"/>
                </a:lnTo>
                <a:lnTo>
                  <a:pt x="457200" y="665162"/>
                </a:lnTo>
                <a:lnTo>
                  <a:pt x="461963" y="665162"/>
                </a:lnTo>
                <a:lnTo>
                  <a:pt x="461963" y="943530"/>
                </a:lnTo>
                <a:cubicBezTo>
                  <a:pt x="461963" y="959443"/>
                  <a:pt x="474863" y="972343"/>
                  <a:pt x="490776" y="972343"/>
                </a:cubicBezTo>
                <a:cubicBezTo>
                  <a:pt x="506689" y="972343"/>
                  <a:pt x="519589" y="959443"/>
                  <a:pt x="519589" y="943530"/>
                </a:cubicBezTo>
                <a:lnTo>
                  <a:pt x="519589" y="665162"/>
                </a:lnTo>
                <a:lnTo>
                  <a:pt x="554832" y="665162"/>
                </a:lnTo>
                <a:lnTo>
                  <a:pt x="554832" y="943530"/>
                </a:lnTo>
                <a:cubicBezTo>
                  <a:pt x="554832" y="959443"/>
                  <a:pt x="567732" y="972343"/>
                  <a:pt x="583645" y="972343"/>
                </a:cubicBezTo>
                <a:cubicBezTo>
                  <a:pt x="599558" y="972343"/>
                  <a:pt x="612458" y="959443"/>
                  <a:pt x="612458" y="943530"/>
                </a:cubicBezTo>
                <a:lnTo>
                  <a:pt x="612458" y="665162"/>
                </a:lnTo>
                <a:lnTo>
                  <a:pt x="614362" y="665162"/>
                </a:lnTo>
                <a:lnTo>
                  <a:pt x="614362" y="513796"/>
                </a:lnTo>
                <a:lnTo>
                  <a:pt x="765992" y="368038"/>
                </a:lnTo>
                <a:close/>
                <a:moveTo>
                  <a:pt x="539524" y="302757"/>
                </a:moveTo>
                <a:cubicBezTo>
                  <a:pt x="507836" y="302757"/>
                  <a:pt x="482147" y="328446"/>
                  <a:pt x="482147" y="360134"/>
                </a:cubicBezTo>
                <a:cubicBezTo>
                  <a:pt x="482147" y="391822"/>
                  <a:pt x="507836" y="417511"/>
                  <a:pt x="539524" y="417511"/>
                </a:cubicBezTo>
                <a:cubicBezTo>
                  <a:pt x="571212" y="417511"/>
                  <a:pt x="596901" y="391822"/>
                  <a:pt x="596901" y="360134"/>
                </a:cubicBezTo>
                <a:cubicBezTo>
                  <a:pt x="596901" y="328446"/>
                  <a:pt x="571212" y="302757"/>
                  <a:pt x="539524" y="302757"/>
                </a:cubicBezTo>
                <a:close/>
                <a:moveTo>
                  <a:pt x="530225" y="0"/>
                </a:moveTo>
                <a:cubicBezTo>
                  <a:pt x="823060" y="0"/>
                  <a:pt x="1060450" y="237390"/>
                  <a:pt x="1060450" y="530225"/>
                </a:cubicBezTo>
                <a:cubicBezTo>
                  <a:pt x="1060450" y="623814"/>
                  <a:pt x="1036203" y="711739"/>
                  <a:pt x="991505" y="786867"/>
                </a:cubicBezTo>
                <a:cubicBezTo>
                  <a:pt x="986896" y="797848"/>
                  <a:pt x="980778" y="808487"/>
                  <a:pt x="974005" y="819109"/>
                </a:cubicBezTo>
                <a:cubicBezTo>
                  <a:pt x="971394" y="824510"/>
                  <a:pt x="968062" y="829435"/>
                  <a:pt x="963990" y="833838"/>
                </a:cubicBezTo>
                <a:cubicBezTo>
                  <a:pt x="930875" y="885676"/>
                  <a:pt x="886613" y="938225"/>
                  <a:pt x="840383" y="984455"/>
                </a:cubicBezTo>
                <a:cubicBezTo>
                  <a:pt x="667147" y="1168274"/>
                  <a:pt x="592334" y="1361619"/>
                  <a:pt x="536574" y="1577190"/>
                </a:cubicBezTo>
                <a:cubicBezTo>
                  <a:pt x="453295" y="1380671"/>
                  <a:pt x="392243" y="1203201"/>
                  <a:pt x="267689" y="1035256"/>
                </a:cubicBezTo>
                <a:cubicBezTo>
                  <a:pt x="174316" y="941883"/>
                  <a:pt x="72008" y="838967"/>
                  <a:pt x="53924" y="759192"/>
                </a:cubicBezTo>
                <a:cubicBezTo>
                  <a:pt x="18761" y="690487"/>
                  <a:pt x="0" y="612547"/>
                  <a:pt x="0" y="530225"/>
                </a:cubicBezTo>
                <a:cubicBezTo>
                  <a:pt x="0" y="237390"/>
                  <a:pt x="237390" y="0"/>
                  <a:pt x="530225" y="0"/>
                </a:cubicBezTo>
                <a:close/>
              </a:path>
            </a:pathLst>
          </a:custGeom>
          <a:solidFill>
            <a:srgbClr val="33A6B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1866" name="流程图: 联系 8"/>
          <p:cNvSpPr>
            <a:spLocks noChangeArrowheads="1"/>
          </p:cNvSpPr>
          <p:nvPr/>
        </p:nvSpPr>
        <p:spPr bwMode="auto">
          <a:xfrm>
            <a:off x="766763" y="1236663"/>
            <a:ext cx="476250" cy="708025"/>
          </a:xfrm>
          <a:custGeom>
            <a:avLst/>
            <a:gdLst>
              <a:gd name="T0" fmla="*/ 734308 w 1060450"/>
              <a:gd name="T1" fmla="*/ 335078 h 1577190"/>
              <a:gd name="T2" fmla="*/ 613875 w 1060450"/>
              <a:gd name="T3" fmla="*/ 450848 h 1577190"/>
              <a:gd name="T4" fmla="*/ 457338 w 1060450"/>
              <a:gd name="T5" fmla="*/ 450848 h 1577190"/>
              <a:gd name="T6" fmla="*/ 336906 w 1060450"/>
              <a:gd name="T7" fmla="*/ 335079 h 1577190"/>
              <a:gd name="T8" fmla="*/ 305222 w 1060450"/>
              <a:gd name="T9" fmla="*/ 368039 h 1577190"/>
              <a:gd name="T10" fmla="*/ 457200 w 1060450"/>
              <a:gd name="T11" fmla="*/ 514131 h 1577190"/>
              <a:gd name="T12" fmla="*/ 457200 w 1060450"/>
              <a:gd name="T13" fmla="*/ 665162 h 1577190"/>
              <a:gd name="T14" fmla="*/ 461963 w 1060450"/>
              <a:gd name="T15" fmla="*/ 665162 h 1577190"/>
              <a:gd name="T16" fmla="*/ 461963 w 1060450"/>
              <a:gd name="T17" fmla="*/ 943530 h 1577190"/>
              <a:gd name="T18" fmla="*/ 490776 w 1060450"/>
              <a:gd name="T19" fmla="*/ 972343 h 1577190"/>
              <a:gd name="T20" fmla="*/ 519589 w 1060450"/>
              <a:gd name="T21" fmla="*/ 943530 h 1577190"/>
              <a:gd name="T22" fmla="*/ 519589 w 1060450"/>
              <a:gd name="T23" fmla="*/ 665162 h 1577190"/>
              <a:gd name="T24" fmla="*/ 554832 w 1060450"/>
              <a:gd name="T25" fmla="*/ 665162 h 1577190"/>
              <a:gd name="T26" fmla="*/ 554832 w 1060450"/>
              <a:gd name="T27" fmla="*/ 943530 h 1577190"/>
              <a:gd name="T28" fmla="*/ 583645 w 1060450"/>
              <a:gd name="T29" fmla="*/ 972343 h 1577190"/>
              <a:gd name="T30" fmla="*/ 612458 w 1060450"/>
              <a:gd name="T31" fmla="*/ 943530 h 1577190"/>
              <a:gd name="T32" fmla="*/ 612458 w 1060450"/>
              <a:gd name="T33" fmla="*/ 665162 h 1577190"/>
              <a:gd name="T34" fmla="*/ 614362 w 1060450"/>
              <a:gd name="T35" fmla="*/ 665162 h 1577190"/>
              <a:gd name="T36" fmla="*/ 614362 w 1060450"/>
              <a:gd name="T37" fmla="*/ 513796 h 1577190"/>
              <a:gd name="T38" fmla="*/ 765992 w 1060450"/>
              <a:gd name="T39" fmla="*/ 368038 h 1577190"/>
              <a:gd name="T40" fmla="*/ 539524 w 1060450"/>
              <a:gd name="T41" fmla="*/ 302757 h 1577190"/>
              <a:gd name="T42" fmla="*/ 482147 w 1060450"/>
              <a:gd name="T43" fmla="*/ 360134 h 1577190"/>
              <a:gd name="T44" fmla="*/ 539524 w 1060450"/>
              <a:gd name="T45" fmla="*/ 417511 h 1577190"/>
              <a:gd name="T46" fmla="*/ 596901 w 1060450"/>
              <a:gd name="T47" fmla="*/ 360134 h 1577190"/>
              <a:gd name="T48" fmla="*/ 539524 w 1060450"/>
              <a:gd name="T49" fmla="*/ 302757 h 1577190"/>
              <a:gd name="T50" fmla="*/ 530225 w 1060450"/>
              <a:gd name="T51" fmla="*/ 0 h 1577190"/>
              <a:gd name="T52" fmla="*/ 1060450 w 1060450"/>
              <a:gd name="T53" fmla="*/ 530225 h 1577190"/>
              <a:gd name="T54" fmla="*/ 991505 w 1060450"/>
              <a:gd name="T55" fmla="*/ 786867 h 1577190"/>
              <a:gd name="T56" fmla="*/ 974005 w 1060450"/>
              <a:gd name="T57" fmla="*/ 819109 h 1577190"/>
              <a:gd name="T58" fmla="*/ 963990 w 1060450"/>
              <a:gd name="T59" fmla="*/ 833838 h 1577190"/>
              <a:gd name="T60" fmla="*/ 840383 w 1060450"/>
              <a:gd name="T61" fmla="*/ 984455 h 1577190"/>
              <a:gd name="T62" fmla="*/ 536574 w 1060450"/>
              <a:gd name="T63" fmla="*/ 1577190 h 1577190"/>
              <a:gd name="T64" fmla="*/ 267689 w 1060450"/>
              <a:gd name="T65" fmla="*/ 1035256 h 1577190"/>
              <a:gd name="T66" fmla="*/ 53924 w 1060450"/>
              <a:gd name="T67" fmla="*/ 759192 h 1577190"/>
              <a:gd name="T68" fmla="*/ 0 w 1060450"/>
              <a:gd name="T69" fmla="*/ 530225 h 1577190"/>
              <a:gd name="T70" fmla="*/ 530225 w 1060450"/>
              <a:gd name="T71" fmla="*/ 0 h 1577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60450" h="1577190">
                <a:moveTo>
                  <a:pt x="734308" y="335078"/>
                </a:moveTo>
                <a:lnTo>
                  <a:pt x="613875" y="450848"/>
                </a:lnTo>
                <a:lnTo>
                  <a:pt x="457338" y="450848"/>
                </a:lnTo>
                <a:lnTo>
                  <a:pt x="336906" y="335079"/>
                </a:lnTo>
                <a:lnTo>
                  <a:pt x="305222" y="368039"/>
                </a:lnTo>
                <a:lnTo>
                  <a:pt x="457200" y="514131"/>
                </a:lnTo>
                <a:lnTo>
                  <a:pt x="457200" y="665162"/>
                </a:lnTo>
                <a:lnTo>
                  <a:pt x="461963" y="665162"/>
                </a:lnTo>
                <a:lnTo>
                  <a:pt x="461963" y="943530"/>
                </a:lnTo>
                <a:cubicBezTo>
                  <a:pt x="461963" y="959443"/>
                  <a:pt x="474863" y="972343"/>
                  <a:pt x="490776" y="972343"/>
                </a:cubicBezTo>
                <a:cubicBezTo>
                  <a:pt x="506689" y="972343"/>
                  <a:pt x="519589" y="959443"/>
                  <a:pt x="519589" y="943530"/>
                </a:cubicBezTo>
                <a:lnTo>
                  <a:pt x="519589" y="665162"/>
                </a:lnTo>
                <a:lnTo>
                  <a:pt x="554832" y="665162"/>
                </a:lnTo>
                <a:lnTo>
                  <a:pt x="554832" y="943530"/>
                </a:lnTo>
                <a:cubicBezTo>
                  <a:pt x="554832" y="959443"/>
                  <a:pt x="567732" y="972343"/>
                  <a:pt x="583645" y="972343"/>
                </a:cubicBezTo>
                <a:cubicBezTo>
                  <a:pt x="599558" y="972343"/>
                  <a:pt x="612458" y="959443"/>
                  <a:pt x="612458" y="943530"/>
                </a:cubicBezTo>
                <a:lnTo>
                  <a:pt x="612458" y="665162"/>
                </a:lnTo>
                <a:lnTo>
                  <a:pt x="614362" y="665162"/>
                </a:lnTo>
                <a:lnTo>
                  <a:pt x="614362" y="513796"/>
                </a:lnTo>
                <a:lnTo>
                  <a:pt x="765992" y="368038"/>
                </a:lnTo>
                <a:close/>
                <a:moveTo>
                  <a:pt x="539524" y="302757"/>
                </a:moveTo>
                <a:cubicBezTo>
                  <a:pt x="507836" y="302757"/>
                  <a:pt x="482147" y="328446"/>
                  <a:pt x="482147" y="360134"/>
                </a:cubicBezTo>
                <a:cubicBezTo>
                  <a:pt x="482147" y="391822"/>
                  <a:pt x="507836" y="417511"/>
                  <a:pt x="539524" y="417511"/>
                </a:cubicBezTo>
                <a:cubicBezTo>
                  <a:pt x="571212" y="417511"/>
                  <a:pt x="596901" y="391822"/>
                  <a:pt x="596901" y="360134"/>
                </a:cubicBezTo>
                <a:cubicBezTo>
                  <a:pt x="596901" y="328446"/>
                  <a:pt x="571212" y="302757"/>
                  <a:pt x="539524" y="302757"/>
                </a:cubicBezTo>
                <a:close/>
                <a:moveTo>
                  <a:pt x="530225" y="0"/>
                </a:moveTo>
                <a:cubicBezTo>
                  <a:pt x="823060" y="0"/>
                  <a:pt x="1060450" y="237390"/>
                  <a:pt x="1060450" y="530225"/>
                </a:cubicBezTo>
                <a:cubicBezTo>
                  <a:pt x="1060450" y="623814"/>
                  <a:pt x="1036203" y="711739"/>
                  <a:pt x="991505" y="786867"/>
                </a:cubicBezTo>
                <a:cubicBezTo>
                  <a:pt x="986896" y="797848"/>
                  <a:pt x="980778" y="808487"/>
                  <a:pt x="974005" y="819109"/>
                </a:cubicBezTo>
                <a:cubicBezTo>
                  <a:pt x="971394" y="824510"/>
                  <a:pt x="968062" y="829435"/>
                  <a:pt x="963990" y="833838"/>
                </a:cubicBezTo>
                <a:cubicBezTo>
                  <a:pt x="930875" y="885676"/>
                  <a:pt x="886613" y="938225"/>
                  <a:pt x="840383" y="984455"/>
                </a:cubicBezTo>
                <a:cubicBezTo>
                  <a:pt x="667147" y="1168274"/>
                  <a:pt x="592334" y="1361619"/>
                  <a:pt x="536574" y="1577190"/>
                </a:cubicBezTo>
                <a:cubicBezTo>
                  <a:pt x="453295" y="1380671"/>
                  <a:pt x="392243" y="1203201"/>
                  <a:pt x="267689" y="1035256"/>
                </a:cubicBezTo>
                <a:cubicBezTo>
                  <a:pt x="174316" y="941883"/>
                  <a:pt x="72008" y="838967"/>
                  <a:pt x="53924" y="759192"/>
                </a:cubicBezTo>
                <a:cubicBezTo>
                  <a:pt x="18761" y="690487"/>
                  <a:pt x="0" y="612547"/>
                  <a:pt x="0" y="530225"/>
                </a:cubicBezTo>
                <a:cubicBezTo>
                  <a:pt x="0" y="237390"/>
                  <a:pt x="237390" y="0"/>
                  <a:pt x="530225" y="0"/>
                </a:cubicBezTo>
                <a:close/>
              </a:path>
            </a:pathLst>
          </a:custGeom>
          <a:solidFill>
            <a:srgbClr val="7BBC2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4"/>
          <a:stretch>
            <a:fillRect/>
          </a:stretch>
        </p:blipFill>
        <p:spPr bwMode="auto">
          <a:xfrm>
            <a:off x="3000375" y="0"/>
            <a:ext cx="61880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矩形 3"/>
          <p:cNvSpPr>
            <a:spLocks noChangeArrowheads="1"/>
          </p:cNvSpPr>
          <p:nvPr/>
        </p:nvSpPr>
        <p:spPr bwMode="auto">
          <a:xfrm>
            <a:off x="1360488" y="3436938"/>
            <a:ext cx="3683000" cy="17526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4820" name="矩形 4"/>
          <p:cNvSpPr>
            <a:spLocks noChangeArrowheads="1"/>
          </p:cNvSpPr>
          <p:nvPr/>
        </p:nvSpPr>
        <p:spPr bwMode="auto">
          <a:xfrm>
            <a:off x="0" y="3629025"/>
            <a:ext cx="4953000" cy="574675"/>
          </a:xfrm>
          <a:prstGeom prst="rect">
            <a:avLst/>
          </a:prstGeom>
          <a:solidFill>
            <a:srgbClr val="0092F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4821" name="TextBox 5"/>
          <p:cNvSpPr>
            <a:spLocks noChangeArrowheads="1"/>
          </p:cNvSpPr>
          <p:nvPr/>
        </p:nvSpPr>
        <p:spPr bwMode="auto">
          <a:xfrm>
            <a:off x="2176463" y="4173538"/>
            <a:ext cx="280670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F7F6F1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  <p:sp>
        <p:nvSpPr>
          <p:cNvPr id="34822" name="TextBox 6"/>
          <p:cNvSpPr>
            <a:spLocks noChangeArrowheads="1"/>
          </p:cNvSpPr>
          <p:nvPr/>
        </p:nvSpPr>
        <p:spPr bwMode="auto">
          <a:xfrm>
            <a:off x="2198688" y="3579813"/>
            <a:ext cx="2671762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rgbClr val="FFFFFF"/>
                </a:solidFill>
                <a:ea typeface="微软雅黑" panose="020B0503020204020204" charset="-122"/>
              </a:rPr>
              <a:t>项目</a:t>
            </a:r>
            <a:endParaRPr lang="zh-CN" altLang="en-US"/>
          </a:p>
        </p:txBody>
      </p:sp>
      <p:sp>
        <p:nvSpPr>
          <p:cNvPr id="34823" name="椭圆 7"/>
          <p:cNvSpPr>
            <a:spLocks noChangeArrowheads="1"/>
          </p:cNvSpPr>
          <p:nvPr/>
        </p:nvSpPr>
        <p:spPr bwMode="auto">
          <a:xfrm>
            <a:off x="1741488" y="3729038"/>
            <a:ext cx="403225" cy="404812"/>
          </a:xfrm>
          <a:prstGeom prst="ellipse">
            <a:avLst/>
          </a:prstGeom>
          <a:solidFill>
            <a:srgbClr val="F7F6F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4824" name="流程图: 联系 2"/>
          <p:cNvSpPr>
            <a:spLocks noChangeArrowheads="1"/>
          </p:cNvSpPr>
          <p:nvPr/>
        </p:nvSpPr>
        <p:spPr bwMode="auto">
          <a:xfrm>
            <a:off x="1681163" y="3662363"/>
            <a:ext cx="520700" cy="520700"/>
          </a:xfrm>
          <a:custGeom>
            <a:avLst/>
            <a:gdLst>
              <a:gd name="T0" fmla="*/ 958595 w 2542032"/>
              <a:gd name="T1" fmla="*/ 1611439 h 2542032"/>
              <a:gd name="T2" fmla="*/ 958595 w 2542032"/>
              <a:gd name="T3" fmla="*/ 1675732 h 2542032"/>
              <a:gd name="T4" fmla="*/ 1584864 w 2542032"/>
              <a:gd name="T5" fmla="*/ 1675732 h 2542032"/>
              <a:gd name="T6" fmla="*/ 1584864 w 2542032"/>
              <a:gd name="T7" fmla="*/ 1611439 h 2542032"/>
              <a:gd name="T8" fmla="*/ 1271015 w 2542032"/>
              <a:gd name="T9" fmla="*/ 863726 h 2542032"/>
              <a:gd name="T10" fmla="*/ 1192434 w 2542032"/>
              <a:gd name="T11" fmla="*/ 942307 h 2542032"/>
              <a:gd name="T12" fmla="*/ 1239189 w 2542032"/>
              <a:gd name="T13" fmla="*/ 1013877 h 2542032"/>
              <a:gd name="T14" fmla="*/ 1152462 w 2542032"/>
              <a:gd name="T15" fmla="*/ 1281174 h 2542032"/>
              <a:gd name="T16" fmla="*/ 1023436 w 2542032"/>
              <a:gd name="T17" fmla="*/ 1281985 h 2542032"/>
              <a:gd name="T18" fmla="*/ 873358 w 2542032"/>
              <a:gd name="T19" fmla="*/ 1111767 h 2542032"/>
              <a:gd name="T20" fmla="*/ 920495 w 2542032"/>
              <a:gd name="T21" fmla="*/ 1039939 h 2542032"/>
              <a:gd name="T22" fmla="*/ 841914 w 2542032"/>
              <a:gd name="T23" fmla="*/ 961358 h 2542032"/>
              <a:gd name="T24" fmla="*/ 763333 w 2542032"/>
              <a:gd name="T25" fmla="*/ 1039939 h 2542032"/>
              <a:gd name="T26" fmla="*/ 841914 w 2542032"/>
              <a:gd name="T27" fmla="*/ 1118520 h 2542032"/>
              <a:gd name="T28" fmla="*/ 847599 w 2542032"/>
              <a:gd name="T29" fmla="*/ 1117372 h 2542032"/>
              <a:gd name="T30" fmla="*/ 904328 w 2542032"/>
              <a:gd name="T31" fmla="*/ 1356134 h 2542032"/>
              <a:gd name="T32" fmla="*/ 944307 w 2542032"/>
              <a:gd name="T33" fmla="*/ 1554289 h 2542032"/>
              <a:gd name="T34" fmla="*/ 1585341 w 2542032"/>
              <a:gd name="T35" fmla="*/ 1551908 h 2542032"/>
              <a:gd name="T36" fmla="*/ 1647252 w 2542032"/>
              <a:gd name="T37" fmla="*/ 1278064 h 2542032"/>
              <a:gd name="T38" fmla="*/ 1646212 w 2542032"/>
              <a:gd name="T39" fmla="*/ 1278071 h 2542032"/>
              <a:gd name="T40" fmla="*/ 1684504 w 2542032"/>
              <a:gd name="T41" fmla="*/ 1116907 h 2542032"/>
              <a:gd name="T42" fmla="*/ 1692496 w 2542032"/>
              <a:gd name="T43" fmla="*/ 1118520 h 2542032"/>
              <a:gd name="T44" fmla="*/ 1771077 w 2542032"/>
              <a:gd name="T45" fmla="*/ 1039939 h 2542032"/>
              <a:gd name="T46" fmla="*/ 1692496 w 2542032"/>
              <a:gd name="T47" fmla="*/ 961358 h 2542032"/>
              <a:gd name="T48" fmla="*/ 1613915 w 2542032"/>
              <a:gd name="T49" fmla="*/ 1039939 h 2542032"/>
              <a:gd name="T50" fmla="*/ 1661710 w 2542032"/>
              <a:gd name="T51" fmla="*/ 1112210 h 2542032"/>
              <a:gd name="T52" fmla="*/ 1514746 w 2542032"/>
              <a:gd name="T53" fmla="*/ 1278897 h 2542032"/>
              <a:gd name="T54" fmla="*/ 1391870 w 2542032"/>
              <a:gd name="T55" fmla="*/ 1279669 h 2542032"/>
              <a:gd name="T56" fmla="*/ 1304064 w 2542032"/>
              <a:gd name="T57" fmla="*/ 1013053 h 2542032"/>
              <a:gd name="T58" fmla="*/ 1349596 w 2542032"/>
              <a:gd name="T59" fmla="*/ 942307 h 2542032"/>
              <a:gd name="T60" fmla="*/ 1271015 w 2542032"/>
              <a:gd name="T61" fmla="*/ 863726 h 2542032"/>
              <a:gd name="T62" fmla="*/ 1271016 w 2542032"/>
              <a:gd name="T63" fmla="*/ 0 h 2542032"/>
              <a:gd name="T64" fmla="*/ 2542032 w 2542032"/>
              <a:gd name="T65" fmla="*/ 1271016 h 2542032"/>
              <a:gd name="T66" fmla="*/ 1271016 w 2542032"/>
              <a:gd name="T67" fmla="*/ 2542032 h 2542032"/>
              <a:gd name="T68" fmla="*/ 0 w 2542032"/>
              <a:gd name="T69" fmla="*/ 1271016 h 2542032"/>
              <a:gd name="T70" fmla="*/ 1271016 w 2542032"/>
              <a:gd name="T71" fmla="*/ 0 h 2542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42032" h="2542032">
                <a:moveTo>
                  <a:pt x="958595" y="1611439"/>
                </a:moveTo>
                <a:lnTo>
                  <a:pt x="958595" y="1675732"/>
                </a:lnTo>
                <a:lnTo>
                  <a:pt x="1584864" y="1675732"/>
                </a:lnTo>
                <a:lnTo>
                  <a:pt x="1584864" y="1611439"/>
                </a:lnTo>
                <a:close/>
                <a:moveTo>
                  <a:pt x="1271015" y="863726"/>
                </a:moveTo>
                <a:cubicBezTo>
                  <a:pt x="1227616" y="863726"/>
                  <a:pt x="1192434" y="898908"/>
                  <a:pt x="1192434" y="942307"/>
                </a:cubicBezTo>
                <a:cubicBezTo>
                  <a:pt x="1192434" y="974334"/>
                  <a:pt x="1211595" y="1001887"/>
                  <a:pt x="1239189" y="1013877"/>
                </a:cubicBezTo>
                <a:lnTo>
                  <a:pt x="1152462" y="1281174"/>
                </a:lnTo>
                <a:lnTo>
                  <a:pt x="1023436" y="1281985"/>
                </a:lnTo>
                <a:lnTo>
                  <a:pt x="873358" y="1111767"/>
                </a:lnTo>
                <a:cubicBezTo>
                  <a:pt x="901141" y="1099796"/>
                  <a:pt x="920495" y="1072128"/>
                  <a:pt x="920495" y="1039939"/>
                </a:cubicBezTo>
                <a:cubicBezTo>
                  <a:pt x="920495" y="996540"/>
                  <a:pt x="885313" y="961358"/>
                  <a:pt x="841914" y="961358"/>
                </a:cubicBezTo>
                <a:cubicBezTo>
                  <a:pt x="798515" y="961358"/>
                  <a:pt x="763333" y="996540"/>
                  <a:pt x="763333" y="1039939"/>
                </a:cubicBezTo>
                <a:cubicBezTo>
                  <a:pt x="763333" y="1083338"/>
                  <a:pt x="798515" y="1118520"/>
                  <a:pt x="841914" y="1118520"/>
                </a:cubicBezTo>
                <a:cubicBezTo>
                  <a:pt x="843849" y="1118520"/>
                  <a:pt x="845767" y="1118450"/>
                  <a:pt x="847599" y="1117372"/>
                </a:cubicBezTo>
                <a:lnTo>
                  <a:pt x="904328" y="1356134"/>
                </a:lnTo>
                <a:lnTo>
                  <a:pt x="944307" y="1554289"/>
                </a:lnTo>
                <a:lnTo>
                  <a:pt x="1585341" y="1551908"/>
                </a:lnTo>
                <a:lnTo>
                  <a:pt x="1647252" y="1278064"/>
                </a:lnTo>
                <a:lnTo>
                  <a:pt x="1646212" y="1278071"/>
                </a:lnTo>
                <a:lnTo>
                  <a:pt x="1684504" y="1116907"/>
                </a:lnTo>
                <a:lnTo>
                  <a:pt x="1692496" y="1118520"/>
                </a:lnTo>
                <a:cubicBezTo>
                  <a:pt x="1735895" y="1118520"/>
                  <a:pt x="1771077" y="1083338"/>
                  <a:pt x="1771077" y="1039939"/>
                </a:cubicBezTo>
                <a:cubicBezTo>
                  <a:pt x="1771077" y="996540"/>
                  <a:pt x="1735895" y="961358"/>
                  <a:pt x="1692496" y="961358"/>
                </a:cubicBezTo>
                <a:cubicBezTo>
                  <a:pt x="1649097" y="961358"/>
                  <a:pt x="1613915" y="996540"/>
                  <a:pt x="1613915" y="1039939"/>
                </a:cubicBezTo>
                <a:cubicBezTo>
                  <a:pt x="1613915" y="1072405"/>
                  <a:pt x="1633603" y="1100272"/>
                  <a:pt x="1661710" y="1112210"/>
                </a:cubicBezTo>
                <a:lnTo>
                  <a:pt x="1514746" y="1278897"/>
                </a:lnTo>
                <a:lnTo>
                  <a:pt x="1391870" y="1279669"/>
                </a:lnTo>
                <a:lnTo>
                  <a:pt x="1304064" y="1013053"/>
                </a:lnTo>
                <a:cubicBezTo>
                  <a:pt x="1331052" y="1000992"/>
                  <a:pt x="1349596" y="973815"/>
                  <a:pt x="1349596" y="942307"/>
                </a:cubicBezTo>
                <a:cubicBezTo>
                  <a:pt x="1349596" y="898908"/>
                  <a:pt x="1314414" y="863726"/>
                  <a:pt x="1271015" y="863726"/>
                </a:cubicBezTo>
                <a:close/>
                <a:moveTo>
                  <a:pt x="1271016" y="0"/>
                </a:moveTo>
                <a:cubicBezTo>
                  <a:pt x="1972979" y="0"/>
                  <a:pt x="2542032" y="569053"/>
                  <a:pt x="2542032" y="1271016"/>
                </a:cubicBezTo>
                <a:cubicBezTo>
                  <a:pt x="2542032" y="1972979"/>
                  <a:pt x="1972979" y="2542032"/>
                  <a:pt x="1271016" y="2542032"/>
                </a:cubicBezTo>
                <a:cubicBezTo>
                  <a:pt x="569053" y="2542032"/>
                  <a:pt x="0" y="1972979"/>
                  <a:pt x="0" y="1271016"/>
                </a:cubicBezTo>
                <a:cubicBezTo>
                  <a:pt x="0" y="569053"/>
                  <a:pt x="569053" y="0"/>
                  <a:pt x="1271016" y="0"/>
                </a:cubicBezTo>
                <a:close/>
              </a:path>
            </a:pathLst>
          </a:custGeom>
          <a:solidFill>
            <a:srgbClr val="0092F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3" t="2390" r="6482" b="1372"/>
          <a:stretch>
            <a:fillRect/>
          </a:stretch>
        </p:blipFill>
        <p:spPr bwMode="auto">
          <a:xfrm>
            <a:off x="3116263" y="0"/>
            <a:ext cx="6072187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矩形 2"/>
          <p:cNvSpPr>
            <a:spLocks noChangeArrowheads="1"/>
          </p:cNvSpPr>
          <p:nvPr/>
        </p:nvSpPr>
        <p:spPr bwMode="auto">
          <a:xfrm>
            <a:off x="1360488" y="1727200"/>
            <a:ext cx="3681412" cy="17526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4100" name="矩形 3"/>
          <p:cNvSpPr>
            <a:spLocks noChangeArrowheads="1"/>
          </p:cNvSpPr>
          <p:nvPr/>
        </p:nvSpPr>
        <p:spPr bwMode="auto">
          <a:xfrm>
            <a:off x="0" y="1917700"/>
            <a:ext cx="4953000" cy="574675"/>
          </a:xfrm>
          <a:prstGeom prst="rect">
            <a:avLst/>
          </a:prstGeom>
          <a:solidFill>
            <a:srgbClr val="0092F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4101" name="组合 5"/>
          <p:cNvGrpSpPr/>
          <p:nvPr/>
        </p:nvGrpSpPr>
        <p:grpSpPr bwMode="auto">
          <a:xfrm>
            <a:off x="1717197" y="1855788"/>
            <a:ext cx="2938941" cy="646112"/>
            <a:chOff x="104297" y="0"/>
            <a:chExt cx="2938932" cy="646331"/>
          </a:xfrm>
        </p:grpSpPr>
        <p:grpSp>
          <p:nvGrpSpPr>
            <p:cNvPr id="4102" name="组合 6"/>
            <p:cNvGrpSpPr/>
            <p:nvPr/>
          </p:nvGrpSpPr>
          <p:grpSpPr bwMode="auto">
            <a:xfrm>
              <a:off x="104297" y="217477"/>
              <a:ext cx="310040" cy="245216"/>
              <a:chOff x="364315" y="476823"/>
              <a:chExt cx="1082988" cy="856554"/>
            </a:xfrm>
          </p:grpSpPr>
          <p:grpSp>
            <p:nvGrpSpPr>
              <p:cNvPr id="4104" name="组合 9"/>
              <p:cNvGrpSpPr/>
              <p:nvPr/>
            </p:nvGrpSpPr>
            <p:grpSpPr bwMode="auto">
              <a:xfrm>
                <a:off x="364315" y="476823"/>
                <a:ext cx="437875" cy="856554"/>
                <a:chOff x="0" y="0"/>
                <a:chExt cx="437875" cy="856554"/>
              </a:xfrm>
            </p:grpSpPr>
            <p:sp>
              <p:nvSpPr>
                <p:cNvPr id="4105" name="流程图: 联系 17"/>
                <p:cNvSpPr>
                  <a:spLocks noChangeArrowheads="1"/>
                </p:cNvSpPr>
                <p:nvPr/>
              </p:nvSpPr>
              <p:spPr bwMode="auto">
                <a:xfrm>
                  <a:off x="108364" y="0"/>
                  <a:ext cx="161926" cy="161926"/>
                </a:xfrm>
                <a:prstGeom prst="flowChartConnector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106" name="矩形 15"/>
                <p:cNvSpPr>
                  <a:spLocks noChangeArrowheads="1"/>
                </p:cNvSpPr>
                <p:nvPr/>
              </p:nvSpPr>
              <p:spPr bwMode="auto">
                <a:xfrm rot="-924033">
                  <a:off x="0" y="177770"/>
                  <a:ext cx="437875" cy="678784"/>
                </a:xfrm>
                <a:custGeom>
                  <a:avLst/>
                  <a:gdLst>
                    <a:gd name="T0" fmla="*/ 303157 w 437875"/>
                    <a:gd name="T1" fmla="*/ 92510 h 678784"/>
                    <a:gd name="T2" fmla="*/ 303052 w 437875"/>
                    <a:gd name="T3" fmla="*/ 92891 h 678784"/>
                    <a:gd name="T4" fmla="*/ 304436 w 437875"/>
                    <a:gd name="T5" fmla="*/ 93273 h 678784"/>
                    <a:gd name="T6" fmla="*/ 281049 w 437875"/>
                    <a:gd name="T7" fmla="*/ 7795 h 678784"/>
                    <a:gd name="T8" fmla="*/ 212846 w 437875"/>
                    <a:gd name="T9" fmla="*/ 169313 h 678784"/>
                    <a:gd name="T10" fmla="*/ 218961 w 437875"/>
                    <a:gd name="T11" fmla="*/ 227806 h 678784"/>
                    <a:gd name="T12" fmla="*/ 256924 w 437875"/>
                    <a:gd name="T13" fmla="*/ 181455 h 678784"/>
                    <a:gd name="T14" fmla="*/ 280364 w 437875"/>
                    <a:gd name="T15" fmla="*/ 0 h 678784"/>
                    <a:gd name="T16" fmla="*/ 377166 w 437875"/>
                    <a:gd name="T17" fmla="*/ 57708 h 678784"/>
                    <a:gd name="T18" fmla="*/ 377378 w 437875"/>
                    <a:gd name="T19" fmla="*/ 56612 h 678784"/>
                    <a:gd name="T20" fmla="*/ 437537 w 437875"/>
                    <a:gd name="T21" fmla="*/ 92476 h 678784"/>
                    <a:gd name="T22" fmla="*/ 437330 w 437875"/>
                    <a:gd name="T23" fmla="*/ 93575 h 678784"/>
                    <a:gd name="T24" fmla="*/ 437875 w 437875"/>
                    <a:gd name="T25" fmla="*/ 93900 h 678784"/>
                    <a:gd name="T26" fmla="*/ 436988 w 437875"/>
                    <a:gd name="T27" fmla="*/ 95388 h 678784"/>
                    <a:gd name="T28" fmla="*/ 387739 w 437875"/>
                    <a:gd name="T29" fmla="*/ 356610 h 678784"/>
                    <a:gd name="T30" fmla="*/ 383543 w 437875"/>
                    <a:gd name="T31" fmla="*/ 355454 h 678784"/>
                    <a:gd name="T32" fmla="*/ 345714 w 437875"/>
                    <a:gd name="T33" fmla="*/ 374676 h 678784"/>
                    <a:gd name="T34" fmla="*/ 323064 w 437875"/>
                    <a:gd name="T35" fmla="*/ 338794 h 678784"/>
                    <a:gd name="T36" fmla="*/ 322639 w 437875"/>
                    <a:gd name="T37" fmla="*/ 338677 h 678784"/>
                    <a:gd name="T38" fmla="*/ 363438 w 437875"/>
                    <a:gd name="T39" fmla="*/ 128447 h 678784"/>
                    <a:gd name="T40" fmla="*/ 328095 w 437875"/>
                    <a:gd name="T41" fmla="*/ 107377 h 678784"/>
                    <a:gd name="T42" fmla="*/ 224981 w 437875"/>
                    <a:gd name="T43" fmla="*/ 654292 h 678784"/>
                    <a:gd name="T44" fmla="*/ 183988 w 437875"/>
                    <a:gd name="T45" fmla="*/ 677579 h 678784"/>
                    <a:gd name="T46" fmla="*/ 160701 w 437875"/>
                    <a:gd name="T47" fmla="*/ 636586 h 678784"/>
                    <a:gd name="T48" fmla="*/ 158040 w 437875"/>
                    <a:gd name="T49" fmla="*/ 635853 h 678784"/>
                    <a:gd name="T50" fmla="*/ 214234 w 437875"/>
                    <a:gd name="T51" fmla="*/ 346298 h 678784"/>
                    <a:gd name="T52" fmla="*/ 165102 w 437875"/>
                    <a:gd name="T53" fmla="*/ 332764 h 678784"/>
                    <a:gd name="T54" fmla="*/ 65100 w 437875"/>
                    <a:gd name="T55" fmla="*/ 610252 h 678784"/>
                    <a:gd name="T56" fmla="*/ 64675 w 437875"/>
                    <a:gd name="T57" fmla="*/ 610135 h 678784"/>
                    <a:gd name="T58" fmla="*/ 26846 w 437875"/>
                    <a:gd name="T59" fmla="*/ 629357 h 678784"/>
                    <a:gd name="T60" fmla="*/ 4196 w 437875"/>
                    <a:gd name="T61" fmla="*/ 593475 h 678784"/>
                    <a:gd name="T62" fmla="*/ 0 w 437875"/>
                    <a:gd name="T63" fmla="*/ 592320 h 678784"/>
                    <a:gd name="T64" fmla="*/ 191450 w 437875"/>
                    <a:gd name="T65" fmla="*/ 69837 h 678784"/>
                    <a:gd name="T66" fmla="*/ 144621 w 437875"/>
                    <a:gd name="T67" fmla="*/ 69837 h 678784"/>
                    <a:gd name="T68" fmla="*/ 72015 w 437875"/>
                    <a:gd name="T69" fmla="*/ 271306 h 678784"/>
                    <a:gd name="T70" fmla="*/ 71590 w 437875"/>
                    <a:gd name="T71" fmla="*/ 271189 h 678784"/>
                    <a:gd name="T72" fmla="*/ 33761 w 437875"/>
                    <a:gd name="T73" fmla="*/ 290411 h 678784"/>
                    <a:gd name="T74" fmla="*/ 11111 w 437875"/>
                    <a:gd name="T75" fmla="*/ 254530 h 678784"/>
                    <a:gd name="T76" fmla="*/ 6915 w 437875"/>
                    <a:gd name="T77" fmla="*/ 253374 h 678784"/>
                    <a:gd name="T78" fmla="*/ 98373 w 437875"/>
                    <a:gd name="T79" fmla="*/ 3779 h 678784"/>
                    <a:gd name="T80" fmla="*/ 98373 w 437875"/>
                    <a:gd name="T81" fmla="*/ 2047 h 678784"/>
                    <a:gd name="T82" fmla="*/ 99008 w 437875"/>
                    <a:gd name="T83" fmla="*/ 2047 h 678784"/>
                    <a:gd name="T84" fmla="*/ 99393 w 437875"/>
                    <a:gd name="T85" fmla="*/ 997 h 678784"/>
                    <a:gd name="T86" fmla="*/ 169431 w 437875"/>
                    <a:gd name="T87" fmla="*/ 996 h 678784"/>
                    <a:gd name="T88" fmla="*/ 169052 w 437875"/>
                    <a:gd name="T89" fmla="*/ 2047 h 678784"/>
                    <a:gd name="T90" fmla="*/ 279144 w 437875"/>
                    <a:gd name="T91" fmla="*/ 2047 h 6787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437875" h="678784">
                      <a:moveTo>
                        <a:pt x="303157" y="92510"/>
                      </a:moveTo>
                      <a:lnTo>
                        <a:pt x="303052" y="92891"/>
                      </a:lnTo>
                      <a:lnTo>
                        <a:pt x="304436" y="93273"/>
                      </a:lnTo>
                      <a:close/>
                      <a:moveTo>
                        <a:pt x="281049" y="7795"/>
                      </a:moveTo>
                      <a:lnTo>
                        <a:pt x="212846" y="169313"/>
                      </a:lnTo>
                      <a:lnTo>
                        <a:pt x="218961" y="227806"/>
                      </a:lnTo>
                      <a:cubicBezTo>
                        <a:pt x="226556" y="230722"/>
                        <a:pt x="249328" y="178539"/>
                        <a:pt x="256924" y="181455"/>
                      </a:cubicBezTo>
                      <a:close/>
                      <a:moveTo>
                        <a:pt x="280364" y="0"/>
                      </a:moveTo>
                      <a:lnTo>
                        <a:pt x="377166" y="57708"/>
                      </a:lnTo>
                      <a:lnTo>
                        <a:pt x="377378" y="56612"/>
                      </a:lnTo>
                      <a:lnTo>
                        <a:pt x="437537" y="92476"/>
                      </a:lnTo>
                      <a:lnTo>
                        <a:pt x="437330" y="93575"/>
                      </a:lnTo>
                      <a:lnTo>
                        <a:pt x="437875" y="93900"/>
                      </a:lnTo>
                      <a:lnTo>
                        <a:pt x="436988" y="95388"/>
                      </a:lnTo>
                      <a:lnTo>
                        <a:pt x="387739" y="356610"/>
                      </a:lnTo>
                      <a:lnTo>
                        <a:pt x="383543" y="355454"/>
                      </a:lnTo>
                      <a:cubicBezTo>
                        <a:pt x="378435" y="370934"/>
                        <a:pt x="361826" y="379114"/>
                        <a:pt x="345714" y="374676"/>
                      </a:cubicBezTo>
                      <a:cubicBezTo>
                        <a:pt x="329601" y="370238"/>
                        <a:pt x="319523" y="354707"/>
                        <a:pt x="323064" y="338794"/>
                      </a:cubicBezTo>
                      <a:lnTo>
                        <a:pt x="322639" y="338677"/>
                      </a:lnTo>
                      <a:lnTo>
                        <a:pt x="363438" y="128447"/>
                      </a:lnTo>
                      <a:lnTo>
                        <a:pt x="328095" y="107377"/>
                      </a:lnTo>
                      <a:lnTo>
                        <a:pt x="224981" y="654292"/>
                      </a:lnTo>
                      <a:cubicBezTo>
                        <a:pt x="220091" y="672043"/>
                        <a:pt x="201739" y="682468"/>
                        <a:pt x="183988" y="677579"/>
                      </a:cubicBezTo>
                      <a:cubicBezTo>
                        <a:pt x="166237" y="672689"/>
                        <a:pt x="155811" y="654336"/>
                        <a:pt x="160701" y="636586"/>
                      </a:cubicBezTo>
                      <a:lnTo>
                        <a:pt x="158040" y="635853"/>
                      </a:lnTo>
                      <a:lnTo>
                        <a:pt x="214234" y="346298"/>
                      </a:lnTo>
                      <a:lnTo>
                        <a:pt x="165102" y="332764"/>
                      </a:lnTo>
                      <a:lnTo>
                        <a:pt x="65100" y="610252"/>
                      </a:lnTo>
                      <a:lnTo>
                        <a:pt x="64675" y="610135"/>
                      </a:lnTo>
                      <a:cubicBezTo>
                        <a:pt x="59568" y="625615"/>
                        <a:pt x="42959" y="633795"/>
                        <a:pt x="26846" y="629357"/>
                      </a:cubicBezTo>
                      <a:cubicBezTo>
                        <a:pt x="10733" y="624918"/>
                        <a:pt x="657" y="609388"/>
                        <a:pt x="4196" y="593475"/>
                      </a:cubicBezTo>
                      <a:lnTo>
                        <a:pt x="0" y="592320"/>
                      </a:lnTo>
                      <a:lnTo>
                        <a:pt x="191450" y="69837"/>
                      </a:lnTo>
                      <a:lnTo>
                        <a:pt x="144621" y="69837"/>
                      </a:lnTo>
                      <a:lnTo>
                        <a:pt x="72015" y="271306"/>
                      </a:lnTo>
                      <a:lnTo>
                        <a:pt x="71590" y="271189"/>
                      </a:lnTo>
                      <a:cubicBezTo>
                        <a:pt x="66483" y="286670"/>
                        <a:pt x="49874" y="294850"/>
                        <a:pt x="33761" y="290411"/>
                      </a:cubicBezTo>
                      <a:cubicBezTo>
                        <a:pt x="17649" y="285973"/>
                        <a:pt x="7572" y="270442"/>
                        <a:pt x="11111" y="254530"/>
                      </a:cubicBezTo>
                      <a:lnTo>
                        <a:pt x="6915" y="253374"/>
                      </a:lnTo>
                      <a:lnTo>
                        <a:pt x="98373" y="3779"/>
                      </a:lnTo>
                      <a:lnTo>
                        <a:pt x="98373" y="2047"/>
                      </a:lnTo>
                      <a:lnTo>
                        <a:pt x="99008" y="2047"/>
                      </a:lnTo>
                      <a:lnTo>
                        <a:pt x="99393" y="997"/>
                      </a:lnTo>
                      <a:lnTo>
                        <a:pt x="169431" y="996"/>
                      </a:lnTo>
                      <a:lnTo>
                        <a:pt x="169052" y="2047"/>
                      </a:lnTo>
                      <a:lnTo>
                        <a:pt x="279144" y="204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lang="zh-CN" altLang="zh-CN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4107" name="直接连接符 10"/>
              <p:cNvSpPr>
                <a:spLocks noChangeShapeType="1"/>
              </p:cNvSpPr>
              <p:nvPr/>
            </p:nvSpPr>
            <p:spPr bwMode="auto">
              <a:xfrm>
                <a:off x="820692" y="815491"/>
                <a:ext cx="388165" cy="1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8" name="直接连接符 11"/>
              <p:cNvSpPr>
                <a:spLocks noChangeShapeType="1"/>
              </p:cNvSpPr>
              <p:nvPr/>
            </p:nvSpPr>
            <p:spPr bwMode="auto">
              <a:xfrm>
                <a:off x="820692" y="943073"/>
                <a:ext cx="388165" cy="1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09" name="直接连接符 12"/>
              <p:cNvSpPr>
                <a:spLocks noChangeShapeType="1"/>
              </p:cNvSpPr>
              <p:nvPr/>
            </p:nvSpPr>
            <p:spPr bwMode="auto">
              <a:xfrm>
                <a:off x="826239" y="1065109"/>
                <a:ext cx="388165" cy="1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10" name="流程图: 联系 13"/>
              <p:cNvSpPr>
                <a:spLocks noChangeArrowheads="1"/>
              </p:cNvSpPr>
              <p:nvPr/>
            </p:nvSpPr>
            <p:spPr bwMode="auto">
              <a:xfrm>
                <a:off x="1330852" y="909790"/>
                <a:ext cx="60999" cy="61020"/>
              </a:xfrm>
              <a:prstGeom prst="flowChartConnector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4111" name="流程图: 联系 14"/>
              <p:cNvSpPr>
                <a:spLocks noChangeArrowheads="1"/>
              </p:cNvSpPr>
              <p:nvPr/>
            </p:nvSpPr>
            <p:spPr bwMode="auto">
              <a:xfrm>
                <a:off x="1330852" y="1031826"/>
                <a:ext cx="60999" cy="66565"/>
              </a:xfrm>
              <a:prstGeom prst="flowChartConnector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4112" name="直接连接符 15"/>
              <p:cNvSpPr>
                <a:spLocks noChangeShapeType="1"/>
              </p:cNvSpPr>
              <p:nvPr/>
            </p:nvSpPr>
            <p:spPr bwMode="auto">
              <a:xfrm>
                <a:off x="1297581" y="782208"/>
                <a:ext cx="60999" cy="55471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13" name="直接连接符 16"/>
              <p:cNvSpPr>
                <a:spLocks noChangeShapeType="1"/>
              </p:cNvSpPr>
              <p:nvPr/>
            </p:nvSpPr>
            <p:spPr bwMode="auto">
              <a:xfrm flipV="1">
                <a:off x="1358580" y="721188"/>
                <a:ext cx="88723" cy="116491"/>
              </a:xfrm>
              <a:prstGeom prst="line">
                <a:avLst/>
              </a:prstGeom>
              <a:noFill/>
              <a:ln w="12700" cap="rnd">
                <a:solidFill>
                  <a:srgbClr val="FFFFFF"/>
                </a:solidFill>
                <a:beve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114" name="TextBox 7"/>
            <p:cNvSpPr>
              <a:spLocks noChangeArrowheads="1"/>
            </p:cNvSpPr>
            <p:nvPr/>
          </p:nvSpPr>
          <p:spPr bwMode="auto">
            <a:xfrm>
              <a:off x="533394" y="0"/>
              <a:ext cx="250983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3600" b="1">
                  <a:solidFill>
                    <a:srgbClr val="FFFFFF"/>
                  </a:solidFill>
                  <a:ea typeface="微软雅黑" panose="020B0503020204020204" charset="-122"/>
                </a:rPr>
                <a:t>介绍</a:t>
              </a:r>
              <a:endParaRPr lang="zh-CN" altLang="en-US"/>
            </a:p>
          </p:txBody>
        </p:sp>
      </p:grpSp>
      <p:sp>
        <p:nvSpPr>
          <p:cNvPr id="4115" name="TextBox 4"/>
          <p:cNvSpPr>
            <a:spLocks noChangeArrowheads="1"/>
          </p:cNvSpPr>
          <p:nvPr/>
        </p:nvSpPr>
        <p:spPr bwMode="auto">
          <a:xfrm>
            <a:off x="2190750" y="2473325"/>
            <a:ext cx="28067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FFFFF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 添加文本 添加文本 添加文本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 descr="C:\Users\114\Desktop\MacBook Pro Retina - Mock-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760" y="805815"/>
            <a:ext cx="4688205" cy="286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11"/>
          <p:cNvSpPr>
            <a:spLocks noChangeArrowheads="1"/>
          </p:cNvSpPr>
          <p:nvPr/>
        </p:nvSpPr>
        <p:spPr bwMode="auto">
          <a:xfrm>
            <a:off x="895350" y="200025"/>
            <a:ext cx="32067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FFFFFF"/>
                </a:solidFill>
                <a:ea typeface="微软雅黑" panose="020B0503020204020204" charset="-122"/>
              </a:rPr>
              <a:t>大批量</a:t>
            </a:r>
            <a:endParaRPr lang="zh-CN" altLang="en-US"/>
          </a:p>
        </p:txBody>
      </p:sp>
      <p:sp>
        <p:nvSpPr>
          <p:cNvPr id="35847" name="TextBox 8"/>
          <p:cNvSpPr>
            <a:spLocks noChangeArrowheads="1"/>
          </p:cNvSpPr>
          <p:nvPr/>
        </p:nvSpPr>
        <p:spPr bwMode="auto">
          <a:xfrm>
            <a:off x="7740650" y="4978400"/>
            <a:ext cx="5445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900">
                <a:solidFill>
                  <a:srgbClr val="FFFFFF"/>
                </a:solidFill>
                <a:ea typeface="微软雅黑" panose="020B0503020204020204" charset="-122"/>
              </a:rPr>
              <a:t>34/ 43</a:t>
            </a:r>
            <a:endParaRPr lang="zh-CN" altLang="en-US" sz="90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35848" name="TextBox 1"/>
          <p:cNvSpPr>
            <a:spLocks noChangeArrowheads="1"/>
          </p:cNvSpPr>
          <p:nvPr/>
        </p:nvSpPr>
        <p:spPr bwMode="auto">
          <a:xfrm>
            <a:off x="1260475" y="3427413"/>
            <a:ext cx="6543675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400" b="1">
                <a:solidFill>
                  <a:srgbClr val="33A6B2"/>
                </a:solidFill>
                <a:ea typeface="微软雅黑" panose="020B0503020204020204" charset="-122"/>
              </a:rPr>
              <a:t>2014</a:t>
            </a:r>
            <a:r>
              <a:rPr lang="zh-CN" altLang="en-US" sz="3400" b="1">
                <a:solidFill>
                  <a:srgbClr val="33A6B2"/>
                </a:solidFill>
                <a:ea typeface="微软雅黑" panose="020B0503020204020204" charset="-122"/>
              </a:rPr>
              <a:t>年最佳销售</a:t>
            </a:r>
            <a:endParaRPr lang="zh-CN" altLang="en-US"/>
          </a:p>
        </p:txBody>
      </p:sp>
      <p:sp>
        <p:nvSpPr>
          <p:cNvPr id="35849" name="TextBox 17"/>
          <p:cNvSpPr>
            <a:spLocks noChangeArrowheads="1"/>
          </p:cNvSpPr>
          <p:nvPr/>
        </p:nvSpPr>
        <p:spPr bwMode="auto">
          <a:xfrm>
            <a:off x="1479550" y="4044950"/>
            <a:ext cx="6226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组合 36"/>
          <p:cNvGrpSpPr/>
          <p:nvPr/>
        </p:nvGrpSpPr>
        <p:grpSpPr bwMode="auto">
          <a:xfrm rot="5400000" flipV="1">
            <a:off x="2910682" y="2004219"/>
            <a:ext cx="3003550" cy="1716087"/>
            <a:chOff x="0" y="0"/>
            <a:chExt cx="6083235" cy="3474720"/>
          </a:xfrm>
        </p:grpSpPr>
        <p:sp>
          <p:nvSpPr>
            <p:cNvPr id="36866" name="圆角矩形 37"/>
            <p:cNvSpPr>
              <a:spLocks noChangeArrowheads="1"/>
            </p:cNvSpPr>
            <p:nvPr/>
          </p:nvSpPr>
          <p:spPr bwMode="auto">
            <a:xfrm>
              <a:off x="-1" y="19287"/>
              <a:ext cx="6073590" cy="3452218"/>
            </a:xfrm>
            <a:prstGeom prst="roundRect">
              <a:avLst>
                <a:gd name="adj" fmla="val 7148"/>
              </a:avLst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36867" name="圆角矩形 38"/>
            <p:cNvSpPr>
              <a:spLocks noChangeArrowheads="1"/>
            </p:cNvSpPr>
            <p:nvPr/>
          </p:nvSpPr>
          <p:spPr bwMode="auto">
            <a:xfrm>
              <a:off x="3216" y="0"/>
              <a:ext cx="6080019" cy="3474720"/>
            </a:xfrm>
            <a:prstGeom prst="roundRect">
              <a:avLst>
                <a:gd name="adj" fmla="val 7981"/>
              </a:avLst>
            </a:prstGeom>
            <a:noFill/>
            <a:ln w="25400">
              <a:solidFill>
                <a:srgbClr val="BFBFBF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36868" name="矩形 39"/>
            <p:cNvSpPr>
              <a:spLocks noChangeArrowheads="1"/>
            </p:cNvSpPr>
            <p:nvPr/>
          </p:nvSpPr>
          <p:spPr bwMode="auto">
            <a:xfrm>
              <a:off x="472640" y="106076"/>
              <a:ext cx="5118663" cy="3281857"/>
            </a:xfrm>
            <a:prstGeom prst="rect">
              <a:avLst/>
            </a:prstGeom>
            <a:solidFill>
              <a:srgbClr val="6464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36869" name="流程图: 联系 5"/>
            <p:cNvSpPr>
              <a:spLocks noChangeArrowheads="1"/>
            </p:cNvSpPr>
            <p:nvPr/>
          </p:nvSpPr>
          <p:spPr bwMode="auto">
            <a:xfrm>
              <a:off x="5626671" y="1536462"/>
              <a:ext cx="405120" cy="405009"/>
            </a:xfrm>
            <a:custGeom>
              <a:avLst/>
              <a:gdLst>
                <a:gd name="T0" fmla="*/ 200025 w 404814"/>
                <a:gd name="T1" fmla="*/ 11907 h 404814"/>
                <a:gd name="T2" fmla="*/ 7143 w 404814"/>
                <a:gd name="T3" fmla="*/ 204789 h 404814"/>
                <a:gd name="T4" fmla="*/ 200025 w 404814"/>
                <a:gd name="T5" fmla="*/ 397671 h 404814"/>
                <a:gd name="T6" fmla="*/ 392907 w 404814"/>
                <a:gd name="T7" fmla="*/ 204789 h 404814"/>
                <a:gd name="T8" fmla="*/ 200025 w 404814"/>
                <a:gd name="T9" fmla="*/ 11907 h 404814"/>
                <a:gd name="T10" fmla="*/ 202407 w 404814"/>
                <a:gd name="T11" fmla="*/ 0 h 404814"/>
                <a:gd name="T12" fmla="*/ 404814 w 404814"/>
                <a:gd name="T13" fmla="*/ 202407 h 404814"/>
                <a:gd name="T14" fmla="*/ 202407 w 404814"/>
                <a:gd name="T15" fmla="*/ 404814 h 404814"/>
                <a:gd name="T16" fmla="*/ 0 w 404814"/>
                <a:gd name="T17" fmla="*/ 202407 h 404814"/>
                <a:gd name="T18" fmla="*/ 202407 w 404814"/>
                <a:gd name="T19" fmla="*/ 0 h 404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4814" h="404814">
                  <a:moveTo>
                    <a:pt x="200025" y="11907"/>
                  </a:moveTo>
                  <a:cubicBezTo>
                    <a:pt x="93499" y="11907"/>
                    <a:pt x="7143" y="98263"/>
                    <a:pt x="7143" y="204789"/>
                  </a:cubicBezTo>
                  <a:cubicBezTo>
                    <a:pt x="7143" y="311315"/>
                    <a:pt x="93499" y="397671"/>
                    <a:pt x="200025" y="397671"/>
                  </a:cubicBezTo>
                  <a:cubicBezTo>
                    <a:pt x="306551" y="397671"/>
                    <a:pt x="392907" y="311315"/>
                    <a:pt x="392907" y="204789"/>
                  </a:cubicBezTo>
                  <a:cubicBezTo>
                    <a:pt x="392907" y="98263"/>
                    <a:pt x="306551" y="11907"/>
                    <a:pt x="200025" y="11907"/>
                  </a:cubicBezTo>
                  <a:close/>
                  <a:moveTo>
                    <a:pt x="202407" y="0"/>
                  </a:moveTo>
                  <a:cubicBezTo>
                    <a:pt x="314193" y="0"/>
                    <a:pt x="404814" y="90621"/>
                    <a:pt x="404814" y="202407"/>
                  </a:cubicBezTo>
                  <a:cubicBezTo>
                    <a:pt x="404814" y="314193"/>
                    <a:pt x="314193" y="404814"/>
                    <a:pt x="202407" y="404814"/>
                  </a:cubicBezTo>
                  <a:cubicBezTo>
                    <a:pt x="90621" y="404814"/>
                    <a:pt x="0" y="314193"/>
                    <a:pt x="0" y="202407"/>
                  </a:cubicBezTo>
                  <a:cubicBezTo>
                    <a:pt x="0" y="90621"/>
                    <a:pt x="90621" y="0"/>
                    <a:pt x="202407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36870" name="矩形 41"/>
            <p:cNvSpPr>
              <a:spLocks noChangeArrowheads="1"/>
            </p:cNvSpPr>
            <p:nvPr/>
          </p:nvSpPr>
          <p:spPr bwMode="auto">
            <a:xfrm>
              <a:off x="225067" y="980380"/>
              <a:ext cx="48230" cy="1533247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36872" name="TextBox 11"/>
          <p:cNvSpPr>
            <a:spLocks noChangeArrowheads="1"/>
          </p:cNvSpPr>
          <p:nvPr/>
        </p:nvSpPr>
        <p:spPr bwMode="auto">
          <a:xfrm>
            <a:off x="895350" y="200025"/>
            <a:ext cx="32067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FFFFFF"/>
                </a:solidFill>
                <a:ea typeface="微软雅黑" panose="020B0503020204020204" charset="-122"/>
              </a:rPr>
              <a:t>产品</a:t>
            </a:r>
            <a:endParaRPr lang="zh-CN" altLang="en-US"/>
          </a:p>
        </p:txBody>
      </p:sp>
      <p:sp>
        <p:nvSpPr>
          <p:cNvPr id="36876" name="TextBox 8"/>
          <p:cNvSpPr>
            <a:spLocks noChangeArrowheads="1"/>
          </p:cNvSpPr>
          <p:nvPr/>
        </p:nvSpPr>
        <p:spPr bwMode="auto">
          <a:xfrm>
            <a:off x="7740650" y="4978400"/>
            <a:ext cx="5445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900">
                <a:solidFill>
                  <a:srgbClr val="FFFFFF"/>
                </a:solidFill>
                <a:ea typeface="微软雅黑" panose="020B0503020204020204" charset="-122"/>
              </a:rPr>
              <a:t>35/ 43</a:t>
            </a:r>
            <a:endParaRPr lang="zh-CN" altLang="en-US" sz="90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36877" name="TextBox 16"/>
          <p:cNvSpPr>
            <a:spLocks noChangeArrowheads="1"/>
          </p:cNvSpPr>
          <p:nvPr/>
        </p:nvSpPr>
        <p:spPr bwMode="auto">
          <a:xfrm>
            <a:off x="898525" y="1725613"/>
            <a:ext cx="264795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  <p:sp>
        <p:nvSpPr>
          <p:cNvPr id="36878" name="TextBox 1"/>
          <p:cNvSpPr>
            <a:spLocks noChangeArrowheads="1"/>
          </p:cNvSpPr>
          <p:nvPr/>
        </p:nvSpPr>
        <p:spPr bwMode="auto">
          <a:xfrm>
            <a:off x="911225" y="1349375"/>
            <a:ext cx="2393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B1DE64"/>
                </a:solidFill>
                <a:ea typeface="微软雅黑" panose="020B0503020204020204" charset="-122"/>
              </a:rPr>
              <a:t>稳定的系统</a:t>
            </a:r>
            <a:endParaRPr lang="zh-CN" altLang="en-US"/>
          </a:p>
        </p:txBody>
      </p:sp>
      <p:sp>
        <p:nvSpPr>
          <p:cNvPr id="36879" name="直接连接符 19"/>
          <p:cNvSpPr>
            <a:spLocks noChangeShapeType="1"/>
          </p:cNvSpPr>
          <p:nvPr/>
        </p:nvSpPr>
        <p:spPr bwMode="auto">
          <a:xfrm flipV="1">
            <a:off x="933450" y="1739900"/>
            <a:ext cx="2828925" cy="3175"/>
          </a:xfrm>
          <a:prstGeom prst="line">
            <a:avLst/>
          </a:prstGeom>
          <a:noFill/>
          <a:ln w="28575">
            <a:solidFill>
              <a:srgbClr val="B1DE64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0" name="流程图: 联系 20"/>
          <p:cNvSpPr>
            <a:spLocks noChangeArrowheads="1"/>
          </p:cNvSpPr>
          <p:nvPr/>
        </p:nvSpPr>
        <p:spPr bwMode="auto">
          <a:xfrm>
            <a:off x="3752850" y="1698625"/>
            <a:ext cx="88900" cy="88900"/>
          </a:xfrm>
          <a:prstGeom prst="flowChartConnector">
            <a:avLst/>
          </a:prstGeom>
          <a:solidFill>
            <a:srgbClr val="B1DE6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6881" name="TextBox 22"/>
          <p:cNvSpPr>
            <a:spLocks noChangeArrowheads="1"/>
          </p:cNvSpPr>
          <p:nvPr/>
        </p:nvSpPr>
        <p:spPr bwMode="auto">
          <a:xfrm>
            <a:off x="5813425" y="1725613"/>
            <a:ext cx="264795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  <p:sp>
        <p:nvSpPr>
          <p:cNvPr id="36882" name="TextBox 23"/>
          <p:cNvSpPr>
            <a:spLocks noChangeArrowheads="1"/>
          </p:cNvSpPr>
          <p:nvPr/>
        </p:nvSpPr>
        <p:spPr bwMode="auto">
          <a:xfrm>
            <a:off x="5813425" y="1346200"/>
            <a:ext cx="23939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7BBC28"/>
                </a:solidFill>
                <a:ea typeface="微软雅黑" panose="020B0503020204020204" charset="-122"/>
              </a:rPr>
              <a:t>逼真演绎</a:t>
            </a:r>
            <a:endParaRPr lang="zh-CN" altLang="en-US"/>
          </a:p>
        </p:txBody>
      </p:sp>
      <p:sp>
        <p:nvSpPr>
          <p:cNvPr id="36883" name="直接连接符 24"/>
          <p:cNvSpPr>
            <a:spLocks noChangeShapeType="1"/>
          </p:cNvSpPr>
          <p:nvPr/>
        </p:nvSpPr>
        <p:spPr bwMode="auto">
          <a:xfrm>
            <a:off x="5103813" y="1743075"/>
            <a:ext cx="3157537" cy="0"/>
          </a:xfrm>
          <a:prstGeom prst="line">
            <a:avLst/>
          </a:prstGeom>
          <a:noFill/>
          <a:ln w="28575">
            <a:solidFill>
              <a:srgbClr val="7BBC2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4" name="流程图: 联系 25"/>
          <p:cNvSpPr>
            <a:spLocks noChangeArrowheads="1"/>
          </p:cNvSpPr>
          <p:nvPr/>
        </p:nvSpPr>
        <p:spPr bwMode="auto">
          <a:xfrm>
            <a:off x="5022850" y="1698625"/>
            <a:ext cx="88900" cy="88900"/>
          </a:xfrm>
          <a:prstGeom prst="flowChartConnector">
            <a:avLst/>
          </a:prstGeom>
          <a:solidFill>
            <a:srgbClr val="7BBC2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6885" name="TextBox 28"/>
          <p:cNvSpPr>
            <a:spLocks noChangeArrowheads="1"/>
          </p:cNvSpPr>
          <p:nvPr/>
        </p:nvSpPr>
        <p:spPr bwMode="auto">
          <a:xfrm>
            <a:off x="893763" y="3843338"/>
            <a:ext cx="264795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  <p:sp>
        <p:nvSpPr>
          <p:cNvPr id="36886" name="TextBox 29"/>
          <p:cNvSpPr>
            <a:spLocks noChangeArrowheads="1"/>
          </p:cNvSpPr>
          <p:nvPr/>
        </p:nvSpPr>
        <p:spPr bwMode="auto">
          <a:xfrm>
            <a:off x="896938" y="3462338"/>
            <a:ext cx="2393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0A3A4A"/>
                </a:solidFill>
                <a:ea typeface="微软雅黑" panose="020B0503020204020204" charset="-122"/>
              </a:rPr>
              <a:t>高像素</a:t>
            </a:r>
            <a:endParaRPr lang="zh-CN" altLang="en-US"/>
          </a:p>
        </p:txBody>
      </p:sp>
      <p:sp>
        <p:nvSpPr>
          <p:cNvPr id="36887" name="直接连接符 30"/>
          <p:cNvSpPr>
            <a:spLocks noChangeShapeType="1"/>
          </p:cNvSpPr>
          <p:nvPr/>
        </p:nvSpPr>
        <p:spPr bwMode="auto">
          <a:xfrm flipV="1">
            <a:off x="933450" y="3857625"/>
            <a:ext cx="2828925" cy="3175"/>
          </a:xfrm>
          <a:prstGeom prst="line">
            <a:avLst/>
          </a:prstGeom>
          <a:noFill/>
          <a:ln w="28575">
            <a:solidFill>
              <a:srgbClr val="0A3A4A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88" name="流程图: 联系 31"/>
          <p:cNvSpPr>
            <a:spLocks noChangeArrowheads="1"/>
          </p:cNvSpPr>
          <p:nvPr/>
        </p:nvSpPr>
        <p:spPr bwMode="auto">
          <a:xfrm>
            <a:off x="3752850" y="3816350"/>
            <a:ext cx="88900" cy="88900"/>
          </a:xfrm>
          <a:prstGeom prst="flowChartConnector">
            <a:avLst/>
          </a:prstGeom>
          <a:solidFill>
            <a:srgbClr val="0A3A4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6889" name="TextBox 32"/>
          <p:cNvSpPr>
            <a:spLocks noChangeArrowheads="1"/>
          </p:cNvSpPr>
          <p:nvPr/>
        </p:nvSpPr>
        <p:spPr bwMode="auto">
          <a:xfrm>
            <a:off x="5805488" y="3641725"/>
            <a:ext cx="26479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  <p:sp>
        <p:nvSpPr>
          <p:cNvPr id="36890" name="TextBox 33"/>
          <p:cNvSpPr>
            <a:spLocks noChangeArrowheads="1"/>
          </p:cNvSpPr>
          <p:nvPr/>
        </p:nvSpPr>
        <p:spPr bwMode="auto">
          <a:xfrm>
            <a:off x="5803900" y="3259138"/>
            <a:ext cx="2393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7BBC28"/>
                </a:solidFill>
                <a:ea typeface="微软雅黑" panose="020B0503020204020204" charset="-122"/>
              </a:rPr>
              <a:t>高质玻璃</a:t>
            </a:r>
            <a:endParaRPr lang="zh-CN" altLang="en-US"/>
          </a:p>
        </p:txBody>
      </p:sp>
      <p:sp>
        <p:nvSpPr>
          <p:cNvPr id="36891" name="直接连接符 34"/>
          <p:cNvSpPr>
            <a:spLocks noChangeShapeType="1"/>
          </p:cNvSpPr>
          <p:nvPr/>
        </p:nvSpPr>
        <p:spPr bwMode="auto">
          <a:xfrm>
            <a:off x="5095875" y="3659188"/>
            <a:ext cx="3157538" cy="1587"/>
          </a:xfrm>
          <a:prstGeom prst="line">
            <a:avLst/>
          </a:prstGeom>
          <a:noFill/>
          <a:ln w="28575">
            <a:solidFill>
              <a:srgbClr val="33A6B2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92" name="流程图: 联系 35"/>
          <p:cNvSpPr>
            <a:spLocks noChangeArrowheads="1"/>
          </p:cNvSpPr>
          <p:nvPr/>
        </p:nvSpPr>
        <p:spPr bwMode="auto">
          <a:xfrm>
            <a:off x="5014913" y="3614738"/>
            <a:ext cx="88900" cy="88900"/>
          </a:xfrm>
          <a:prstGeom prst="flowChartConnector">
            <a:avLst/>
          </a:prstGeom>
          <a:solidFill>
            <a:srgbClr val="33A6B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3"/>
          <p:cNvSpPr>
            <a:spLocks noChangeArrowheads="1"/>
          </p:cNvSpPr>
          <p:nvPr/>
        </p:nvSpPr>
        <p:spPr bwMode="auto">
          <a:xfrm>
            <a:off x="895350" y="200025"/>
            <a:ext cx="32067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FFFFFF"/>
                </a:solidFill>
                <a:ea typeface="微软雅黑" panose="020B0503020204020204" charset="-122"/>
              </a:rPr>
              <a:t>商业</a:t>
            </a:r>
            <a:endParaRPr lang="zh-CN" altLang="en-US"/>
          </a:p>
        </p:txBody>
      </p:sp>
      <p:sp>
        <p:nvSpPr>
          <p:cNvPr id="37894" name="TextBox 10"/>
          <p:cNvSpPr>
            <a:spLocks noChangeArrowheads="1"/>
          </p:cNvSpPr>
          <p:nvPr/>
        </p:nvSpPr>
        <p:spPr bwMode="auto">
          <a:xfrm>
            <a:off x="7740650" y="4978400"/>
            <a:ext cx="5445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900">
                <a:solidFill>
                  <a:srgbClr val="FFFFFF"/>
                </a:solidFill>
                <a:ea typeface="微软雅黑" panose="020B0503020204020204" charset="-122"/>
              </a:rPr>
              <a:t>36/ 43</a:t>
            </a:r>
            <a:endParaRPr lang="zh-CN" altLang="en-US" sz="90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grpSp>
        <p:nvGrpSpPr>
          <p:cNvPr id="37895" name="组合 24"/>
          <p:cNvGrpSpPr/>
          <p:nvPr/>
        </p:nvGrpSpPr>
        <p:grpSpPr bwMode="auto">
          <a:xfrm>
            <a:off x="915988" y="1273175"/>
            <a:ext cx="7340600" cy="3154363"/>
            <a:chOff x="0" y="0"/>
            <a:chExt cx="7340244" cy="3153083"/>
          </a:xfrm>
        </p:grpSpPr>
        <p:sp>
          <p:nvSpPr>
            <p:cNvPr id="37896" name="圆角矩形 19"/>
            <p:cNvSpPr>
              <a:spLocks noChangeArrowheads="1"/>
            </p:cNvSpPr>
            <p:nvPr/>
          </p:nvSpPr>
          <p:spPr bwMode="auto">
            <a:xfrm>
              <a:off x="0" y="14282"/>
              <a:ext cx="7327545" cy="3132453"/>
            </a:xfrm>
            <a:prstGeom prst="roundRect">
              <a:avLst>
                <a:gd name="adj" fmla="val 7148"/>
              </a:avLst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37897" name="矩形 21"/>
            <p:cNvSpPr>
              <a:spLocks noChangeArrowheads="1"/>
            </p:cNvSpPr>
            <p:nvPr/>
          </p:nvSpPr>
          <p:spPr bwMode="auto">
            <a:xfrm>
              <a:off x="428604" y="95211"/>
              <a:ext cx="6357629" cy="2978529"/>
            </a:xfrm>
            <a:prstGeom prst="rect">
              <a:avLst/>
            </a:prstGeom>
            <a:solidFill>
              <a:srgbClr val="F7F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37898" name="圆角矩形 20"/>
            <p:cNvSpPr>
              <a:spLocks noChangeArrowheads="1"/>
            </p:cNvSpPr>
            <p:nvPr/>
          </p:nvSpPr>
          <p:spPr bwMode="auto">
            <a:xfrm>
              <a:off x="1587" y="0"/>
              <a:ext cx="7338657" cy="3153083"/>
            </a:xfrm>
            <a:prstGeom prst="roundRect">
              <a:avLst>
                <a:gd name="adj" fmla="val 7981"/>
              </a:avLst>
            </a:prstGeom>
            <a:noFill/>
            <a:ln w="25400">
              <a:solidFill>
                <a:srgbClr val="BFBFBF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37899" name="流程图: 联系 2"/>
            <p:cNvSpPr>
              <a:spLocks noChangeArrowheads="1"/>
            </p:cNvSpPr>
            <p:nvPr/>
          </p:nvSpPr>
          <p:spPr bwMode="auto">
            <a:xfrm>
              <a:off x="3144684" y="1133015"/>
              <a:ext cx="900069" cy="901334"/>
            </a:xfrm>
            <a:prstGeom prst="flowChartConnector">
              <a:avLst/>
            </a:prstGeom>
            <a:solidFill>
              <a:srgbClr val="7BBC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37900" name="等腰三角形 1"/>
            <p:cNvSpPr>
              <a:spLocks noChangeArrowheads="1"/>
            </p:cNvSpPr>
            <p:nvPr/>
          </p:nvSpPr>
          <p:spPr bwMode="auto">
            <a:xfrm rot="5400000">
              <a:off x="3417802" y="1372554"/>
              <a:ext cx="455428" cy="420667"/>
            </a:xfrm>
            <a:prstGeom prst="triangle">
              <a:avLst>
                <a:gd name="adj" fmla="val 50000"/>
              </a:avLst>
            </a:pr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37901" name="流程图: 联系 5"/>
            <p:cNvSpPr>
              <a:spLocks noChangeArrowheads="1"/>
            </p:cNvSpPr>
            <p:nvPr/>
          </p:nvSpPr>
          <p:spPr bwMode="auto">
            <a:xfrm>
              <a:off x="6879891" y="1447213"/>
              <a:ext cx="366694" cy="368151"/>
            </a:xfrm>
            <a:custGeom>
              <a:avLst/>
              <a:gdLst>
                <a:gd name="T0" fmla="*/ 200025 w 404814"/>
                <a:gd name="T1" fmla="*/ 11907 h 404814"/>
                <a:gd name="T2" fmla="*/ 7143 w 404814"/>
                <a:gd name="T3" fmla="*/ 204789 h 404814"/>
                <a:gd name="T4" fmla="*/ 200025 w 404814"/>
                <a:gd name="T5" fmla="*/ 397671 h 404814"/>
                <a:gd name="T6" fmla="*/ 392907 w 404814"/>
                <a:gd name="T7" fmla="*/ 204789 h 404814"/>
                <a:gd name="T8" fmla="*/ 200025 w 404814"/>
                <a:gd name="T9" fmla="*/ 11907 h 404814"/>
                <a:gd name="T10" fmla="*/ 202407 w 404814"/>
                <a:gd name="T11" fmla="*/ 0 h 404814"/>
                <a:gd name="T12" fmla="*/ 404814 w 404814"/>
                <a:gd name="T13" fmla="*/ 202407 h 404814"/>
                <a:gd name="T14" fmla="*/ 202407 w 404814"/>
                <a:gd name="T15" fmla="*/ 404814 h 404814"/>
                <a:gd name="T16" fmla="*/ 0 w 404814"/>
                <a:gd name="T17" fmla="*/ 202407 h 404814"/>
                <a:gd name="T18" fmla="*/ 202407 w 404814"/>
                <a:gd name="T19" fmla="*/ 0 h 404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4814" h="404814">
                  <a:moveTo>
                    <a:pt x="200025" y="11907"/>
                  </a:moveTo>
                  <a:cubicBezTo>
                    <a:pt x="93499" y="11907"/>
                    <a:pt x="7143" y="98263"/>
                    <a:pt x="7143" y="204789"/>
                  </a:cubicBezTo>
                  <a:cubicBezTo>
                    <a:pt x="7143" y="311315"/>
                    <a:pt x="93499" y="397671"/>
                    <a:pt x="200025" y="397671"/>
                  </a:cubicBezTo>
                  <a:cubicBezTo>
                    <a:pt x="306551" y="397671"/>
                    <a:pt x="392907" y="311315"/>
                    <a:pt x="392907" y="204789"/>
                  </a:cubicBezTo>
                  <a:cubicBezTo>
                    <a:pt x="392907" y="98263"/>
                    <a:pt x="306551" y="11907"/>
                    <a:pt x="200025" y="11907"/>
                  </a:cubicBezTo>
                  <a:close/>
                  <a:moveTo>
                    <a:pt x="202407" y="0"/>
                  </a:moveTo>
                  <a:cubicBezTo>
                    <a:pt x="314193" y="0"/>
                    <a:pt x="404814" y="90621"/>
                    <a:pt x="404814" y="202407"/>
                  </a:cubicBezTo>
                  <a:cubicBezTo>
                    <a:pt x="404814" y="314193"/>
                    <a:pt x="314193" y="404814"/>
                    <a:pt x="202407" y="404814"/>
                  </a:cubicBezTo>
                  <a:cubicBezTo>
                    <a:pt x="90621" y="404814"/>
                    <a:pt x="0" y="314193"/>
                    <a:pt x="0" y="202407"/>
                  </a:cubicBezTo>
                  <a:cubicBezTo>
                    <a:pt x="0" y="90621"/>
                    <a:pt x="90621" y="0"/>
                    <a:pt x="202407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37902" name="矩形 23"/>
            <p:cNvSpPr>
              <a:spLocks noChangeArrowheads="1"/>
            </p:cNvSpPr>
            <p:nvPr/>
          </p:nvSpPr>
          <p:spPr bwMode="auto">
            <a:xfrm>
              <a:off x="204777" y="888639"/>
              <a:ext cx="41273" cy="1391673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 descr="C:\Users\114\Desktop\MacBook Pro Retina - Mock-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201738"/>
            <a:ext cx="4695825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extBox 1"/>
          <p:cNvSpPr>
            <a:spLocks noChangeArrowheads="1"/>
          </p:cNvSpPr>
          <p:nvPr/>
        </p:nvSpPr>
        <p:spPr bwMode="auto">
          <a:xfrm>
            <a:off x="2039938" y="4025900"/>
            <a:ext cx="35845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400" b="1">
                <a:solidFill>
                  <a:srgbClr val="0A3A4A"/>
                </a:solidFill>
                <a:ea typeface="微软雅黑" panose="020B0503020204020204" charset="-122"/>
              </a:rPr>
              <a:t>Onebook x29</a:t>
            </a:r>
            <a:endParaRPr lang="zh-CN" altLang="en-US" sz="3400" b="1">
              <a:solidFill>
                <a:srgbClr val="0A3A4A"/>
              </a:solidFill>
              <a:ea typeface="微软雅黑" panose="020B0503020204020204" charset="-122"/>
            </a:endParaRPr>
          </a:p>
        </p:txBody>
      </p:sp>
      <p:sp>
        <p:nvSpPr>
          <p:cNvPr id="38915" name="空心弧 2"/>
          <p:cNvSpPr>
            <a:spLocks noChangeArrowheads="1"/>
          </p:cNvSpPr>
          <p:nvPr/>
        </p:nvSpPr>
        <p:spPr bwMode="auto">
          <a:xfrm flipV="1">
            <a:off x="6511925" y="1298575"/>
            <a:ext cx="1233488" cy="1233488"/>
          </a:xfrm>
          <a:custGeom>
            <a:avLst/>
            <a:gdLst>
              <a:gd name="T0" fmla="*/ 1198 w 21600"/>
              <a:gd name="T1" fmla="*/ 8839 h 21600"/>
              <a:gd name="T2" fmla="*/ 10800 w 21600"/>
              <a:gd name="T3" fmla="*/ 1000 h 21600"/>
              <a:gd name="T4" fmla="*/ 20403 w 21600"/>
              <a:gd name="T5" fmla="*/ 8835 h 21600"/>
              <a:gd name="T6" fmla="*/ 21381 w 21600"/>
              <a:gd name="T7" fmla="*/ 8639 h 21600"/>
              <a:gd name="T8" fmla="*/ 10799 w 21600"/>
              <a:gd name="T9" fmla="*/ 0 h 21600"/>
              <a:gd name="T10" fmla="*/ 216 w 21600"/>
              <a:gd name="T11" fmla="*/ 86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198" y="8839"/>
                </a:moveTo>
                <a:cubicBezTo>
                  <a:pt x="2107" y="4364"/>
                  <a:pt x="6061" y="1000"/>
                  <a:pt x="10800" y="1000"/>
                </a:cubicBezTo>
                <a:cubicBezTo>
                  <a:pt x="15540" y="1000"/>
                  <a:pt x="19494" y="4366"/>
                  <a:pt x="20403" y="8835"/>
                </a:cubicBezTo>
                <a:lnTo>
                  <a:pt x="21381" y="8639"/>
                </a:lnTo>
                <a:cubicBezTo>
                  <a:pt x="20379" y="3707"/>
                  <a:pt x="16022" y="0"/>
                  <a:pt x="10799" y="0"/>
                </a:cubicBezTo>
                <a:cubicBezTo>
                  <a:pt x="5575" y="0"/>
                  <a:pt x="1217" y="3709"/>
                  <a:pt x="216" y="8637"/>
                </a:cubicBezTo>
                <a:close/>
              </a:path>
            </a:pathLst>
          </a:custGeom>
          <a:solidFill>
            <a:srgbClr val="7BBC2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38916" name="空心弧 4"/>
          <p:cNvSpPr>
            <a:spLocks noChangeArrowheads="1"/>
          </p:cNvSpPr>
          <p:nvPr/>
        </p:nvSpPr>
        <p:spPr bwMode="auto">
          <a:xfrm flipV="1">
            <a:off x="6550025" y="1327150"/>
            <a:ext cx="1163638" cy="1162050"/>
          </a:xfrm>
          <a:custGeom>
            <a:avLst/>
            <a:gdLst>
              <a:gd name="T0" fmla="*/ 12914 w 21600"/>
              <a:gd name="T1" fmla="*/ 20896 h 21600"/>
              <a:gd name="T2" fmla="*/ 10799 w 21600"/>
              <a:gd name="T3" fmla="*/ 21115 h 21600"/>
              <a:gd name="T4" fmla="*/ 8682 w 21600"/>
              <a:gd name="T5" fmla="*/ 20898 h 21600"/>
              <a:gd name="T6" fmla="*/ 8585 w 21600"/>
              <a:gd name="T7" fmla="*/ 21370 h 21600"/>
              <a:gd name="T8" fmla="*/ 10799 w 21600"/>
              <a:gd name="T9" fmla="*/ 21599 h 21600"/>
              <a:gd name="T10" fmla="*/ 13019 w 21600"/>
              <a:gd name="T11" fmla="*/ 2137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2914" y="20896"/>
                </a:moveTo>
                <a:cubicBezTo>
                  <a:pt x="12233" y="21040"/>
                  <a:pt x="11525" y="21115"/>
                  <a:pt x="10799" y="21115"/>
                </a:cubicBezTo>
                <a:cubicBezTo>
                  <a:pt x="10072" y="21115"/>
                  <a:pt x="9363" y="21040"/>
                  <a:pt x="8682" y="20898"/>
                </a:cubicBezTo>
                <a:lnTo>
                  <a:pt x="8585" y="21370"/>
                </a:lnTo>
                <a:cubicBezTo>
                  <a:pt x="9298" y="21521"/>
                  <a:pt x="10039" y="21599"/>
                  <a:pt x="10799" y="21599"/>
                </a:cubicBezTo>
                <a:cubicBezTo>
                  <a:pt x="11560" y="21599"/>
                  <a:pt x="12302" y="21520"/>
                  <a:pt x="13019" y="21371"/>
                </a:cubicBezTo>
                <a:close/>
              </a:path>
            </a:pathLst>
          </a:custGeom>
          <a:solidFill>
            <a:srgbClr val="7BBC2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38917" name="空心弧 5"/>
          <p:cNvSpPr>
            <a:spLocks noChangeArrowheads="1"/>
          </p:cNvSpPr>
          <p:nvPr/>
        </p:nvSpPr>
        <p:spPr bwMode="auto">
          <a:xfrm flipV="1">
            <a:off x="6537325" y="2781300"/>
            <a:ext cx="1233488" cy="1233488"/>
          </a:xfrm>
          <a:custGeom>
            <a:avLst/>
            <a:gdLst>
              <a:gd name="T0" fmla="*/ 3729 w 21600"/>
              <a:gd name="T1" fmla="*/ 17585 h 21600"/>
              <a:gd name="T2" fmla="*/ 1000 w 21600"/>
              <a:gd name="T3" fmla="*/ 10800 h 21600"/>
              <a:gd name="T4" fmla="*/ 10800 w 21600"/>
              <a:gd name="T5" fmla="*/ 1000 h 21600"/>
              <a:gd name="T6" fmla="*/ 20600 w 21600"/>
              <a:gd name="T7" fmla="*/ 10800 h 21600"/>
              <a:gd name="T8" fmla="*/ 17871 w 21600"/>
              <a:gd name="T9" fmla="*/ 17585 h 21600"/>
              <a:gd name="T10" fmla="*/ 18592 w 21600"/>
              <a:gd name="T11" fmla="*/ 18277 h 21600"/>
              <a:gd name="T12" fmla="*/ 21600 w 21600"/>
              <a:gd name="T13" fmla="*/ 10799 h 21600"/>
              <a:gd name="T14" fmla="*/ 10800 w 21600"/>
              <a:gd name="T15" fmla="*/ -1 h 21600"/>
              <a:gd name="T16" fmla="*/ 0 w 21600"/>
              <a:gd name="T17" fmla="*/ 10799 h 21600"/>
              <a:gd name="T18" fmla="*/ 3008 w 21600"/>
              <a:gd name="T19" fmla="*/ 182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3729" y="17585"/>
                </a:moveTo>
                <a:cubicBezTo>
                  <a:pt x="2039" y="15825"/>
                  <a:pt x="1000" y="13434"/>
                  <a:pt x="1000" y="10800"/>
                </a:cubicBezTo>
                <a:cubicBezTo>
                  <a:pt x="1000" y="5388"/>
                  <a:pt x="5388" y="1000"/>
                  <a:pt x="10800" y="1000"/>
                </a:cubicBezTo>
                <a:cubicBezTo>
                  <a:pt x="16212" y="1000"/>
                  <a:pt x="20600" y="5388"/>
                  <a:pt x="20600" y="10800"/>
                </a:cubicBezTo>
                <a:cubicBezTo>
                  <a:pt x="20600" y="13434"/>
                  <a:pt x="19561" y="15825"/>
                  <a:pt x="17871" y="17585"/>
                </a:cubicBezTo>
                <a:lnTo>
                  <a:pt x="18592" y="18277"/>
                </a:lnTo>
                <a:cubicBezTo>
                  <a:pt x="20455" y="16336"/>
                  <a:pt x="21600" y="13701"/>
                  <a:pt x="21600" y="10799"/>
                </a:cubicBezTo>
                <a:cubicBezTo>
                  <a:pt x="21600" y="4834"/>
                  <a:pt x="16765" y="-1"/>
                  <a:pt x="10800" y="-1"/>
                </a:cubicBezTo>
                <a:cubicBezTo>
                  <a:pt x="4835" y="-1"/>
                  <a:pt x="0" y="4834"/>
                  <a:pt x="0" y="10799"/>
                </a:cubicBezTo>
                <a:cubicBezTo>
                  <a:pt x="0" y="13701"/>
                  <a:pt x="1145" y="16336"/>
                  <a:pt x="3008" y="18277"/>
                </a:cubicBezTo>
                <a:close/>
              </a:path>
            </a:pathLst>
          </a:custGeom>
          <a:solidFill>
            <a:srgbClr val="33A6B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38918" name="空心弧 6"/>
          <p:cNvSpPr>
            <a:spLocks noChangeArrowheads="1"/>
          </p:cNvSpPr>
          <p:nvPr/>
        </p:nvSpPr>
        <p:spPr bwMode="auto">
          <a:xfrm flipV="1">
            <a:off x="6573838" y="2809875"/>
            <a:ext cx="1163637" cy="1162050"/>
          </a:xfrm>
          <a:custGeom>
            <a:avLst/>
            <a:gdLst>
              <a:gd name="T0" fmla="*/ 12914 w 21600"/>
              <a:gd name="T1" fmla="*/ 20896 h 21600"/>
              <a:gd name="T2" fmla="*/ 10799 w 21600"/>
              <a:gd name="T3" fmla="*/ 21115 h 21600"/>
              <a:gd name="T4" fmla="*/ 8682 w 21600"/>
              <a:gd name="T5" fmla="*/ 20898 h 21600"/>
              <a:gd name="T6" fmla="*/ 8585 w 21600"/>
              <a:gd name="T7" fmla="*/ 21370 h 21600"/>
              <a:gd name="T8" fmla="*/ 10799 w 21600"/>
              <a:gd name="T9" fmla="*/ 21599 h 21600"/>
              <a:gd name="T10" fmla="*/ 13019 w 21600"/>
              <a:gd name="T11" fmla="*/ 2137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2914" y="20896"/>
                </a:moveTo>
                <a:cubicBezTo>
                  <a:pt x="12233" y="21040"/>
                  <a:pt x="11525" y="21115"/>
                  <a:pt x="10799" y="21115"/>
                </a:cubicBezTo>
                <a:cubicBezTo>
                  <a:pt x="10072" y="21115"/>
                  <a:pt x="9363" y="21040"/>
                  <a:pt x="8682" y="20898"/>
                </a:cubicBezTo>
                <a:lnTo>
                  <a:pt x="8585" y="21370"/>
                </a:lnTo>
                <a:cubicBezTo>
                  <a:pt x="9298" y="21521"/>
                  <a:pt x="10039" y="21599"/>
                  <a:pt x="10799" y="21599"/>
                </a:cubicBezTo>
                <a:cubicBezTo>
                  <a:pt x="11560" y="21599"/>
                  <a:pt x="12302" y="21520"/>
                  <a:pt x="13019" y="21371"/>
                </a:cubicBezTo>
                <a:close/>
              </a:path>
            </a:pathLst>
          </a:custGeom>
          <a:solidFill>
            <a:srgbClr val="33A6B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38919" name="TextBox 3"/>
          <p:cNvSpPr>
            <a:spLocks noChangeArrowheads="1"/>
          </p:cNvSpPr>
          <p:nvPr/>
        </p:nvSpPr>
        <p:spPr bwMode="auto">
          <a:xfrm>
            <a:off x="6786563" y="1590675"/>
            <a:ext cx="757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ea typeface="微软雅黑" panose="020B0503020204020204" charset="-122"/>
              </a:rPr>
              <a:t>HDDSSD</a:t>
            </a:r>
            <a:endParaRPr lang="zh-CN" altLang="en-US" sz="2000" b="1">
              <a:solidFill>
                <a:srgbClr val="000000"/>
              </a:solidFill>
              <a:ea typeface="微软雅黑" panose="020B0503020204020204" charset="-122"/>
            </a:endParaRPr>
          </a:p>
        </p:txBody>
      </p:sp>
      <p:sp>
        <p:nvSpPr>
          <p:cNvPr id="38920" name="TextBox 8"/>
          <p:cNvSpPr>
            <a:spLocks noChangeArrowheads="1"/>
          </p:cNvSpPr>
          <p:nvPr/>
        </p:nvSpPr>
        <p:spPr bwMode="auto">
          <a:xfrm>
            <a:off x="6800850" y="3090863"/>
            <a:ext cx="757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ea typeface="微软雅黑" panose="020B0503020204020204" charset="-122"/>
              </a:rPr>
              <a:t>CPUGPU</a:t>
            </a:r>
            <a:endParaRPr lang="zh-CN" altLang="en-US" sz="2000" b="1">
              <a:solidFill>
                <a:srgbClr val="000000"/>
              </a:solidFill>
              <a:ea typeface="微软雅黑" panose="020B0503020204020204" charset="-122"/>
            </a:endParaRPr>
          </a:p>
        </p:txBody>
      </p:sp>
      <p:sp>
        <p:nvSpPr>
          <p:cNvPr id="38922" name="TextBox 19"/>
          <p:cNvSpPr>
            <a:spLocks noChangeArrowheads="1"/>
          </p:cNvSpPr>
          <p:nvPr/>
        </p:nvSpPr>
        <p:spPr bwMode="auto">
          <a:xfrm>
            <a:off x="895350" y="200025"/>
            <a:ext cx="32067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FFFFFF"/>
                </a:solidFill>
                <a:ea typeface="微软雅黑" panose="020B0503020204020204" charset="-122"/>
              </a:rPr>
              <a:t>产品</a:t>
            </a:r>
            <a:endParaRPr lang="zh-CN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图片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7" t="19249" r="6482" b="1372"/>
          <a:stretch>
            <a:fillRect/>
          </a:stretch>
        </p:blipFill>
        <p:spPr bwMode="auto">
          <a:xfrm>
            <a:off x="4619625" y="1323975"/>
            <a:ext cx="194627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8" name="Picture 2" descr="C:\Users\114\Desktop\Fotolia_50327397_Subscription_XXL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6" r="2614"/>
          <a:stretch>
            <a:fillRect/>
          </a:stretch>
        </p:blipFill>
        <p:spPr bwMode="auto">
          <a:xfrm>
            <a:off x="6591300" y="1314450"/>
            <a:ext cx="166687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图片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3" b="2"/>
          <a:stretch>
            <a:fillRect/>
          </a:stretch>
        </p:blipFill>
        <p:spPr bwMode="auto">
          <a:xfrm>
            <a:off x="939800" y="1320800"/>
            <a:ext cx="3649663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14"/>
          <p:cNvSpPr>
            <a:spLocks noChangeArrowheads="1"/>
          </p:cNvSpPr>
          <p:nvPr/>
        </p:nvSpPr>
        <p:spPr bwMode="auto">
          <a:xfrm>
            <a:off x="895350" y="200025"/>
            <a:ext cx="32067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FFFFFF"/>
                </a:solidFill>
                <a:ea typeface="微软雅黑" panose="020B0503020204020204" charset="-122"/>
              </a:rPr>
              <a:t>项目</a:t>
            </a:r>
            <a:endParaRPr lang="zh-CN" altLang="en-US"/>
          </a:p>
        </p:txBody>
      </p:sp>
      <p:sp>
        <p:nvSpPr>
          <p:cNvPr id="39947" name="TextBox 2"/>
          <p:cNvSpPr>
            <a:spLocks noChangeArrowheads="1"/>
          </p:cNvSpPr>
          <p:nvPr/>
        </p:nvSpPr>
        <p:spPr bwMode="auto">
          <a:xfrm>
            <a:off x="4619625" y="2638425"/>
            <a:ext cx="36480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400" b="1">
                <a:solidFill>
                  <a:srgbClr val="B1DE64"/>
                </a:solidFill>
                <a:ea typeface="微软雅黑" panose="020B0503020204020204" charset="-122"/>
              </a:rPr>
              <a:t>网上商店</a:t>
            </a:r>
            <a:endParaRPr lang="zh-CN" altLang="en-US"/>
          </a:p>
        </p:txBody>
      </p:sp>
      <p:sp>
        <p:nvSpPr>
          <p:cNvPr id="39948" name="TextBox 20"/>
          <p:cNvSpPr>
            <a:spLocks noChangeArrowheads="1"/>
          </p:cNvSpPr>
          <p:nvPr/>
        </p:nvSpPr>
        <p:spPr bwMode="auto">
          <a:xfrm>
            <a:off x="4673600" y="3208338"/>
            <a:ext cx="3476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:\Users\114\Desktop\Fotolia_50327397_Subscription_XXL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7" r="2614"/>
          <a:stretch>
            <a:fillRect/>
          </a:stretch>
        </p:blipFill>
        <p:spPr bwMode="auto">
          <a:xfrm>
            <a:off x="6511925" y="2513013"/>
            <a:ext cx="16764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2" name="Picture 2" descr="C:\Users\114\Desktop\Fotolia_50327397_Subscription_XXL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7" r="2614"/>
          <a:stretch>
            <a:fillRect/>
          </a:stretch>
        </p:blipFill>
        <p:spPr bwMode="auto">
          <a:xfrm>
            <a:off x="4524375" y="1190625"/>
            <a:ext cx="167640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图片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7" b="2"/>
          <a:stretch>
            <a:fillRect/>
          </a:stretch>
        </p:blipFill>
        <p:spPr bwMode="auto">
          <a:xfrm>
            <a:off x="4914900" y="2513013"/>
            <a:ext cx="15875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图片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92" b="2"/>
          <a:stretch>
            <a:fillRect/>
          </a:stretch>
        </p:blipFill>
        <p:spPr bwMode="auto">
          <a:xfrm>
            <a:off x="965200" y="1195388"/>
            <a:ext cx="1576388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图片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5" t="22794" r="6482" b="1372"/>
          <a:stretch>
            <a:fillRect/>
          </a:stretch>
        </p:blipFill>
        <p:spPr bwMode="auto">
          <a:xfrm>
            <a:off x="971550" y="2509838"/>
            <a:ext cx="1963738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图片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3" t="19249" r="6482" b="6934"/>
          <a:stretch>
            <a:fillRect/>
          </a:stretch>
        </p:blipFill>
        <p:spPr bwMode="auto">
          <a:xfrm>
            <a:off x="2549525" y="1200150"/>
            <a:ext cx="197167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2"/>
          <p:cNvSpPr>
            <a:spLocks noChangeArrowheads="1"/>
          </p:cNvSpPr>
          <p:nvPr/>
        </p:nvSpPr>
        <p:spPr bwMode="auto">
          <a:xfrm>
            <a:off x="854075" y="3886200"/>
            <a:ext cx="74358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  <p:sp>
        <p:nvSpPr>
          <p:cNvPr id="40969" name="TextBox 20"/>
          <p:cNvSpPr>
            <a:spLocks noChangeArrowheads="1"/>
          </p:cNvSpPr>
          <p:nvPr/>
        </p:nvSpPr>
        <p:spPr bwMode="auto">
          <a:xfrm>
            <a:off x="895350" y="200025"/>
            <a:ext cx="32067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 u="sng">
                <a:solidFill>
                  <a:srgbClr val="FFFFFF"/>
                </a:solidFill>
                <a:ea typeface="微软雅黑" panose="020B0503020204020204" charset="-122"/>
              </a:rPr>
              <a:t>项目</a:t>
            </a:r>
          </a:p>
        </p:txBody>
      </p:sp>
      <p:pic>
        <p:nvPicPr>
          <p:cNvPr id="40975" name="图片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1" t="1134" r="6679" b="-2"/>
          <a:stretch>
            <a:fillRect/>
          </a:stretch>
        </p:blipFill>
        <p:spPr bwMode="auto">
          <a:xfrm>
            <a:off x="6213475" y="1317625"/>
            <a:ext cx="197485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6" name="图片 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1" t="1134" r="6679" b="-2"/>
          <a:stretch>
            <a:fillRect/>
          </a:stretch>
        </p:blipFill>
        <p:spPr bwMode="auto">
          <a:xfrm>
            <a:off x="2943225" y="2638425"/>
            <a:ext cx="19558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C:\Users\114\Desktop\白领 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28"/>
          <a:stretch>
            <a:fillRect/>
          </a:stretch>
        </p:blipFill>
        <p:spPr bwMode="auto">
          <a:xfrm>
            <a:off x="0" y="-19050"/>
            <a:ext cx="9211945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矩形 2"/>
          <p:cNvSpPr>
            <a:spLocks noChangeArrowheads="1"/>
          </p:cNvSpPr>
          <p:nvPr/>
        </p:nvSpPr>
        <p:spPr bwMode="auto">
          <a:xfrm>
            <a:off x="1314450" y="-17145"/>
            <a:ext cx="3871913" cy="1054100"/>
          </a:xfrm>
          <a:prstGeom prst="rect">
            <a:avLst/>
          </a:prstGeom>
          <a:solidFill>
            <a:srgbClr val="0092F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41987" name="TextBox 3"/>
          <p:cNvSpPr>
            <a:spLocks noChangeArrowheads="1"/>
          </p:cNvSpPr>
          <p:nvPr/>
        </p:nvSpPr>
        <p:spPr bwMode="auto">
          <a:xfrm>
            <a:off x="1930400" y="15875"/>
            <a:ext cx="278923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600" b="1">
                <a:solidFill>
                  <a:srgbClr val="F2F2F2"/>
                </a:solidFill>
                <a:ea typeface="微软雅黑" panose="020B0503020204020204" charset="-122"/>
              </a:rPr>
              <a:t>联系方式</a:t>
            </a:r>
            <a:endParaRPr lang="zh-CN" altLang="en-US"/>
          </a:p>
        </p:txBody>
      </p:sp>
      <p:sp>
        <p:nvSpPr>
          <p:cNvPr id="41988" name="TextBox 4"/>
          <p:cNvSpPr>
            <a:spLocks noChangeArrowheads="1"/>
          </p:cNvSpPr>
          <p:nvPr/>
        </p:nvSpPr>
        <p:spPr bwMode="auto">
          <a:xfrm>
            <a:off x="2052638" y="596900"/>
            <a:ext cx="2441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rgbClr val="F2F2F2"/>
                </a:solidFill>
                <a:ea typeface="微软雅黑" panose="020B0503020204020204" charset="-122"/>
              </a:rPr>
              <a:t>我们在等候您</a:t>
            </a:r>
            <a:r>
              <a:rPr lang="en-US" sz="1400" b="1">
                <a:solidFill>
                  <a:srgbClr val="F2F2F2"/>
                </a:solidFill>
                <a:ea typeface="微软雅黑" panose="020B0503020204020204" charset="-122"/>
              </a:rPr>
              <a:t>…</a:t>
            </a:r>
            <a:endParaRPr lang="zh-CN" altLang="en-US" sz="1400" b="1">
              <a:solidFill>
                <a:srgbClr val="F2F2F2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" r="21750" b="11423"/>
          <a:stretch>
            <a:fillRect/>
          </a:stretch>
        </p:blipFill>
        <p:spPr bwMode="auto">
          <a:xfrm>
            <a:off x="923925" y="1095375"/>
            <a:ext cx="44767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TextBox 19"/>
          <p:cNvSpPr>
            <a:spLocks noChangeArrowheads="1"/>
          </p:cNvSpPr>
          <p:nvPr/>
        </p:nvSpPr>
        <p:spPr bwMode="auto">
          <a:xfrm>
            <a:off x="5794375" y="1916113"/>
            <a:ext cx="25669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BFBFBF"/>
                </a:solidFill>
                <a:ea typeface="微软雅黑" panose="020B0503020204020204" charset="-122"/>
              </a:rPr>
              <a:t>King Street 52 – 33a</a:t>
            </a:r>
            <a:endParaRPr lang="zh-CN" altLang="en-US" sz="1600">
              <a:solidFill>
                <a:srgbClr val="BFBFBF"/>
              </a:solidFill>
              <a:ea typeface="微软雅黑" panose="020B0503020204020204" charset="-122"/>
            </a:endParaRPr>
          </a:p>
        </p:txBody>
      </p:sp>
      <p:sp>
        <p:nvSpPr>
          <p:cNvPr id="43012" name="TextBox 11"/>
          <p:cNvSpPr>
            <a:spLocks noChangeArrowheads="1"/>
          </p:cNvSpPr>
          <p:nvPr/>
        </p:nvSpPr>
        <p:spPr bwMode="auto">
          <a:xfrm>
            <a:off x="895350" y="200025"/>
            <a:ext cx="32067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FFFFFF"/>
                </a:solidFill>
                <a:ea typeface="微软雅黑" panose="020B0503020204020204" charset="-122"/>
              </a:rPr>
              <a:t>信息</a:t>
            </a:r>
            <a:endParaRPr lang="zh-CN" altLang="en-US"/>
          </a:p>
        </p:txBody>
      </p:sp>
      <p:sp>
        <p:nvSpPr>
          <p:cNvPr id="43016" name="TextBox 8"/>
          <p:cNvSpPr>
            <a:spLocks noChangeArrowheads="1"/>
          </p:cNvSpPr>
          <p:nvPr/>
        </p:nvSpPr>
        <p:spPr bwMode="auto">
          <a:xfrm>
            <a:off x="7740650" y="4978400"/>
            <a:ext cx="5445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900">
                <a:solidFill>
                  <a:srgbClr val="FFFFFF"/>
                </a:solidFill>
                <a:ea typeface="微软雅黑" panose="020B0503020204020204" charset="-122"/>
              </a:rPr>
              <a:t>41/ 43</a:t>
            </a:r>
            <a:endParaRPr lang="zh-CN" altLang="en-US" sz="90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43017" name="TextBox 16"/>
          <p:cNvSpPr>
            <a:spLocks noChangeArrowheads="1"/>
          </p:cNvSpPr>
          <p:nvPr/>
        </p:nvSpPr>
        <p:spPr bwMode="auto">
          <a:xfrm>
            <a:off x="5813425" y="1430338"/>
            <a:ext cx="23939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 b="1">
                <a:solidFill>
                  <a:srgbClr val="7BBC28"/>
                </a:solidFill>
                <a:ea typeface="微软雅黑" panose="020B0503020204020204" charset="-122"/>
              </a:rPr>
              <a:t>纽约</a:t>
            </a:r>
            <a:endParaRPr lang="zh-CN" altLang="en-US"/>
          </a:p>
        </p:txBody>
      </p:sp>
      <p:sp>
        <p:nvSpPr>
          <p:cNvPr id="43018" name="流程图: 联系 18"/>
          <p:cNvSpPr>
            <a:spLocks noChangeArrowheads="1"/>
          </p:cNvSpPr>
          <p:nvPr/>
        </p:nvSpPr>
        <p:spPr bwMode="auto">
          <a:xfrm>
            <a:off x="4775200" y="1889125"/>
            <a:ext cx="88900" cy="88900"/>
          </a:xfrm>
          <a:prstGeom prst="flowChartConnector">
            <a:avLst/>
          </a:prstGeom>
          <a:solidFill>
            <a:srgbClr val="7BBC2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43019" name="组合 27"/>
          <p:cNvGrpSpPr/>
          <p:nvPr/>
        </p:nvGrpSpPr>
        <p:grpSpPr bwMode="auto">
          <a:xfrm>
            <a:off x="5597525" y="2609850"/>
            <a:ext cx="479425" cy="476250"/>
            <a:chOff x="0" y="0"/>
            <a:chExt cx="478632" cy="476364"/>
          </a:xfrm>
        </p:grpSpPr>
        <p:sp>
          <p:nvSpPr>
            <p:cNvPr id="43020" name="Freeform 10"/>
            <p:cNvSpPr>
              <a:spLocks noEditPoints="1" noChangeArrowheads="1"/>
            </p:cNvSpPr>
            <p:nvPr/>
          </p:nvSpPr>
          <p:spPr bwMode="auto">
            <a:xfrm rot="-952626">
              <a:off x="141873" y="82660"/>
              <a:ext cx="219054" cy="326589"/>
            </a:xfrm>
            <a:custGeom>
              <a:avLst/>
              <a:gdLst>
                <a:gd name="T0" fmla="*/ 15 w 163"/>
                <a:gd name="T1" fmla="*/ 0 h 243"/>
                <a:gd name="T2" fmla="*/ 148 w 163"/>
                <a:gd name="T3" fmla="*/ 0 h 243"/>
                <a:gd name="T4" fmla="*/ 163 w 163"/>
                <a:gd name="T5" fmla="*/ 15 h 243"/>
                <a:gd name="T6" fmla="*/ 163 w 163"/>
                <a:gd name="T7" fmla="*/ 229 h 243"/>
                <a:gd name="T8" fmla="*/ 148 w 163"/>
                <a:gd name="T9" fmla="*/ 243 h 243"/>
                <a:gd name="T10" fmla="*/ 15 w 163"/>
                <a:gd name="T11" fmla="*/ 243 h 243"/>
                <a:gd name="T12" fmla="*/ 0 w 163"/>
                <a:gd name="T13" fmla="*/ 229 h 243"/>
                <a:gd name="T14" fmla="*/ 0 w 163"/>
                <a:gd name="T15" fmla="*/ 15 h 243"/>
                <a:gd name="T16" fmla="*/ 15 w 163"/>
                <a:gd name="T17" fmla="*/ 0 h 243"/>
                <a:gd name="T18" fmla="*/ 118 w 163"/>
                <a:gd name="T19" fmla="*/ 182 h 243"/>
                <a:gd name="T20" fmla="*/ 129 w 163"/>
                <a:gd name="T21" fmla="*/ 165 h 243"/>
                <a:gd name="T22" fmla="*/ 127 w 163"/>
                <a:gd name="T23" fmla="*/ 157 h 243"/>
                <a:gd name="T24" fmla="*/ 109 w 163"/>
                <a:gd name="T25" fmla="*/ 139 h 243"/>
                <a:gd name="T26" fmla="*/ 101 w 163"/>
                <a:gd name="T27" fmla="*/ 137 h 243"/>
                <a:gd name="T28" fmla="*/ 89 w 163"/>
                <a:gd name="T29" fmla="*/ 145 h 243"/>
                <a:gd name="T30" fmla="*/ 66 w 163"/>
                <a:gd name="T31" fmla="*/ 92 h 243"/>
                <a:gd name="T32" fmla="*/ 78 w 163"/>
                <a:gd name="T33" fmla="*/ 85 h 243"/>
                <a:gd name="T34" fmla="*/ 81 w 163"/>
                <a:gd name="T35" fmla="*/ 78 h 243"/>
                <a:gd name="T36" fmla="*/ 74 w 163"/>
                <a:gd name="T37" fmla="*/ 53 h 243"/>
                <a:gd name="T38" fmla="*/ 68 w 163"/>
                <a:gd name="T39" fmla="*/ 48 h 243"/>
                <a:gd name="T40" fmla="*/ 48 w 163"/>
                <a:gd name="T41" fmla="*/ 49 h 243"/>
                <a:gd name="T42" fmla="*/ 41 w 163"/>
                <a:gd name="T43" fmla="*/ 56 h 243"/>
                <a:gd name="T44" fmla="*/ 108 w 163"/>
                <a:gd name="T45" fmla="*/ 184 h 243"/>
                <a:gd name="T46" fmla="*/ 118 w 163"/>
                <a:gd name="T47" fmla="*/ 182 h 243"/>
                <a:gd name="T48" fmla="*/ 60 w 163"/>
                <a:gd name="T49" fmla="*/ 10 h 243"/>
                <a:gd name="T50" fmla="*/ 60 w 163"/>
                <a:gd name="T51" fmla="*/ 15 h 243"/>
                <a:gd name="T52" fmla="*/ 105 w 163"/>
                <a:gd name="T53" fmla="*/ 15 h 243"/>
                <a:gd name="T54" fmla="*/ 105 w 163"/>
                <a:gd name="T55" fmla="*/ 10 h 243"/>
                <a:gd name="T56" fmla="*/ 60 w 163"/>
                <a:gd name="T57" fmla="*/ 10 h 243"/>
                <a:gd name="T58" fmla="*/ 21 w 163"/>
                <a:gd name="T59" fmla="*/ 26 h 243"/>
                <a:gd name="T60" fmla="*/ 21 w 163"/>
                <a:gd name="T61" fmla="*/ 206 h 243"/>
                <a:gd name="T62" fmla="*/ 142 w 163"/>
                <a:gd name="T63" fmla="*/ 206 h 243"/>
                <a:gd name="T64" fmla="*/ 142 w 163"/>
                <a:gd name="T65" fmla="*/ 26 h 243"/>
                <a:gd name="T66" fmla="*/ 21 w 163"/>
                <a:gd name="T67" fmla="*/ 2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3" h="243">
                  <a:moveTo>
                    <a:pt x="15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56" y="0"/>
                    <a:pt x="163" y="6"/>
                    <a:pt x="163" y="15"/>
                  </a:cubicBezTo>
                  <a:cubicBezTo>
                    <a:pt x="163" y="229"/>
                    <a:pt x="163" y="229"/>
                    <a:pt x="163" y="229"/>
                  </a:cubicBezTo>
                  <a:cubicBezTo>
                    <a:pt x="163" y="237"/>
                    <a:pt x="156" y="243"/>
                    <a:pt x="148" y="243"/>
                  </a:cubicBezTo>
                  <a:cubicBezTo>
                    <a:pt x="15" y="243"/>
                    <a:pt x="15" y="243"/>
                    <a:pt x="15" y="243"/>
                  </a:cubicBezTo>
                  <a:cubicBezTo>
                    <a:pt x="6" y="243"/>
                    <a:pt x="0" y="237"/>
                    <a:pt x="0" y="229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6" y="0"/>
                    <a:pt x="15" y="0"/>
                  </a:cubicBezTo>
                  <a:close/>
                  <a:moveTo>
                    <a:pt x="118" y="182"/>
                  </a:moveTo>
                  <a:cubicBezTo>
                    <a:pt x="121" y="176"/>
                    <a:pt x="125" y="171"/>
                    <a:pt x="129" y="165"/>
                  </a:cubicBezTo>
                  <a:cubicBezTo>
                    <a:pt x="130" y="163"/>
                    <a:pt x="130" y="160"/>
                    <a:pt x="127" y="157"/>
                  </a:cubicBezTo>
                  <a:cubicBezTo>
                    <a:pt x="121" y="151"/>
                    <a:pt x="115" y="145"/>
                    <a:pt x="109" y="139"/>
                  </a:cubicBezTo>
                  <a:cubicBezTo>
                    <a:pt x="106" y="137"/>
                    <a:pt x="104" y="136"/>
                    <a:pt x="101" y="137"/>
                  </a:cubicBezTo>
                  <a:cubicBezTo>
                    <a:pt x="97" y="140"/>
                    <a:pt x="93" y="142"/>
                    <a:pt x="89" y="145"/>
                  </a:cubicBezTo>
                  <a:cubicBezTo>
                    <a:pt x="72" y="126"/>
                    <a:pt x="66" y="110"/>
                    <a:pt x="66" y="92"/>
                  </a:cubicBezTo>
                  <a:cubicBezTo>
                    <a:pt x="70" y="90"/>
                    <a:pt x="74" y="88"/>
                    <a:pt x="78" y="85"/>
                  </a:cubicBezTo>
                  <a:cubicBezTo>
                    <a:pt x="81" y="84"/>
                    <a:pt x="82" y="82"/>
                    <a:pt x="81" y="78"/>
                  </a:cubicBezTo>
                  <a:cubicBezTo>
                    <a:pt x="79" y="70"/>
                    <a:pt x="76" y="61"/>
                    <a:pt x="74" y="53"/>
                  </a:cubicBezTo>
                  <a:cubicBezTo>
                    <a:pt x="73" y="50"/>
                    <a:pt x="71" y="48"/>
                    <a:pt x="68" y="48"/>
                  </a:cubicBezTo>
                  <a:cubicBezTo>
                    <a:pt x="62" y="48"/>
                    <a:pt x="55" y="49"/>
                    <a:pt x="48" y="49"/>
                  </a:cubicBezTo>
                  <a:cubicBezTo>
                    <a:pt x="42" y="50"/>
                    <a:pt x="41" y="52"/>
                    <a:pt x="41" y="56"/>
                  </a:cubicBezTo>
                  <a:cubicBezTo>
                    <a:pt x="40" y="118"/>
                    <a:pt x="63" y="151"/>
                    <a:pt x="108" y="184"/>
                  </a:cubicBezTo>
                  <a:cubicBezTo>
                    <a:pt x="112" y="186"/>
                    <a:pt x="114" y="186"/>
                    <a:pt x="118" y="182"/>
                  </a:cubicBezTo>
                  <a:close/>
                  <a:moveTo>
                    <a:pt x="60" y="10"/>
                  </a:moveTo>
                  <a:cubicBezTo>
                    <a:pt x="60" y="15"/>
                    <a:pt x="60" y="15"/>
                    <a:pt x="60" y="15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60" y="10"/>
                    <a:pt x="60" y="10"/>
                    <a:pt x="60" y="10"/>
                  </a:cubicBezTo>
                  <a:close/>
                  <a:moveTo>
                    <a:pt x="21" y="26"/>
                  </a:moveTo>
                  <a:cubicBezTo>
                    <a:pt x="21" y="206"/>
                    <a:pt x="21" y="206"/>
                    <a:pt x="21" y="206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2" y="26"/>
                    <a:pt x="142" y="26"/>
                    <a:pt x="142" y="26"/>
                  </a:cubicBezTo>
                  <a:lnTo>
                    <a:pt x="21" y="26"/>
                  </a:lnTo>
                  <a:close/>
                </a:path>
              </a:pathLst>
            </a:custGeom>
            <a:solidFill>
              <a:srgbClr val="349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3021" name="矩形 37"/>
            <p:cNvSpPr>
              <a:spLocks noChangeArrowheads="1"/>
            </p:cNvSpPr>
            <p:nvPr/>
          </p:nvSpPr>
          <p:spPr bwMode="auto">
            <a:xfrm rot="-1165334">
              <a:off x="0" y="0"/>
              <a:ext cx="478632" cy="476364"/>
            </a:xfrm>
            <a:custGeom>
              <a:avLst/>
              <a:gdLst>
                <a:gd name="T0" fmla="*/ 322767 w 478632"/>
                <a:gd name="T1" fmla="*/ 133350 h 476364"/>
                <a:gd name="T2" fmla="*/ 191257 w 478632"/>
                <a:gd name="T3" fmla="*/ 133350 h 476364"/>
                <a:gd name="T4" fmla="*/ 191257 w 478632"/>
                <a:gd name="T5" fmla="*/ 355953 h 476364"/>
                <a:gd name="T6" fmla="*/ 322767 w 478632"/>
                <a:gd name="T7" fmla="*/ 355953 h 476364"/>
                <a:gd name="T8" fmla="*/ 478632 w 478632"/>
                <a:gd name="T9" fmla="*/ 0 h 476364"/>
                <a:gd name="T10" fmla="*/ 478632 w 478632"/>
                <a:gd name="T11" fmla="*/ 133350 h 476364"/>
                <a:gd name="T12" fmla="*/ 470767 w 478632"/>
                <a:gd name="T13" fmla="*/ 133350 h 476364"/>
                <a:gd name="T14" fmla="*/ 470767 w 478632"/>
                <a:gd name="T15" fmla="*/ 476364 h 476364"/>
                <a:gd name="T16" fmla="*/ 322767 w 478632"/>
                <a:gd name="T17" fmla="*/ 476364 h 476364"/>
                <a:gd name="T18" fmla="*/ 322767 w 478632"/>
                <a:gd name="T19" fmla="*/ 453258 h 476364"/>
                <a:gd name="T20" fmla="*/ 160921 w 478632"/>
                <a:gd name="T21" fmla="*/ 453258 h 476364"/>
                <a:gd name="T22" fmla="*/ 160921 w 478632"/>
                <a:gd name="T23" fmla="*/ 438410 h 476364"/>
                <a:gd name="T24" fmla="*/ 43257 w 478632"/>
                <a:gd name="T25" fmla="*/ 438409 h 476364"/>
                <a:gd name="T26" fmla="*/ 43257 w 478632"/>
                <a:gd name="T27" fmla="*/ 133350 h 476364"/>
                <a:gd name="T28" fmla="*/ 1 w 478632"/>
                <a:gd name="T29" fmla="*/ 133350 h 476364"/>
                <a:gd name="T30" fmla="*/ 0 w 478632"/>
                <a:gd name="T31" fmla="*/ 0 h 476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8632" h="476364">
                  <a:moveTo>
                    <a:pt x="322767" y="133350"/>
                  </a:moveTo>
                  <a:lnTo>
                    <a:pt x="191257" y="133350"/>
                  </a:lnTo>
                  <a:lnTo>
                    <a:pt x="191257" y="355953"/>
                  </a:lnTo>
                  <a:lnTo>
                    <a:pt x="322767" y="355953"/>
                  </a:lnTo>
                  <a:close/>
                  <a:moveTo>
                    <a:pt x="478632" y="0"/>
                  </a:moveTo>
                  <a:lnTo>
                    <a:pt x="478632" y="133350"/>
                  </a:lnTo>
                  <a:lnTo>
                    <a:pt x="470767" y="133350"/>
                  </a:lnTo>
                  <a:lnTo>
                    <a:pt x="470767" y="476364"/>
                  </a:lnTo>
                  <a:lnTo>
                    <a:pt x="322767" y="476364"/>
                  </a:lnTo>
                  <a:lnTo>
                    <a:pt x="322767" y="453258"/>
                  </a:lnTo>
                  <a:lnTo>
                    <a:pt x="160921" y="453258"/>
                  </a:lnTo>
                  <a:lnTo>
                    <a:pt x="160921" y="438410"/>
                  </a:lnTo>
                  <a:lnTo>
                    <a:pt x="43257" y="438409"/>
                  </a:lnTo>
                  <a:lnTo>
                    <a:pt x="43257" y="133350"/>
                  </a:lnTo>
                  <a:lnTo>
                    <a:pt x="1" y="133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3022" name="空心弧 26"/>
            <p:cNvSpPr>
              <a:spLocks noChangeArrowheads="1"/>
            </p:cNvSpPr>
            <p:nvPr/>
          </p:nvSpPr>
          <p:spPr bwMode="auto">
            <a:xfrm>
              <a:off x="95092" y="66691"/>
              <a:ext cx="339163" cy="338219"/>
            </a:xfrm>
            <a:custGeom>
              <a:avLst/>
              <a:gdLst>
                <a:gd name="T0" fmla="*/ 1900 w 21600"/>
                <a:gd name="T1" fmla="*/ 10800 h 21600"/>
                <a:gd name="T2" fmla="*/ 10800 w 21600"/>
                <a:gd name="T3" fmla="*/ 1900 h 21600"/>
                <a:gd name="T4" fmla="*/ 19700 w 21600"/>
                <a:gd name="T5" fmla="*/ 10800 h 21600"/>
                <a:gd name="T6" fmla="*/ 21600 w 21600"/>
                <a:gd name="T7" fmla="*/ 10800 h 21600"/>
                <a:gd name="T8" fmla="*/ 10800 w 21600"/>
                <a:gd name="T9" fmla="*/ 0 h 21600"/>
                <a:gd name="T10" fmla="*/ 0 w 21600"/>
                <a:gd name="T11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00" h="21600">
                  <a:moveTo>
                    <a:pt x="1900" y="10800"/>
                  </a:moveTo>
                  <a:cubicBezTo>
                    <a:pt x="1900" y="5885"/>
                    <a:pt x="5885" y="1900"/>
                    <a:pt x="10800" y="1900"/>
                  </a:cubicBezTo>
                  <a:cubicBezTo>
                    <a:pt x="15715" y="1900"/>
                    <a:pt x="19700" y="5885"/>
                    <a:pt x="19700" y="10800"/>
                  </a:cubicBezTo>
                  <a:lnTo>
                    <a:pt x="21600" y="10800"/>
                  </a:lnTo>
                  <a:cubicBezTo>
                    <a:pt x="21600" y="4835"/>
                    <a:pt x="16765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rgbClr val="33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/>
            </a:p>
          </p:txBody>
        </p:sp>
      </p:grpSp>
      <p:sp>
        <p:nvSpPr>
          <p:cNvPr id="43023" name="TextBox 28"/>
          <p:cNvSpPr>
            <a:spLocks noChangeArrowheads="1"/>
          </p:cNvSpPr>
          <p:nvPr/>
        </p:nvSpPr>
        <p:spPr bwMode="auto">
          <a:xfrm>
            <a:off x="6029325" y="2679700"/>
            <a:ext cx="2019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 b="1">
                <a:solidFill>
                  <a:srgbClr val="33A6B2"/>
                </a:solidFill>
                <a:ea typeface="微软雅黑" panose="020B0503020204020204" charset="-122"/>
              </a:rPr>
              <a:t>+111 111 - 111 - 111</a:t>
            </a:r>
            <a:endParaRPr lang="zh-CN" altLang="en-US" sz="1500" b="1">
              <a:solidFill>
                <a:srgbClr val="33A6B2"/>
              </a:solidFill>
              <a:ea typeface="微软雅黑" panose="020B0503020204020204" charset="-122"/>
            </a:endParaRPr>
          </a:p>
        </p:txBody>
      </p:sp>
      <p:sp>
        <p:nvSpPr>
          <p:cNvPr id="43024" name="TextBox 41"/>
          <p:cNvSpPr>
            <a:spLocks noChangeArrowheads="1"/>
          </p:cNvSpPr>
          <p:nvPr/>
        </p:nvSpPr>
        <p:spPr bwMode="auto">
          <a:xfrm>
            <a:off x="6034088" y="3160713"/>
            <a:ext cx="2019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 b="1">
                <a:solidFill>
                  <a:srgbClr val="196674"/>
                </a:solidFill>
                <a:ea typeface="微软雅黑" panose="020B0503020204020204" charset="-122"/>
              </a:rPr>
              <a:t>+111 111 - 111 - 111</a:t>
            </a:r>
            <a:endParaRPr lang="zh-CN" altLang="en-US" sz="1500" b="1">
              <a:solidFill>
                <a:srgbClr val="196674"/>
              </a:solidFill>
              <a:ea typeface="微软雅黑" panose="020B0503020204020204" charset="-122"/>
            </a:endParaRPr>
          </a:p>
        </p:txBody>
      </p:sp>
      <p:sp>
        <p:nvSpPr>
          <p:cNvPr id="43025" name="TextBox 42"/>
          <p:cNvSpPr>
            <a:spLocks noChangeArrowheads="1"/>
          </p:cNvSpPr>
          <p:nvPr/>
        </p:nvSpPr>
        <p:spPr bwMode="auto">
          <a:xfrm>
            <a:off x="6034088" y="3649663"/>
            <a:ext cx="2019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 b="1">
                <a:solidFill>
                  <a:srgbClr val="B1DE64"/>
                </a:solidFill>
                <a:ea typeface="微软雅黑" panose="020B0503020204020204" charset="-122"/>
              </a:rPr>
              <a:t>www.marketo.com</a:t>
            </a:r>
            <a:endParaRPr lang="zh-CN" altLang="en-US" sz="1500" b="1">
              <a:solidFill>
                <a:srgbClr val="B1DE64"/>
              </a:solidFill>
              <a:ea typeface="微软雅黑" panose="020B0503020204020204" charset="-122"/>
            </a:endParaRPr>
          </a:p>
        </p:txBody>
      </p:sp>
      <p:sp>
        <p:nvSpPr>
          <p:cNvPr id="43026" name="TextBox 43"/>
          <p:cNvSpPr>
            <a:spLocks noChangeArrowheads="1"/>
          </p:cNvSpPr>
          <p:nvPr/>
        </p:nvSpPr>
        <p:spPr bwMode="auto">
          <a:xfrm>
            <a:off x="6027738" y="4125913"/>
            <a:ext cx="21510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500" b="1">
                <a:solidFill>
                  <a:srgbClr val="0A3A4A"/>
                </a:solidFill>
                <a:ea typeface="微软雅黑" panose="020B0503020204020204" charset="-122"/>
              </a:rPr>
              <a:t>marketo@gmail.com</a:t>
            </a:r>
            <a:endParaRPr lang="zh-CN" altLang="en-US" sz="1500" b="1">
              <a:solidFill>
                <a:srgbClr val="0A3A4A"/>
              </a:solidFill>
              <a:ea typeface="微软雅黑" panose="020B0503020204020204" charset="-122"/>
            </a:endParaRPr>
          </a:p>
        </p:txBody>
      </p:sp>
      <p:sp>
        <p:nvSpPr>
          <p:cNvPr id="43027" name="Freeform 16"/>
          <p:cNvSpPr>
            <a:spLocks noEditPoints="1" noChangeArrowheads="1"/>
          </p:cNvSpPr>
          <p:nvPr/>
        </p:nvSpPr>
        <p:spPr bwMode="auto">
          <a:xfrm>
            <a:off x="5768975" y="3241675"/>
            <a:ext cx="188913" cy="198438"/>
          </a:xfrm>
          <a:custGeom>
            <a:avLst/>
            <a:gdLst>
              <a:gd name="T0" fmla="*/ 50 w 195"/>
              <a:gd name="T1" fmla="*/ 120 h 205"/>
              <a:gd name="T2" fmla="*/ 0 w 195"/>
              <a:gd name="T3" fmla="*/ 173 h 205"/>
              <a:gd name="T4" fmla="*/ 153 w 195"/>
              <a:gd name="T5" fmla="*/ 94 h 205"/>
              <a:gd name="T6" fmla="*/ 169 w 195"/>
              <a:gd name="T7" fmla="*/ 95 h 205"/>
              <a:gd name="T8" fmla="*/ 153 w 195"/>
              <a:gd name="T9" fmla="*/ 94 h 205"/>
              <a:gd name="T10" fmla="*/ 95 w 195"/>
              <a:gd name="T11" fmla="*/ 47 h 205"/>
              <a:gd name="T12" fmla="*/ 45 w 195"/>
              <a:gd name="T13" fmla="*/ 67 h 205"/>
              <a:gd name="T14" fmla="*/ 40 w 195"/>
              <a:gd name="T15" fmla="*/ 46 h 205"/>
              <a:gd name="T16" fmla="*/ 93 w 195"/>
              <a:gd name="T17" fmla="*/ 38 h 205"/>
              <a:gd name="T18" fmla="*/ 40 w 195"/>
              <a:gd name="T19" fmla="*/ 46 h 205"/>
              <a:gd name="T20" fmla="*/ 87 w 195"/>
              <a:gd name="T21" fmla="*/ 18 h 205"/>
              <a:gd name="T22" fmla="*/ 38 w 195"/>
              <a:gd name="T23" fmla="*/ 37 h 205"/>
              <a:gd name="T24" fmla="*/ 109 w 195"/>
              <a:gd name="T25" fmla="*/ 190 h 205"/>
              <a:gd name="T26" fmla="*/ 164 w 195"/>
              <a:gd name="T27" fmla="*/ 160 h 205"/>
              <a:gd name="T28" fmla="*/ 164 w 195"/>
              <a:gd name="T29" fmla="*/ 123 h 205"/>
              <a:gd name="T30" fmla="*/ 79 w 195"/>
              <a:gd name="T31" fmla="*/ 174 h 205"/>
              <a:gd name="T32" fmla="*/ 195 w 195"/>
              <a:gd name="T33" fmla="*/ 176 h 205"/>
              <a:gd name="T34" fmla="*/ 178 w 195"/>
              <a:gd name="T35" fmla="*/ 152 h 205"/>
              <a:gd name="T36" fmla="*/ 128 w 195"/>
              <a:gd name="T37" fmla="*/ 55 h 205"/>
              <a:gd name="T38" fmla="*/ 114 w 195"/>
              <a:gd name="T39" fmla="*/ 45 h 205"/>
              <a:gd name="T40" fmla="*/ 97 w 195"/>
              <a:gd name="T41" fmla="*/ 3 h 205"/>
              <a:gd name="T42" fmla="*/ 93 w 195"/>
              <a:gd name="T43" fmla="*/ 0 h 205"/>
              <a:gd name="T44" fmla="*/ 18 w 195"/>
              <a:gd name="T45" fmla="*/ 20 h 205"/>
              <a:gd name="T46" fmla="*/ 30 w 195"/>
              <a:gd name="T47" fmla="*/ 65 h 205"/>
              <a:gd name="T48" fmla="*/ 24 w 195"/>
              <a:gd name="T49" fmla="*/ 85 h 205"/>
              <a:gd name="T50" fmla="*/ 59 w 195"/>
              <a:gd name="T51" fmla="*/ 115 h 205"/>
              <a:gd name="T52" fmla="*/ 78 w 195"/>
              <a:gd name="T53" fmla="*/ 189 h 205"/>
              <a:gd name="T54" fmla="*/ 195 w 195"/>
              <a:gd name="T55" fmla="*/ 176 h 205"/>
              <a:gd name="T56" fmla="*/ 105 w 195"/>
              <a:gd name="T57" fmla="*/ 63 h 205"/>
              <a:gd name="T58" fmla="*/ 26 w 195"/>
              <a:gd name="T59" fmla="*/ 24 h 205"/>
              <a:gd name="T60" fmla="*/ 53 w 195"/>
              <a:gd name="T61" fmla="*/ 87 h 205"/>
              <a:gd name="T62" fmla="*/ 107 w 195"/>
              <a:gd name="T63" fmla="*/ 62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95" h="205">
                <a:moveTo>
                  <a:pt x="0" y="93"/>
                </a:moveTo>
                <a:lnTo>
                  <a:pt x="50" y="120"/>
                </a:lnTo>
                <a:lnTo>
                  <a:pt x="50" y="200"/>
                </a:lnTo>
                <a:lnTo>
                  <a:pt x="0" y="173"/>
                </a:lnTo>
                <a:lnTo>
                  <a:pt x="0" y="93"/>
                </a:lnTo>
                <a:close/>
                <a:moveTo>
                  <a:pt x="153" y="94"/>
                </a:moveTo>
                <a:lnTo>
                  <a:pt x="169" y="89"/>
                </a:lnTo>
                <a:lnTo>
                  <a:pt x="169" y="95"/>
                </a:lnTo>
                <a:lnTo>
                  <a:pt x="153" y="101"/>
                </a:lnTo>
                <a:lnTo>
                  <a:pt x="153" y="94"/>
                </a:lnTo>
                <a:close/>
                <a:moveTo>
                  <a:pt x="44" y="60"/>
                </a:moveTo>
                <a:lnTo>
                  <a:pt x="95" y="47"/>
                </a:lnTo>
                <a:lnTo>
                  <a:pt x="97" y="53"/>
                </a:lnTo>
                <a:lnTo>
                  <a:pt x="45" y="67"/>
                </a:lnTo>
                <a:lnTo>
                  <a:pt x="44" y="60"/>
                </a:lnTo>
                <a:close/>
                <a:moveTo>
                  <a:pt x="40" y="46"/>
                </a:moveTo>
                <a:lnTo>
                  <a:pt x="42" y="52"/>
                </a:lnTo>
                <a:lnTo>
                  <a:pt x="93" y="38"/>
                </a:lnTo>
                <a:lnTo>
                  <a:pt x="91" y="31"/>
                </a:lnTo>
                <a:lnTo>
                  <a:pt x="40" y="46"/>
                </a:lnTo>
                <a:close/>
                <a:moveTo>
                  <a:pt x="36" y="31"/>
                </a:moveTo>
                <a:lnTo>
                  <a:pt x="87" y="18"/>
                </a:lnTo>
                <a:lnTo>
                  <a:pt x="89" y="23"/>
                </a:lnTo>
                <a:lnTo>
                  <a:pt x="38" y="37"/>
                </a:lnTo>
                <a:lnTo>
                  <a:pt x="36" y="31"/>
                </a:lnTo>
                <a:close/>
                <a:moveTo>
                  <a:pt x="109" y="190"/>
                </a:moveTo>
                <a:lnTo>
                  <a:pt x="178" y="167"/>
                </a:lnTo>
                <a:lnTo>
                  <a:pt x="164" y="160"/>
                </a:lnTo>
                <a:lnTo>
                  <a:pt x="164" y="145"/>
                </a:lnTo>
                <a:lnTo>
                  <a:pt x="164" y="123"/>
                </a:lnTo>
                <a:lnTo>
                  <a:pt x="79" y="150"/>
                </a:lnTo>
                <a:lnTo>
                  <a:pt x="79" y="174"/>
                </a:lnTo>
                <a:lnTo>
                  <a:pt x="109" y="190"/>
                </a:lnTo>
                <a:close/>
                <a:moveTo>
                  <a:pt x="195" y="176"/>
                </a:moveTo>
                <a:lnTo>
                  <a:pt x="195" y="161"/>
                </a:lnTo>
                <a:lnTo>
                  <a:pt x="178" y="152"/>
                </a:lnTo>
                <a:lnTo>
                  <a:pt x="178" y="78"/>
                </a:lnTo>
                <a:lnTo>
                  <a:pt x="128" y="55"/>
                </a:lnTo>
                <a:lnTo>
                  <a:pt x="119" y="57"/>
                </a:lnTo>
                <a:lnTo>
                  <a:pt x="114" y="45"/>
                </a:lnTo>
                <a:lnTo>
                  <a:pt x="108" y="47"/>
                </a:lnTo>
                <a:lnTo>
                  <a:pt x="97" y="3"/>
                </a:lnTo>
                <a:lnTo>
                  <a:pt x="96" y="0"/>
                </a:lnTo>
                <a:lnTo>
                  <a:pt x="93" y="0"/>
                </a:lnTo>
                <a:lnTo>
                  <a:pt x="21" y="19"/>
                </a:lnTo>
                <a:lnTo>
                  <a:pt x="18" y="20"/>
                </a:lnTo>
                <a:lnTo>
                  <a:pt x="19" y="23"/>
                </a:lnTo>
                <a:lnTo>
                  <a:pt x="30" y="65"/>
                </a:lnTo>
                <a:lnTo>
                  <a:pt x="22" y="68"/>
                </a:lnTo>
                <a:lnTo>
                  <a:pt x="24" y="85"/>
                </a:lnTo>
                <a:lnTo>
                  <a:pt x="11" y="88"/>
                </a:lnTo>
                <a:lnTo>
                  <a:pt x="59" y="115"/>
                </a:lnTo>
                <a:lnTo>
                  <a:pt x="58" y="196"/>
                </a:lnTo>
                <a:lnTo>
                  <a:pt x="78" y="189"/>
                </a:lnTo>
                <a:lnTo>
                  <a:pt x="109" y="205"/>
                </a:lnTo>
                <a:lnTo>
                  <a:pt x="195" y="176"/>
                </a:lnTo>
                <a:close/>
                <a:moveTo>
                  <a:pt x="107" y="62"/>
                </a:moveTo>
                <a:lnTo>
                  <a:pt x="105" y="63"/>
                </a:lnTo>
                <a:lnTo>
                  <a:pt x="92" y="8"/>
                </a:lnTo>
                <a:lnTo>
                  <a:pt x="26" y="24"/>
                </a:lnTo>
                <a:lnTo>
                  <a:pt x="40" y="81"/>
                </a:lnTo>
                <a:lnTo>
                  <a:pt x="53" y="87"/>
                </a:lnTo>
                <a:lnTo>
                  <a:pt x="119" y="67"/>
                </a:lnTo>
                <a:lnTo>
                  <a:pt x="107" y="62"/>
                </a:lnTo>
                <a:close/>
              </a:path>
            </a:pathLst>
          </a:custGeom>
          <a:solidFill>
            <a:srgbClr val="1966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43028" name="空心弧 52"/>
          <p:cNvSpPr>
            <a:spLocks noChangeArrowheads="1"/>
          </p:cNvSpPr>
          <p:nvPr/>
        </p:nvSpPr>
        <p:spPr bwMode="auto">
          <a:xfrm>
            <a:off x="5692775" y="3165475"/>
            <a:ext cx="339725" cy="338138"/>
          </a:xfrm>
          <a:custGeom>
            <a:avLst/>
            <a:gdLst>
              <a:gd name="T0" fmla="*/ 1900 w 21600"/>
              <a:gd name="T1" fmla="*/ 10800 h 21600"/>
              <a:gd name="T2" fmla="*/ 10800 w 21600"/>
              <a:gd name="T3" fmla="*/ 1900 h 21600"/>
              <a:gd name="T4" fmla="*/ 19700 w 21600"/>
              <a:gd name="T5" fmla="*/ 10800 h 21600"/>
              <a:gd name="T6" fmla="*/ 21600 w 21600"/>
              <a:gd name="T7" fmla="*/ 10800 h 21600"/>
              <a:gd name="T8" fmla="*/ 10800 w 21600"/>
              <a:gd name="T9" fmla="*/ 0 h 21600"/>
              <a:gd name="T10" fmla="*/ 0 w 21600"/>
              <a:gd name="T11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900" y="10800"/>
                </a:moveTo>
                <a:cubicBezTo>
                  <a:pt x="1900" y="5885"/>
                  <a:pt x="5885" y="1900"/>
                  <a:pt x="10800" y="1900"/>
                </a:cubicBezTo>
                <a:cubicBezTo>
                  <a:pt x="15715" y="1900"/>
                  <a:pt x="19700" y="5885"/>
                  <a:pt x="19700" y="10800"/>
                </a:cubicBezTo>
                <a:lnTo>
                  <a:pt x="21600" y="10800"/>
                </a:ln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19667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43029" name="Freeform 22"/>
          <p:cNvSpPr>
            <a:spLocks noEditPoints="1" noChangeArrowheads="1"/>
          </p:cNvSpPr>
          <p:nvPr/>
        </p:nvSpPr>
        <p:spPr bwMode="auto">
          <a:xfrm>
            <a:off x="5770563" y="4240213"/>
            <a:ext cx="177800" cy="114300"/>
          </a:xfrm>
          <a:custGeom>
            <a:avLst/>
            <a:gdLst>
              <a:gd name="T0" fmla="*/ 13 w 94"/>
              <a:gd name="T1" fmla="*/ 0 h 61"/>
              <a:gd name="T2" fmla="*/ 82 w 94"/>
              <a:gd name="T3" fmla="*/ 0 h 61"/>
              <a:gd name="T4" fmla="*/ 89 w 94"/>
              <a:gd name="T5" fmla="*/ 2 h 61"/>
              <a:gd name="T6" fmla="*/ 47 w 94"/>
              <a:gd name="T7" fmla="*/ 33 h 61"/>
              <a:gd name="T8" fmla="*/ 6 w 94"/>
              <a:gd name="T9" fmla="*/ 2 h 61"/>
              <a:gd name="T10" fmla="*/ 13 w 94"/>
              <a:gd name="T11" fmla="*/ 0 h 61"/>
              <a:gd name="T12" fmla="*/ 94 w 94"/>
              <a:gd name="T13" fmla="*/ 9 h 61"/>
              <a:gd name="T14" fmla="*/ 67 w 94"/>
              <a:gd name="T15" fmla="*/ 29 h 61"/>
              <a:gd name="T16" fmla="*/ 93 w 94"/>
              <a:gd name="T17" fmla="*/ 53 h 61"/>
              <a:gd name="T18" fmla="*/ 94 w 94"/>
              <a:gd name="T19" fmla="*/ 48 h 61"/>
              <a:gd name="T20" fmla="*/ 94 w 94"/>
              <a:gd name="T21" fmla="*/ 12 h 61"/>
              <a:gd name="T22" fmla="*/ 94 w 94"/>
              <a:gd name="T23" fmla="*/ 9 h 61"/>
              <a:gd name="T24" fmla="*/ 87 w 94"/>
              <a:gd name="T25" fmla="*/ 60 h 61"/>
              <a:gd name="T26" fmla="*/ 82 w 94"/>
              <a:gd name="T27" fmla="*/ 61 h 61"/>
              <a:gd name="T28" fmla="*/ 13 w 94"/>
              <a:gd name="T29" fmla="*/ 61 h 61"/>
              <a:gd name="T30" fmla="*/ 6 w 94"/>
              <a:gd name="T31" fmla="*/ 59 h 61"/>
              <a:gd name="T32" fmla="*/ 34 w 94"/>
              <a:gd name="T33" fmla="*/ 34 h 61"/>
              <a:gd name="T34" fmla="*/ 44 w 94"/>
              <a:gd name="T35" fmla="*/ 42 h 61"/>
              <a:gd name="T36" fmla="*/ 47 w 94"/>
              <a:gd name="T37" fmla="*/ 44 h 61"/>
              <a:gd name="T38" fmla="*/ 50 w 94"/>
              <a:gd name="T39" fmla="*/ 42 h 61"/>
              <a:gd name="T40" fmla="*/ 60 w 94"/>
              <a:gd name="T41" fmla="*/ 35 h 61"/>
              <a:gd name="T42" fmla="*/ 87 w 94"/>
              <a:gd name="T43" fmla="*/ 60 h 61"/>
              <a:gd name="T44" fmla="*/ 1 w 94"/>
              <a:gd name="T45" fmla="*/ 52 h 61"/>
              <a:gd name="T46" fmla="*/ 27 w 94"/>
              <a:gd name="T47" fmla="*/ 29 h 61"/>
              <a:gd name="T48" fmla="*/ 1 w 94"/>
              <a:gd name="T49" fmla="*/ 9 h 61"/>
              <a:gd name="T50" fmla="*/ 0 w 94"/>
              <a:gd name="T51" fmla="*/ 12 h 61"/>
              <a:gd name="T52" fmla="*/ 0 w 94"/>
              <a:gd name="T53" fmla="*/ 48 h 61"/>
              <a:gd name="T54" fmla="*/ 1 w 94"/>
              <a:gd name="T55" fmla="*/ 5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4" h="61">
                <a:moveTo>
                  <a:pt x="13" y="0"/>
                </a:moveTo>
                <a:cubicBezTo>
                  <a:pt x="82" y="0"/>
                  <a:pt x="82" y="0"/>
                  <a:pt x="82" y="0"/>
                </a:cubicBezTo>
                <a:cubicBezTo>
                  <a:pt x="84" y="0"/>
                  <a:pt x="87" y="1"/>
                  <a:pt x="89" y="2"/>
                </a:cubicBezTo>
                <a:cubicBezTo>
                  <a:pt x="47" y="33"/>
                  <a:pt x="47" y="33"/>
                  <a:pt x="47" y="33"/>
                </a:cubicBezTo>
                <a:cubicBezTo>
                  <a:pt x="6" y="2"/>
                  <a:pt x="6" y="2"/>
                  <a:pt x="6" y="2"/>
                </a:cubicBezTo>
                <a:cubicBezTo>
                  <a:pt x="8" y="1"/>
                  <a:pt x="10" y="0"/>
                  <a:pt x="13" y="0"/>
                </a:cubicBezTo>
                <a:close/>
                <a:moveTo>
                  <a:pt x="94" y="9"/>
                </a:moveTo>
                <a:cubicBezTo>
                  <a:pt x="67" y="29"/>
                  <a:pt x="67" y="29"/>
                  <a:pt x="67" y="29"/>
                </a:cubicBezTo>
                <a:cubicBezTo>
                  <a:pt x="93" y="53"/>
                  <a:pt x="93" y="53"/>
                  <a:pt x="93" y="53"/>
                </a:cubicBezTo>
                <a:cubicBezTo>
                  <a:pt x="94" y="52"/>
                  <a:pt x="94" y="50"/>
                  <a:pt x="94" y="48"/>
                </a:cubicBezTo>
                <a:cubicBezTo>
                  <a:pt x="94" y="12"/>
                  <a:pt x="94" y="12"/>
                  <a:pt x="94" y="12"/>
                </a:cubicBezTo>
                <a:cubicBezTo>
                  <a:pt x="94" y="11"/>
                  <a:pt x="94" y="10"/>
                  <a:pt x="94" y="9"/>
                </a:cubicBezTo>
                <a:close/>
                <a:moveTo>
                  <a:pt x="87" y="60"/>
                </a:moveTo>
                <a:cubicBezTo>
                  <a:pt x="85" y="60"/>
                  <a:pt x="84" y="61"/>
                  <a:pt x="82" y="61"/>
                </a:cubicBezTo>
                <a:cubicBezTo>
                  <a:pt x="13" y="61"/>
                  <a:pt x="13" y="61"/>
                  <a:pt x="13" y="61"/>
                </a:cubicBezTo>
                <a:cubicBezTo>
                  <a:pt x="10" y="61"/>
                  <a:pt x="8" y="60"/>
                  <a:pt x="6" y="59"/>
                </a:cubicBezTo>
                <a:cubicBezTo>
                  <a:pt x="34" y="34"/>
                  <a:pt x="34" y="34"/>
                  <a:pt x="34" y="34"/>
                </a:cubicBezTo>
                <a:cubicBezTo>
                  <a:pt x="44" y="42"/>
                  <a:pt x="44" y="42"/>
                  <a:pt x="44" y="42"/>
                </a:cubicBezTo>
                <a:cubicBezTo>
                  <a:pt x="47" y="44"/>
                  <a:pt x="47" y="44"/>
                  <a:pt x="47" y="44"/>
                </a:cubicBezTo>
                <a:cubicBezTo>
                  <a:pt x="50" y="42"/>
                  <a:pt x="50" y="42"/>
                  <a:pt x="50" y="42"/>
                </a:cubicBezTo>
                <a:cubicBezTo>
                  <a:pt x="60" y="35"/>
                  <a:pt x="60" y="35"/>
                  <a:pt x="60" y="35"/>
                </a:cubicBezTo>
                <a:cubicBezTo>
                  <a:pt x="87" y="60"/>
                  <a:pt x="87" y="60"/>
                  <a:pt x="87" y="60"/>
                </a:cubicBezTo>
                <a:close/>
                <a:moveTo>
                  <a:pt x="1" y="52"/>
                </a:moveTo>
                <a:cubicBezTo>
                  <a:pt x="27" y="29"/>
                  <a:pt x="27" y="29"/>
                  <a:pt x="27" y="29"/>
                </a:cubicBezTo>
                <a:cubicBezTo>
                  <a:pt x="1" y="9"/>
                  <a:pt x="1" y="9"/>
                  <a:pt x="1" y="9"/>
                </a:cubicBezTo>
                <a:cubicBezTo>
                  <a:pt x="0" y="10"/>
                  <a:pt x="0" y="11"/>
                  <a:pt x="0" y="1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9"/>
                  <a:pt x="0" y="51"/>
                  <a:pt x="1" y="52"/>
                </a:cubicBezTo>
                <a:close/>
              </a:path>
            </a:pathLst>
          </a:custGeom>
          <a:solidFill>
            <a:srgbClr val="0A3A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43030" name="空心弧 58"/>
          <p:cNvSpPr>
            <a:spLocks noChangeArrowheads="1"/>
          </p:cNvSpPr>
          <p:nvPr/>
        </p:nvSpPr>
        <p:spPr bwMode="auto">
          <a:xfrm>
            <a:off x="5692775" y="4132263"/>
            <a:ext cx="339725" cy="338137"/>
          </a:xfrm>
          <a:custGeom>
            <a:avLst/>
            <a:gdLst>
              <a:gd name="T0" fmla="*/ 1900 w 21600"/>
              <a:gd name="T1" fmla="*/ 10800 h 21600"/>
              <a:gd name="T2" fmla="*/ 10800 w 21600"/>
              <a:gd name="T3" fmla="*/ 1900 h 21600"/>
              <a:gd name="T4" fmla="*/ 19700 w 21600"/>
              <a:gd name="T5" fmla="*/ 10800 h 21600"/>
              <a:gd name="T6" fmla="*/ 21600 w 21600"/>
              <a:gd name="T7" fmla="*/ 10800 h 21600"/>
              <a:gd name="T8" fmla="*/ 10800 w 21600"/>
              <a:gd name="T9" fmla="*/ 0 h 21600"/>
              <a:gd name="T10" fmla="*/ 0 w 21600"/>
              <a:gd name="T11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900" y="10800"/>
                </a:moveTo>
                <a:cubicBezTo>
                  <a:pt x="1900" y="5885"/>
                  <a:pt x="5885" y="1900"/>
                  <a:pt x="10800" y="1900"/>
                </a:cubicBezTo>
                <a:cubicBezTo>
                  <a:pt x="15715" y="1900"/>
                  <a:pt x="19700" y="5885"/>
                  <a:pt x="19700" y="10800"/>
                </a:cubicBezTo>
                <a:lnTo>
                  <a:pt x="21600" y="10800"/>
                </a:ln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0A3A4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43031" name="Freeform 28"/>
          <p:cNvSpPr>
            <a:spLocks noEditPoints="1" noChangeArrowheads="1"/>
          </p:cNvSpPr>
          <p:nvPr/>
        </p:nvSpPr>
        <p:spPr bwMode="auto">
          <a:xfrm>
            <a:off x="5780088" y="3727450"/>
            <a:ext cx="198437" cy="177800"/>
          </a:xfrm>
          <a:custGeom>
            <a:avLst/>
            <a:gdLst>
              <a:gd name="T0" fmla="*/ 97 w 125"/>
              <a:gd name="T1" fmla="*/ 0 h 112"/>
              <a:gd name="T2" fmla="*/ 102 w 125"/>
              <a:gd name="T3" fmla="*/ 4 h 112"/>
              <a:gd name="T4" fmla="*/ 92 w 125"/>
              <a:gd name="T5" fmla="*/ 32 h 112"/>
              <a:gd name="T6" fmla="*/ 22 w 125"/>
              <a:gd name="T7" fmla="*/ 9 h 112"/>
              <a:gd name="T8" fmla="*/ 27 w 125"/>
              <a:gd name="T9" fmla="*/ 14 h 112"/>
              <a:gd name="T10" fmla="*/ 36 w 125"/>
              <a:gd name="T11" fmla="*/ 21 h 112"/>
              <a:gd name="T12" fmla="*/ 22 w 125"/>
              <a:gd name="T13" fmla="*/ 26 h 112"/>
              <a:gd name="T14" fmla="*/ 27 w 125"/>
              <a:gd name="T15" fmla="*/ 29 h 112"/>
              <a:gd name="T16" fmla="*/ 36 w 125"/>
              <a:gd name="T17" fmla="*/ 36 h 112"/>
              <a:gd name="T18" fmla="*/ 22 w 125"/>
              <a:gd name="T19" fmla="*/ 42 h 112"/>
              <a:gd name="T20" fmla="*/ 27 w 125"/>
              <a:gd name="T21" fmla="*/ 46 h 112"/>
              <a:gd name="T22" fmla="*/ 36 w 125"/>
              <a:gd name="T23" fmla="*/ 53 h 112"/>
              <a:gd name="T24" fmla="*/ 22 w 125"/>
              <a:gd name="T25" fmla="*/ 59 h 112"/>
              <a:gd name="T26" fmla="*/ 27 w 125"/>
              <a:gd name="T27" fmla="*/ 62 h 112"/>
              <a:gd name="T28" fmla="*/ 36 w 125"/>
              <a:gd name="T29" fmla="*/ 69 h 112"/>
              <a:gd name="T30" fmla="*/ 22 w 125"/>
              <a:gd name="T31" fmla="*/ 74 h 112"/>
              <a:gd name="T32" fmla="*/ 27 w 125"/>
              <a:gd name="T33" fmla="*/ 79 h 112"/>
              <a:gd name="T34" fmla="*/ 36 w 125"/>
              <a:gd name="T35" fmla="*/ 86 h 112"/>
              <a:gd name="T36" fmla="*/ 22 w 125"/>
              <a:gd name="T37" fmla="*/ 91 h 112"/>
              <a:gd name="T38" fmla="*/ 22 w 125"/>
              <a:gd name="T39" fmla="*/ 103 h 112"/>
              <a:gd name="T40" fmla="*/ 92 w 125"/>
              <a:gd name="T41" fmla="*/ 81 h 112"/>
              <a:gd name="T42" fmla="*/ 102 w 125"/>
              <a:gd name="T43" fmla="*/ 108 h 112"/>
              <a:gd name="T44" fmla="*/ 97 w 125"/>
              <a:gd name="T45" fmla="*/ 112 h 112"/>
              <a:gd name="T46" fmla="*/ 12 w 125"/>
              <a:gd name="T47" fmla="*/ 112 h 112"/>
              <a:gd name="T48" fmla="*/ 12 w 125"/>
              <a:gd name="T49" fmla="*/ 100 h 112"/>
              <a:gd name="T50" fmla="*/ 0 w 125"/>
              <a:gd name="T51" fmla="*/ 91 h 112"/>
              <a:gd name="T52" fmla="*/ 12 w 125"/>
              <a:gd name="T53" fmla="*/ 83 h 112"/>
              <a:gd name="T54" fmla="*/ 0 w 125"/>
              <a:gd name="T55" fmla="*/ 73 h 112"/>
              <a:gd name="T56" fmla="*/ 12 w 125"/>
              <a:gd name="T57" fmla="*/ 67 h 112"/>
              <a:gd name="T58" fmla="*/ 0 w 125"/>
              <a:gd name="T59" fmla="*/ 57 h 112"/>
              <a:gd name="T60" fmla="*/ 12 w 125"/>
              <a:gd name="T61" fmla="*/ 50 h 112"/>
              <a:gd name="T62" fmla="*/ 0 w 125"/>
              <a:gd name="T63" fmla="*/ 41 h 112"/>
              <a:gd name="T64" fmla="*/ 12 w 125"/>
              <a:gd name="T65" fmla="*/ 35 h 112"/>
              <a:gd name="T66" fmla="*/ 0 w 125"/>
              <a:gd name="T67" fmla="*/ 25 h 112"/>
              <a:gd name="T68" fmla="*/ 12 w 125"/>
              <a:gd name="T69" fmla="*/ 4 h 112"/>
              <a:gd name="T70" fmla="*/ 17 w 125"/>
              <a:gd name="T71" fmla="*/ 0 h 112"/>
              <a:gd name="T72" fmla="*/ 44 w 125"/>
              <a:gd name="T73" fmla="*/ 59 h 112"/>
              <a:gd name="T74" fmla="*/ 57 w 125"/>
              <a:gd name="T75" fmla="*/ 53 h 112"/>
              <a:gd name="T76" fmla="*/ 44 w 125"/>
              <a:gd name="T77" fmla="*/ 42 h 112"/>
              <a:gd name="T78" fmla="*/ 68 w 125"/>
              <a:gd name="T79" fmla="*/ 48 h 112"/>
              <a:gd name="T80" fmla="*/ 44 w 125"/>
              <a:gd name="T81" fmla="*/ 42 h 112"/>
              <a:gd name="T82" fmla="*/ 44 w 125"/>
              <a:gd name="T83" fmla="*/ 35 h 112"/>
              <a:gd name="T84" fmla="*/ 80 w 125"/>
              <a:gd name="T85" fmla="*/ 29 h 112"/>
              <a:gd name="T86" fmla="*/ 44 w 125"/>
              <a:gd name="T87" fmla="*/ 18 h 112"/>
              <a:gd name="T88" fmla="*/ 80 w 125"/>
              <a:gd name="T89" fmla="*/ 24 h 112"/>
              <a:gd name="T90" fmla="*/ 44 w 125"/>
              <a:gd name="T91" fmla="*/ 18 h 112"/>
              <a:gd name="T92" fmla="*/ 66 w 125"/>
              <a:gd name="T93" fmla="*/ 88 h 112"/>
              <a:gd name="T94" fmla="*/ 67 w 125"/>
              <a:gd name="T95" fmla="*/ 81 h 112"/>
              <a:gd name="T96" fmla="*/ 58 w 125"/>
              <a:gd name="T97" fmla="*/ 81 h 112"/>
              <a:gd name="T98" fmla="*/ 111 w 125"/>
              <a:gd name="T99" fmla="*/ 24 h 112"/>
              <a:gd name="T100" fmla="*/ 80 w 125"/>
              <a:gd name="T101" fmla="*/ 83 h 112"/>
              <a:gd name="T102" fmla="*/ 111 w 125"/>
              <a:gd name="T103" fmla="*/ 2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5" h="112">
                <a:moveTo>
                  <a:pt x="17" y="0"/>
                </a:moveTo>
                <a:lnTo>
                  <a:pt x="97" y="0"/>
                </a:lnTo>
                <a:lnTo>
                  <a:pt x="102" y="0"/>
                </a:lnTo>
                <a:lnTo>
                  <a:pt x="102" y="4"/>
                </a:lnTo>
                <a:lnTo>
                  <a:pt x="102" y="22"/>
                </a:lnTo>
                <a:lnTo>
                  <a:pt x="92" y="32"/>
                </a:lnTo>
                <a:lnTo>
                  <a:pt x="92" y="9"/>
                </a:lnTo>
                <a:lnTo>
                  <a:pt x="22" y="9"/>
                </a:lnTo>
                <a:lnTo>
                  <a:pt x="22" y="15"/>
                </a:lnTo>
                <a:lnTo>
                  <a:pt x="27" y="14"/>
                </a:lnTo>
                <a:lnTo>
                  <a:pt x="32" y="11"/>
                </a:lnTo>
                <a:lnTo>
                  <a:pt x="36" y="21"/>
                </a:lnTo>
                <a:lnTo>
                  <a:pt x="30" y="22"/>
                </a:lnTo>
                <a:lnTo>
                  <a:pt x="22" y="26"/>
                </a:lnTo>
                <a:lnTo>
                  <a:pt x="22" y="32"/>
                </a:lnTo>
                <a:lnTo>
                  <a:pt x="27" y="29"/>
                </a:lnTo>
                <a:lnTo>
                  <a:pt x="32" y="28"/>
                </a:lnTo>
                <a:lnTo>
                  <a:pt x="36" y="36"/>
                </a:lnTo>
                <a:lnTo>
                  <a:pt x="30" y="38"/>
                </a:lnTo>
                <a:lnTo>
                  <a:pt x="22" y="42"/>
                </a:lnTo>
                <a:lnTo>
                  <a:pt x="22" y="48"/>
                </a:lnTo>
                <a:lnTo>
                  <a:pt x="27" y="46"/>
                </a:lnTo>
                <a:lnTo>
                  <a:pt x="32" y="43"/>
                </a:lnTo>
                <a:lnTo>
                  <a:pt x="36" y="53"/>
                </a:lnTo>
                <a:lnTo>
                  <a:pt x="30" y="55"/>
                </a:lnTo>
                <a:lnTo>
                  <a:pt x="22" y="59"/>
                </a:lnTo>
                <a:lnTo>
                  <a:pt x="22" y="63"/>
                </a:lnTo>
                <a:lnTo>
                  <a:pt x="27" y="62"/>
                </a:lnTo>
                <a:lnTo>
                  <a:pt x="32" y="60"/>
                </a:lnTo>
                <a:lnTo>
                  <a:pt x="36" y="69"/>
                </a:lnTo>
                <a:lnTo>
                  <a:pt x="30" y="70"/>
                </a:lnTo>
                <a:lnTo>
                  <a:pt x="22" y="74"/>
                </a:lnTo>
                <a:lnTo>
                  <a:pt x="22" y="81"/>
                </a:lnTo>
                <a:lnTo>
                  <a:pt x="27" y="79"/>
                </a:lnTo>
                <a:lnTo>
                  <a:pt x="32" y="77"/>
                </a:lnTo>
                <a:lnTo>
                  <a:pt x="36" y="86"/>
                </a:lnTo>
                <a:lnTo>
                  <a:pt x="30" y="88"/>
                </a:lnTo>
                <a:lnTo>
                  <a:pt x="22" y="91"/>
                </a:lnTo>
                <a:lnTo>
                  <a:pt x="22" y="100"/>
                </a:lnTo>
                <a:lnTo>
                  <a:pt x="22" y="103"/>
                </a:lnTo>
                <a:lnTo>
                  <a:pt x="92" y="103"/>
                </a:lnTo>
                <a:lnTo>
                  <a:pt x="92" y="81"/>
                </a:lnTo>
                <a:lnTo>
                  <a:pt x="102" y="72"/>
                </a:lnTo>
                <a:lnTo>
                  <a:pt x="102" y="108"/>
                </a:lnTo>
                <a:lnTo>
                  <a:pt x="102" y="112"/>
                </a:lnTo>
                <a:lnTo>
                  <a:pt x="97" y="112"/>
                </a:lnTo>
                <a:lnTo>
                  <a:pt x="17" y="112"/>
                </a:lnTo>
                <a:lnTo>
                  <a:pt x="12" y="112"/>
                </a:lnTo>
                <a:lnTo>
                  <a:pt x="12" y="108"/>
                </a:lnTo>
                <a:lnTo>
                  <a:pt x="12" y="100"/>
                </a:lnTo>
                <a:lnTo>
                  <a:pt x="2" y="100"/>
                </a:lnTo>
                <a:lnTo>
                  <a:pt x="0" y="91"/>
                </a:lnTo>
                <a:lnTo>
                  <a:pt x="12" y="86"/>
                </a:lnTo>
                <a:lnTo>
                  <a:pt x="12" y="83"/>
                </a:lnTo>
                <a:lnTo>
                  <a:pt x="2" y="83"/>
                </a:lnTo>
                <a:lnTo>
                  <a:pt x="0" y="73"/>
                </a:lnTo>
                <a:lnTo>
                  <a:pt x="12" y="69"/>
                </a:lnTo>
                <a:lnTo>
                  <a:pt x="12" y="67"/>
                </a:lnTo>
                <a:lnTo>
                  <a:pt x="2" y="67"/>
                </a:lnTo>
                <a:lnTo>
                  <a:pt x="0" y="57"/>
                </a:lnTo>
                <a:lnTo>
                  <a:pt x="12" y="52"/>
                </a:lnTo>
                <a:lnTo>
                  <a:pt x="12" y="50"/>
                </a:lnTo>
                <a:lnTo>
                  <a:pt x="2" y="50"/>
                </a:lnTo>
                <a:lnTo>
                  <a:pt x="0" y="41"/>
                </a:lnTo>
                <a:lnTo>
                  <a:pt x="12" y="36"/>
                </a:lnTo>
                <a:lnTo>
                  <a:pt x="12" y="35"/>
                </a:lnTo>
                <a:lnTo>
                  <a:pt x="2" y="35"/>
                </a:lnTo>
                <a:lnTo>
                  <a:pt x="0" y="25"/>
                </a:lnTo>
                <a:lnTo>
                  <a:pt x="12" y="19"/>
                </a:lnTo>
                <a:lnTo>
                  <a:pt x="12" y="4"/>
                </a:lnTo>
                <a:lnTo>
                  <a:pt x="12" y="0"/>
                </a:lnTo>
                <a:lnTo>
                  <a:pt x="17" y="0"/>
                </a:lnTo>
                <a:close/>
                <a:moveTo>
                  <a:pt x="44" y="53"/>
                </a:moveTo>
                <a:lnTo>
                  <a:pt x="44" y="59"/>
                </a:lnTo>
                <a:lnTo>
                  <a:pt x="57" y="59"/>
                </a:lnTo>
                <a:lnTo>
                  <a:pt x="57" y="53"/>
                </a:lnTo>
                <a:lnTo>
                  <a:pt x="44" y="53"/>
                </a:lnTo>
                <a:close/>
                <a:moveTo>
                  <a:pt x="44" y="42"/>
                </a:moveTo>
                <a:lnTo>
                  <a:pt x="44" y="48"/>
                </a:lnTo>
                <a:lnTo>
                  <a:pt x="68" y="48"/>
                </a:lnTo>
                <a:lnTo>
                  <a:pt x="68" y="42"/>
                </a:lnTo>
                <a:lnTo>
                  <a:pt x="44" y="42"/>
                </a:lnTo>
                <a:close/>
                <a:moveTo>
                  <a:pt x="44" y="29"/>
                </a:moveTo>
                <a:lnTo>
                  <a:pt x="44" y="35"/>
                </a:lnTo>
                <a:lnTo>
                  <a:pt x="80" y="35"/>
                </a:lnTo>
                <a:lnTo>
                  <a:pt x="80" y="29"/>
                </a:lnTo>
                <a:lnTo>
                  <a:pt x="44" y="29"/>
                </a:lnTo>
                <a:close/>
                <a:moveTo>
                  <a:pt x="44" y="18"/>
                </a:moveTo>
                <a:lnTo>
                  <a:pt x="44" y="24"/>
                </a:lnTo>
                <a:lnTo>
                  <a:pt x="80" y="24"/>
                </a:lnTo>
                <a:lnTo>
                  <a:pt x="80" y="18"/>
                </a:lnTo>
                <a:lnTo>
                  <a:pt x="44" y="18"/>
                </a:lnTo>
                <a:close/>
                <a:moveTo>
                  <a:pt x="57" y="90"/>
                </a:moveTo>
                <a:lnTo>
                  <a:pt x="66" y="88"/>
                </a:lnTo>
                <a:lnTo>
                  <a:pt x="74" y="88"/>
                </a:lnTo>
                <a:lnTo>
                  <a:pt x="67" y="81"/>
                </a:lnTo>
                <a:lnTo>
                  <a:pt x="60" y="74"/>
                </a:lnTo>
                <a:lnTo>
                  <a:pt x="58" y="81"/>
                </a:lnTo>
                <a:lnTo>
                  <a:pt x="57" y="90"/>
                </a:lnTo>
                <a:close/>
                <a:moveTo>
                  <a:pt x="111" y="24"/>
                </a:moveTo>
                <a:lnTo>
                  <a:pt x="66" y="69"/>
                </a:lnTo>
                <a:lnTo>
                  <a:pt x="80" y="83"/>
                </a:lnTo>
                <a:lnTo>
                  <a:pt x="125" y="39"/>
                </a:lnTo>
                <a:lnTo>
                  <a:pt x="111" y="24"/>
                </a:lnTo>
                <a:close/>
              </a:path>
            </a:pathLst>
          </a:custGeom>
          <a:solidFill>
            <a:srgbClr val="B1DE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43032" name="空心弧 64"/>
          <p:cNvSpPr>
            <a:spLocks noChangeArrowheads="1"/>
          </p:cNvSpPr>
          <p:nvPr/>
        </p:nvSpPr>
        <p:spPr bwMode="auto">
          <a:xfrm>
            <a:off x="5697538" y="3652838"/>
            <a:ext cx="339725" cy="338137"/>
          </a:xfrm>
          <a:custGeom>
            <a:avLst/>
            <a:gdLst>
              <a:gd name="T0" fmla="*/ 1900 w 21600"/>
              <a:gd name="T1" fmla="*/ 10800 h 21600"/>
              <a:gd name="T2" fmla="*/ 10800 w 21600"/>
              <a:gd name="T3" fmla="*/ 1900 h 21600"/>
              <a:gd name="T4" fmla="*/ 19700 w 21600"/>
              <a:gd name="T5" fmla="*/ 10800 h 21600"/>
              <a:gd name="T6" fmla="*/ 21600 w 21600"/>
              <a:gd name="T7" fmla="*/ 10800 h 21600"/>
              <a:gd name="T8" fmla="*/ 10800 w 21600"/>
              <a:gd name="T9" fmla="*/ 0 h 21600"/>
              <a:gd name="T10" fmla="*/ 0 w 21600"/>
              <a:gd name="T11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600" h="21600">
                <a:moveTo>
                  <a:pt x="1900" y="10800"/>
                </a:moveTo>
                <a:cubicBezTo>
                  <a:pt x="1900" y="5885"/>
                  <a:pt x="5885" y="1900"/>
                  <a:pt x="10800" y="1900"/>
                </a:cubicBezTo>
                <a:cubicBezTo>
                  <a:pt x="15715" y="1900"/>
                  <a:pt x="19700" y="5885"/>
                  <a:pt x="19700" y="10800"/>
                </a:cubicBezTo>
                <a:lnTo>
                  <a:pt x="21600" y="10800"/>
                </a:lnTo>
                <a:cubicBezTo>
                  <a:pt x="21600" y="4835"/>
                  <a:pt x="1676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B1DE6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43033" name="直接连接符 17"/>
          <p:cNvSpPr>
            <a:spLocks noChangeShapeType="1"/>
          </p:cNvSpPr>
          <p:nvPr/>
        </p:nvSpPr>
        <p:spPr bwMode="auto">
          <a:xfrm>
            <a:off x="4851400" y="1938338"/>
            <a:ext cx="3405188" cy="1587"/>
          </a:xfrm>
          <a:prstGeom prst="line">
            <a:avLst/>
          </a:prstGeom>
          <a:noFill/>
          <a:ln w="28575">
            <a:solidFill>
              <a:srgbClr val="7BBC2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流程图: 联系 48"/>
          <p:cNvSpPr>
            <a:spLocks noChangeArrowheads="1"/>
          </p:cNvSpPr>
          <p:nvPr/>
        </p:nvSpPr>
        <p:spPr bwMode="auto">
          <a:xfrm>
            <a:off x="5006975" y="3054350"/>
            <a:ext cx="1020763" cy="1020763"/>
          </a:xfrm>
          <a:prstGeom prst="flowChartConnector">
            <a:avLst/>
          </a:prstGeom>
          <a:solidFill>
            <a:srgbClr val="0A3A4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44034" name="流程图: 联系 23"/>
          <p:cNvSpPr>
            <a:spLocks noChangeArrowheads="1"/>
          </p:cNvSpPr>
          <p:nvPr/>
        </p:nvSpPr>
        <p:spPr bwMode="auto">
          <a:xfrm>
            <a:off x="936625" y="1612900"/>
            <a:ext cx="1016000" cy="1016000"/>
          </a:xfrm>
          <a:custGeom>
            <a:avLst/>
            <a:gdLst>
              <a:gd name="T0" fmla="*/ 630233 w 1016000"/>
              <a:gd name="T1" fmla="*/ 296867 h 1016000"/>
              <a:gd name="T2" fmla="*/ 521059 w 1016000"/>
              <a:gd name="T3" fmla="*/ 406041 h 1016000"/>
              <a:gd name="T4" fmla="*/ 525376 w 1016000"/>
              <a:gd name="T5" fmla="*/ 434801 h 1016000"/>
              <a:gd name="T6" fmla="*/ 307696 w 1016000"/>
              <a:gd name="T7" fmla="*/ 334217 h 1016000"/>
              <a:gd name="T8" fmla="*/ 285313 w 1016000"/>
              <a:gd name="T9" fmla="*/ 311288 h 1016000"/>
              <a:gd name="T10" fmla="*/ 278865 w 1016000"/>
              <a:gd name="T11" fmla="*/ 311288 h 1016000"/>
              <a:gd name="T12" fmla="*/ 274294 w 1016000"/>
              <a:gd name="T13" fmla="*/ 366543 h 1016000"/>
              <a:gd name="T14" fmla="*/ 327429 w 1016000"/>
              <a:gd name="T15" fmla="*/ 465779 h 1016000"/>
              <a:gd name="T16" fmla="*/ 265519 w 1016000"/>
              <a:gd name="T17" fmla="*/ 459721 h 1016000"/>
              <a:gd name="T18" fmla="*/ 361418 w 1016000"/>
              <a:gd name="T19" fmla="*/ 564655 h 1016000"/>
              <a:gd name="T20" fmla="*/ 319677 w 1016000"/>
              <a:gd name="T21" fmla="*/ 559546 h 1016000"/>
              <a:gd name="T22" fmla="*/ 412915 w 1016000"/>
              <a:gd name="T23" fmla="*/ 641920 h 1016000"/>
              <a:gd name="T24" fmla="*/ 255333 w 1016000"/>
              <a:gd name="T25" fmla="*/ 684142 h 1016000"/>
              <a:gd name="T26" fmla="*/ 255333 w 1016000"/>
              <a:gd name="T27" fmla="*/ 694975 h 1016000"/>
              <a:gd name="T28" fmla="*/ 416004 w 1016000"/>
              <a:gd name="T29" fmla="*/ 737687 h 1016000"/>
              <a:gd name="T30" fmla="*/ 645059 w 1016000"/>
              <a:gd name="T31" fmla="*/ 646148 h 1016000"/>
              <a:gd name="T32" fmla="*/ 739406 w 1016000"/>
              <a:gd name="T33" fmla="*/ 449301 h 1016000"/>
              <a:gd name="T34" fmla="*/ 738608 w 1016000"/>
              <a:gd name="T35" fmla="*/ 441858 h 1016000"/>
              <a:gd name="T36" fmla="*/ 739406 w 1016000"/>
              <a:gd name="T37" fmla="*/ 426643 h 1016000"/>
              <a:gd name="T38" fmla="*/ 738390 w 1016000"/>
              <a:gd name="T39" fmla="*/ 416132 h 1016000"/>
              <a:gd name="T40" fmla="*/ 739407 w 1016000"/>
              <a:gd name="T41" fmla="*/ 406041 h 1016000"/>
              <a:gd name="T42" fmla="*/ 739060 w 1016000"/>
              <a:gd name="T43" fmla="*/ 402855 h 1016000"/>
              <a:gd name="T44" fmla="*/ 777214 w 1016000"/>
              <a:gd name="T45" fmla="*/ 359213 h 1016000"/>
              <a:gd name="T46" fmla="*/ 735979 w 1016000"/>
              <a:gd name="T47" fmla="*/ 380054 h 1016000"/>
              <a:gd name="T48" fmla="*/ 729456 w 1016000"/>
              <a:gd name="T49" fmla="*/ 361018 h 1016000"/>
              <a:gd name="T50" fmla="*/ 775154 w 1016000"/>
              <a:gd name="T51" fmla="*/ 308746 h 1016000"/>
              <a:gd name="T52" fmla="*/ 715659 w 1016000"/>
              <a:gd name="T53" fmla="*/ 338816 h 1016000"/>
              <a:gd name="T54" fmla="*/ 630233 w 1016000"/>
              <a:gd name="T55" fmla="*/ 296867 h 1016000"/>
              <a:gd name="T56" fmla="*/ 816823 w 1016000"/>
              <a:gd name="T57" fmla="*/ 292045 h 1016000"/>
              <a:gd name="T58" fmla="*/ 819151 w 1016000"/>
              <a:gd name="T59" fmla="*/ 294413 h 1016000"/>
              <a:gd name="T60" fmla="*/ 819151 w 1016000"/>
              <a:gd name="T61" fmla="*/ 292468 h 1016000"/>
              <a:gd name="T62" fmla="*/ 508000 w 1016000"/>
              <a:gd name="T63" fmla="*/ 0 h 1016000"/>
              <a:gd name="T64" fmla="*/ 1016000 w 1016000"/>
              <a:gd name="T65" fmla="*/ 508000 h 1016000"/>
              <a:gd name="T66" fmla="*/ 508000 w 1016000"/>
              <a:gd name="T67" fmla="*/ 1016000 h 1016000"/>
              <a:gd name="T68" fmla="*/ 0 w 1016000"/>
              <a:gd name="T69" fmla="*/ 508000 h 1016000"/>
              <a:gd name="T70" fmla="*/ 508000 w 1016000"/>
              <a:gd name="T71" fmla="*/ 0 h 1016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16000" h="1016000">
                <a:moveTo>
                  <a:pt x="630233" y="296867"/>
                </a:moveTo>
                <a:cubicBezTo>
                  <a:pt x="569938" y="296867"/>
                  <a:pt x="521059" y="345746"/>
                  <a:pt x="521059" y="406041"/>
                </a:cubicBezTo>
                <a:cubicBezTo>
                  <a:pt x="521059" y="416040"/>
                  <a:pt x="522404" y="425725"/>
                  <a:pt x="525376" y="434801"/>
                </a:cubicBezTo>
                <a:cubicBezTo>
                  <a:pt x="413425" y="434479"/>
                  <a:pt x="321144" y="390894"/>
                  <a:pt x="307696" y="334217"/>
                </a:cubicBezTo>
                <a:cubicBezTo>
                  <a:pt x="299179" y="327311"/>
                  <a:pt x="291601" y="319320"/>
                  <a:pt x="285313" y="311288"/>
                </a:cubicBezTo>
                <a:lnTo>
                  <a:pt x="278865" y="311288"/>
                </a:lnTo>
                <a:cubicBezTo>
                  <a:pt x="271789" y="332454"/>
                  <a:pt x="272393" y="346609"/>
                  <a:pt x="274294" y="366543"/>
                </a:cubicBezTo>
                <a:cubicBezTo>
                  <a:pt x="280223" y="401072"/>
                  <a:pt x="300570" y="433426"/>
                  <a:pt x="327429" y="465779"/>
                </a:cubicBezTo>
                <a:cubicBezTo>
                  <a:pt x="306789" y="460389"/>
                  <a:pt x="286149" y="458926"/>
                  <a:pt x="265519" y="459721"/>
                </a:cubicBezTo>
                <a:cubicBezTo>
                  <a:pt x="280605" y="503501"/>
                  <a:pt x="316487" y="530760"/>
                  <a:pt x="361418" y="564655"/>
                </a:cubicBezTo>
                <a:cubicBezTo>
                  <a:pt x="347884" y="561121"/>
                  <a:pt x="333897" y="559599"/>
                  <a:pt x="319677" y="559546"/>
                </a:cubicBezTo>
                <a:cubicBezTo>
                  <a:pt x="325442" y="612950"/>
                  <a:pt x="350159" y="617925"/>
                  <a:pt x="412915" y="641920"/>
                </a:cubicBezTo>
                <a:cubicBezTo>
                  <a:pt x="363376" y="684570"/>
                  <a:pt x="307253" y="684895"/>
                  <a:pt x="255333" y="684142"/>
                </a:cubicBezTo>
                <a:lnTo>
                  <a:pt x="255333" y="694975"/>
                </a:lnTo>
                <a:cubicBezTo>
                  <a:pt x="302044" y="722588"/>
                  <a:pt x="357191" y="737687"/>
                  <a:pt x="416004" y="737687"/>
                </a:cubicBezTo>
                <a:cubicBezTo>
                  <a:pt x="505519" y="737687"/>
                  <a:pt x="586540" y="702709"/>
                  <a:pt x="645059" y="646148"/>
                </a:cubicBezTo>
                <a:cubicBezTo>
                  <a:pt x="703231" y="598270"/>
                  <a:pt x="739406" y="527756"/>
                  <a:pt x="739406" y="449301"/>
                </a:cubicBezTo>
                <a:cubicBezTo>
                  <a:pt x="739406" y="446805"/>
                  <a:pt x="739370" y="444317"/>
                  <a:pt x="738608" y="441858"/>
                </a:cubicBezTo>
                <a:lnTo>
                  <a:pt x="739406" y="426643"/>
                </a:lnTo>
                <a:cubicBezTo>
                  <a:pt x="739406" y="423103"/>
                  <a:pt x="739345" y="419576"/>
                  <a:pt x="738390" y="416132"/>
                </a:cubicBezTo>
                <a:lnTo>
                  <a:pt x="739407" y="406041"/>
                </a:lnTo>
                <a:cubicBezTo>
                  <a:pt x="739407" y="404972"/>
                  <a:pt x="739392" y="403908"/>
                  <a:pt x="739060" y="402855"/>
                </a:cubicBezTo>
                <a:lnTo>
                  <a:pt x="777214" y="359213"/>
                </a:lnTo>
                <a:lnTo>
                  <a:pt x="735979" y="380054"/>
                </a:lnTo>
                <a:lnTo>
                  <a:pt x="729456" y="361018"/>
                </a:lnTo>
                <a:lnTo>
                  <a:pt x="775154" y="308746"/>
                </a:lnTo>
                <a:lnTo>
                  <a:pt x="715659" y="338816"/>
                </a:lnTo>
                <a:cubicBezTo>
                  <a:pt x="696040" y="313154"/>
                  <a:pt x="665039" y="296867"/>
                  <a:pt x="630233" y="296867"/>
                </a:cubicBezTo>
                <a:close/>
                <a:moveTo>
                  <a:pt x="816823" y="292045"/>
                </a:moveTo>
                <a:lnTo>
                  <a:pt x="819151" y="294413"/>
                </a:lnTo>
                <a:lnTo>
                  <a:pt x="819151" y="292468"/>
                </a:lnTo>
                <a:close/>
                <a:moveTo>
                  <a:pt x="508000" y="0"/>
                </a:moveTo>
                <a:cubicBezTo>
                  <a:pt x="788561" y="0"/>
                  <a:pt x="1016000" y="227439"/>
                  <a:pt x="1016000" y="508000"/>
                </a:cubicBezTo>
                <a:cubicBezTo>
                  <a:pt x="1016000" y="788561"/>
                  <a:pt x="788561" y="1016000"/>
                  <a:pt x="508000" y="1016000"/>
                </a:cubicBezTo>
                <a:cubicBezTo>
                  <a:pt x="227439" y="1016000"/>
                  <a:pt x="0" y="788561"/>
                  <a:pt x="0" y="508000"/>
                </a:cubicBezTo>
                <a:cubicBezTo>
                  <a:pt x="0" y="227439"/>
                  <a:pt x="227439" y="0"/>
                  <a:pt x="508000" y="0"/>
                </a:cubicBezTo>
                <a:close/>
              </a:path>
            </a:pathLst>
          </a:custGeom>
          <a:solidFill>
            <a:srgbClr val="33A6B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44035" name="TextBox 1"/>
          <p:cNvSpPr>
            <a:spLocks noChangeArrowheads="1"/>
          </p:cNvSpPr>
          <p:nvPr/>
        </p:nvSpPr>
        <p:spPr bwMode="auto">
          <a:xfrm>
            <a:off x="1930400" y="1881188"/>
            <a:ext cx="28829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b="1">
                <a:solidFill>
                  <a:srgbClr val="33A6B2"/>
                </a:solidFill>
                <a:ea typeface="微软雅黑" panose="020B0503020204020204" charset="-122"/>
              </a:rPr>
              <a:t>@username</a:t>
            </a:r>
            <a:endParaRPr lang="zh-CN" altLang="en-US" sz="2600" b="1">
              <a:solidFill>
                <a:srgbClr val="33A6B2"/>
              </a:solidFill>
              <a:ea typeface="微软雅黑" panose="020B0503020204020204" charset="-122"/>
            </a:endParaRPr>
          </a:p>
        </p:txBody>
      </p:sp>
      <p:sp>
        <p:nvSpPr>
          <p:cNvPr id="44036" name="TextBox 3"/>
          <p:cNvSpPr>
            <a:spLocks noChangeArrowheads="1"/>
          </p:cNvSpPr>
          <p:nvPr/>
        </p:nvSpPr>
        <p:spPr bwMode="auto">
          <a:xfrm>
            <a:off x="6040438" y="1885950"/>
            <a:ext cx="28829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b="1">
                <a:solidFill>
                  <a:srgbClr val="7BBC28"/>
                </a:solidFill>
                <a:ea typeface="微软雅黑" panose="020B0503020204020204" charset="-122"/>
              </a:rPr>
              <a:t>/username</a:t>
            </a:r>
            <a:endParaRPr lang="zh-CN" altLang="en-US" sz="2600" b="1">
              <a:solidFill>
                <a:srgbClr val="7BBC28"/>
              </a:solidFill>
              <a:ea typeface="微软雅黑" panose="020B0503020204020204" charset="-122"/>
            </a:endParaRPr>
          </a:p>
        </p:txBody>
      </p:sp>
      <p:sp>
        <p:nvSpPr>
          <p:cNvPr id="44037" name="TextBox 4"/>
          <p:cNvSpPr>
            <a:spLocks noChangeArrowheads="1"/>
          </p:cNvSpPr>
          <p:nvPr/>
        </p:nvSpPr>
        <p:spPr bwMode="auto">
          <a:xfrm>
            <a:off x="6040438" y="3333750"/>
            <a:ext cx="28829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b="1">
                <a:solidFill>
                  <a:srgbClr val="0A3A4A"/>
                </a:solidFill>
                <a:ea typeface="微软雅黑" panose="020B0503020204020204" charset="-122"/>
              </a:rPr>
              <a:t>/username</a:t>
            </a:r>
            <a:endParaRPr lang="zh-CN" altLang="en-US" sz="2600" b="1">
              <a:solidFill>
                <a:srgbClr val="0A3A4A"/>
              </a:solidFill>
              <a:ea typeface="微软雅黑" panose="020B0503020204020204" charset="-122"/>
            </a:endParaRPr>
          </a:p>
        </p:txBody>
      </p:sp>
      <p:sp>
        <p:nvSpPr>
          <p:cNvPr id="44038" name="TextBox 5"/>
          <p:cNvSpPr>
            <a:spLocks noChangeArrowheads="1"/>
          </p:cNvSpPr>
          <p:nvPr/>
        </p:nvSpPr>
        <p:spPr bwMode="auto">
          <a:xfrm>
            <a:off x="1963738" y="3333750"/>
            <a:ext cx="28829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b="1">
                <a:solidFill>
                  <a:srgbClr val="196674"/>
                </a:solidFill>
                <a:ea typeface="微软雅黑" panose="020B0503020204020204" charset="-122"/>
              </a:rPr>
              <a:t>/username</a:t>
            </a:r>
            <a:endParaRPr lang="zh-CN" altLang="en-US" sz="2600" b="1">
              <a:solidFill>
                <a:srgbClr val="196674"/>
              </a:solidFill>
              <a:ea typeface="微软雅黑" panose="020B0503020204020204" charset="-122"/>
            </a:endParaRPr>
          </a:p>
        </p:txBody>
      </p:sp>
      <p:sp>
        <p:nvSpPr>
          <p:cNvPr id="44040" name="TextBox 15"/>
          <p:cNvSpPr>
            <a:spLocks noChangeArrowheads="1"/>
          </p:cNvSpPr>
          <p:nvPr/>
        </p:nvSpPr>
        <p:spPr bwMode="auto">
          <a:xfrm>
            <a:off x="895350" y="200025"/>
            <a:ext cx="32067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FFFFFF"/>
                </a:solidFill>
                <a:ea typeface="微软雅黑" panose="020B0503020204020204" charset="-122"/>
              </a:rPr>
              <a:t>社交</a:t>
            </a:r>
            <a:endParaRPr lang="zh-CN" altLang="en-US"/>
          </a:p>
        </p:txBody>
      </p:sp>
      <p:sp>
        <p:nvSpPr>
          <p:cNvPr id="44044" name="TextBox 12"/>
          <p:cNvSpPr>
            <a:spLocks noChangeArrowheads="1"/>
          </p:cNvSpPr>
          <p:nvPr/>
        </p:nvSpPr>
        <p:spPr bwMode="auto">
          <a:xfrm>
            <a:off x="7740650" y="4978400"/>
            <a:ext cx="5445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900">
                <a:solidFill>
                  <a:srgbClr val="FFFFFF"/>
                </a:solidFill>
                <a:ea typeface="微软雅黑" panose="020B0503020204020204" charset="-122"/>
              </a:rPr>
              <a:t>42/ 43</a:t>
            </a:r>
            <a:endParaRPr lang="zh-CN" altLang="en-US" sz="90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44045" name="流程图: 联系 36"/>
          <p:cNvSpPr>
            <a:spLocks noChangeArrowheads="1"/>
          </p:cNvSpPr>
          <p:nvPr/>
        </p:nvSpPr>
        <p:spPr bwMode="auto">
          <a:xfrm>
            <a:off x="927100" y="3051175"/>
            <a:ext cx="1035050" cy="1035050"/>
          </a:xfrm>
          <a:custGeom>
            <a:avLst/>
            <a:gdLst>
              <a:gd name="T0" fmla="*/ 562410 w 1035050"/>
              <a:gd name="T1" fmla="*/ 246205 h 1035050"/>
              <a:gd name="T2" fmla="*/ 455573 w 1035050"/>
              <a:gd name="T3" fmla="*/ 334849 h 1035050"/>
              <a:gd name="T4" fmla="*/ 453534 w 1035050"/>
              <a:gd name="T5" fmla="*/ 334849 h 1035050"/>
              <a:gd name="T6" fmla="*/ 453534 w 1035050"/>
              <a:gd name="T7" fmla="*/ 355081 h 1035050"/>
              <a:gd name="T8" fmla="*/ 453534 w 1035050"/>
              <a:gd name="T9" fmla="*/ 428451 h 1035050"/>
              <a:gd name="T10" fmla="*/ 382683 w 1035050"/>
              <a:gd name="T11" fmla="*/ 428451 h 1035050"/>
              <a:gd name="T12" fmla="*/ 382683 w 1035050"/>
              <a:gd name="T13" fmla="*/ 514252 h 1035050"/>
              <a:gd name="T14" fmla="*/ 453534 w 1035050"/>
              <a:gd name="T15" fmla="*/ 514252 h 1035050"/>
              <a:gd name="T16" fmla="*/ 453534 w 1035050"/>
              <a:gd name="T17" fmla="*/ 792773 h 1035050"/>
              <a:gd name="T18" fmla="*/ 453228 w 1035050"/>
              <a:gd name="T19" fmla="*/ 792709 h 1035050"/>
              <a:gd name="T20" fmla="*/ 453228 w 1035050"/>
              <a:gd name="T21" fmla="*/ 796133 h 1035050"/>
              <a:gd name="T22" fmla="*/ 534194 w 1035050"/>
              <a:gd name="T23" fmla="*/ 796133 h 1035050"/>
              <a:gd name="T24" fmla="*/ 534194 w 1035050"/>
              <a:gd name="T25" fmla="*/ 750888 h 1035050"/>
              <a:gd name="T26" fmla="*/ 534785 w 1035050"/>
              <a:gd name="T27" fmla="*/ 750888 h 1035050"/>
              <a:gd name="T28" fmla="*/ 534785 w 1035050"/>
              <a:gd name="T29" fmla="*/ 514252 h 1035050"/>
              <a:gd name="T30" fmla="*/ 671286 w 1035050"/>
              <a:gd name="T31" fmla="*/ 514252 h 1035050"/>
              <a:gd name="T32" fmla="*/ 671286 w 1035050"/>
              <a:gd name="T33" fmla="*/ 428451 h 1035050"/>
              <a:gd name="T34" fmla="*/ 603036 w 1035050"/>
              <a:gd name="T35" fmla="*/ 428451 h 1035050"/>
              <a:gd name="T36" fmla="*/ 561768 w 1035050"/>
              <a:gd name="T37" fmla="*/ 428451 h 1035050"/>
              <a:gd name="T38" fmla="*/ 534785 w 1035050"/>
              <a:gd name="T39" fmla="*/ 375475 h 1035050"/>
              <a:gd name="T40" fmla="*/ 603036 w 1035050"/>
              <a:gd name="T41" fmla="*/ 307224 h 1035050"/>
              <a:gd name="T42" fmla="*/ 659758 w 1035050"/>
              <a:gd name="T43" fmla="*/ 307224 h 1035050"/>
              <a:gd name="T44" fmla="*/ 679413 w 1035050"/>
              <a:gd name="T45" fmla="*/ 307224 h 1035050"/>
              <a:gd name="T46" fmla="*/ 679413 w 1035050"/>
              <a:gd name="T47" fmla="*/ 246205 h 1035050"/>
              <a:gd name="T48" fmla="*/ 517525 w 1035050"/>
              <a:gd name="T49" fmla="*/ 0 h 1035050"/>
              <a:gd name="T50" fmla="*/ 1035050 w 1035050"/>
              <a:gd name="T51" fmla="*/ 517525 h 1035050"/>
              <a:gd name="T52" fmla="*/ 517525 w 1035050"/>
              <a:gd name="T53" fmla="*/ 1035050 h 1035050"/>
              <a:gd name="T54" fmla="*/ 0 w 1035050"/>
              <a:gd name="T55" fmla="*/ 517525 h 1035050"/>
              <a:gd name="T56" fmla="*/ 517525 w 1035050"/>
              <a:gd name="T57" fmla="*/ 0 h 1035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035050" h="1035050">
                <a:moveTo>
                  <a:pt x="562410" y="246205"/>
                </a:moveTo>
                <a:cubicBezTo>
                  <a:pt x="509203" y="246205"/>
                  <a:pt x="464910" y="284371"/>
                  <a:pt x="455573" y="334849"/>
                </a:cubicBezTo>
                <a:lnTo>
                  <a:pt x="453534" y="334849"/>
                </a:lnTo>
                <a:lnTo>
                  <a:pt x="453534" y="355081"/>
                </a:lnTo>
                <a:lnTo>
                  <a:pt x="453534" y="428451"/>
                </a:lnTo>
                <a:lnTo>
                  <a:pt x="382683" y="428451"/>
                </a:lnTo>
                <a:lnTo>
                  <a:pt x="382683" y="514252"/>
                </a:lnTo>
                <a:lnTo>
                  <a:pt x="453534" y="514252"/>
                </a:lnTo>
                <a:lnTo>
                  <a:pt x="453534" y="792773"/>
                </a:lnTo>
                <a:lnTo>
                  <a:pt x="453228" y="792709"/>
                </a:lnTo>
                <a:lnTo>
                  <a:pt x="453228" y="796133"/>
                </a:lnTo>
                <a:lnTo>
                  <a:pt x="534194" y="796133"/>
                </a:lnTo>
                <a:lnTo>
                  <a:pt x="534194" y="750888"/>
                </a:lnTo>
                <a:lnTo>
                  <a:pt x="534785" y="750888"/>
                </a:lnTo>
                <a:lnTo>
                  <a:pt x="534785" y="514252"/>
                </a:lnTo>
                <a:lnTo>
                  <a:pt x="671286" y="514252"/>
                </a:lnTo>
                <a:lnTo>
                  <a:pt x="671286" y="428451"/>
                </a:lnTo>
                <a:lnTo>
                  <a:pt x="603036" y="428451"/>
                </a:lnTo>
                <a:lnTo>
                  <a:pt x="561768" y="428451"/>
                </a:lnTo>
                <a:cubicBezTo>
                  <a:pt x="545080" y="416830"/>
                  <a:pt x="534785" y="397355"/>
                  <a:pt x="534785" y="375475"/>
                </a:cubicBezTo>
                <a:cubicBezTo>
                  <a:pt x="534785" y="337781"/>
                  <a:pt x="565342" y="307224"/>
                  <a:pt x="603036" y="307224"/>
                </a:cubicBezTo>
                <a:lnTo>
                  <a:pt x="659758" y="307224"/>
                </a:lnTo>
                <a:lnTo>
                  <a:pt x="679413" y="307224"/>
                </a:lnTo>
                <a:lnTo>
                  <a:pt x="679413" y="246205"/>
                </a:lnTo>
                <a:close/>
                <a:moveTo>
                  <a:pt x="517525" y="0"/>
                </a:moveTo>
                <a:cubicBezTo>
                  <a:pt x="803346" y="0"/>
                  <a:pt x="1035050" y="231704"/>
                  <a:pt x="1035050" y="517525"/>
                </a:cubicBezTo>
                <a:cubicBezTo>
                  <a:pt x="1035050" y="803346"/>
                  <a:pt x="803346" y="1035050"/>
                  <a:pt x="517525" y="1035050"/>
                </a:cubicBezTo>
                <a:cubicBezTo>
                  <a:pt x="231704" y="1035050"/>
                  <a:pt x="0" y="803346"/>
                  <a:pt x="0" y="517525"/>
                </a:cubicBezTo>
                <a:cubicBezTo>
                  <a:pt x="0" y="231704"/>
                  <a:pt x="231704" y="0"/>
                  <a:pt x="517525" y="0"/>
                </a:cubicBezTo>
                <a:close/>
              </a:path>
            </a:pathLst>
          </a:custGeom>
          <a:solidFill>
            <a:srgbClr val="19667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44046" name="流程图: 联系 41"/>
          <p:cNvSpPr>
            <a:spLocks noChangeArrowheads="1"/>
          </p:cNvSpPr>
          <p:nvPr/>
        </p:nvSpPr>
        <p:spPr bwMode="auto">
          <a:xfrm>
            <a:off x="5013325" y="1600200"/>
            <a:ext cx="1022350" cy="1020763"/>
          </a:xfrm>
          <a:prstGeom prst="flowChartConnector">
            <a:avLst/>
          </a:prstGeom>
          <a:solidFill>
            <a:srgbClr val="7BBC2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44047" name="组合 42"/>
          <p:cNvGrpSpPr/>
          <p:nvPr/>
        </p:nvGrpSpPr>
        <p:grpSpPr bwMode="auto">
          <a:xfrm>
            <a:off x="5135563" y="1363663"/>
            <a:ext cx="1066800" cy="1108075"/>
            <a:chOff x="0" y="0"/>
            <a:chExt cx="1066800" cy="1107996"/>
          </a:xfrm>
        </p:grpSpPr>
        <p:sp>
          <p:nvSpPr>
            <p:cNvPr id="44048" name="TextBox 39"/>
            <p:cNvSpPr>
              <a:spLocks noChangeArrowheads="1"/>
            </p:cNvSpPr>
            <p:nvPr/>
          </p:nvSpPr>
          <p:spPr bwMode="auto">
            <a:xfrm>
              <a:off x="0" y="0"/>
              <a:ext cx="1066800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6600" b="1">
                  <a:solidFill>
                    <a:srgbClr val="F2F2F2"/>
                  </a:solidFill>
                  <a:latin typeface="DFKai-SB" panose="03000509000000000000" pitchFamily="65" charset="-120"/>
                  <a:ea typeface="DFKai-SB" panose="03000509000000000000" pitchFamily="65" charset="-120"/>
                  <a:sym typeface="DFKai-SB" panose="03000509000000000000" pitchFamily="65" charset="-120"/>
                </a:rPr>
                <a:t>g</a:t>
              </a:r>
              <a:endParaRPr lang="zh-CN" altLang="en-US" sz="4400">
                <a:solidFill>
                  <a:srgbClr val="F2F2F2"/>
                </a:solidFill>
                <a:latin typeface="DFMincho-SU" charset="0"/>
                <a:sym typeface="DFMincho-SU" charset="0"/>
              </a:endParaRPr>
            </a:p>
          </p:txBody>
        </p:sp>
        <p:sp>
          <p:nvSpPr>
            <p:cNvPr id="44049" name="TextBox 40"/>
            <p:cNvSpPr>
              <a:spLocks noChangeArrowheads="1"/>
            </p:cNvSpPr>
            <p:nvPr/>
          </p:nvSpPr>
          <p:spPr bwMode="auto">
            <a:xfrm>
              <a:off x="388620" y="365760"/>
              <a:ext cx="5334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3600">
                  <a:solidFill>
                    <a:srgbClr val="F2F2F2"/>
                  </a:solidFill>
                  <a:latin typeface="DFGothic-EB" charset="0"/>
                  <a:sym typeface="DFGothic-EB" charset="0"/>
                </a:rPr>
                <a:t>+</a:t>
              </a:r>
              <a:endParaRPr lang="zh-CN" altLang="en-US" sz="3600">
                <a:solidFill>
                  <a:srgbClr val="F2F2F2"/>
                </a:solidFill>
                <a:latin typeface="DFGothic-EB" charset="0"/>
                <a:sym typeface="DFGothic-EB" charset="0"/>
              </a:endParaRPr>
            </a:p>
          </p:txBody>
        </p:sp>
      </p:grpSp>
      <p:sp>
        <p:nvSpPr>
          <p:cNvPr id="44050" name="流程图: 联系 43"/>
          <p:cNvSpPr>
            <a:spLocks noChangeArrowheads="1"/>
          </p:cNvSpPr>
          <p:nvPr/>
        </p:nvSpPr>
        <p:spPr bwMode="auto">
          <a:xfrm>
            <a:off x="5275263" y="3314700"/>
            <a:ext cx="482600" cy="547688"/>
          </a:xfrm>
          <a:custGeom>
            <a:avLst/>
            <a:gdLst>
              <a:gd name="T0" fmla="*/ 68792 w 482900"/>
              <a:gd name="T1" fmla="*/ 171533 h 547688"/>
              <a:gd name="T2" fmla="*/ 131220 w 482900"/>
              <a:gd name="T3" fmla="*/ 211860 h 547688"/>
              <a:gd name="T4" fmla="*/ 198162 w 482900"/>
              <a:gd name="T5" fmla="*/ 179442 h 547688"/>
              <a:gd name="T6" fmla="*/ 278041 w 482900"/>
              <a:gd name="T7" fmla="*/ 238984 h 547688"/>
              <a:gd name="T8" fmla="*/ 365027 w 482900"/>
              <a:gd name="T9" fmla="*/ 200025 h 547688"/>
              <a:gd name="T10" fmla="*/ 477339 w 482900"/>
              <a:gd name="T11" fmla="*/ 290513 h 547688"/>
              <a:gd name="T12" fmla="*/ 482900 w 482900"/>
              <a:gd name="T13" fmla="*/ 290513 h 547688"/>
              <a:gd name="T14" fmla="*/ 482900 w 482900"/>
              <a:gd name="T15" fmla="*/ 547688 h 547688"/>
              <a:gd name="T16" fmla="*/ 249536 w 482900"/>
              <a:gd name="T17" fmla="*/ 547688 h 547688"/>
              <a:gd name="T18" fmla="*/ 249536 w 482900"/>
              <a:gd name="T19" fmla="*/ 433387 h 547688"/>
              <a:gd name="T20" fmla="*/ 113804 w 482900"/>
              <a:gd name="T21" fmla="*/ 433387 h 547688"/>
              <a:gd name="T22" fmla="*/ 113804 w 482900"/>
              <a:gd name="T23" fmla="*/ 378618 h 547688"/>
              <a:gd name="T24" fmla="*/ 0 w 482900"/>
              <a:gd name="T25" fmla="*/ 378618 h 547688"/>
              <a:gd name="T26" fmla="*/ 0 w 482900"/>
              <a:gd name="T27" fmla="*/ 233942 h 547688"/>
              <a:gd name="T28" fmla="*/ 0 w 482900"/>
              <a:gd name="T29" fmla="*/ 225432 h 547688"/>
              <a:gd name="T30" fmla="*/ 1893 w 482900"/>
              <a:gd name="T31" fmla="*/ 225432 h 547688"/>
              <a:gd name="T32" fmla="*/ 68792 w 482900"/>
              <a:gd name="T33" fmla="*/ 171533 h 547688"/>
              <a:gd name="T34" fmla="*/ 65246 w 482900"/>
              <a:gd name="T35" fmla="*/ 52388 h 547688"/>
              <a:gd name="T36" fmla="*/ 121981 w 482900"/>
              <a:gd name="T37" fmla="*/ 109124 h 547688"/>
              <a:gd name="T38" fmla="*/ 65246 w 482900"/>
              <a:gd name="T39" fmla="*/ 165859 h 547688"/>
              <a:gd name="T40" fmla="*/ 8510 w 482900"/>
              <a:gd name="T41" fmla="*/ 109124 h 547688"/>
              <a:gd name="T42" fmla="*/ 65246 w 482900"/>
              <a:gd name="T43" fmla="*/ 52388 h 547688"/>
              <a:gd name="T44" fmla="*/ 193814 w 482900"/>
              <a:gd name="T45" fmla="*/ 33337 h 547688"/>
              <a:gd name="T46" fmla="*/ 263388 w 482900"/>
              <a:gd name="T47" fmla="*/ 102911 h 547688"/>
              <a:gd name="T48" fmla="*/ 193814 w 482900"/>
              <a:gd name="T49" fmla="*/ 172485 h 547688"/>
              <a:gd name="T50" fmla="*/ 124240 w 482900"/>
              <a:gd name="T51" fmla="*/ 102911 h 547688"/>
              <a:gd name="T52" fmla="*/ 193814 w 482900"/>
              <a:gd name="T53" fmla="*/ 33337 h 547688"/>
              <a:gd name="T54" fmla="*/ 359074 w 482900"/>
              <a:gd name="T55" fmla="*/ 0 h 547688"/>
              <a:gd name="T56" fmla="*/ 454324 w 482900"/>
              <a:gd name="T57" fmla="*/ 95250 h 547688"/>
              <a:gd name="T58" fmla="*/ 359074 w 482900"/>
              <a:gd name="T59" fmla="*/ 190500 h 547688"/>
              <a:gd name="T60" fmla="*/ 263824 w 482900"/>
              <a:gd name="T61" fmla="*/ 95250 h 547688"/>
              <a:gd name="T62" fmla="*/ 359074 w 482900"/>
              <a:gd name="T63" fmla="*/ 0 h 547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82900" h="547688">
                <a:moveTo>
                  <a:pt x="68792" y="171533"/>
                </a:moveTo>
                <a:cubicBezTo>
                  <a:pt x="98005" y="171533"/>
                  <a:pt x="122965" y="188053"/>
                  <a:pt x="131220" y="211860"/>
                </a:cubicBezTo>
                <a:cubicBezTo>
                  <a:pt x="145179" y="191903"/>
                  <a:pt x="170066" y="179442"/>
                  <a:pt x="198162" y="179442"/>
                </a:cubicBezTo>
                <a:cubicBezTo>
                  <a:pt x="238151" y="179442"/>
                  <a:pt x="271642" y="204685"/>
                  <a:pt x="278041" y="238984"/>
                </a:cubicBezTo>
                <a:cubicBezTo>
                  <a:pt x="297460" y="214698"/>
                  <a:pt x="329355" y="200025"/>
                  <a:pt x="365027" y="200025"/>
                </a:cubicBezTo>
                <a:cubicBezTo>
                  <a:pt x="423348" y="200025"/>
                  <a:pt x="471572" y="239243"/>
                  <a:pt x="477339" y="290513"/>
                </a:cubicBezTo>
                <a:lnTo>
                  <a:pt x="482900" y="290513"/>
                </a:lnTo>
                <a:lnTo>
                  <a:pt x="482900" y="547688"/>
                </a:lnTo>
                <a:lnTo>
                  <a:pt x="249536" y="547688"/>
                </a:lnTo>
                <a:lnTo>
                  <a:pt x="249536" y="433387"/>
                </a:lnTo>
                <a:lnTo>
                  <a:pt x="113804" y="433387"/>
                </a:lnTo>
                <a:lnTo>
                  <a:pt x="113804" y="378618"/>
                </a:lnTo>
                <a:lnTo>
                  <a:pt x="0" y="378618"/>
                </a:lnTo>
                <a:lnTo>
                  <a:pt x="0" y="233942"/>
                </a:lnTo>
                <a:lnTo>
                  <a:pt x="0" y="225432"/>
                </a:lnTo>
                <a:lnTo>
                  <a:pt x="1893" y="225432"/>
                </a:lnTo>
                <a:cubicBezTo>
                  <a:pt x="5328" y="194893"/>
                  <a:pt x="34053" y="171533"/>
                  <a:pt x="68792" y="171533"/>
                </a:cubicBezTo>
                <a:close/>
                <a:moveTo>
                  <a:pt x="65246" y="52388"/>
                </a:moveTo>
                <a:cubicBezTo>
                  <a:pt x="96580" y="52388"/>
                  <a:pt x="121981" y="77790"/>
                  <a:pt x="121981" y="109124"/>
                </a:cubicBezTo>
                <a:cubicBezTo>
                  <a:pt x="121981" y="140458"/>
                  <a:pt x="96580" y="165859"/>
                  <a:pt x="65246" y="165859"/>
                </a:cubicBezTo>
                <a:cubicBezTo>
                  <a:pt x="33912" y="165859"/>
                  <a:pt x="8510" y="140458"/>
                  <a:pt x="8510" y="109124"/>
                </a:cubicBezTo>
                <a:cubicBezTo>
                  <a:pt x="8510" y="77790"/>
                  <a:pt x="33912" y="52388"/>
                  <a:pt x="65246" y="52388"/>
                </a:cubicBezTo>
                <a:close/>
                <a:moveTo>
                  <a:pt x="193814" y="33337"/>
                </a:moveTo>
                <a:cubicBezTo>
                  <a:pt x="232239" y="33337"/>
                  <a:pt x="263388" y="64486"/>
                  <a:pt x="263388" y="102911"/>
                </a:cubicBezTo>
                <a:cubicBezTo>
                  <a:pt x="263388" y="141335"/>
                  <a:pt x="232239" y="172485"/>
                  <a:pt x="193814" y="172485"/>
                </a:cubicBezTo>
                <a:cubicBezTo>
                  <a:pt x="155390" y="172485"/>
                  <a:pt x="124240" y="141335"/>
                  <a:pt x="124240" y="102911"/>
                </a:cubicBezTo>
                <a:cubicBezTo>
                  <a:pt x="124240" y="64486"/>
                  <a:pt x="155390" y="33337"/>
                  <a:pt x="193814" y="33337"/>
                </a:cubicBezTo>
                <a:close/>
                <a:moveTo>
                  <a:pt x="359074" y="0"/>
                </a:moveTo>
                <a:cubicBezTo>
                  <a:pt x="411679" y="0"/>
                  <a:pt x="454324" y="42645"/>
                  <a:pt x="454324" y="95250"/>
                </a:cubicBezTo>
                <a:cubicBezTo>
                  <a:pt x="454324" y="147855"/>
                  <a:pt x="411679" y="190500"/>
                  <a:pt x="359074" y="190500"/>
                </a:cubicBezTo>
                <a:cubicBezTo>
                  <a:pt x="306469" y="190500"/>
                  <a:pt x="263824" y="147855"/>
                  <a:pt x="263824" y="95250"/>
                </a:cubicBezTo>
                <a:cubicBezTo>
                  <a:pt x="263824" y="42645"/>
                  <a:pt x="306469" y="0"/>
                  <a:pt x="359074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5" descr="C:\Users\114\Desktop\Fotolia_48668758_Subscription_XL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6" b="6453"/>
          <a:stretch>
            <a:fillRect/>
          </a:stretch>
        </p:blipFill>
        <p:spPr bwMode="auto">
          <a:xfrm>
            <a:off x="0" y="-22860"/>
            <a:ext cx="9234170" cy="5207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矩形 2"/>
          <p:cNvSpPr>
            <a:spLocks noChangeArrowheads="1"/>
          </p:cNvSpPr>
          <p:nvPr/>
        </p:nvSpPr>
        <p:spPr bwMode="auto">
          <a:xfrm>
            <a:off x="0" y="3467100"/>
            <a:ext cx="9188450" cy="388938"/>
          </a:xfrm>
          <a:prstGeom prst="rect">
            <a:avLst/>
          </a:prstGeom>
          <a:solidFill>
            <a:srgbClr val="0092F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45059" name="矩形 3"/>
          <p:cNvSpPr>
            <a:spLocks noChangeArrowheads="1"/>
          </p:cNvSpPr>
          <p:nvPr/>
        </p:nvSpPr>
        <p:spPr bwMode="auto">
          <a:xfrm>
            <a:off x="2557463" y="3138488"/>
            <a:ext cx="3871912" cy="105092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45060" name="TextBox 1"/>
          <p:cNvSpPr>
            <a:spLocks noChangeArrowheads="1"/>
          </p:cNvSpPr>
          <p:nvPr/>
        </p:nvSpPr>
        <p:spPr bwMode="auto">
          <a:xfrm>
            <a:off x="3173413" y="3163888"/>
            <a:ext cx="27892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600" b="1">
                <a:solidFill>
                  <a:srgbClr val="F2F2F2"/>
                </a:solidFill>
                <a:ea typeface="微软雅黑" panose="020B0503020204020204" charset="-122"/>
              </a:rPr>
              <a:t>疑问</a:t>
            </a:r>
            <a:r>
              <a:rPr lang="en-US" sz="3600" b="1">
                <a:solidFill>
                  <a:srgbClr val="F2F2F2"/>
                </a:solidFill>
                <a:ea typeface="微软雅黑" panose="020B0503020204020204" charset="-122"/>
              </a:rPr>
              <a:t>?</a:t>
            </a:r>
            <a:endParaRPr lang="zh-CN" altLang="en-US" sz="3600" b="1">
              <a:solidFill>
                <a:srgbClr val="F2F2F2"/>
              </a:solidFill>
              <a:ea typeface="微软雅黑" panose="020B0503020204020204" charset="-122"/>
            </a:endParaRPr>
          </a:p>
        </p:txBody>
      </p:sp>
      <p:sp>
        <p:nvSpPr>
          <p:cNvPr id="45061" name="TextBox 4"/>
          <p:cNvSpPr>
            <a:spLocks noChangeArrowheads="1"/>
          </p:cNvSpPr>
          <p:nvPr/>
        </p:nvSpPr>
        <p:spPr bwMode="auto">
          <a:xfrm>
            <a:off x="3295650" y="3744913"/>
            <a:ext cx="2441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>
                <a:solidFill>
                  <a:srgbClr val="F2F2F2"/>
                </a:solidFill>
                <a:ea typeface="微软雅黑" panose="020B0503020204020204" charset="-122"/>
              </a:rPr>
              <a:t>谢谢</a:t>
            </a:r>
            <a:r>
              <a:rPr lang="en-US" sz="1600">
                <a:solidFill>
                  <a:srgbClr val="F2F2F2"/>
                </a:solidFill>
                <a:ea typeface="微软雅黑" panose="020B0503020204020204" charset="-122"/>
              </a:rPr>
              <a:t>!</a:t>
            </a:r>
            <a:endParaRPr lang="zh-CN" altLang="en-US" sz="1600">
              <a:solidFill>
                <a:srgbClr val="F2F2F2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Box 1"/>
          <p:cNvSpPr>
            <a:spLocks noChangeArrowheads="1"/>
          </p:cNvSpPr>
          <p:nvPr/>
        </p:nvSpPr>
        <p:spPr bwMode="auto">
          <a:xfrm>
            <a:off x="910590" y="2114550"/>
            <a:ext cx="3232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7BBC28"/>
                </a:solidFill>
                <a:ea typeface="微软雅黑" panose="020B0503020204020204" charset="-122"/>
              </a:rPr>
              <a:t>我们是谁</a:t>
            </a:r>
            <a:r>
              <a:rPr lang="en-US" sz="3600" b="1">
                <a:solidFill>
                  <a:srgbClr val="7BBC28"/>
                </a:solidFill>
                <a:ea typeface="微软雅黑" panose="020B0503020204020204" charset="-122"/>
              </a:rPr>
              <a:t>?</a:t>
            </a:r>
            <a:endParaRPr lang="zh-CN" altLang="en-US" sz="3600" b="1">
              <a:solidFill>
                <a:srgbClr val="7BBC28"/>
              </a:solidFill>
              <a:ea typeface="微软雅黑" panose="020B0503020204020204" charset="-122"/>
            </a:endParaRPr>
          </a:p>
        </p:txBody>
      </p:sp>
      <p:sp>
        <p:nvSpPr>
          <p:cNvPr id="5122" name="TextBox 4"/>
          <p:cNvSpPr>
            <a:spLocks noChangeArrowheads="1"/>
          </p:cNvSpPr>
          <p:nvPr/>
        </p:nvSpPr>
        <p:spPr bwMode="auto">
          <a:xfrm>
            <a:off x="924878" y="2663825"/>
            <a:ext cx="32178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  </a:t>
            </a:r>
          </a:p>
          <a:p>
            <a:r>
              <a:rPr lang="zh-CN" altLang="en-US" sz="16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  </a:t>
            </a:r>
          </a:p>
          <a:p>
            <a:r>
              <a:rPr lang="zh-CN" altLang="en-US" sz="16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  </a:t>
            </a:r>
          </a:p>
        </p:txBody>
      </p:sp>
      <p:sp>
        <p:nvSpPr>
          <p:cNvPr id="5123" name="TextBox 5"/>
          <p:cNvSpPr>
            <a:spLocks noChangeArrowheads="1"/>
          </p:cNvSpPr>
          <p:nvPr/>
        </p:nvSpPr>
        <p:spPr bwMode="auto">
          <a:xfrm>
            <a:off x="4841240" y="2114550"/>
            <a:ext cx="3232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33A6B2"/>
                </a:solidFill>
                <a:ea typeface="微软雅黑" panose="020B0503020204020204" charset="-122"/>
              </a:rPr>
              <a:t>我们做什么</a:t>
            </a:r>
            <a:r>
              <a:rPr lang="en-US" sz="3600" b="1">
                <a:solidFill>
                  <a:srgbClr val="33A6B2"/>
                </a:solidFill>
                <a:ea typeface="微软雅黑" panose="020B0503020204020204" charset="-122"/>
              </a:rPr>
              <a:t>?</a:t>
            </a:r>
            <a:endParaRPr lang="zh-CN" altLang="en-US" sz="3600" b="1">
              <a:solidFill>
                <a:srgbClr val="33A6B2"/>
              </a:solidFill>
              <a:ea typeface="微软雅黑" panose="020B0503020204020204" charset="-122"/>
            </a:endParaRPr>
          </a:p>
        </p:txBody>
      </p:sp>
      <p:sp>
        <p:nvSpPr>
          <p:cNvPr id="5124" name="TextBox 6"/>
          <p:cNvSpPr>
            <a:spLocks noChangeArrowheads="1"/>
          </p:cNvSpPr>
          <p:nvPr/>
        </p:nvSpPr>
        <p:spPr bwMode="auto">
          <a:xfrm>
            <a:off x="4855528" y="2663825"/>
            <a:ext cx="32178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  </a:t>
            </a:r>
          </a:p>
          <a:p>
            <a:r>
              <a:rPr lang="zh-CN" altLang="en-US" sz="16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  </a:t>
            </a:r>
          </a:p>
        </p:txBody>
      </p:sp>
      <p:sp>
        <p:nvSpPr>
          <p:cNvPr id="5126" name="TextBox 16"/>
          <p:cNvSpPr>
            <a:spLocks noChangeArrowheads="1"/>
          </p:cNvSpPr>
          <p:nvPr/>
        </p:nvSpPr>
        <p:spPr bwMode="auto">
          <a:xfrm>
            <a:off x="895350" y="192088"/>
            <a:ext cx="1660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FFFFFF"/>
                </a:solidFill>
                <a:ea typeface="微软雅黑" panose="020B0503020204020204" charset="-122"/>
              </a:rPr>
              <a:t>关于我们</a:t>
            </a:r>
            <a:endParaRPr lang="zh-CN" altLang="en-US"/>
          </a:p>
        </p:txBody>
      </p:sp>
      <p:sp>
        <p:nvSpPr>
          <p:cNvPr id="5127" name="直接连接符 17"/>
          <p:cNvSpPr>
            <a:spLocks noChangeShapeType="1"/>
          </p:cNvSpPr>
          <p:nvPr/>
        </p:nvSpPr>
        <p:spPr bwMode="auto">
          <a:xfrm>
            <a:off x="-1588" y="688975"/>
            <a:ext cx="9209088" cy="0"/>
          </a:xfrm>
          <a:prstGeom prst="line">
            <a:avLst/>
          </a:prstGeom>
          <a:noFill/>
          <a:ln w="31750">
            <a:solidFill>
              <a:srgbClr val="0092F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28" name="矩形 10"/>
          <p:cNvSpPr>
            <a:spLocks noChangeArrowheads="1"/>
          </p:cNvSpPr>
          <p:nvPr/>
        </p:nvSpPr>
        <p:spPr bwMode="auto">
          <a:xfrm>
            <a:off x="-635" y="4982210"/>
            <a:ext cx="9189085" cy="2032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5129" name="直接连接符 11"/>
          <p:cNvSpPr>
            <a:spLocks noChangeShapeType="1"/>
          </p:cNvSpPr>
          <p:nvPr/>
        </p:nvSpPr>
        <p:spPr bwMode="auto">
          <a:xfrm>
            <a:off x="0" y="4968875"/>
            <a:ext cx="9188450" cy="635"/>
          </a:xfrm>
          <a:prstGeom prst="line">
            <a:avLst/>
          </a:prstGeom>
          <a:noFill/>
          <a:ln w="31750">
            <a:solidFill>
              <a:srgbClr val="0092F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131" name="TextBox 13"/>
          <p:cNvSpPr>
            <a:spLocks noChangeArrowheads="1"/>
          </p:cNvSpPr>
          <p:nvPr/>
        </p:nvSpPr>
        <p:spPr bwMode="auto">
          <a:xfrm>
            <a:off x="7791450" y="4968875"/>
            <a:ext cx="5429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900">
                <a:solidFill>
                  <a:srgbClr val="FFFFFF"/>
                </a:solidFill>
                <a:ea typeface="微软雅黑" panose="020B0503020204020204" charset="-122"/>
              </a:rPr>
              <a:t>4 / 43</a:t>
            </a:r>
            <a:endParaRPr lang="zh-CN" altLang="en-US" sz="900">
              <a:solidFill>
                <a:srgbClr val="FFFFFF"/>
              </a:solidFill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Box 2"/>
          <p:cNvSpPr>
            <a:spLocks noChangeArrowheads="1"/>
          </p:cNvSpPr>
          <p:nvPr/>
        </p:nvSpPr>
        <p:spPr bwMode="auto">
          <a:xfrm>
            <a:off x="4867275" y="1458913"/>
            <a:ext cx="4146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196674"/>
                </a:solidFill>
                <a:ea typeface="微软雅黑" panose="020B0503020204020204" charset="-122"/>
              </a:rPr>
              <a:t>最好的团队</a:t>
            </a:r>
            <a:endParaRPr lang="zh-CN" altLang="en-US"/>
          </a:p>
        </p:txBody>
      </p:sp>
      <p:sp>
        <p:nvSpPr>
          <p:cNvPr id="6146" name="TextBox 3"/>
          <p:cNvSpPr>
            <a:spLocks noChangeArrowheads="1"/>
          </p:cNvSpPr>
          <p:nvPr/>
        </p:nvSpPr>
        <p:spPr bwMode="auto">
          <a:xfrm>
            <a:off x="4949825" y="2222500"/>
            <a:ext cx="33020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  <p:sp>
        <p:nvSpPr>
          <p:cNvPr id="6148" name="TextBox 16"/>
          <p:cNvSpPr>
            <a:spLocks noChangeArrowheads="1"/>
          </p:cNvSpPr>
          <p:nvPr/>
        </p:nvSpPr>
        <p:spPr bwMode="auto">
          <a:xfrm>
            <a:off x="895350" y="200025"/>
            <a:ext cx="1660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FFFFFF"/>
                </a:solidFill>
                <a:ea typeface="微软雅黑" panose="020B0503020204020204" charset="-122"/>
              </a:rPr>
              <a:t>团队</a:t>
            </a:r>
            <a:endParaRPr lang="zh-CN" altLang="en-US"/>
          </a:p>
        </p:txBody>
      </p:sp>
      <p:pic>
        <p:nvPicPr>
          <p:cNvPr id="6154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" t="1131" r="1990"/>
          <a:stretch>
            <a:fillRect/>
          </a:stretch>
        </p:blipFill>
        <p:spPr bwMode="auto">
          <a:xfrm>
            <a:off x="670560" y="1614805"/>
            <a:ext cx="39878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2" descr="C:\Users\114\Desktop\shutterstock_136595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113" y="2860675"/>
            <a:ext cx="229235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3" descr="C:\Users\114\Desktop\shutterstock_136595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1228725"/>
            <a:ext cx="2284412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 descr="C:\Users\114\Desktop\shutterstock_1365951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638" y="1230313"/>
            <a:ext cx="228282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矩形 7"/>
          <p:cNvSpPr>
            <a:spLocks noChangeArrowheads="1"/>
          </p:cNvSpPr>
          <p:nvPr/>
        </p:nvSpPr>
        <p:spPr bwMode="auto">
          <a:xfrm>
            <a:off x="3316288" y="1228725"/>
            <a:ext cx="2290762" cy="1638300"/>
          </a:xfrm>
          <a:prstGeom prst="rect">
            <a:avLst/>
          </a:prstGeom>
          <a:solidFill>
            <a:srgbClr val="33A6B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7173" name="TextBox 2"/>
          <p:cNvSpPr>
            <a:spLocks noChangeArrowheads="1"/>
          </p:cNvSpPr>
          <p:nvPr/>
        </p:nvSpPr>
        <p:spPr bwMode="auto">
          <a:xfrm>
            <a:off x="3316288" y="1455738"/>
            <a:ext cx="22907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600" b="1">
                <a:solidFill>
                  <a:srgbClr val="FFFFFF"/>
                </a:solidFill>
                <a:ea typeface="微软雅黑" panose="020B0503020204020204" charset="-122"/>
              </a:rPr>
              <a:t>Emmy One</a:t>
            </a:r>
            <a:endParaRPr lang="zh-CN" altLang="en-US" sz="2600" b="1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7174" name="TextBox 8"/>
          <p:cNvSpPr>
            <a:spLocks noChangeArrowheads="1"/>
          </p:cNvSpPr>
          <p:nvPr/>
        </p:nvSpPr>
        <p:spPr bwMode="auto">
          <a:xfrm>
            <a:off x="3316288" y="1803400"/>
            <a:ext cx="2290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i="1">
                <a:solidFill>
                  <a:srgbClr val="FFFFFF"/>
                </a:solidFill>
                <a:ea typeface="微软雅黑" panose="020B0503020204020204" charset="-122"/>
              </a:rPr>
              <a:t>客服</a:t>
            </a:r>
            <a:endParaRPr lang="zh-CN" altLang="en-US"/>
          </a:p>
        </p:txBody>
      </p:sp>
      <p:grpSp>
        <p:nvGrpSpPr>
          <p:cNvPr id="7175" name="组合 10"/>
          <p:cNvGrpSpPr/>
          <p:nvPr/>
        </p:nvGrpSpPr>
        <p:grpSpPr bwMode="auto">
          <a:xfrm>
            <a:off x="4138613" y="2303463"/>
            <a:ext cx="593725" cy="274637"/>
            <a:chOff x="0" y="0"/>
            <a:chExt cx="3769542" cy="1752599"/>
          </a:xfrm>
        </p:grpSpPr>
        <p:sp>
          <p:nvSpPr>
            <p:cNvPr id="7176" name="流程图: 联系 8"/>
            <p:cNvSpPr>
              <a:spLocks noChangeArrowheads="1"/>
            </p:cNvSpPr>
            <p:nvPr/>
          </p:nvSpPr>
          <p:spPr bwMode="auto">
            <a:xfrm>
              <a:off x="0" y="0"/>
              <a:ext cx="1753744" cy="1752599"/>
            </a:xfrm>
            <a:custGeom>
              <a:avLst/>
              <a:gdLst>
                <a:gd name="T0" fmla="*/ 876300 w 1752600"/>
                <a:gd name="T1" fmla="*/ 0 h 1747941"/>
                <a:gd name="T2" fmla="*/ 1752600 w 1752600"/>
                <a:gd name="T3" fmla="*/ 876300 h 1747941"/>
                <a:gd name="T4" fmla="*/ 966778 w 1752600"/>
                <a:gd name="T5" fmla="*/ 1747941 h 1747941"/>
                <a:gd name="T6" fmla="*/ 966778 w 1752600"/>
                <a:gd name="T7" fmla="*/ 1093470 h 1747941"/>
                <a:gd name="T8" fmla="*/ 1286818 w 1752600"/>
                <a:gd name="T9" fmla="*/ 1093470 h 1747941"/>
                <a:gd name="T10" fmla="*/ 1286818 w 1752600"/>
                <a:gd name="T11" fmla="*/ 892302 h 1747941"/>
                <a:gd name="T12" fmla="*/ 1126799 w 1752600"/>
                <a:gd name="T13" fmla="*/ 892302 h 1747941"/>
                <a:gd name="T14" fmla="*/ 1030042 w 1752600"/>
                <a:gd name="T15" fmla="*/ 892302 h 1747941"/>
                <a:gd name="T16" fmla="*/ 966779 w 1752600"/>
                <a:gd name="T17" fmla="*/ 768097 h 1747941"/>
                <a:gd name="T18" fmla="*/ 1126799 w 1752600"/>
                <a:gd name="T19" fmla="*/ 608077 h 1747941"/>
                <a:gd name="T20" fmla="*/ 1259788 w 1752600"/>
                <a:gd name="T21" fmla="*/ 608077 h 1747941"/>
                <a:gd name="T22" fmla="*/ 1305871 w 1752600"/>
                <a:gd name="T23" fmla="*/ 608077 h 1747941"/>
                <a:gd name="T24" fmla="*/ 1305871 w 1752600"/>
                <a:gd name="T25" fmla="*/ 465011 h 1747941"/>
                <a:gd name="T26" fmla="*/ 1031548 w 1752600"/>
                <a:gd name="T27" fmla="*/ 465011 h 1747941"/>
                <a:gd name="T28" fmla="*/ 781060 w 1752600"/>
                <a:gd name="T29" fmla="*/ 672846 h 1747941"/>
                <a:gd name="T30" fmla="*/ 776278 w 1752600"/>
                <a:gd name="T31" fmla="*/ 672846 h 1747941"/>
                <a:gd name="T32" fmla="*/ 776278 w 1752600"/>
                <a:gd name="T33" fmla="*/ 720281 h 1747941"/>
                <a:gd name="T34" fmla="*/ 776278 w 1752600"/>
                <a:gd name="T35" fmla="*/ 892302 h 1747941"/>
                <a:gd name="T36" fmla="*/ 610162 w 1752600"/>
                <a:gd name="T37" fmla="*/ 892302 h 1747941"/>
                <a:gd name="T38" fmla="*/ 610162 w 1752600"/>
                <a:gd name="T39" fmla="*/ 1093470 h 1747941"/>
                <a:gd name="T40" fmla="*/ 776278 w 1752600"/>
                <a:gd name="T41" fmla="*/ 1093470 h 1747941"/>
                <a:gd name="T42" fmla="*/ 776278 w 1752600"/>
                <a:gd name="T43" fmla="*/ 1746485 h 1747941"/>
                <a:gd name="T44" fmla="*/ 0 w 1752600"/>
                <a:gd name="T45" fmla="*/ 876300 h 1747941"/>
                <a:gd name="T46" fmla="*/ 876300 w 1752600"/>
                <a:gd name="T47" fmla="*/ 0 h 1747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52600" h="1747941">
                  <a:moveTo>
                    <a:pt x="876300" y="0"/>
                  </a:moveTo>
                  <a:cubicBezTo>
                    <a:pt x="1360267" y="0"/>
                    <a:pt x="1752600" y="392333"/>
                    <a:pt x="1752600" y="876300"/>
                  </a:cubicBezTo>
                  <a:cubicBezTo>
                    <a:pt x="1752600" y="1329716"/>
                    <a:pt x="1408237" y="1702702"/>
                    <a:pt x="966778" y="1747941"/>
                  </a:cubicBezTo>
                  <a:lnTo>
                    <a:pt x="966778" y="1093470"/>
                  </a:lnTo>
                  <a:lnTo>
                    <a:pt x="1286818" y="1093470"/>
                  </a:lnTo>
                  <a:lnTo>
                    <a:pt x="1286818" y="892302"/>
                  </a:lnTo>
                  <a:lnTo>
                    <a:pt x="1126799" y="892302"/>
                  </a:lnTo>
                  <a:lnTo>
                    <a:pt x="1030042" y="892302"/>
                  </a:lnTo>
                  <a:cubicBezTo>
                    <a:pt x="990917" y="865055"/>
                    <a:pt x="966779" y="819395"/>
                    <a:pt x="966779" y="768097"/>
                  </a:cubicBezTo>
                  <a:cubicBezTo>
                    <a:pt x="966779" y="679720"/>
                    <a:pt x="1038422" y="608077"/>
                    <a:pt x="1126799" y="608077"/>
                  </a:cubicBezTo>
                  <a:lnTo>
                    <a:pt x="1259788" y="608077"/>
                  </a:lnTo>
                  <a:lnTo>
                    <a:pt x="1305871" y="608077"/>
                  </a:lnTo>
                  <a:lnTo>
                    <a:pt x="1305871" y="465011"/>
                  </a:lnTo>
                  <a:lnTo>
                    <a:pt x="1031548" y="465011"/>
                  </a:lnTo>
                  <a:cubicBezTo>
                    <a:pt x="906799" y="465011"/>
                    <a:pt x="802951" y="554495"/>
                    <a:pt x="781060" y="672846"/>
                  </a:cubicBezTo>
                  <a:lnTo>
                    <a:pt x="776278" y="672846"/>
                  </a:lnTo>
                  <a:lnTo>
                    <a:pt x="776278" y="720281"/>
                  </a:lnTo>
                  <a:lnTo>
                    <a:pt x="776278" y="892302"/>
                  </a:lnTo>
                  <a:lnTo>
                    <a:pt x="610162" y="892302"/>
                  </a:lnTo>
                  <a:lnTo>
                    <a:pt x="610162" y="1093470"/>
                  </a:lnTo>
                  <a:lnTo>
                    <a:pt x="776278" y="1093470"/>
                  </a:lnTo>
                  <a:lnTo>
                    <a:pt x="776278" y="1746485"/>
                  </a:lnTo>
                  <a:cubicBezTo>
                    <a:pt x="339385" y="1697286"/>
                    <a:pt x="0" y="1326427"/>
                    <a:pt x="0" y="876300"/>
                  </a:cubicBezTo>
                  <a:cubicBezTo>
                    <a:pt x="0" y="392333"/>
                    <a:pt x="392333" y="0"/>
                    <a:pt x="876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7177" name="流程图: 联系 28"/>
            <p:cNvSpPr>
              <a:spLocks noChangeArrowheads="1"/>
            </p:cNvSpPr>
            <p:nvPr/>
          </p:nvSpPr>
          <p:spPr bwMode="auto">
            <a:xfrm>
              <a:off x="2046032" y="30389"/>
              <a:ext cx="1723510" cy="1722210"/>
            </a:xfrm>
            <a:custGeom>
              <a:avLst/>
              <a:gdLst>
                <a:gd name="T0" fmla="*/ 1104072 w 1720850"/>
                <a:gd name="T1" fmla="*/ 344485 h 1720850"/>
                <a:gd name="T2" fmla="*/ 851661 w 1720850"/>
                <a:gd name="T3" fmla="*/ 596896 h 1720850"/>
                <a:gd name="T4" fmla="*/ 861640 w 1720850"/>
                <a:gd name="T5" fmla="*/ 663391 h 1720850"/>
                <a:gd name="T6" fmla="*/ 358363 w 1720850"/>
                <a:gd name="T7" fmla="*/ 430838 h 1720850"/>
                <a:gd name="T8" fmla="*/ 306612 w 1720850"/>
                <a:gd name="T9" fmla="*/ 377826 h 1720850"/>
                <a:gd name="T10" fmla="*/ 291704 w 1720850"/>
                <a:gd name="T11" fmla="*/ 377826 h 1720850"/>
                <a:gd name="T12" fmla="*/ 281135 w 1720850"/>
                <a:gd name="T13" fmla="*/ 505577 h 1720850"/>
                <a:gd name="T14" fmla="*/ 403986 w 1720850"/>
                <a:gd name="T15" fmla="*/ 735013 h 1720850"/>
                <a:gd name="T16" fmla="*/ 260849 w 1720850"/>
                <a:gd name="T17" fmla="*/ 721005 h 1720850"/>
                <a:gd name="T18" fmla="*/ 482567 w 1720850"/>
                <a:gd name="T19" fmla="*/ 963614 h 1720850"/>
                <a:gd name="T20" fmla="*/ 386063 w 1720850"/>
                <a:gd name="T21" fmla="*/ 951802 h 1720850"/>
                <a:gd name="T22" fmla="*/ 601629 w 1720850"/>
                <a:gd name="T23" fmla="*/ 1142252 h 1720850"/>
                <a:gd name="T24" fmla="*/ 237298 w 1720850"/>
                <a:gd name="T25" fmla="*/ 1239870 h 1720850"/>
                <a:gd name="T26" fmla="*/ 237298 w 1720850"/>
                <a:gd name="T27" fmla="*/ 1264916 h 1720850"/>
                <a:gd name="T28" fmla="*/ 608771 w 1720850"/>
                <a:gd name="T29" fmla="*/ 1363667 h 1720850"/>
                <a:gd name="T30" fmla="*/ 1138349 w 1720850"/>
                <a:gd name="T31" fmla="*/ 1152027 h 1720850"/>
                <a:gd name="T32" fmla="*/ 1356481 w 1720850"/>
                <a:gd name="T33" fmla="*/ 696915 h 1720850"/>
                <a:gd name="T34" fmla="*/ 1354635 w 1720850"/>
                <a:gd name="T35" fmla="*/ 679706 h 1720850"/>
                <a:gd name="T36" fmla="*/ 1356482 w 1720850"/>
                <a:gd name="T37" fmla="*/ 644529 h 1720850"/>
                <a:gd name="T38" fmla="*/ 1354131 w 1720850"/>
                <a:gd name="T39" fmla="*/ 620227 h 1720850"/>
                <a:gd name="T40" fmla="*/ 1356483 w 1720850"/>
                <a:gd name="T41" fmla="*/ 596896 h 1720850"/>
                <a:gd name="T42" fmla="*/ 1355682 w 1720850"/>
                <a:gd name="T43" fmla="*/ 589532 h 1720850"/>
                <a:gd name="T44" fmla="*/ 1443894 w 1720850"/>
                <a:gd name="T45" fmla="*/ 488630 h 1720850"/>
                <a:gd name="T46" fmla="*/ 1348559 w 1720850"/>
                <a:gd name="T47" fmla="*/ 536814 h 1720850"/>
                <a:gd name="T48" fmla="*/ 1333476 w 1720850"/>
                <a:gd name="T49" fmla="*/ 492804 h 1720850"/>
                <a:gd name="T50" fmla="*/ 1439132 w 1720850"/>
                <a:gd name="T51" fmla="*/ 371949 h 1720850"/>
                <a:gd name="T52" fmla="*/ 1301577 w 1720850"/>
                <a:gd name="T53" fmla="*/ 441471 h 1720850"/>
                <a:gd name="T54" fmla="*/ 1104072 w 1720850"/>
                <a:gd name="T55" fmla="*/ 344485 h 1720850"/>
                <a:gd name="T56" fmla="*/ 860425 w 1720850"/>
                <a:gd name="T57" fmla="*/ 0 h 1720850"/>
                <a:gd name="T58" fmla="*/ 1720850 w 1720850"/>
                <a:gd name="T59" fmla="*/ 860425 h 1720850"/>
                <a:gd name="T60" fmla="*/ 860425 w 1720850"/>
                <a:gd name="T61" fmla="*/ 1720850 h 1720850"/>
                <a:gd name="T62" fmla="*/ 0 w 1720850"/>
                <a:gd name="T63" fmla="*/ 860425 h 1720850"/>
                <a:gd name="T64" fmla="*/ 860425 w 1720850"/>
                <a:gd name="T65" fmla="*/ 0 h 1720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20850" h="1720850">
                  <a:moveTo>
                    <a:pt x="1104072" y="344485"/>
                  </a:moveTo>
                  <a:cubicBezTo>
                    <a:pt x="964669" y="344485"/>
                    <a:pt x="851661" y="457493"/>
                    <a:pt x="851661" y="596896"/>
                  </a:cubicBezTo>
                  <a:cubicBezTo>
                    <a:pt x="851661" y="620014"/>
                    <a:pt x="854769" y="642407"/>
                    <a:pt x="861640" y="663391"/>
                  </a:cubicBezTo>
                  <a:cubicBezTo>
                    <a:pt x="602809" y="662645"/>
                    <a:pt x="389454" y="561877"/>
                    <a:pt x="358363" y="430838"/>
                  </a:cubicBezTo>
                  <a:cubicBezTo>
                    <a:pt x="338671" y="414872"/>
                    <a:pt x="321150" y="396396"/>
                    <a:pt x="306612" y="377826"/>
                  </a:cubicBezTo>
                  <a:lnTo>
                    <a:pt x="291704" y="377826"/>
                  </a:lnTo>
                  <a:cubicBezTo>
                    <a:pt x="275344" y="426762"/>
                    <a:pt x="276740" y="459490"/>
                    <a:pt x="281135" y="505577"/>
                  </a:cubicBezTo>
                  <a:cubicBezTo>
                    <a:pt x="294844" y="585409"/>
                    <a:pt x="341887" y="660211"/>
                    <a:pt x="403986" y="735013"/>
                  </a:cubicBezTo>
                  <a:cubicBezTo>
                    <a:pt x="356265" y="722551"/>
                    <a:pt x="308545" y="719168"/>
                    <a:pt x="260849" y="721005"/>
                  </a:cubicBezTo>
                  <a:cubicBezTo>
                    <a:pt x="295728" y="822225"/>
                    <a:pt x="378687" y="885249"/>
                    <a:pt x="482567" y="963614"/>
                  </a:cubicBezTo>
                  <a:cubicBezTo>
                    <a:pt x="451278" y="955443"/>
                    <a:pt x="418938" y="951926"/>
                    <a:pt x="386063" y="951802"/>
                  </a:cubicBezTo>
                  <a:cubicBezTo>
                    <a:pt x="399392" y="1075273"/>
                    <a:pt x="456537" y="1086776"/>
                    <a:pt x="601629" y="1142252"/>
                  </a:cubicBezTo>
                  <a:cubicBezTo>
                    <a:pt x="487095" y="1240859"/>
                    <a:pt x="357338" y="1241612"/>
                    <a:pt x="237298" y="1239870"/>
                  </a:cubicBezTo>
                  <a:lnTo>
                    <a:pt x="237298" y="1264916"/>
                  </a:lnTo>
                  <a:cubicBezTo>
                    <a:pt x="345294" y="1328757"/>
                    <a:pt x="472794" y="1363667"/>
                    <a:pt x="608771" y="1363667"/>
                  </a:cubicBezTo>
                  <a:cubicBezTo>
                    <a:pt x="815731" y="1363667"/>
                    <a:pt x="1003052" y="1282796"/>
                    <a:pt x="1138349" y="1152027"/>
                  </a:cubicBezTo>
                  <a:cubicBezTo>
                    <a:pt x="1272845" y="1041332"/>
                    <a:pt x="1356481" y="878304"/>
                    <a:pt x="1356481" y="696915"/>
                  </a:cubicBezTo>
                  <a:cubicBezTo>
                    <a:pt x="1356481" y="691144"/>
                    <a:pt x="1356397" y="685392"/>
                    <a:pt x="1354635" y="679706"/>
                  </a:cubicBezTo>
                  <a:lnTo>
                    <a:pt x="1356482" y="644529"/>
                  </a:lnTo>
                  <a:cubicBezTo>
                    <a:pt x="1356482" y="636344"/>
                    <a:pt x="1356340" y="628191"/>
                    <a:pt x="1354131" y="620227"/>
                  </a:cubicBezTo>
                  <a:lnTo>
                    <a:pt x="1356483" y="596896"/>
                  </a:lnTo>
                  <a:cubicBezTo>
                    <a:pt x="1356483" y="594426"/>
                    <a:pt x="1356448" y="591965"/>
                    <a:pt x="1355682" y="589532"/>
                  </a:cubicBezTo>
                  <a:lnTo>
                    <a:pt x="1443894" y="488630"/>
                  </a:lnTo>
                  <a:lnTo>
                    <a:pt x="1348559" y="536814"/>
                  </a:lnTo>
                  <a:lnTo>
                    <a:pt x="1333476" y="492804"/>
                  </a:lnTo>
                  <a:lnTo>
                    <a:pt x="1439132" y="371949"/>
                  </a:lnTo>
                  <a:lnTo>
                    <a:pt x="1301577" y="441471"/>
                  </a:lnTo>
                  <a:cubicBezTo>
                    <a:pt x="1256218" y="382141"/>
                    <a:pt x="1184543" y="344485"/>
                    <a:pt x="1104072" y="344485"/>
                  </a:cubicBezTo>
                  <a:close/>
                  <a:moveTo>
                    <a:pt x="860425" y="0"/>
                  </a:moveTo>
                  <a:cubicBezTo>
                    <a:pt x="1335625" y="0"/>
                    <a:pt x="1720850" y="385225"/>
                    <a:pt x="1720850" y="860425"/>
                  </a:cubicBezTo>
                  <a:cubicBezTo>
                    <a:pt x="1720850" y="1335625"/>
                    <a:pt x="1335625" y="1720850"/>
                    <a:pt x="860425" y="1720850"/>
                  </a:cubicBezTo>
                  <a:cubicBezTo>
                    <a:pt x="385225" y="1720850"/>
                    <a:pt x="0" y="1335625"/>
                    <a:pt x="0" y="860425"/>
                  </a:cubicBezTo>
                  <a:cubicBezTo>
                    <a:pt x="0" y="385225"/>
                    <a:pt x="385225" y="0"/>
                    <a:pt x="860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7178" name="矩形 19"/>
          <p:cNvSpPr>
            <a:spLocks noChangeArrowheads="1"/>
          </p:cNvSpPr>
          <p:nvPr/>
        </p:nvSpPr>
        <p:spPr bwMode="auto">
          <a:xfrm>
            <a:off x="1030288" y="2867025"/>
            <a:ext cx="2290762" cy="1636713"/>
          </a:xfrm>
          <a:prstGeom prst="rect">
            <a:avLst/>
          </a:prstGeom>
          <a:solidFill>
            <a:srgbClr val="B1DE6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7179" name="TextBox 20"/>
          <p:cNvSpPr>
            <a:spLocks noChangeArrowheads="1"/>
          </p:cNvSpPr>
          <p:nvPr/>
        </p:nvSpPr>
        <p:spPr bwMode="auto">
          <a:xfrm>
            <a:off x="1030288" y="3092450"/>
            <a:ext cx="2290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600" b="1">
                <a:solidFill>
                  <a:srgbClr val="FFFFFF"/>
                </a:solidFill>
                <a:ea typeface="微软雅黑" panose="020B0503020204020204" charset="-122"/>
              </a:rPr>
              <a:t>John Doe</a:t>
            </a:r>
            <a:endParaRPr lang="zh-CN" altLang="en-US" sz="2600" b="1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7180" name="TextBox 21"/>
          <p:cNvSpPr>
            <a:spLocks noChangeArrowheads="1"/>
          </p:cNvSpPr>
          <p:nvPr/>
        </p:nvSpPr>
        <p:spPr bwMode="auto">
          <a:xfrm>
            <a:off x="1030288" y="3440113"/>
            <a:ext cx="2290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i="1">
                <a:solidFill>
                  <a:srgbClr val="FFFFFF"/>
                </a:solidFill>
                <a:ea typeface="微软雅黑" panose="020B0503020204020204" charset="-122"/>
              </a:rPr>
              <a:t>经理</a:t>
            </a:r>
            <a:endParaRPr lang="zh-CN" altLang="en-US"/>
          </a:p>
        </p:txBody>
      </p:sp>
      <p:grpSp>
        <p:nvGrpSpPr>
          <p:cNvPr id="7181" name="组合 22"/>
          <p:cNvGrpSpPr/>
          <p:nvPr/>
        </p:nvGrpSpPr>
        <p:grpSpPr bwMode="auto">
          <a:xfrm>
            <a:off x="1852613" y="3940175"/>
            <a:ext cx="593725" cy="276225"/>
            <a:chOff x="0" y="0"/>
            <a:chExt cx="3769542" cy="1752599"/>
          </a:xfrm>
        </p:grpSpPr>
        <p:sp>
          <p:nvSpPr>
            <p:cNvPr id="7182" name="流程图: 联系 8"/>
            <p:cNvSpPr>
              <a:spLocks noChangeArrowheads="1"/>
            </p:cNvSpPr>
            <p:nvPr/>
          </p:nvSpPr>
          <p:spPr bwMode="auto">
            <a:xfrm>
              <a:off x="0" y="0"/>
              <a:ext cx="1753744" cy="1752599"/>
            </a:xfrm>
            <a:custGeom>
              <a:avLst/>
              <a:gdLst>
                <a:gd name="T0" fmla="*/ 876300 w 1752600"/>
                <a:gd name="T1" fmla="*/ 0 h 1747941"/>
                <a:gd name="T2" fmla="*/ 1752600 w 1752600"/>
                <a:gd name="T3" fmla="*/ 876300 h 1747941"/>
                <a:gd name="T4" fmla="*/ 966778 w 1752600"/>
                <a:gd name="T5" fmla="*/ 1747941 h 1747941"/>
                <a:gd name="T6" fmla="*/ 966778 w 1752600"/>
                <a:gd name="T7" fmla="*/ 1093470 h 1747941"/>
                <a:gd name="T8" fmla="*/ 1286818 w 1752600"/>
                <a:gd name="T9" fmla="*/ 1093470 h 1747941"/>
                <a:gd name="T10" fmla="*/ 1286818 w 1752600"/>
                <a:gd name="T11" fmla="*/ 892302 h 1747941"/>
                <a:gd name="T12" fmla="*/ 1126799 w 1752600"/>
                <a:gd name="T13" fmla="*/ 892302 h 1747941"/>
                <a:gd name="T14" fmla="*/ 1030042 w 1752600"/>
                <a:gd name="T15" fmla="*/ 892302 h 1747941"/>
                <a:gd name="T16" fmla="*/ 966779 w 1752600"/>
                <a:gd name="T17" fmla="*/ 768097 h 1747941"/>
                <a:gd name="T18" fmla="*/ 1126799 w 1752600"/>
                <a:gd name="T19" fmla="*/ 608077 h 1747941"/>
                <a:gd name="T20" fmla="*/ 1259788 w 1752600"/>
                <a:gd name="T21" fmla="*/ 608077 h 1747941"/>
                <a:gd name="T22" fmla="*/ 1305871 w 1752600"/>
                <a:gd name="T23" fmla="*/ 608077 h 1747941"/>
                <a:gd name="T24" fmla="*/ 1305871 w 1752600"/>
                <a:gd name="T25" fmla="*/ 465011 h 1747941"/>
                <a:gd name="T26" fmla="*/ 1031548 w 1752600"/>
                <a:gd name="T27" fmla="*/ 465011 h 1747941"/>
                <a:gd name="T28" fmla="*/ 781060 w 1752600"/>
                <a:gd name="T29" fmla="*/ 672846 h 1747941"/>
                <a:gd name="T30" fmla="*/ 776278 w 1752600"/>
                <a:gd name="T31" fmla="*/ 672846 h 1747941"/>
                <a:gd name="T32" fmla="*/ 776278 w 1752600"/>
                <a:gd name="T33" fmla="*/ 720281 h 1747941"/>
                <a:gd name="T34" fmla="*/ 776278 w 1752600"/>
                <a:gd name="T35" fmla="*/ 892302 h 1747941"/>
                <a:gd name="T36" fmla="*/ 610162 w 1752600"/>
                <a:gd name="T37" fmla="*/ 892302 h 1747941"/>
                <a:gd name="T38" fmla="*/ 610162 w 1752600"/>
                <a:gd name="T39" fmla="*/ 1093470 h 1747941"/>
                <a:gd name="T40" fmla="*/ 776278 w 1752600"/>
                <a:gd name="T41" fmla="*/ 1093470 h 1747941"/>
                <a:gd name="T42" fmla="*/ 776278 w 1752600"/>
                <a:gd name="T43" fmla="*/ 1746485 h 1747941"/>
                <a:gd name="T44" fmla="*/ 0 w 1752600"/>
                <a:gd name="T45" fmla="*/ 876300 h 1747941"/>
                <a:gd name="T46" fmla="*/ 876300 w 1752600"/>
                <a:gd name="T47" fmla="*/ 0 h 1747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52600" h="1747941">
                  <a:moveTo>
                    <a:pt x="876300" y="0"/>
                  </a:moveTo>
                  <a:cubicBezTo>
                    <a:pt x="1360267" y="0"/>
                    <a:pt x="1752600" y="392333"/>
                    <a:pt x="1752600" y="876300"/>
                  </a:cubicBezTo>
                  <a:cubicBezTo>
                    <a:pt x="1752600" y="1329716"/>
                    <a:pt x="1408237" y="1702702"/>
                    <a:pt x="966778" y="1747941"/>
                  </a:cubicBezTo>
                  <a:lnTo>
                    <a:pt x="966778" y="1093470"/>
                  </a:lnTo>
                  <a:lnTo>
                    <a:pt x="1286818" y="1093470"/>
                  </a:lnTo>
                  <a:lnTo>
                    <a:pt x="1286818" y="892302"/>
                  </a:lnTo>
                  <a:lnTo>
                    <a:pt x="1126799" y="892302"/>
                  </a:lnTo>
                  <a:lnTo>
                    <a:pt x="1030042" y="892302"/>
                  </a:lnTo>
                  <a:cubicBezTo>
                    <a:pt x="990917" y="865055"/>
                    <a:pt x="966779" y="819395"/>
                    <a:pt x="966779" y="768097"/>
                  </a:cubicBezTo>
                  <a:cubicBezTo>
                    <a:pt x="966779" y="679720"/>
                    <a:pt x="1038422" y="608077"/>
                    <a:pt x="1126799" y="608077"/>
                  </a:cubicBezTo>
                  <a:lnTo>
                    <a:pt x="1259788" y="608077"/>
                  </a:lnTo>
                  <a:lnTo>
                    <a:pt x="1305871" y="608077"/>
                  </a:lnTo>
                  <a:lnTo>
                    <a:pt x="1305871" y="465011"/>
                  </a:lnTo>
                  <a:lnTo>
                    <a:pt x="1031548" y="465011"/>
                  </a:lnTo>
                  <a:cubicBezTo>
                    <a:pt x="906799" y="465011"/>
                    <a:pt x="802951" y="554495"/>
                    <a:pt x="781060" y="672846"/>
                  </a:cubicBezTo>
                  <a:lnTo>
                    <a:pt x="776278" y="672846"/>
                  </a:lnTo>
                  <a:lnTo>
                    <a:pt x="776278" y="720281"/>
                  </a:lnTo>
                  <a:lnTo>
                    <a:pt x="776278" y="892302"/>
                  </a:lnTo>
                  <a:lnTo>
                    <a:pt x="610162" y="892302"/>
                  </a:lnTo>
                  <a:lnTo>
                    <a:pt x="610162" y="1093470"/>
                  </a:lnTo>
                  <a:lnTo>
                    <a:pt x="776278" y="1093470"/>
                  </a:lnTo>
                  <a:lnTo>
                    <a:pt x="776278" y="1746485"/>
                  </a:lnTo>
                  <a:cubicBezTo>
                    <a:pt x="339385" y="1697286"/>
                    <a:pt x="0" y="1326427"/>
                    <a:pt x="0" y="876300"/>
                  </a:cubicBezTo>
                  <a:cubicBezTo>
                    <a:pt x="0" y="392333"/>
                    <a:pt x="392333" y="0"/>
                    <a:pt x="876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7183" name="流程图: 联系 28"/>
            <p:cNvSpPr>
              <a:spLocks noChangeArrowheads="1"/>
            </p:cNvSpPr>
            <p:nvPr/>
          </p:nvSpPr>
          <p:spPr bwMode="auto">
            <a:xfrm>
              <a:off x="2046032" y="30220"/>
              <a:ext cx="1723510" cy="1722379"/>
            </a:xfrm>
            <a:custGeom>
              <a:avLst/>
              <a:gdLst>
                <a:gd name="T0" fmla="*/ 1104072 w 1720850"/>
                <a:gd name="T1" fmla="*/ 344485 h 1720850"/>
                <a:gd name="T2" fmla="*/ 851661 w 1720850"/>
                <a:gd name="T3" fmla="*/ 596896 h 1720850"/>
                <a:gd name="T4" fmla="*/ 861640 w 1720850"/>
                <a:gd name="T5" fmla="*/ 663391 h 1720850"/>
                <a:gd name="T6" fmla="*/ 358363 w 1720850"/>
                <a:gd name="T7" fmla="*/ 430838 h 1720850"/>
                <a:gd name="T8" fmla="*/ 306612 w 1720850"/>
                <a:gd name="T9" fmla="*/ 377826 h 1720850"/>
                <a:gd name="T10" fmla="*/ 291704 w 1720850"/>
                <a:gd name="T11" fmla="*/ 377826 h 1720850"/>
                <a:gd name="T12" fmla="*/ 281135 w 1720850"/>
                <a:gd name="T13" fmla="*/ 505577 h 1720850"/>
                <a:gd name="T14" fmla="*/ 403986 w 1720850"/>
                <a:gd name="T15" fmla="*/ 735013 h 1720850"/>
                <a:gd name="T16" fmla="*/ 260849 w 1720850"/>
                <a:gd name="T17" fmla="*/ 721005 h 1720850"/>
                <a:gd name="T18" fmla="*/ 482567 w 1720850"/>
                <a:gd name="T19" fmla="*/ 963614 h 1720850"/>
                <a:gd name="T20" fmla="*/ 386063 w 1720850"/>
                <a:gd name="T21" fmla="*/ 951802 h 1720850"/>
                <a:gd name="T22" fmla="*/ 601629 w 1720850"/>
                <a:gd name="T23" fmla="*/ 1142252 h 1720850"/>
                <a:gd name="T24" fmla="*/ 237298 w 1720850"/>
                <a:gd name="T25" fmla="*/ 1239870 h 1720850"/>
                <a:gd name="T26" fmla="*/ 237298 w 1720850"/>
                <a:gd name="T27" fmla="*/ 1264916 h 1720850"/>
                <a:gd name="T28" fmla="*/ 608771 w 1720850"/>
                <a:gd name="T29" fmla="*/ 1363667 h 1720850"/>
                <a:gd name="T30" fmla="*/ 1138349 w 1720850"/>
                <a:gd name="T31" fmla="*/ 1152027 h 1720850"/>
                <a:gd name="T32" fmla="*/ 1356481 w 1720850"/>
                <a:gd name="T33" fmla="*/ 696915 h 1720850"/>
                <a:gd name="T34" fmla="*/ 1354635 w 1720850"/>
                <a:gd name="T35" fmla="*/ 679706 h 1720850"/>
                <a:gd name="T36" fmla="*/ 1356482 w 1720850"/>
                <a:gd name="T37" fmla="*/ 644529 h 1720850"/>
                <a:gd name="T38" fmla="*/ 1354131 w 1720850"/>
                <a:gd name="T39" fmla="*/ 620227 h 1720850"/>
                <a:gd name="T40" fmla="*/ 1356483 w 1720850"/>
                <a:gd name="T41" fmla="*/ 596896 h 1720850"/>
                <a:gd name="T42" fmla="*/ 1355682 w 1720850"/>
                <a:gd name="T43" fmla="*/ 589532 h 1720850"/>
                <a:gd name="T44" fmla="*/ 1443894 w 1720850"/>
                <a:gd name="T45" fmla="*/ 488630 h 1720850"/>
                <a:gd name="T46" fmla="*/ 1348559 w 1720850"/>
                <a:gd name="T47" fmla="*/ 536814 h 1720850"/>
                <a:gd name="T48" fmla="*/ 1333476 w 1720850"/>
                <a:gd name="T49" fmla="*/ 492804 h 1720850"/>
                <a:gd name="T50" fmla="*/ 1439132 w 1720850"/>
                <a:gd name="T51" fmla="*/ 371949 h 1720850"/>
                <a:gd name="T52" fmla="*/ 1301577 w 1720850"/>
                <a:gd name="T53" fmla="*/ 441471 h 1720850"/>
                <a:gd name="T54" fmla="*/ 1104072 w 1720850"/>
                <a:gd name="T55" fmla="*/ 344485 h 1720850"/>
                <a:gd name="T56" fmla="*/ 860425 w 1720850"/>
                <a:gd name="T57" fmla="*/ 0 h 1720850"/>
                <a:gd name="T58" fmla="*/ 1720850 w 1720850"/>
                <a:gd name="T59" fmla="*/ 860425 h 1720850"/>
                <a:gd name="T60" fmla="*/ 860425 w 1720850"/>
                <a:gd name="T61" fmla="*/ 1720850 h 1720850"/>
                <a:gd name="T62" fmla="*/ 0 w 1720850"/>
                <a:gd name="T63" fmla="*/ 860425 h 1720850"/>
                <a:gd name="T64" fmla="*/ 860425 w 1720850"/>
                <a:gd name="T65" fmla="*/ 0 h 1720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20850" h="1720850">
                  <a:moveTo>
                    <a:pt x="1104072" y="344485"/>
                  </a:moveTo>
                  <a:cubicBezTo>
                    <a:pt x="964669" y="344485"/>
                    <a:pt x="851661" y="457493"/>
                    <a:pt x="851661" y="596896"/>
                  </a:cubicBezTo>
                  <a:cubicBezTo>
                    <a:pt x="851661" y="620014"/>
                    <a:pt x="854769" y="642407"/>
                    <a:pt x="861640" y="663391"/>
                  </a:cubicBezTo>
                  <a:cubicBezTo>
                    <a:pt x="602809" y="662645"/>
                    <a:pt x="389454" y="561877"/>
                    <a:pt x="358363" y="430838"/>
                  </a:cubicBezTo>
                  <a:cubicBezTo>
                    <a:pt x="338671" y="414872"/>
                    <a:pt x="321150" y="396396"/>
                    <a:pt x="306612" y="377826"/>
                  </a:cubicBezTo>
                  <a:lnTo>
                    <a:pt x="291704" y="377826"/>
                  </a:lnTo>
                  <a:cubicBezTo>
                    <a:pt x="275344" y="426762"/>
                    <a:pt x="276740" y="459490"/>
                    <a:pt x="281135" y="505577"/>
                  </a:cubicBezTo>
                  <a:cubicBezTo>
                    <a:pt x="294844" y="585409"/>
                    <a:pt x="341887" y="660211"/>
                    <a:pt x="403986" y="735013"/>
                  </a:cubicBezTo>
                  <a:cubicBezTo>
                    <a:pt x="356265" y="722551"/>
                    <a:pt x="308545" y="719168"/>
                    <a:pt x="260849" y="721005"/>
                  </a:cubicBezTo>
                  <a:cubicBezTo>
                    <a:pt x="295728" y="822225"/>
                    <a:pt x="378687" y="885249"/>
                    <a:pt x="482567" y="963614"/>
                  </a:cubicBezTo>
                  <a:cubicBezTo>
                    <a:pt x="451278" y="955443"/>
                    <a:pt x="418938" y="951926"/>
                    <a:pt x="386063" y="951802"/>
                  </a:cubicBezTo>
                  <a:cubicBezTo>
                    <a:pt x="399392" y="1075273"/>
                    <a:pt x="456537" y="1086776"/>
                    <a:pt x="601629" y="1142252"/>
                  </a:cubicBezTo>
                  <a:cubicBezTo>
                    <a:pt x="487095" y="1240859"/>
                    <a:pt x="357338" y="1241612"/>
                    <a:pt x="237298" y="1239870"/>
                  </a:cubicBezTo>
                  <a:lnTo>
                    <a:pt x="237298" y="1264916"/>
                  </a:lnTo>
                  <a:cubicBezTo>
                    <a:pt x="345294" y="1328757"/>
                    <a:pt x="472794" y="1363667"/>
                    <a:pt x="608771" y="1363667"/>
                  </a:cubicBezTo>
                  <a:cubicBezTo>
                    <a:pt x="815731" y="1363667"/>
                    <a:pt x="1003052" y="1282796"/>
                    <a:pt x="1138349" y="1152027"/>
                  </a:cubicBezTo>
                  <a:cubicBezTo>
                    <a:pt x="1272845" y="1041332"/>
                    <a:pt x="1356481" y="878304"/>
                    <a:pt x="1356481" y="696915"/>
                  </a:cubicBezTo>
                  <a:cubicBezTo>
                    <a:pt x="1356481" y="691144"/>
                    <a:pt x="1356397" y="685392"/>
                    <a:pt x="1354635" y="679706"/>
                  </a:cubicBezTo>
                  <a:lnTo>
                    <a:pt x="1356482" y="644529"/>
                  </a:lnTo>
                  <a:cubicBezTo>
                    <a:pt x="1356482" y="636344"/>
                    <a:pt x="1356340" y="628191"/>
                    <a:pt x="1354131" y="620227"/>
                  </a:cubicBezTo>
                  <a:lnTo>
                    <a:pt x="1356483" y="596896"/>
                  </a:lnTo>
                  <a:cubicBezTo>
                    <a:pt x="1356483" y="594426"/>
                    <a:pt x="1356448" y="591965"/>
                    <a:pt x="1355682" y="589532"/>
                  </a:cubicBezTo>
                  <a:lnTo>
                    <a:pt x="1443894" y="488630"/>
                  </a:lnTo>
                  <a:lnTo>
                    <a:pt x="1348559" y="536814"/>
                  </a:lnTo>
                  <a:lnTo>
                    <a:pt x="1333476" y="492804"/>
                  </a:lnTo>
                  <a:lnTo>
                    <a:pt x="1439132" y="371949"/>
                  </a:lnTo>
                  <a:lnTo>
                    <a:pt x="1301577" y="441471"/>
                  </a:lnTo>
                  <a:cubicBezTo>
                    <a:pt x="1256218" y="382141"/>
                    <a:pt x="1184543" y="344485"/>
                    <a:pt x="1104072" y="344485"/>
                  </a:cubicBezTo>
                  <a:close/>
                  <a:moveTo>
                    <a:pt x="860425" y="0"/>
                  </a:moveTo>
                  <a:cubicBezTo>
                    <a:pt x="1335625" y="0"/>
                    <a:pt x="1720850" y="385225"/>
                    <a:pt x="1720850" y="860425"/>
                  </a:cubicBezTo>
                  <a:cubicBezTo>
                    <a:pt x="1720850" y="1335625"/>
                    <a:pt x="1335625" y="1720850"/>
                    <a:pt x="860425" y="1720850"/>
                  </a:cubicBezTo>
                  <a:cubicBezTo>
                    <a:pt x="385225" y="1720850"/>
                    <a:pt x="0" y="1335625"/>
                    <a:pt x="0" y="860425"/>
                  </a:cubicBezTo>
                  <a:cubicBezTo>
                    <a:pt x="0" y="385225"/>
                    <a:pt x="385225" y="0"/>
                    <a:pt x="860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7184" name="矩形 25"/>
          <p:cNvSpPr>
            <a:spLocks noChangeArrowheads="1"/>
          </p:cNvSpPr>
          <p:nvPr/>
        </p:nvSpPr>
        <p:spPr bwMode="auto">
          <a:xfrm>
            <a:off x="5607050" y="2867025"/>
            <a:ext cx="2289175" cy="1638300"/>
          </a:xfrm>
          <a:prstGeom prst="rect">
            <a:avLst/>
          </a:prstGeom>
          <a:solidFill>
            <a:srgbClr val="B1DE6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7185" name="TextBox 26"/>
          <p:cNvSpPr>
            <a:spLocks noChangeArrowheads="1"/>
          </p:cNvSpPr>
          <p:nvPr/>
        </p:nvSpPr>
        <p:spPr bwMode="auto">
          <a:xfrm>
            <a:off x="5607050" y="3094038"/>
            <a:ext cx="2289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600" b="1">
                <a:solidFill>
                  <a:srgbClr val="FFFFFF"/>
                </a:solidFill>
                <a:ea typeface="微软雅黑" panose="020B0503020204020204" charset="-122"/>
              </a:rPr>
              <a:t>Steve Silver</a:t>
            </a:r>
            <a:endParaRPr lang="zh-CN" altLang="en-US" sz="2600" b="1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7186" name="TextBox 27"/>
          <p:cNvSpPr>
            <a:spLocks noChangeArrowheads="1"/>
          </p:cNvSpPr>
          <p:nvPr/>
        </p:nvSpPr>
        <p:spPr bwMode="auto">
          <a:xfrm>
            <a:off x="5607050" y="3441700"/>
            <a:ext cx="2289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i="1">
                <a:solidFill>
                  <a:srgbClr val="FFFFFF"/>
                </a:solidFill>
                <a:ea typeface="微软雅黑" panose="020B0503020204020204" charset="-122"/>
              </a:rPr>
              <a:t>财务</a:t>
            </a:r>
            <a:endParaRPr lang="zh-CN" altLang="en-US"/>
          </a:p>
        </p:txBody>
      </p:sp>
      <p:grpSp>
        <p:nvGrpSpPr>
          <p:cNvPr id="7187" name="组合 28"/>
          <p:cNvGrpSpPr/>
          <p:nvPr/>
        </p:nvGrpSpPr>
        <p:grpSpPr bwMode="auto">
          <a:xfrm>
            <a:off x="6429375" y="3941763"/>
            <a:ext cx="593725" cy="274637"/>
            <a:chOff x="0" y="0"/>
            <a:chExt cx="3769542" cy="1752599"/>
          </a:xfrm>
        </p:grpSpPr>
        <p:sp>
          <p:nvSpPr>
            <p:cNvPr id="7188" name="流程图: 联系 8"/>
            <p:cNvSpPr>
              <a:spLocks noChangeArrowheads="1"/>
            </p:cNvSpPr>
            <p:nvPr/>
          </p:nvSpPr>
          <p:spPr bwMode="auto">
            <a:xfrm>
              <a:off x="0" y="0"/>
              <a:ext cx="1753744" cy="1752599"/>
            </a:xfrm>
            <a:custGeom>
              <a:avLst/>
              <a:gdLst>
                <a:gd name="T0" fmla="*/ 876300 w 1752600"/>
                <a:gd name="T1" fmla="*/ 0 h 1747941"/>
                <a:gd name="T2" fmla="*/ 1752600 w 1752600"/>
                <a:gd name="T3" fmla="*/ 876300 h 1747941"/>
                <a:gd name="T4" fmla="*/ 966778 w 1752600"/>
                <a:gd name="T5" fmla="*/ 1747941 h 1747941"/>
                <a:gd name="T6" fmla="*/ 966778 w 1752600"/>
                <a:gd name="T7" fmla="*/ 1093470 h 1747941"/>
                <a:gd name="T8" fmla="*/ 1286818 w 1752600"/>
                <a:gd name="T9" fmla="*/ 1093470 h 1747941"/>
                <a:gd name="T10" fmla="*/ 1286818 w 1752600"/>
                <a:gd name="T11" fmla="*/ 892302 h 1747941"/>
                <a:gd name="T12" fmla="*/ 1126799 w 1752600"/>
                <a:gd name="T13" fmla="*/ 892302 h 1747941"/>
                <a:gd name="T14" fmla="*/ 1030042 w 1752600"/>
                <a:gd name="T15" fmla="*/ 892302 h 1747941"/>
                <a:gd name="T16" fmla="*/ 966779 w 1752600"/>
                <a:gd name="T17" fmla="*/ 768097 h 1747941"/>
                <a:gd name="T18" fmla="*/ 1126799 w 1752600"/>
                <a:gd name="T19" fmla="*/ 608077 h 1747941"/>
                <a:gd name="T20" fmla="*/ 1259788 w 1752600"/>
                <a:gd name="T21" fmla="*/ 608077 h 1747941"/>
                <a:gd name="T22" fmla="*/ 1305871 w 1752600"/>
                <a:gd name="T23" fmla="*/ 608077 h 1747941"/>
                <a:gd name="T24" fmla="*/ 1305871 w 1752600"/>
                <a:gd name="T25" fmla="*/ 465011 h 1747941"/>
                <a:gd name="T26" fmla="*/ 1031548 w 1752600"/>
                <a:gd name="T27" fmla="*/ 465011 h 1747941"/>
                <a:gd name="T28" fmla="*/ 781060 w 1752600"/>
                <a:gd name="T29" fmla="*/ 672846 h 1747941"/>
                <a:gd name="T30" fmla="*/ 776278 w 1752600"/>
                <a:gd name="T31" fmla="*/ 672846 h 1747941"/>
                <a:gd name="T32" fmla="*/ 776278 w 1752600"/>
                <a:gd name="T33" fmla="*/ 720281 h 1747941"/>
                <a:gd name="T34" fmla="*/ 776278 w 1752600"/>
                <a:gd name="T35" fmla="*/ 892302 h 1747941"/>
                <a:gd name="T36" fmla="*/ 610162 w 1752600"/>
                <a:gd name="T37" fmla="*/ 892302 h 1747941"/>
                <a:gd name="T38" fmla="*/ 610162 w 1752600"/>
                <a:gd name="T39" fmla="*/ 1093470 h 1747941"/>
                <a:gd name="T40" fmla="*/ 776278 w 1752600"/>
                <a:gd name="T41" fmla="*/ 1093470 h 1747941"/>
                <a:gd name="T42" fmla="*/ 776278 w 1752600"/>
                <a:gd name="T43" fmla="*/ 1746485 h 1747941"/>
                <a:gd name="T44" fmla="*/ 0 w 1752600"/>
                <a:gd name="T45" fmla="*/ 876300 h 1747941"/>
                <a:gd name="T46" fmla="*/ 876300 w 1752600"/>
                <a:gd name="T47" fmla="*/ 0 h 1747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52600" h="1747941">
                  <a:moveTo>
                    <a:pt x="876300" y="0"/>
                  </a:moveTo>
                  <a:cubicBezTo>
                    <a:pt x="1360267" y="0"/>
                    <a:pt x="1752600" y="392333"/>
                    <a:pt x="1752600" y="876300"/>
                  </a:cubicBezTo>
                  <a:cubicBezTo>
                    <a:pt x="1752600" y="1329716"/>
                    <a:pt x="1408237" y="1702702"/>
                    <a:pt x="966778" y="1747941"/>
                  </a:cubicBezTo>
                  <a:lnTo>
                    <a:pt x="966778" y="1093470"/>
                  </a:lnTo>
                  <a:lnTo>
                    <a:pt x="1286818" y="1093470"/>
                  </a:lnTo>
                  <a:lnTo>
                    <a:pt x="1286818" y="892302"/>
                  </a:lnTo>
                  <a:lnTo>
                    <a:pt x="1126799" y="892302"/>
                  </a:lnTo>
                  <a:lnTo>
                    <a:pt x="1030042" y="892302"/>
                  </a:lnTo>
                  <a:cubicBezTo>
                    <a:pt x="990917" y="865055"/>
                    <a:pt x="966779" y="819395"/>
                    <a:pt x="966779" y="768097"/>
                  </a:cubicBezTo>
                  <a:cubicBezTo>
                    <a:pt x="966779" y="679720"/>
                    <a:pt x="1038422" y="608077"/>
                    <a:pt x="1126799" y="608077"/>
                  </a:cubicBezTo>
                  <a:lnTo>
                    <a:pt x="1259788" y="608077"/>
                  </a:lnTo>
                  <a:lnTo>
                    <a:pt x="1305871" y="608077"/>
                  </a:lnTo>
                  <a:lnTo>
                    <a:pt x="1305871" y="465011"/>
                  </a:lnTo>
                  <a:lnTo>
                    <a:pt x="1031548" y="465011"/>
                  </a:lnTo>
                  <a:cubicBezTo>
                    <a:pt x="906799" y="465011"/>
                    <a:pt x="802951" y="554495"/>
                    <a:pt x="781060" y="672846"/>
                  </a:cubicBezTo>
                  <a:lnTo>
                    <a:pt x="776278" y="672846"/>
                  </a:lnTo>
                  <a:lnTo>
                    <a:pt x="776278" y="720281"/>
                  </a:lnTo>
                  <a:lnTo>
                    <a:pt x="776278" y="892302"/>
                  </a:lnTo>
                  <a:lnTo>
                    <a:pt x="610162" y="892302"/>
                  </a:lnTo>
                  <a:lnTo>
                    <a:pt x="610162" y="1093470"/>
                  </a:lnTo>
                  <a:lnTo>
                    <a:pt x="776278" y="1093470"/>
                  </a:lnTo>
                  <a:lnTo>
                    <a:pt x="776278" y="1746485"/>
                  </a:lnTo>
                  <a:cubicBezTo>
                    <a:pt x="339385" y="1697286"/>
                    <a:pt x="0" y="1326427"/>
                    <a:pt x="0" y="876300"/>
                  </a:cubicBezTo>
                  <a:cubicBezTo>
                    <a:pt x="0" y="392333"/>
                    <a:pt x="392333" y="0"/>
                    <a:pt x="8763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7189" name="流程图: 联系 28"/>
            <p:cNvSpPr>
              <a:spLocks noChangeArrowheads="1"/>
            </p:cNvSpPr>
            <p:nvPr/>
          </p:nvSpPr>
          <p:spPr bwMode="auto">
            <a:xfrm>
              <a:off x="2046038" y="30389"/>
              <a:ext cx="1723504" cy="1722210"/>
            </a:xfrm>
            <a:custGeom>
              <a:avLst/>
              <a:gdLst>
                <a:gd name="T0" fmla="*/ 1104072 w 1720850"/>
                <a:gd name="T1" fmla="*/ 344485 h 1720850"/>
                <a:gd name="T2" fmla="*/ 851661 w 1720850"/>
                <a:gd name="T3" fmla="*/ 596896 h 1720850"/>
                <a:gd name="T4" fmla="*/ 861640 w 1720850"/>
                <a:gd name="T5" fmla="*/ 663391 h 1720850"/>
                <a:gd name="T6" fmla="*/ 358363 w 1720850"/>
                <a:gd name="T7" fmla="*/ 430838 h 1720850"/>
                <a:gd name="T8" fmla="*/ 306612 w 1720850"/>
                <a:gd name="T9" fmla="*/ 377826 h 1720850"/>
                <a:gd name="T10" fmla="*/ 291704 w 1720850"/>
                <a:gd name="T11" fmla="*/ 377826 h 1720850"/>
                <a:gd name="T12" fmla="*/ 281135 w 1720850"/>
                <a:gd name="T13" fmla="*/ 505577 h 1720850"/>
                <a:gd name="T14" fmla="*/ 403986 w 1720850"/>
                <a:gd name="T15" fmla="*/ 735013 h 1720850"/>
                <a:gd name="T16" fmla="*/ 260849 w 1720850"/>
                <a:gd name="T17" fmla="*/ 721005 h 1720850"/>
                <a:gd name="T18" fmla="*/ 482567 w 1720850"/>
                <a:gd name="T19" fmla="*/ 963614 h 1720850"/>
                <a:gd name="T20" fmla="*/ 386063 w 1720850"/>
                <a:gd name="T21" fmla="*/ 951802 h 1720850"/>
                <a:gd name="T22" fmla="*/ 601629 w 1720850"/>
                <a:gd name="T23" fmla="*/ 1142252 h 1720850"/>
                <a:gd name="T24" fmla="*/ 237298 w 1720850"/>
                <a:gd name="T25" fmla="*/ 1239870 h 1720850"/>
                <a:gd name="T26" fmla="*/ 237298 w 1720850"/>
                <a:gd name="T27" fmla="*/ 1264916 h 1720850"/>
                <a:gd name="T28" fmla="*/ 608771 w 1720850"/>
                <a:gd name="T29" fmla="*/ 1363667 h 1720850"/>
                <a:gd name="T30" fmla="*/ 1138349 w 1720850"/>
                <a:gd name="T31" fmla="*/ 1152027 h 1720850"/>
                <a:gd name="T32" fmla="*/ 1356481 w 1720850"/>
                <a:gd name="T33" fmla="*/ 696915 h 1720850"/>
                <a:gd name="T34" fmla="*/ 1354635 w 1720850"/>
                <a:gd name="T35" fmla="*/ 679706 h 1720850"/>
                <a:gd name="T36" fmla="*/ 1356482 w 1720850"/>
                <a:gd name="T37" fmla="*/ 644529 h 1720850"/>
                <a:gd name="T38" fmla="*/ 1354131 w 1720850"/>
                <a:gd name="T39" fmla="*/ 620227 h 1720850"/>
                <a:gd name="T40" fmla="*/ 1356483 w 1720850"/>
                <a:gd name="T41" fmla="*/ 596896 h 1720850"/>
                <a:gd name="T42" fmla="*/ 1355682 w 1720850"/>
                <a:gd name="T43" fmla="*/ 589532 h 1720850"/>
                <a:gd name="T44" fmla="*/ 1443894 w 1720850"/>
                <a:gd name="T45" fmla="*/ 488630 h 1720850"/>
                <a:gd name="T46" fmla="*/ 1348559 w 1720850"/>
                <a:gd name="T47" fmla="*/ 536814 h 1720850"/>
                <a:gd name="T48" fmla="*/ 1333476 w 1720850"/>
                <a:gd name="T49" fmla="*/ 492804 h 1720850"/>
                <a:gd name="T50" fmla="*/ 1439132 w 1720850"/>
                <a:gd name="T51" fmla="*/ 371949 h 1720850"/>
                <a:gd name="T52" fmla="*/ 1301577 w 1720850"/>
                <a:gd name="T53" fmla="*/ 441471 h 1720850"/>
                <a:gd name="T54" fmla="*/ 1104072 w 1720850"/>
                <a:gd name="T55" fmla="*/ 344485 h 1720850"/>
                <a:gd name="T56" fmla="*/ 860425 w 1720850"/>
                <a:gd name="T57" fmla="*/ 0 h 1720850"/>
                <a:gd name="T58" fmla="*/ 1720850 w 1720850"/>
                <a:gd name="T59" fmla="*/ 860425 h 1720850"/>
                <a:gd name="T60" fmla="*/ 860425 w 1720850"/>
                <a:gd name="T61" fmla="*/ 1720850 h 1720850"/>
                <a:gd name="T62" fmla="*/ 0 w 1720850"/>
                <a:gd name="T63" fmla="*/ 860425 h 1720850"/>
                <a:gd name="T64" fmla="*/ 860425 w 1720850"/>
                <a:gd name="T65" fmla="*/ 0 h 1720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20850" h="1720850">
                  <a:moveTo>
                    <a:pt x="1104072" y="344485"/>
                  </a:moveTo>
                  <a:cubicBezTo>
                    <a:pt x="964669" y="344485"/>
                    <a:pt x="851661" y="457493"/>
                    <a:pt x="851661" y="596896"/>
                  </a:cubicBezTo>
                  <a:cubicBezTo>
                    <a:pt x="851661" y="620014"/>
                    <a:pt x="854769" y="642407"/>
                    <a:pt x="861640" y="663391"/>
                  </a:cubicBezTo>
                  <a:cubicBezTo>
                    <a:pt x="602809" y="662645"/>
                    <a:pt x="389454" y="561877"/>
                    <a:pt x="358363" y="430838"/>
                  </a:cubicBezTo>
                  <a:cubicBezTo>
                    <a:pt x="338671" y="414872"/>
                    <a:pt x="321150" y="396396"/>
                    <a:pt x="306612" y="377826"/>
                  </a:cubicBezTo>
                  <a:lnTo>
                    <a:pt x="291704" y="377826"/>
                  </a:lnTo>
                  <a:cubicBezTo>
                    <a:pt x="275344" y="426762"/>
                    <a:pt x="276740" y="459490"/>
                    <a:pt x="281135" y="505577"/>
                  </a:cubicBezTo>
                  <a:cubicBezTo>
                    <a:pt x="294844" y="585409"/>
                    <a:pt x="341887" y="660211"/>
                    <a:pt x="403986" y="735013"/>
                  </a:cubicBezTo>
                  <a:cubicBezTo>
                    <a:pt x="356265" y="722551"/>
                    <a:pt x="308545" y="719168"/>
                    <a:pt x="260849" y="721005"/>
                  </a:cubicBezTo>
                  <a:cubicBezTo>
                    <a:pt x="295728" y="822225"/>
                    <a:pt x="378687" y="885249"/>
                    <a:pt x="482567" y="963614"/>
                  </a:cubicBezTo>
                  <a:cubicBezTo>
                    <a:pt x="451278" y="955443"/>
                    <a:pt x="418938" y="951926"/>
                    <a:pt x="386063" y="951802"/>
                  </a:cubicBezTo>
                  <a:cubicBezTo>
                    <a:pt x="399392" y="1075273"/>
                    <a:pt x="456537" y="1086776"/>
                    <a:pt x="601629" y="1142252"/>
                  </a:cubicBezTo>
                  <a:cubicBezTo>
                    <a:pt x="487095" y="1240859"/>
                    <a:pt x="357338" y="1241612"/>
                    <a:pt x="237298" y="1239870"/>
                  </a:cubicBezTo>
                  <a:lnTo>
                    <a:pt x="237298" y="1264916"/>
                  </a:lnTo>
                  <a:cubicBezTo>
                    <a:pt x="345294" y="1328757"/>
                    <a:pt x="472794" y="1363667"/>
                    <a:pt x="608771" y="1363667"/>
                  </a:cubicBezTo>
                  <a:cubicBezTo>
                    <a:pt x="815731" y="1363667"/>
                    <a:pt x="1003052" y="1282796"/>
                    <a:pt x="1138349" y="1152027"/>
                  </a:cubicBezTo>
                  <a:cubicBezTo>
                    <a:pt x="1272845" y="1041332"/>
                    <a:pt x="1356481" y="878304"/>
                    <a:pt x="1356481" y="696915"/>
                  </a:cubicBezTo>
                  <a:cubicBezTo>
                    <a:pt x="1356481" y="691144"/>
                    <a:pt x="1356397" y="685392"/>
                    <a:pt x="1354635" y="679706"/>
                  </a:cubicBezTo>
                  <a:lnTo>
                    <a:pt x="1356482" y="644529"/>
                  </a:lnTo>
                  <a:cubicBezTo>
                    <a:pt x="1356482" y="636344"/>
                    <a:pt x="1356340" y="628191"/>
                    <a:pt x="1354131" y="620227"/>
                  </a:cubicBezTo>
                  <a:lnTo>
                    <a:pt x="1356483" y="596896"/>
                  </a:lnTo>
                  <a:cubicBezTo>
                    <a:pt x="1356483" y="594426"/>
                    <a:pt x="1356448" y="591965"/>
                    <a:pt x="1355682" y="589532"/>
                  </a:cubicBezTo>
                  <a:lnTo>
                    <a:pt x="1443894" y="488630"/>
                  </a:lnTo>
                  <a:lnTo>
                    <a:pt x="1348559" y="536814"/>
                  </a:lnTo>
                  <a:lnTo>
                    <a:pt x="1333476" y="492804"/>
                  </a:lnTo>
                  <a:lnTo>
                    <a:pt x="1439132" y="371949"/>
                  </a:lnTo>
                  <a:lnTo>
                    <a:pt x="1301577" y="441471"/>
                  </a:lnTo>
                  <a:cubicBezTo>
                    <a:pt x="1256218" y="382141"/>
                    <a:pt x="1184543" y="344485"/>
                    <a:pt x="1104072" y="344485"/>
                  </a:cubicBezTo>
                  <a:close/>
                  <a:moveTo>
                    <a:pt x="860425" y="0"/>
                  </a:moveTo>
                  <a:cubicBezTo>
                    <a:pt x="1335625" y="0"/>
                    <a:pt x="1720850" y="385225"/>
                    <a:pt x="1720850" y="860425"/>
                  </a:cubicBezTo>
                  <a:cubicBezTo>
                    <a:pt x="1720850" y="1335625"/>
                    <a:pt x="1335625" y="1720850"/>
                    <a:pt x="860425" y="1720850"/>
                  </a:cubicBezTo>
                  <a:cubicBezTo>
                    <a:pt x="385225" y="1720850"/>
                    <a:pt x="0" y="1335625"/>
                    <a:pt x="0" y="860425"/>
                  </a:cubicBezTo>
                  <a:cubicBezTo>
                    <a:pt x="0" y="385225"/>
                    <a:pt x="385225" y="0"/>
                    <a:pt x="860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7190" name="等腰三角形 9"/>
          <p:cNvSpPr>
            <a:spLocks noChangeArrowheads="1"/>
          </p:cNvSpPr>
          <p:nvPr/>
        </p:nvSpPr>
        <p:spPr bwMode="auto">
          <a:xfrm>
            <a:off x="1038225" y="2714625"/>
            <a:ext cx="314325" cy="149225"/>
          </a:xfrm>
          <a:prstGeom prst="triangle">
            <a:avLst>
              <a:gd name="adj" fmla="val 50000"/>
            </a:avLst>
          </a:prstGeom>
          <a:solidFill>
            <a:srgbClr val="7BBC2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7191" name="等腰三角形 32"/>
          <p:cNvSpPr>
            <a:spLocks noChangeArrowheads="1"/>
          </p:cNvSpPr>
          <p:nvPr/>
        </p:nvSpPr>
        <p:spPr bwMode="auto">
          <a:xfrm>
            <a:off x="7567613" y="2714625"/>
            <a:ext cx="314325" cy="149225"/>
          </a:xfrm>
          <a:prstGeom prst="triangle">
            <a:avLst>
              <a:gd name="adj" fmla="val 50000"/>
            </a:avLst>
          </a:prstGeom>
          <a:solidFill>
            <a:srgbClr val="7BBC2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7192" name="等腰三角形 33"/>
          <p:cNvSpPr>
            <a:spLocks noChangeArrowheads="1"/>
          </p:cNvSpPr>
          <p:nvPr/>
        </p:nvSpPr>
        <p:spPr bwMode="auto">
          <a:xfrm flipV="1">
            <a:off x="4306888" y="2863850"/>
            <a:ext cx="314325" cy="150813"/>
          </a:xfrm>
          <a:prstGeom prst="triangle">
            <a:avLst>
              <a:gd name="adj" fmla="val 50000"/>
            </a:avLst>
          </a:prstGeom>
          <a:solidFill>
            <a:srgbClr val="19667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7194" name="TextBox 43"/>
          <p:cNvSpPr>
            <a:spLocks noChangeArrowheads="1"/>
          </p:cNvSpPr>
          <p:nvPr/>
        </p:nvSpPr>
        <p:spPr bwMode="auto">
          <a:xfrm>
            <a:off x="895350" y="200025"/>
            <a:ext cx="1660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FFFFFF"/>
                </a:solidFill>
                <a:ea typeface="微软雅黑" panose="020B0503020204020204" charset="-122"/>
              </a:rPr>
              <a:t>团队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 descr="C:\Users\114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6" b="4520"/>
          <a:stretch>
            <a:fillRect/>
          </a:stretch>
        </p:blipFill>
        <p:spPr bwMode="auto">
          <a:xfrm>
            <a:off x="3848100" y="1477963"/>
            <a:ext cx="4413250" cy="269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矩形 20"/>
          <p:cNvSpPr>
            <a:spLocks noChangeArrowheads="1"/>
          </p:cNvSpPr>
          <p:nvPr/>
        </p:nvSpPr>
        <p:spPr bwMode="auto">
          <a:xfrm>
            <a:off x="933450" y="1479550"/>
            <a:ext cx="2933700" cy="2708275"/>
          </a:xfrm>
          <a:prstGeom prst="rect">
            <a:avLst/>
          </a:prstGeom>
          <a:solidFill>
            <a:srgbClr val="7BBC2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8196" name="TextBox 11"/>
          <p:cNvSpPr>
            <a:spLocks noChangeArrowheads="1"/>
          </p:cNvSpPr>
          <p:nvPr/>
        </p:nvSpPr>
        <p:spPr bwMode="auto">
          <a:xfrm>
            <a:off x="895350" y="200025"/>
            <a:ext cx="32067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FFFFFF"/>
                </a:solidFill>
                <a:ea typeface="微软雅黑" panose="020B0503020204020204" charset="-122"/>
              </a:rPr>
              <a:t>个人</a:t>
            </a:r>
            <a:endParaRPr lang="zh-CN" altLang="en-US"/>
          </a:p>
        </p:txBody>
      </p:sp>
      <p:sp>
        <p:nvSpPr>
          <p:cNvPr id="8202" name="TextBox 16"/>
          <p:cNvSpPr>
            <a:spLocks noChangeArrowheads="1"/>
          </p:cNvSpPr>
          <p:nvPr/>
        </p:nvSpPr>
        <p:spPr bwMode="auto">
          <a:xfrm>
            <a:off x="933450" y="1627188"/>
            <a:ext cx="29337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400" b="1">
                <a:solidFill>
                  <a:srgbClr val="FFFFFF"/>
                </a:solidFill>
                <a:ea typeface="微软雅黑" panose="020B0503020204020204" charset="-122"/>
              </a:rPr>
              <a:t>John Doe</a:t>
            </a:r>
            <a:endParaRPr lang="zh-CN" altLang="en-US" sz="3400" b="1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8203" name="TextBox 1"/>
          <p:cNvSpPr>
            <a:spLocks noChangeArrowheads="1"/>
          </p:cNvSpPr>
          <p:nvPr/>
        </p:nvSpPr>
        <p:spPr bwMode="auto">
          <a:xfrm>
            <a:off x="1044575" y="2097088"/>
            <a:ext cx="2701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>
                <a:solidFill>
                  <a:srgbClr val="FFFFFF"/>
                </a:solidFill>
                <a:ea typeface="微软雅黑" panose="020B0503020204020204" charset="-122"/>
              </a:rPr>
              <a:t>公司创始人</a:t>
            </a:r>
            <a:endParaRPr lang="zh-CN" altLang="en-US"/>
          </a:p>
        </p:txBody>
      </p:sp>
      <p:sp>
        <p:nvSpPr>
          <p:cNvPr id="8204" name="流程图: 联系 8"/>
          <p:cNvSpPr>
            <a:spLocks noChangeArrowheads="1"/>
          </p:cNvSpPr>
          <p:nvPr/>
        </p:nvSpPr>
        <p:spPr bwMode="auto">
          <a:xfrm>
            <a:off x="1570038" y="2841625"/>
            <a:ext cx="274637" cy="274638"/>
          </a:xfrm>
          <a:custGeom>
            <a:avLst/>
            <a:gdLst>
              <a:gd name="T0" fmla="*/ 876300 w 1752600"/>
              <a:gd name="T1" fmla="*/ 0 h 1747941"/>
              <a:gd name="T2" fmla="*/ 1752600 w 1752600"/>
              <a:gd name="T3" fmla="*/ 876300 h 1747941"/>
              <a:gd name="T4" fmla="*/ 966778 w 1752600"/>
              <a:gd name="T5" fmla="*/ 1747941 h 1747941"/>
              <a:gd name="T6" fmla="*/ 966778 w 1752600"/>
              <a:gd name="T7" fmla="*/ 1093470 h 1747941"/>
              <a:gd name="T8" fmla="*/ 1286818 w 1752600"/>
              <a:gd name="T9" fmla="*/ 1093470 h 1747941"/>
              <a:gd name="T10" fmla="*/ 1286818 w 1752600"/>
              <a:gd name="T11" fmla="*/ 892302 h 1747941"/>
              <a:gd name="T12" fmla="*/ 1126799 w 1752600"/>
              <a:gd name="T13" fmla="*/ 892302 h 1747941"/>
              <a:gd name="T14" fmla="*/ 1030042 w 1752600"/>
              <a:gd name="T15" fmla="*/ 892302 h 1747941"/>
              <a:gd name="T16" fmla="*/ 966779 w 1752600"/>
              <a:gd name="T17" fmla="*/ 768097 h 1747941"/>
              <a:gd name="T18" fmla="*/ 1126799 w 1752600"/>
              <a:gd name="T19" fmla="*/ 608077 h 1747941"/>
              <a:gd name="T20" fmla="*/ 1259788 w 1752600"/>
              <a:gd name="T21" fmla="*/ 608077 h 1747941"/>
              <a:gd name="T22" fmla="*/ 1305871 w 1752600"/>
              <a:gd name="T23" fmla="*/ 608077 h 1747941"/>
              <a:gd name="T24" fmla="*/ 1305871 w 1752600"/>
              <a:gd name="T25" fmla="*/ 465011 h 1747941"/>
              <a:gd name="T26" fmla="*/ 1031548 w 1752600"/>
              <a:gd name="T27" fmla="*/ 465011 h 1747941"/>
              <a:gd name="T28" fmla="*/ 781060 w 1752600"/>
              <a:gd name="T29" fmla="*/ 672846 h 1747941"/>
              <a:gd name="T30" fmla="*/ 776278 w 1752600"/>
              <a:gd name="T31" fmla="*/ 672846 h 1747941"/>
              <a:gd name="T32" fmla="*/ 776278 w 1752600"/>
              <a:gd name="T33" fmla="*/ 720281 h 1747941"/>
              <a:gd name="T34" fmla="*/ 776278 w 1752600"/>
              <a:gd name="T35" fmla="*/ 892302 h 1747941"/>
              <a:gd name="T36" fmla="*/ 610162 w 1752600"/>
              <a:gd name="T37" fmla="*/ 892302 h 1747941"/>
              <a:gd name="T38" fmla="*/ 610162 w 1752600"/>
              <a:gd name="T39" fmla="*/ 1093470 h 1747941"/>
              <a:gd name="T40" fmla="*/ 776278 w 1752600"/>
              <a:gd name="T41" fmla="*/ 1093470 h 1747941"/>
              <a:gd name="T42" fmla="*/ 776278 w 1752600"/>
              <a:gd name="T43" fmla="*/ 1746485 h 1747941"/>
              <a:gd name="T44" fmla="*/ 0 w 1752600"/>
              <a:gd name="T45" fmla="*/ 876300 h 1747941"/>
              <a:gd name="T46" fmla="*/ 876300 w 1752600"/>
              <a:gd name="T47" fmla="*/ 0 h 1747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52600" h="1747941">
                <a:moveTo>
                  <a:pt x="876300" y="0"/>
                </a:moveTo>
                <a:cubicBezTo>
                  <a:pt x="1360267" y="0"/>
                  <a:pt x="1752600" y="392333"/>
                  <a:pt x="1752600" y="876300"/>
                </a:cubicBezTo>
                <a:cubicBezTo>
                  <a:pt x="1752600" y="1329716"/>
                  <a:pt x="1408237" y="1702702"/>
                  <a:pt x="966778" y="1747941"/>
                </a:cubicBezTo>
                <a:lnTo>
                  <a:pt x="966778" y="1093470"/>
                </a:lnTo>
                <a:lnTo>
                  <a:pt x="1286818" y="1093470"/>
                </a:lnTo>
                <a:lnTo>
                  <a:pt x="1286818" y="892302"/>
                </a:lnTo>
                <a:lnTo>
                  <a:pt x="1126799" y="892302"/>
                </a:lnTo>
                <a:lnTo>
                  <a:pt x="1030042" y="892302"/>
                </a:lnTo>
                <a:cubicBezTo>
                  <a:pt x="990917" y="865055"/>
                  <a:pt x="966779" y="819395"/>
                  <a:pt x="966779" y="768097"/>
                </a:cubicBezTo>
                <a:cubicBezTo>
                  <a:pt x="966779" y="679720"/>
                  <a:pt x="1038422" y="608077"/>
                  <a:pt x="1126799" y="608077"/>
                </a:cubicBezTo>
                <a:lnTo>
                  <a:pt x="1259788" y="608077"/>
                </a:lnTo>
                <a:lnTo>
                  <a:pt x="1305871" y="608077"/>
                </a:lnTo>
                <a:lnTo>
                  <a:pt x="1305871" y="465011"/>
                </a:lnTo>
                <a:lnTo>
                  <a:pt x="1031548" y="465011"/>
                </a:lnTo>
                <a:cubicBezTo>
                  <a:pt x="906799" y="465011"/>
                  <a:pt x="802951" y="554495"/>
                  <a:pt x="781060" y="672846"/>
                </a:cubicBezTo>
                <a:lnTo>
                  <a:pt x="776278" y="672846"/>
                </a:lnTo>
                <a:lnTo>
                  <a:pt x="776278" y="720281"/>
                </a:lnTo>
                <a:lnTo>
                  <a:pt x="776278" y="892302"/>
                </a:lnTo>
                <a:lnTo>
                  <a:pt x="610162" y="892302"/>
                </a:lnTo>
                <a:lnTo>
                  <a:pt x="610162" y="1093470"/>
                </a:lnTo>
                <a:lnTo>
                  <a:pt x="776278" y="1093470"/>
                </a:lnTo>
                <a:lnTo>
                  <a:pt x="776278" y="1746485"/>
                </a:lnTo>
                <a:cubicBezTo>
                  <a:pt x="339385" y="1697286"/>
                  <a:pt x="0" y="1326427"/>
                  <a:pt x="0" y="876300"/>
                </a:cubicBezTo>
                <a:cubicBezTo>
                  <a:pt x="0" y="392333"/>
                  <a:pt x="392333" y="0"/>
                  <a:pt x="8763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8205" name="流程图: 联系 28"/>
          <p:cNvSpPr>
            <a:spLocks noChangeArrowheads="1"/>
          </p:cNvSpPr>
          <p:nvPr/>
        </p:nvSpPr>
        <p:spPr bwMode="auto">
          <a:xfrm>
            <a:off x="1570038" y="3306763"/>
            <a:ext cx="269875" cy="269875"/>
          </a:xfrm>
          <a:custGeom>
            <a:avLst/>
            <a:gdLst>
              <a:gd name="T0" fmla="*/ 1104072 w 1720850"/>
              <a:gd name="T1" fmla="*/ 344485 h 1720850"/>
              <a:gd name="T2" fmla="*/ 851661 w 1720850"/>
              <a:gd name="T3" fmla="*/ 596896 h 1720850"/>
              <a:gd name="T4" fmla="*/ 861640 w 1720850"/>
              <a:gd name="T5" fmla="*/ 663391 h 1720850"/>
              <a:gd name="T6" fmla="*/ 358363 w 1720850"/>
              <a:gd name="T7" fmla="*/ 430838 h 1720850"/>
              <a:gd name="T8" fmla="*/ 306612 w 1720850"/>
              <a:gd name="T9" fmla="*/ 377826 h 1720850"/>
              <a:gd name="T10" fmla="*/ 291704 w 1720850"/>
              <a:gd name="T11" fmla="*/ 377826 h 1720850"/>
              <a:gd name="T12" fmla="*/ 281135 w 1720850"/>
              <a:gd name="T13" fmla="*/ 505577 h 1720850"/>
              <a:gd name="T14" fmla="*/ 403986 w 1720850"/>
              <a:gd name="T15" fmla="*/ 735013 h 1720850"/>
              <a:gd name="T16" fmla="*/ 260849 w 1720850"/>
              <a:gd name="T17" fmla="*/ 721005 h 1720850"/>
              <a:gd name="T18" fmla="*/ 482567 w 1720850"/>
              <a:gd name="T19" fmla="*/ 963614 h 1720850"/>
              <a:gd name="T20" fmla="*/ 386063 w 1720850"/>
              <a:gd name="T21" fmla="*/ 951802 h 1720850"/>
              <a:gd name="T22" fmla="*/ 601629 w 1720850"/>
              <a:gd name="T23" fmla="*/ 1142252 h 1720850"/>
              <a:gd name="T24" fmla="*/ 237298 w 1720850"/>
              <a:gd name="T25" fmla="*/ 1239870 h 1720850"/>
              <a:gd name="T26" fmla="*/ 237298 w 1720850"/>
              <a:gd name="T27" fmla="*/ 1264916 h 1720850"/>
              <a:gd name="T28" fmla="*/ 608771 w 1720850"/>
              <a:gd name="T29" fmla="*/ 1363667 h 1720850"/>
              <a:gd name="T30" fmla="*/ 1138349 w 1720850"/>
              <a:gd name="T31" fmla="*/ 1152027 h 1720850"/>
              <a:gd name="T32" fmla="*/ 1356481 w 1720850"/>
              <a:gd name="T33" fmla="*/ 696915 h 1720850"/>
              <a:gd name="T34" fmla="*/ 1354635 w 1720850"/>
              <a:gd name="T35" fmla="*/ 679706 h 1720850"/>
              <a:gd name="T36" fmla="*/ 1356482 w 1720850"/>
              <a:gd name="T37" fmla="*/ 644529 h 1720850"/>
              <a:gd name="T38" fmla="*/ 1354131 w 1720850"/>
              <a:gd name="T39" fmla="*/ 620227 h 1720850"/>
              <a:gd name="T40" fmla="*/ 1356483 w 1720850"/>
              <a:gd name="T41" fmla="*/ 596896 h 1720850"/>
              <a:gd name="T42" fmla="*/ 1355682 w 1720850"/>
              <a:gd name="T43" fmla="*/ 589532 h 1720850"/>
              <a:gd name="T44" fmla="*/ 1443894 w 1720850"/>
              <a:gd name="T45" fmla="*/ 488630 h 1720850"/>
              <a:gd name="T46" fmla="*/ 1348559 w 1720850"/>
              <a:gd name="T47" fmla="*/ 536814 h 1720850"/>
              <a:gd name="T48" fmla="*/ 1333476 w 1720850"/>
              <a:gd name="T49" fmla="*/ 492804 h 1720850"/>
              <a:gd name="T50" fmla="*/ 1439132 w 1720850"/>
              <a:gd name="T51" fmla="*/ 371949 h 1720850"/>
              <a:gd name="T52" fmla="*/ 1301577 w 1720850"/>
              <a:gd name="T53" fmla="*/ 441471 h 1720850"/>
              <a:gd name="T54" fmla="*/ 1104072 w 1720850"/>
              <a:gd name="T55" fmla="*/ 344485 h 1720850"/>
              <a:gd name="T56" fmla="*/ 860425 w 1720850"/>
              <a:gd name="T57" fmla="*/ 0 h 1720850"/>
              <a:gd name="T58" fmla="*/ 1720850 w 1720850"/>
              <a:gd name="T59" fmla="*/ 860425 h 1720850"/>
              <a:gd name="T60" fmla="*/ 860425 w 1720850"/>
              <a:gd name="T61" fmla="*/ 1720850 h 1720850"/>
              <a:gd name="T62" fmla="*/ 0 w 1720850"/>
              <a:gd name="T63" fmla="*/ 860425 h 1720850"/>
              <a:gd name="T64" fmla="*/ 860425 w 1720850"/>
              <a:gd name="T65" fmla="*/ 0 h 1720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720850" h="1720850">
                <a:moveTo>
                  <a:pt x="1104072" y="344485"/>
                </a:moveTo>
                <a:cubicBezTo>
                  <a:pt x="964669" y="344485"/>
                  <a:pt x="851661" y="457493"/>
                  <a:pt x="851661" y="596896"/>
                </a:cubicBezTo>
                <a:cubicBezTo>
                  <a:pt x="851661" y="620014"/>
                  <a:pt x="854769" y="642407"/>
                  <a:pt x="861640" y="663391"/>
                </a:cubicBezTo>
                <a:cubicBezTo>
                  <a:pt x="602809" y="662645"/>
                  <a:pt x="389454" y="561877"/>
                  <a:pt x="358363" y="430838"/>
                </a:cubicBezTo>
                <a:cubicBezTo>
                  <a:pt x="338671" y="414872"/>
                  <a:pt x="321150" y="396396"/>
                  <a:pt x="306612" y="377826"/>
                </a:cubicBezTo>
                <a:lnTo>
                  <a:pt x="291704" y="377826"/>
                </a:lnTo>
                <a:cubicBezTo>
                  <a:pt x="275344" y="426762"/>
                  <a:pt x="276740" y="459490"/>
                  <a:pt x="281135" y="505577"/>
                </a:cubicBezTo>
                <a:cubicBezTo>
                  <a:pt x="294844" y="585409"/>
                  <a:pt x="341887" y="660211"/>
                  <a:pt x="403986" y="735013"/>
                </a:cubicBezTo>
                <a:cubicBezTo>
                  <a:pt x="356265" y="722551"/>
                  <a:pt x="308545" y="719168"/>
                  <a:pt x="260849" y="721005"/>
                </a:cubicBezTo>
                <a:cubicBezTo>
                  <a:pt x="295728" y="822225"/>
                  <a:pt x="378687" y="885249"/>
                  <a:pt x="482567" y="963614"/>
                </a:cubicBezTo>
                <a:cubicBezTo>
                  <a:pt x="451278" y="955443"/>
                  <a:pt x="418938" y="951926"/>
                  <a:pt x="386063" y="951802"/>
                </a:cubicBezTo>
                <a:cubicBezTo>
                  <a:pt x="399392" y="1075273"/>
                  <a:pt x="456537" y="1086776"/>
                  <a:pt x="601629" y="1142252"/>
                </a:cubicBezTo>
                <a:cubicBezTo>
                  <a:pt x="487095" y="1240859"/>
                  <a:pt x="357338" y="1241612"/>
                  <a:pt x="237298" y="1239870"/>
                </a:cubicBezTo>
                <a:lnTo>
                  <a:pt x="237298" y="1264916"/>
                </a:lnTo>
                <a:cubicBezTo>
                  <a:pt x="345294" y="1328757"/>
                  <a:pt x="472794" y="1363667"/>
                  <a:pt x="608771" y="1363667"/>
                </a:cubicBezTo>
                <a:cubicBezTo>
                  <a:pt x="815731" y="1363667"/>
                  <a:pt x="1003052" y="1282796"/>
                  <a:pt x="1138349" y="1152027"/>
                </a:cubicBezTo>
                <a:cubicBezTo>
                  <a:pt x="1272845" y="1041332"/>
                  <a:pt x="1356481" y="878304"/>
                  <a:pt x="1356481" y="696915"/>
                </a:cubicBezTo>
                <a:cubicBezTo>
                  <a:pt x="1356481" y="691144"/>
                  <a:pt x="1356397" y="685392"/>
                  <a:pt x="1354635" y="679706"/>
                </a:cubicBezTo>
                <a:lnTo>
                  <a:pt x="1356482" y="644529"/>
                </a:lnTo>
                <a:cubicBezTo>
                  <a:pt x="1356482" y="636344"/>
                  <a:pt x="1356340" y="628191"/>
                  <a:pt x="1354131" y="620227"/>
                </a:cubicBezTo>
                <a:lnTo>
                  <a:pt x="1356483" y="596896"/>
                </a:lnTo>
                <a:cubicBezTo>
                  <a:pt x="1356483" y="594426"/>
                  <a:pt x="1356448" y="591965"/>
                  <a:pt x="1355682" y="589532"/>
                </a:cubicBezTo>
                <a:lnTo>
                  <a:pt x="1443894" y="488630"/>
                </a:lnTo>
                <a:lnTo>
                  <a:pt x="1348559" y="536814"/>
                </a:lnTo>
                <a:lnTo>
                  <a:pt x="1333476" y="492804"/>
                </a:lnTo>
                <a:lnTo>
                  <a:pt x="1439132" y="371949"/>
                </a:lnTo>
                <a:lnTo>
                  <a:pt x="1301577" y="441471"/>
                </a:lnTo>
                <a:cubicBezTo>
                  <a:pt x="1256218" y="382141"/>
                  <a:pt x="1184543" y="344485"/>
                  <a:pt x="1104072" y="344485"/>
                </a:cubicBezTo>
                <a:close/>
                <a:moveTo>
                  <a:pt x="860425" y="0"/>
                </a:moveTo>
                <a:cubicBezTo>
                  <a:pt x="1335625" y="0"/>
                  <a:pt x="1720850" y="385225"/>
                  <a:pt x="1720850" y="860425"/>
                </a:cubicBezTo>
                <a:cubicBezTo>
                  <a:pt x="1720850" y="1335625"/>
                  <a:pt x="1335625" y="1720850"/>
                  <a:pt x="860425" y="1720850"/>
                </a:cubicBezTo>
                <a:cubicBezTo>
                  <a:pt x="385225" y="1720850"/>
                  <a:pt x="0" y="1335625"/>
                  <a:pt x="0" y="860425"/>
                </a:cubicBezTo>
                <a:cubicBezTo>
                  <a:pt x="0" y="385225"/>
                  <a:pt x="385225" y="0"/>
                  <a:pt x="86042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8206" name="等腰三角形 24"/>
          <p:cNvSpPr>
            <a:spLocks noChangeArrowheads="1"/>
          </p:cNvSpPr>
          <p:nvPr/>
        </p:nvSpPr>
        <p:spPr bwMode="auto">
          <a:xfrm rot="5400000">
            <a:off x="3792538" y="1560513"/>
            <a:ext cx="301625" cy="149225"/>
          </a:xfrm>
          <a:prstGeom prst="triangle">
            <a:avLst>
              <a:gd name="adj" fmla="val 50000"/>
            </a:avLst>
          </a:prstGeom>
          <a:solidFill>
            <a:srgbClr val="B1DE6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8207" name="TextBox 25"/>
          <p:cNvSpPr>
            <a:spLocks noChangeArrowheads="1"/>
          </p:cNvSpPr>
          <p:nvPr/>
        </p:nvSpPr>
        <p:spPr bwMode="auto">
          <a:xfrm>
            <a:off x="1839913" y="2751138"/>
            <a:ext cx="13430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00">
                <a:solidFill>
                  <a:srgbClr val="FFFFFF"/>
                </a:solidFill>
                <a:ea typeface="微软雅黑" panose="020B0503020204020204" charset="-122"/>
              </a:rPr>
              <a:t>/johndoe</a:t>
            </a:r>
            <a:endParaRPr lang="zh-CN" altLang="en-US" sz="220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8208" name="TextBox 27"/>
          <p:cNvSpPr>
            <a:spLocks noChangeArrowheads="1"/>
          </p:cNvSpPr>
          <p:nvPr/>
        </p:nvSpPr>
        <p:spPr bwMode="auto">
          <a:xfrm>
            <a:off x="1841500" y="3225800"/>
            <a:ext cx="13430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00">
                <a:solidFill>
                  <a:srgbClr val="FFFFFF"/>
                </a:solidFill>
                <a:ea typeface="微软雅黑" panose="020B0503020204020204" charset="-122"/>
              </a:rPr>
              <a:t>/johndoe</a:t>
            </a:r>
            <a:endParaRPr lang="zh-CN" altLang="en-US" sz="220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sp>
        <p:nvSpPr>
          <p:cNvPr id="8209" name="TextBox 28"/>
          <p:cNvSpPr>
            <a:spLocks noChangeArrowheads="1"/>
          </p:cNvSpPr>
          <p:nvPr/>
        </p:nvSpPr>
        <p:spPr bwMode="auto">
          <a:xfrm>
            <a:off x="1839913" y="3638550"/>
            <a:ext cx="13430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00">
                <a:solidFill>
                  <a:srgbClr val="FFFFFF"/>
                </a:solidFill>
                <a:ea typeface="微软雅黑" panose="020B0503020204020204" charset="-122"/>
              </a:rPr>
              <a:t>/johndoe</a:t>
            </a:r>
            <a:endParaRPr lang="zh-CN" altLang="en-US" sz="2200">
              <a:solidFill>
                <a:srgbClr val="FFFFFF"/>
              </a:solidFill>
              <a:ea typeface="微软雅黑" panose="020B0503020204020204" charset="-122"/>
            </a:endParaRPr>
          </a:p>
        </p:txBody>
      </p:sp>
      <p:grpSp>
        <p:nvGrpSpPr>
          <p:cNvPr id="8210" name="组合 30"/>
          <p:cNvGrpSpPr/>
          <p:nvPr/>
        </p:nvGrpSpPr>
        <p:grpSpPr bwMode="auto">
          <a:xfrm>
            <a:off x="1568450" y="3730625"/>
            <a:ext cx="260350" cy="260350"/>
            <a:chOff x="0" y="0"/>
            <a:chExt cx="1955798" cy="1955798"/>
          </a:xfrm>
        </p:grpSpPr>
        <p:sp>
          <p:nvSpPr>
            <p:cNvPr id="8211" name="流程图: 联系 10"/>
            <p:cNvSpPr>
              <a:spLocks noChangeArrowheads="1"/>
            </p:cNvSpPr>
            <p:nvPr/>
          </p:nvSpPr>
          <p:spPr bwMode="auto">
            <a:xfrm>
              <a:off x="0" y="0"/>
              <a:ext cx="1955798" cy="1955798"/>
            </a:xfrm>
            <a:custGeom>
              <a:avLst/>
              <a:gdLst>
                <a:gd name="T0" fmla="*/ 947420 w 1905000"/>
                <a:gd name="T1" fmla="*/ 210821 h 1905000"/>
                <a:gd name="T2" fmla="*/ 198121 w 1905000"/>
                <a:gd name="T3" fmla="*/ 960120 h 1905000"/>
                <a:gd name="T4" fmla="*/ 947420 w 1905000"/>
                <a:gd name="T5" fmla="*/ 1709419 h 1905000"/>
                <a:gd name="T6" fmla="*/ 1696719 w 1905000"/>
                <a:gd name="T7" fmla="*/ 960120 h 1905000"/>
                <a:gd name="T8" fmla="*/ 947420 w 1905000"/>
                <a:gd name="T9" fmla="*/ 210821 h 1905000"/>
                <a:gd name="T10" fmla="*/ 952500 w 1905000"/>
                <a:gd name="T11" fmla="*/ 0 h 1905000"/>
                <a:gd name="T12" fmla="*/ 1905000 w 1905000"/>
                <a:gd name="T13" fmla="*/ 952500 h 1905000"/>
                <a:gd name="T14" fmla="*/ 952500 w 1905000"/>
                <a:gd name="T15" fmla="*/ 1905000 h 1905000"/>
                <a:gd name="T16" fmla="*/ 0 w 1905000"/>
                <a:gd name="T17" fmla="*/ 952500 h 1905000"/>
                <a:gd name="T18" fmla="*/ 952500 w 1905000"/>
                <a:gd name="T19" fmla="*/ 0 h 1905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5000" h="1905000">
                  <a:moveTo>
                    <a:pt x="947420" y="210821"/>
                  </a:moveTo>
                  <a:cubicBezTo>
                    <a:pt x="533594" y="210821"/>
                    <a:pt x="198121" y="546294"/>
                    <a:pt x="198121" y="960120"/>
                  </a:cubicBezTo>
                  <a:cubicBezTo>
                    <a:pt x="198121" y="1373946"/>
                    <a:pt x="533594" y="1709419"/>
                    <a:pt x="947420" y="1709419"/>
                  </a:cubicBezTo>
                  <a:cubicBezTo>
                    <a:pt x="1361246" y="1709419"/>
                    <a:pt x="1696719" y="1373946"/>
                    <a:pt x="1696719" y="960120"/>
                  </a:cubicBezTo>
                  <a:cubicBezTo>
                    <a:pt x="1696719" y="546294"/>
                    <a:pt x="1361246" y="210821"/>
                    <a:pt x="947420" y="210821"/>
                  </a:cubicBezTo>
                  <a:close/>
                  <a:moveTo>
                    <a:pt x="952500" y="0"/>
                  </a:moveTo>
                  <a:cubicBezTo>
                    <a:pt x="1478551" y="0"/>
                    <a:pt x="1905000" y="426449"/>
                    <a:pt x="1905000" y="952500"/>
                  </a:cubicBezTo>
                  <a:cubicBezTo>
                    <a:pt x="1905000" y="1478551"/>
                    <a:pt x="1478551" y="1905000"/>
                    <a:pt x="952500" y="1905000"/>
                  </a:cubicBezTo>
                  <a:cubicBezTo>
                    <a:pt x="426449" y="1905000"/>
                    <a:pt x="0" y="1478551"/>
                    <a:pt x="0" y="952500"/>
                  </a:cubicBezTo>
                  <a:cubicBezTo>
                    <a:pt x="0" y="426449"/>
                    <a:pt x="426449" y="0"/>
                    <a:pt x="952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8212" name="流程图: 联系 12"/>
            <p:cNvSpPr>
              <a:spLocks noChangeArrowheads="1"/>
            </p:cNvSpPr>
            <p:nvPr/>
          </p:nvSpPr>
          <p:spPr bwMode="auto">
            <a:xfrm>
              <a:off x="525029" y="70402"/>
              <a:ext cx="943570" cy="1814329"/>
            </a:xfrm>
            <a:custGeom>
              <a:avLst/>
              <a:gdLst>
                <a:gd name="T0" fmla="*/ 163673 w 943570"/>
                <a:gd name="T1" fmla="*/ 0 h 1814329"/>
                <a:gd name="T2" fmla="*/ 943570 w 943570"/>
                <a:gd name="T3" fmla="*/ 1722752 h 1814329"/>
                <a:gd name="T4" fmla="*/ 743891 w 943570"/>
                <a:gd name="T5" fmla="*/ 1814329 h 1814329"/>
                <a:gd name="T6" fmla="*/ 0 w 943570"/>
                <a:gd name="T7" fmla="*/ 69407 h 1814329"/>
                <a:gd name="T8" fmla="*/ 163673 w 943570"/>
                <a:gd name="T9" fmla="*/ 0 h 1814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3570" h="1814329">
                  <a:moveTo>
                    <a:pt x="163673" y="0"/>
                  </a:moveTo>
                  <a:cubicBezTo>
                    <a:pt x="552954" y="492566"/>
                    <a:pt x="825441" y="1080638"/>
                    <a:pt x="943570" y="1722752"/>
                  </a:cubicBezTo>
                  <a:cubicBezTo>
                    <a:pt x="881738" y="1761338"/>
                    <a:pt x="814669" y="1792024"/>
                    <a:pt x="743891" y="1814329"/>
                  </a:cubicBezTo>
                  <a:cubicBezTo>
                    <a:pt x="639947" y="1166444"/>
                    <a:pt x="379672" y="570804"/>
                    <a:pt x="0" y="69407"/>
                  </a:cubicBezTo>
                  <a:cubicBezTo>
                    <a:pt x="51800" y="41288"/>
                    <a:pt x="106525" y="17889"/>
                    <a:pt x="1636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8213" name="流程图: 联系 13"/>
            <p:cNvSpPr>
              <a:spLocks noChangeArrowheads="1"/>
            </p:cNvSpPr>
            <p:nvPr/>
          </p:nvSpPr>
          <p:spPr bwMode="auto">
            <a:xfrm>
              <a:off x="306650" y="888998"/>
              <a:ext cx="1639242" cy="843298"/>
            </a:xfrm>
            <a:custGeom>
              <a:avLst/>
              <a:gdLst>
                <a:gd name="T0" fmla="*/ 1109399 w 1639242"/>
                <a:gd name="T1" fmla="*/ 0 h 843298"/>
                <a:gd name="T2" fmla="*/ 1639242 w 1639242"/>
                <a:gd name="T3" fmla="*/ 121747 h 843298"/>
                <a:gd name="T4" fmla="*/ 1604607 w 1639242"/>
                <a:gd name="T5" fmla="*/ 318689 h 843298"/>
                <a:gd name="T6" fmla="*/ 1109399 w 1639242"/>
                <a:gd name="T7" fmla="*/ 190500 h 843298"/>
                <a:gd name="T8" fmla="*/ 156999 w 1639242"/>
                <a:gd name="T9" fmla="*/ 843298 h 843298"/>
                <a:gd name="T10" fmla="*/ 0 w 1639242"/>
                <a:gd name="T11" fmla="*/ 707323 h 843298"/>
                <a:gd name="T12" fmla="*/ 1109399 w 1639242"/>
                <a:gd name="T13" fmla="*/ 0 h 843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9242" h="843298">
                  <a:moveTo>
                    <a:pt x="1109399" y="0"/>
                  </a:moveTo>
                  <a:cubicBezTo>
                    <a:pt x="1299426" y="0"/>
                    <a:pt x="1479352" y="43249"/>
                    <a:pt x="1639242" y="121747"/>
                  </a:cubicBezTo>
                  <a:cubicBezTo>
                    <a:pt x="1635507" y="189725"/>
                    <a:pt x="1623610" y="255665"/>
                    <a:pt x="1604607" y="318689"/>
                  </a:cubicBezTo>
                  <a:cubicBezTo>
                    <a:pt x="1458047" y="236884"/>
                    <a:pt x="1289140" y="190500"/>
                    <a:pt x="1109399" y="190500"/>
                  </a:cubicBezTo>
                  <a:cubicBezTo>
                    <a:pt x="675230" y="190500"/>
                    <a:pt x="304273" y="461142"/>
                    <a:pt x="156999" y="843298"/>
                  </a:cubicBezTo>
                  <a:cubicBezTo>
                    <a:pt x="99303" y="804342"/>
                    <a:pt x="46152" y="759172"/>
                    <a:pt x="0" y="707323"/>
                  </a:cubicBezTo>
                  <a:cubicBezTo>
                    <a:pt x="194124" y="289228"/>
                    <a:pt x="617985" y="0"/>
                    <a:pt x="11093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8214" name="流程图: 联系 14"/>
            <p:cNvSpPr>
              <a:spLocks noChangeArrowheads="1"/>
            </p:cNvSpPr>
            <p:nvPr/>
          </p:nvSpPr>
          <p:spPr bwMode="auto">
            <a:xfrm>
              <a:off x="17093" y="272845"/>
              <a:ext cx="1707553" cy="692354"/>
            </a:xfrm>
            <a:custGeom>
              <a:avLst/>
              <a:gdLst>
                <a:gd name="T0" fmla="*/ 1585152 w 1707553"/>
                <a:gd name="T1" fmla="*/ 0 h 692354"/>
                <a:gd name="T2" fmla="*/ 1707553 w 1707553"/>
                <a:gd name="T3" fmla="*/ 133562 h 692354"/>
                <a:gd name="T4" fmla="*/ 382958 w 1707553"/>
                <a:gd name="T5" fmla="*/ 692354 h 692354"/>
                <a:gd name="T6" fmla="*/ 0 w 1707553"/>
                <a:gd name="T7" fmla="*/ 652627 h 692354"/>
                <a:gd name="T8" fmla="*/ 16147 w 1707553"/>
                <a:gd name="T9" fmla="*/ 516746 h 692354"/>
                <a:gd name="T10" fmla="*/ 281358 w 1707553"/>
                <a:gd name="T11" fmla="*/ 537414 h 692354"/>
                <a:gd name="T12" fmla="*/ 1585152 w 1707553"/>
                <a:gd name="T13" fmla="*/ 0 h 692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7553" h="692354">
                  <a:moveTo>
                    <a:pt x="1585152" y="0"/>
                  </a:moveTo>
                  <a:cubicBezTo>
                    <a:pt x="1632536" y="38074"/>
                    <a:pt x="1673705" y="82957"/>
                    <a:pt x="1707553" y="133562"/>
                  </a:cubicBezTo>
                  <a:cubicBezTo>
                    <a:pt x="1372504" y="479315"/>
                    <a:pt x="902610" y="692354"/>
                    <a:pt x="382958" y="692354"/>
                  </a:cubicBezTo>
                  <a:cubicBezTo>
                    <a:pt x="251664" y="692354"/>
                    <a:pt x="123546" y="678755"/>
                    <a:pt x="0" y="652627"/>
                  </a:cubicBezTo>
                  <a:cubicBezTo>
                    <a:pt x="1287" y="606322"/>
                    <a:pt x="7096" y="560962"/>
                    <a:pt x="16147" y="516746"/>
                  </a:cubicBezTo>
                  <a:cubicBezTo>
                    <a:pt x="102585" y="531005"/>
                    <a:pt x="191223" y="537414"/>
                    <a:pt x="281358" y="537414"/>
                  </a:cubicBezTo>
                  <a:cubicBezTo>
                    <a:pt x="790260" y="537414"/>
                    <a:pt x="1251440" y="333099"/>
                    <a:pt x="15851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8215" name="TextBox 35"/>
          <p:cNvSpPr>
            <a:spLocks noChangeArrowheads="1"/>
          </p:cNvSpPr>
          <p:nvPr/>
        </p:nvSpPr>
        <p:spPr bwMode="auto">
          <a:xfrm>
            <a:off x="7153275" y="295275"/>
            <a:ext cx="1749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en-US" sz="1400" dirty="0">
              <a:solidFill>
                <a:srgbClr val="B1DE64"/>
              </a:solidFill>
              <a:ea typeface="微软雅黑" panose="020B0503020204020204" charset="-122"/>
              <a:sym typeface="Arial" panose="020B0604020202020204" pitchFamily="34" charset="0"/>
            </a:endParaRPr>
          </a:p>
          <a:p>
            <a:endParaRPr lang="zh-CN" altLang="en-US" sz="1400" dirty="0">
              <a:solidFill>
                <a:srgbClr val="B1DE64"/>
              </a:solidFill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1"/>
          <p:cNvSpPr>
            <a:spLocks noChangeArrowheads="1"/>
          </p:cNvSpPr>
          <p:nvPr/>
        </p:nvSpPr>
        <p:spPr bwMode="auto">
          <a:xfrm>
            <a:off x="895350" y="200025"/>
            <a:ext cx="32067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FFFFFF"/>
                </a:solidFill>
                <a:ea typeface="微软雅黑" panose="020B0503020204020204" charset="-122"/>
              </a:rPr>
              <a:t>历史</a:t>
            </a:r>
            <a:endParaRPr lang="zh-CN" altLang="en-US"/>
          </a:p>
        </p:txBody>
      </p:sp>
      <p:sp>
        <p:nvSpPr>
          <p:cNvPr id="9224" name="TextBox 16"/>
          <p:cNvSpPr>
            <a:spLocks noChangeArrowheads="1"/>
          </p:cNvSpPr>
          <p:nvPr/>
        </p:nvSpPr>
        <p:spPr bwMode="auto">
          <a:xfrm>
            <a:off x="1200150" y="1017588"/>
            <a:ext cx="201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196674"/>
                </a:solidFill>
                <a:ea typeface="微软雅黑" panose="020B0503020204020204" charset="-122"/>
              </a:rPr>
              <a:t>2001 year.</a:t>
            </a:r>
            <a:endParaRPr lang="zh-CN" altLang="en-US" sz="2000">
              <a:solidFill>
                <a:srgbClr val="196674"/>
              </a:solidFill>
              <a:ea typeface="微软雅黑" panose="020B0503020204020204" charset="-122"/>
            </a:endParaRPr>
          </a:p>
        </p:txBody>
      </p:sp>
      <p:sp>
        <p:nvSpPr>
          <p:cNvPr id="9225" name="TextBox 17"/>
          <p:cNvSpPr>
            <a:spLocks noChangeArrowheads="1"/>
          </p:cNvSpPr>
          <p:nvPr/>
        </p:nvSpPr>
        <p:spPr bwMode="auto">
          <a:xfrm>
            <a:off x="1143000" y="1295400"/>
            <a:ext cx="156527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6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  <p:sp>
        <p:nvSpPr>
          <p:cNvPr id="9226" name="右大括号 18"/>
          <p:cNvSpPr/>
          <p:nvPr/>
        </p:nvSpPr>
        <p:spPr bwMode="auto">
          <a:xfrm rot="16200000" flipV="1">
            <a:off x="1774032" y="3071019"/>
            <a:ext cx="234950" cy="808037"/>
          </a:xfrm>
          <a:prstGeom prst="rightBrace">
            <a:avLst>
              <a:gd name="adj1" fmla="val 44248"/>
              <a:gd name="adj2" fmla="val 50000"/>
            </a:avLst>
          </a:prstGeom>
          <a:noFill/>
          <a:ln w="57150">
            <a:solidFill>
              <a:srgbClr val="B1DE64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9227" name="右大括号 21"/>
          <p:cNvSpPr/>
          <p:nvPr/>
        </p:nvSpPr>
        <p:spPr bwMode="auto">
          <a:xfrm rot="10800000" flipV="1">
            <a:off x="2624138" y="2562225"/>
            <a:ext cx="233362" cy="808038"/>
          </a:xfrm>
          <a:prstGeom prst="rightBrace">
            <a:avLst>
              <a:gd name="adj1" fmla="val 44148"/>
              <a:gd name="adj2" fmla="val 50000"/>
            </a:avLst>
          </a:prstGeom>
          <a:noFill/>
          <a:ln w="57150">
            <a:solidFill>
              <a:srgbClr val="B1DE64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9228" name="右大括号 22"/>
          <p:cNvSpPr/>
          <p:nvPr/>
        </p:nvSpPr>
        <p:spPr bwMode="auto">
          <a:xfrm rot="5400000">
            <a:off x="1774032" y="1908969"/>
            <a:ext cx="234950" cy="808037"/>
          </a:xfrm>
          <a:prstGeom prst="rightBrace">
            <a:avLst>
              <a:gd name="adj1" fmla="val 44200"/>
              <a:gd name="adj2" fmla="val 50000"/>
            </a:avLst>
          </a:prstGeom>
          <a:noFill/>
          <a:ln w="57150">
            <a:solidFill>
              <a:srgbClr val="B1DE64"/>
            </a:solidFill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zh-CN" altLang="zh-CN"/>
          </a:p>
        </p:txBody>
      </p:sp>
      <p:sp>
        <p:nvSpPr>
          <p:cNvPr id="9229" name="TextBox 23"/>
          <p:cNvSpPr>
            <a:spLocks noChangeArrowheads="1"/>
          </p:cNvSpPr>
          <p:nvPr/>
        </p:nvSpPr>
        <p:spPr bwMode="auto">
          <a:xfrm>
            <a:off x="1163638" y="3627438"/>
            <a:ext cx="2014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196674"/>
                </a:solidFill>
                <a:ea typeface="微软雅黑" panose="020B0503020204020204" charset="-122"/>
              </a:rPr>
              <a:t>2013 year.</a:t>
            </a:r>
            <a:endParaRPr lang="zh-CN" altLang="en-US" sz="2000">
              <a:solidFill>
                <a:srgbClr val="196674"/>
              </a:solidFill>
              <a:ea typeface="微软雅黑" panose="020B0503020204020204" charset="-122"/>
            </a:endParaRPr>
          </a:p>
        </p:txBody>
      </p:sp>
      <p:sp>
        <p:nvSpPr>
          <p:cNvPr id="9230" name="TextBox 24"/>
          <p:cNvSpPr>
            <a:spLocks noChangeArrowheads="1"/>
          </p:cNvSpPr>
          <p:nvPr/>
        </p:nvSpPr>
        <p:spPr bwMode="auto">
          <a:xfrm>
            <a:off x="1104900" y="3906838"/>
            <a:ext cx="156527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  <p:sp>
        <p:nvSpPr>
          <p:cNvPr id="9231" name="TextBox 25"/>
          <p:cNvSpPr>
            <a:spLocks noChangeArrowheads="1"/>
          </p:cNvSpPr>
          <p:nvPr/>
        </p:nvSpPr>
        <p:spPr bwMode="auto">
          <a:xfrm>
            <a:off x="3001963" y="2384425"/>
            <a:ext cx="2014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>
                <a:solidFill>
                  <a:srgbClr val="196674"/>
                </a:solidFill>
                <a:ea typeface="微软雅黑" panose="020B0503020204020204" charset="-122"/>
              </a:rPr>
              <a:t>2008 year.</a:t>
            </a:r>
            <a:endParaRPr lang="zh-CN" altLang="en-US" sz="2000">
              <a:solidFill>
                <a:srgbClr val="196674"/>
              </a:solidFill>
              <a:ea typeface="微软雅黑" panose="020B0503020204020204" charset="-122"/>
            </a:endParaRPr>
          </a:p>
        </p:txBody>
      </p:sp>
      <p:sp>
        <p:nvSpPr>
          <p:cNvPr id="9232" name="TextBox 26"/>
          <p:cNvSpPr>
            <a:spLocks noChangeArrowheads="1"/>
          </p:cNvSpPr>
          <p:nvPr/>
        </p:nvSpPr>
        <p:spPr bwMode="auto">
          <a:xfrm>
            <a:off x="2998788" y="2674938"/>
            <a:ext cx="156368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</a:t>
            </a:r>
          </a:p>
        </p:txBody>
      </p:sp>
      <p:sp>
        <p:nvSpPr>
          <p:cNvPr id="9233" name="TextBox 19"/>
          <p:cNvSpPr>
            <a:spLocks noChangeArrowheads="1"/>
          </p:cNvSpPr>
          <p:nvPr/>
        </p:nvSpPr>
        <p:spPr bwMode="auto">
          <a:xfrm>
            <a:off x="4522788" y="4094163"/>
            <a:ext cx="3736975" cy="307975"/>
          </a:xfrm>
          <a:prstGeom prst="rect">
            <a:avLst/>
          </a:prstGeom>
          <a:solidFill>
            <a:srgbClr val="19667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 b="1">
                <a:solidFill>
                  <a:srgbClr val="FFFFFF"/>
                </a:solidFill>
                <a:ea typeface="微软雅黑" panose="020B0503020204020204" charset="-122"/>
              </a:rPr>
              <a:t>世界上最好的市场营销公司</a:t>
            </a:r>
            <a:endParaRPr lang="zh-CN" altLang="en-US"/>
          </a:p>
        </p:txBody>
      </p:sp>
      <p:sp>
        <p:nvSpPr>
          <p:cNvPr id="9234" name="TextBox 27"/>
          <p:cNvSpPr>
            <a:spLocks noChangeArrowheads="1"/>
          </p:cNvSpPr>
          <p:nvPr/>
        </p:nvSpPr>
        <p:spPr bwMode="auto">
          <a:xfrm>
            <a:off x="5110163" y="3529013"/>
            <a:ext cx="2614612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33A6B2"/>
                </a:solidFill>
                <a:ea typeface="微软雅黑" panose="020B0503020204020204" charset="-122"/>
              </a:rPr>
              <a:t>201</a:t>
            </a:r>
            <a:r>
              <a:rPr lang="zh-CN" altLang="en-US" sz="3600" b="1">
                <a:solidFill>
                  <a:srgbClr val="33A6B2"/>
                </a:solidFill>
                <a:ea typeface="微软雅黑" panose="020B0503020204020204" charset="-122"/>
              </a:rPr>
              <a:t>5</a:t>
            </a:r>
            <a:r>
              <a:rPr lang="en-US" sz="3600" b="1">
                <a:solidFill>
                  <a:srgbClr val="33A6B2"/>
                </a:solidFill>
                <a:ea typeface="微软雅黑" panose="020B0503020204020204" charset="-122"/>
              </a:rPr>
              <a:t> year.</a:t>
            </a:r>
            <a:endParaRPr lang="zh-CN" altLang="en-US" sz="3600" b="1">
              <a:solidFill>
                <a:srgbClr val="33A6B2"/>
              </a:solidFill>
              <a:ea typeface="微软雅黑" panose="020B0503020204020204" charset="-122"/>
            </a:endParaRPr>
          </a:p>
        </p:txBody>
      </p:sp>
      <p:grpSp>
        <p:nvGrpSpPr>
          <p:cNvPr id="9235" name="组合 29"/>
          <p:cNvGrpSpPr/>
          <p:nvPr/>
        </p:nvGrpSpPr>
        <p:grpSpPr bwMode="auto">
          <a:xfrm>
            <a:off x="1438275" y="2670175"/>
            <a:ext cx="889000" cy="439738"/>
            <a:chOff x="0" y="0"/>
            <a:chExt cx="4085950" cy="2019124"/>
          </a:xfrm>
        </p:grpSpPr>
        <p:sp>
          <p:nvSpPr>
            <p:cNvPr id="9236" name="流程图: 联系 2"/>
            <p:cNvSpPr>
              <a:spLocks noChangeArrowheads="1"/>
            </p:cNvSpPr>
            <p:nvPr/>
          </p:nvSpPr>
          <p:spPr bwMode="auto">
            <a:xfrm>
              <a:off x="0" y="0"/>
              <a:ext cx="1459268" cy="2019124"/>
            </a:xfrm>
            <a:custGeom>
              <a:avLst/>
              <a:gdLst>
                <a:gd name="T0" fmla="*/ 837975 w 1457050"/>
                <a:gd name="T1" fmla="*/ 608179 h 2019124"/>
                <a:gd name="T2" fmla="*/ 837974 w 1457050"/>
                <a:gd name="T3" fmla="*/ 609115 h 2019124"/>
                <a:gd name="T4" fmla="*/ 841375 w 1457050"/>
                <a:gd name="T5" fmla="*/ 609117 h 2019124"/>
                <a:gd name="T6" fmla="*/ 734206 w 1457050"/>
                <a:gd name="T7" fmla="*/ 428641 h 2019124"/>
                <a:gd name="T8" fmla="*/ 680060 w 1457050"/>
                <a:gd name="T9" fmla="*/ 840362 h 2019124"/>
                <a:gd name="T10" fmla="*/ 730816 w 1457050"/>
                <a:gd name="T11" fmla="*/ 970082 h 2019124"/>
                <a:gd name="T12" fmla="*/ 788349 w 1457050"/>
                <a:gd name="T13" fmla="*/ 840363 h 2019124"/>
                <a:gd name="T14" fmla="*/ 1369237 w 1457050"/>
                <a:gd name="T15" fmla="*/ 127847 h 2019124"/>
                <a:gd name="T16" fmla="*/ 1401163 w 1457050"/>
                <a:gd name="T17" fmla="*/ 132573 h 2019124"/>
                <a:gd name="T18" fmla="*/ 1436545 w 1457050"/>
                <a:gd name="T19" fmla="*/ 153766 h 2019124"/>
                <a:gd name="T20" fmla="*/ 1451051 w 1457050"/>
                <a:gd name="T21" fmla="*/ 211608 h 2019124"/>
                <a:gd name="T22" fmla="*/ 1178147 w 1457050"/>
                <a:gd name="T23" fmla="*/ 667220 h 2019124"/>
                <a:gd name="T24" fmla="*/ 1157916 w 1457050"/>
                <a:gd name="T25" fmla="*/ 682233 h 2019124"/>
                <a:gd name="T26" fmla="*/ 1158645 w 1457050"/>
                <a:gd name="T27" fmla="*/ 691057 h 2019124"/>
                <a:gd name="T28" fmla="*/ 1123722 w 1457050"/>
                <a:gd name="T29" fmla="*/ 682232 h 2019124"/>
                <a:gd name="T30" fmla="*/ 1120305 w 1457050"/>
                <a:gd name="T31" fmla="*/ 681726 h 2019124"/>
                <a:gd name="T32" fmla="*/ 1119273 w 1457050"/>
                <a:gd name="T33" fmla="*/ 681108 h 2019124"/>
                <a:gd name="T34" fmla="*/ 969870 w 1457050"/>
                <a:gd name="T35" fmla="*/ 643357 h 2019124"/>
                <a:gd name="T36" fmla="*/ 969597 w 1457050"/>
                <a:gd name="T37" fmla="*/ 644437 h 2019124"/>
                <a:gd name="T38" fmla="*/ 904271 w 1457050"/>
                <a:gd name="T39" fmla="*/ 626441 h 2019124"/>
                <a:gd name="T40" fmla="*/ 1012820 w 1457050"/>
                <a:gd name="T41" fmla="*/ 1940164 h 2019124"/>
                <a:gd name="T42" fmla="*/ 933861 w 1457050"/>
                <a:gd name="T43" fmla="*/ 2019124 h 2019124"/>
                <a:gd name="T44" fmla="*/ 854902 w 1457050"/>
                <a:gd name="T45" fmla="*/ 1940165 h 2019124"/>
                <a:gd name="T46" fmla="*/ 848364 w 1457050"/>
                <a:gd name="T47" fmla="*/ 1940165 h 2019124"/>
                <a:gd name="T48" fmla="*/ 794553 w 1457050"/>
                <a:gd name="T49" fmla="*/ 1243629 h 2019124"/>
                <a:gd name="T50" fmla="*/ 673849 w 1457050"/>
                <a:gd name="T51" fmla="*/ 1243628 h 2019124"/>
                <a:gd name="T52" fmla="*/ 620035 w 1457050"/>
                <a:gd name="T53" fmla="*/ 1940165 h 2019124"/>
                <a:gd name="T54" fmla="*/ 618991 w 1457050"/>
                <a:gd name="T55" fmla="*/ 1940165 h 2019124"/>
                <a:gd name="T56" fmla="*/ 544701 w 1457050"/>
                <a:gd name="T57" fmla="*/ 2007851 h 2019124"/>
                <a:gd name="T58" fmla="*/ 470409 w 1457050"/>
                <a:gd name="T59" fmla="*/ 1940163 h 2019124"/>
                <a:gd name="T60" fmla="*/ 460102 w 1457050"/>
                <a:gd name="T61" fmla="*/ 1940166 h 2019124"/>
                <a:gd name="T62" fmla="*/ 568633 w 1457050"/>
                <a:gd name="T63" fmla="*/ 626669 h 2019124"/>
                <a:gd name="T64" fmla="*/ 472803 w 1457050"/>
                <a:gd name="T65" fmla="*/ 653066 h 2019124"/>
                <a:gd name="T66" fmla="*/ 472756 w 1457050"/>
                <a:gd name="T67" fmla="*/ 652881 h 2019124"/>
                <a:gd name="T68" fmla="*/ 310966 w 1457050"/>
                <a:gd name="T69" fmla="*/ 693761 h 2019124"/>
                <a:gd name="T70" fmla="*/ 301373 w 1457050"/>
                <a:gd name="T71" fmla="*/ 693761 h 2019124"/>
                <a:gd name="T72" fmla="*/ 302018 w 1457050"/>
                <a:gd name="T73" fmla="*/ 685960 h 2019124"/>
                <a:gd name="T74" fmla="*/ 278904 w 1457050"/>
                <a:gd name="T75" fmla="*/ 668808 h 2019124"/>
                <a:gd name="T76" fmla="*/ 6000 w 1457050"/>
                <a:gd name="T77" fmla="*/ 213196 h 2019124"/>
                <a:gd name="T78" fmla="*/ 20506 w 1457050"/>
                <a:gd name="T79" fmla="*/ 155353 h 2019124"/>
                <a:gd name="T80" fmla="*/ 55888 w 1457050"/>
                <a:gd name="T81" fmla="*/ 134160 h 2019124"/>
                <a:gd name="T82" fmla="*/ 87813 w 1457050"/>
                <a:gd name="T83" fmla="*/ 129434 h 2019124"/>
                <a:gd name="T84" fmla="*/ 113730 w 1457050"/>
                <a:gd name="T85" fmla="*/ 148667 h 2019124"/>
                <a:gd name="T86" fmla="*/ 336968 w 1457050"/>
                <a:gd name="T87" fmla="*/ 521362 h 2019124"/>
                <a:gd name="T88" fmla="*/ 475052 w 1457050"/>
                <a:gd name="T89" fmla="*/ 483323 h 2019124"/>
                <a:gd name="T90" fmla="*/ 474848 w 1457050"/>
                <a:gd name="T91" fmla="*/ 485961 h 2019124"/>
                <a:gd name="T92" fmla="*/ 726240 w 1457050"/>
                <a:gd name="T93" fmla="*/ 416714 h 2019124"/>
                <a:gd name="T94" fmla="*/ 727739 w 1457050"/>
                <a:gd name="T95" fmla="*/ 411272 h 2019124"/>
                <a:gd name="T96" fmla="*/ 985082 w 1457050"/>
                <a:gd name="T97" fmla="*/ 482158 h 2019124"/>
                <a:gd name="T98" fmla="*/ 984877 w 1457050"/>
                <a:gd name="T99" fmla="*/ 479522 h 2019124"/>
                <a:gd name="T100" fmla="*/ 1121629 w 1457050"/>
                <a:gd name="T101" fmla="*/ 517193 h 2019124"/>
                <a:gd name="T102" fmla="*/ 1343321 w 1457050"/>
                <a:gd name="T103" fmla="*/ 147079 h 2019124"/>
                <a:gd name="T104" fmla="*/ 1369237 w 1457050"/>
                <a:gd name="T105" fmla="*/ 127847 h 2019124"/>
                <a:gd name="T106" fmla="*/ 730820 w 1457050"/>
                <a:gd name="T107" fmla="*/ 0 h 2019124"/>
                <a:gd name="T108" fmla="*/ 922584 w 1457050"/>
                <a:gd name="T109" fmla="*/ 191764 h 2019124"/>
                <a:gd name="T110" fmla="*/ 730820 w 1457050"/>
                <a:gd name="T111" fmla="*/ 383528 h 2019124"/>
                <a:gd name="T112" fmla="*/ 539056 w 1457050"/>
                <a:gd name="T113" fmla="*/ 191764 h 2019124"/>
                <a:gd name="T114" fmla="*/ 730820 w 1457050"/>
                <a:gd name="T115" fmla="*/ 0 h 2019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57050" h="2019124">
                  <a:moveTo>
                    <a:pt x="837975" y="608179"/>
                  </a:moveTo>
                  <a:lnTo>
                    <a:pt x="837974" y="609115"/>
                  </a:lnTo>
                  <a:lnTo>
                    <a:pt x="841375" y="609117"/>
                  </a:lnTo>
                  <a:close/>
                  <a:moveTo>
                    <a:pt x="734206" y="428641"/>
                  </a:moveTo>
                  <a:lnTo>
                    <a:pt x="680060" y="840362"/>
                  </a:lnTo>
                  <a:lnTo>
                    <a:pt x="730816" y="970082"/>
                  </a:lnTo>
                  <a:cubicBezTo>
                    <a:pt x="749993" y="971964"/>
                    <a:pt x="769170" y="838483"/>
                    <a:pt x="788349" y="840363"/>
                  </a:cubicBezTo>
                  <a:close/>
                  <a:moveTo>
                    <a:pt x="1369237" y="127847"/>
                  </a:moveTo>
                  <a:cubicBezTo>
                    <a:pt x="1379705" y="125221"/>
                    <a:pt x="1391174" y="126590"/>
                    <a:pt x="1401163" y="132573"/>
                  </a:cubicBezTo>
                  <a:lnTo>
                    <a:pt x="1436545" y="153766"/>
                  </a:lnTo>
                  <a:cubicBezTo>
                    <a:pt x="1456524" y="165733"/>
                    <a:pt x="1463018" y="191630"/>
                    <a:pt x="1451051" y="211608"/>
                  </a:cubicBezTo>
                  <a:lnTo>
                    <a:pt x="1178147" y="667220"/>
                  </a:lnTo>
                  <a:cubicBezTo>
                    <a:pt x="1173442" y="675074"/>
                    <a:pt x="1166586" y="680844"/>
                    <a:pt x="1157916" y="682233"/>
                  </a:cubicBezTo>
                  <a:lnTo>
                    <a:pt x="1158645" y="691057"/>
                  </a:lnTo>
                  <a:lnTo>
                    <a:pt x="1123722" y="682232"/>
                  </a:lnTo>
                  <a:lnTo>
                    <a:pt x="1120305" y="681726"/>
                  </a:lnTo>
                  <a:lnTo>
                    <a:pt x="1119273" y="681108"/>
                  </a:lnTo>
                  <a:lnTo>
                    <a:pt x="969870" y="643357"/>
                  </a:lnTo>
                  <a:lnTo>
                    <a:pt x="969597" y="644437"/>
                  </a:lnTo>
                  <a:lnTo>
                    <a:pt x="904271" y="626441"/>
                  </a:lnTo>
                  <a:lnTo>
                    <a:pt x="1012820" y="1940164"/>
                  </a:lnTo>
                  <a:cubicBezTo>
                    <a:pt x="1012819" y="1983774"/>
                    <a:pt x="977470" y="2019122"/>
                    <a:pt x="933861" y="2019124"/>
                  </a:cubicBezTo>
                  <a:cubicBezTo>
                    <a:pt x="890252" y="2019123"/>
                    <a:pt x="854900" y="1983772"/>
                    <a:pt x="854902" y="1940165"/>
                  </a:cubicBezTo>
                  <a:lnTo>
                    <a:pt x="848364" y="1940165"/>
                  </a:lnTo>
                  <a:lnTo>
                    <a:pt x="794553" y="1243629"/>
                  </a:lnTo>
                  <a:lnTo>
                    <a:pt x="673849" y="1243628"/>
                  </a:lnTo>
                  <a:lnTo>
                    <a:pt x="620035" y="1940165"/>
                  </a:lnTo>
                  <a:lnTo>
                    <a:pt x="618991" y="1940165"/>
                  </a:lnTo>
                  <a:cubicBezTo>
                    <a:pt x="617066" y="1978725"/>
                    <a:pt x="584285" y="2007851"/>
                    <a:pt x="544701" y="2007851"/>
                  </a:cubicBezTo>
                  <a:cubicBezTo>
                    <a:pt x="505114" y="2007851"/>
                    <a:pt x="472337" y="1978727"/>
                    <a:pt x="470409" y="1940163"/>
                  </a:cubicBezTo>
                  <a:lnTo>
                    <a:pt x="460102" y="1940166"/>
                  </a:lnTo>
                  <a:lnTo>
                    <a:pt x="568633" y="626669"/>
                  </a:lnTo>
                  <a:lnTo>
                    <a:pt x="472803" y="653066"/>
                  </a:lnTo>
                  <a:lnTo>
                    <a:pt x="472756" y="652881"/>
                  </a:lnTo>
                  <a:lnTo>
                    <a:pt x="310966" y="693761"/>
                  </a:lnTo>
                  <a:lnTo>
                    <a:pt x="301373" y="693761"/>
                  </a:lnTo>
                  <a:lnTo>
                    <a:pt x="302018" y="685960"/>
                  </a:lnTo>
                  <a:cubicBezTo>
                    <a:pt x="292447" y="684021"/>
                    <a:pt x="284273" y="677771"/>
                    <a:pt x="278904" y="668808"/>
                  </a:cubicBezTo>
                  <a:lnTo>
                    <a:pt x="6000" y="213196"/>
                  </a:lnTo>
                  <a:cubicBezTo>
                    <a:pt x="-5968" y="193217"/>
                    <a:pt x="527" y="167321"/>
                    <a:pt x="20506" y="155353"/>
                  </a:cubicBezTo>
                  <a:lnTo>
                    <a:pt x="55888" y="134160"/>
                  </a:lnTo>
                  <a:cubicBezTo>
                    <a:pt x="65878" y="128177"/>
                    <a:pt x="77346" y="126810"/>
                    <a:pt x="87813" y="129434"/>
                  </a:cubicBezTo>
                  <a:cubicBezTo>
                    <a:pt x="98281" y="132059"/>
                    <a:pt x="107747" y="138677"/>
                    <a:pt x="113730" y="148667"/>
                  </a:cubicBezTo>
                  <a:lnTo>
                    <a:pt x="336968" y="521362"/>
                  </a:lnTo>
                  <a:lnTo>
                    <a:pt x="475052" y="483323"/>
                  </a:lnTo>
                  <a:lnTo>
                    <a:pt x="474848" y="485961"/>
                  </a:lnTo>
                  <a:lnTo>
                    <a:pt x="726240" y="416714"/>
                  </a:lnTo>
                  <a:lnTo>
                    <a:pt x="727739" y="411272"/>
                  </a:lnTo>
                  <a:lnTo>
                    <a:pt x="985082" y="482158"/>
                  </a:lnTo>
                  <a:lnTo>
                    <a:pt x="984877" y="479522"/>
                  </a:lnTo>
                  <a:lnTo>
                    <a:pt x="1121629" y="517193"/>
                  </a:lnTo>
                  <a:lnTo>
                    <a:pt x="1343321" y="147079"/>
                  </a:lnTo>
                  <a:cubicBezTo>
                    <a:pt x="1349304" y="137090"/>
                    <a:pt x="1358771" y="130472"/>
                    <a:pt x="1369237" y="127847"/>
                  </a:cubicBezTo>
                  <a:close/>
                  <a:moveTo>
                    <a:pt x="730820" y="0"/>
                  </a:moveTo>
                  <a:cubicBezTo>
                    <a:pt x="836728" y="0"/>
                    <a:pt x="922584" y="85856"/>
                    <a:pt x="922584" y="191764"/>
                  </a:cubicBezTo>
                  <a:cubicBezTo>
                    <a:pt x="922584" y="297672"/>
                    <a:pt x="836728" y="383528"/>
                    <a:pt x="730820" y="383528"/>
                  </a:cubicBezTo>
                  <a:cubicBezTo>
                    <a:pt x="624912" y="383528"/>
                    <a:pt x="539056" y="297672"/>
                    <a:pt x="539056" y="191764"/>
                  </a:cubicBezTo>
                  <a:cubicBezTo>
                    <a:pt x="539056" y="85856"/>
                    <a:pt x="624912" y="0"/>
                    <a:pt x="730820" y="0"/>
                  </a:cubicBezTo>
                  <a:close/>
                </a:path>
              </a:pathLst>
            </a:custGeom>
            <a:solidFill>
              <a:srgbClr val="33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33A6B2"/>
                </a:solidFill>
              </a:endParaRPr>
            </a:p>
          </p:txBody>
        </p:sp>
        <p:sp>
          <p:nvSpPr>
            <p:cNvPr id="9237" name="流程图: 联系 2"/>
            <p:cNvSpPr>
              <a:spLocks noChangeArrowheads="1"/>
            </p:cNvSpPr>
            <p:nvPr/>
          </p:nvSpPr>
          <p:spPr bwMode="auto">
            <a:xfrm>
              <a:off x="1306047" y="0"/>
              <a:ext cx="1459268" cy="2019124"/>
            </a:xfrm>
            <a:custGeom>
              <a:avLst/>
              <a:gdLst>
                <a:gd name="T0" fmla="*/ 837975 w 1457050"/>
                <a:gd name="T1" fmla="*/ 608179 h 2019124"/>
                <a:gd name="T2" fmla="*/ 837974 w 1457050"/>
                <a:gd name="T3" fmla="*/ 609115 h 2019124"/>
                <a:gd name="T4" fmla="*/ 841375 w 1457050"/>
                <a:gd name="T5" fmla="*/ 609117 h 2019124"/>
                <a:gd name="T6" fmla="*/ 734206 w 1457050"/>
                <a:gd name="T7" fmla="*/ 428641 h 2019124"/>
                <a:gd name="T8" fmla="*/ 680060 w 1457050"/>
                <a:gd name="T9" fmla="*/ 840362 h 2019124"/>
                <a:gd name="T10" fmla="*/ 730816 w 1457050"/>
                <a:gd name="T11" fmla="*/ 970082 h 2019124"/>
                <a:gd name="T12" fmla="*/ 788349 w 1457050"/>
                <a:gd name="T13" fmla="*/ 840363 h 2019124"/>
                <a:gd name="T14" fmla="*/ 1369237 w 1457050"/>
                <a:gd name="T15" fmla="*/ 127847 h 2019124"/>
                <a:gd name="T16" fmla="*/ 1401163 w 1457050"/>
                <a:gd name="T17" fmla="*/ 132573 h 2019124"/>
                <a:gd name="T18" fmla="*/ 1436545 w 1457050"/>
                <a:gd name="T19" fmla="*/ 153766 h 2019124"/>
                <a:gd name="T20" fmla="*/ 1451051 w 1457050"/>
                <a:gd name="T21" fmla="*/ 211608 h 2019124"/>
                <a:gd name="T22" fmla="*/ 1178147 w 1457050"/>
                <a:gd name="T23" fmla="*/ 667220 h 2019124"/>
                <a:gd name="T24" fmla="*/ 1157916 w 1457050"/>
                <a:gd name="T25" fmla="*/ 682233 h 2019124"/>
                <a:gd name="T26" fmla="*/ 1158645 w 1457050"/>
                <a:gd name="T27" fmla="*/ 691057 h 2019124"/>
                <a:gd name="T28" fmla="*/ 1123722 w 1457050"/>
                <a:gd name="T29" fmla="*/ 682232 h 2019124"/>
                <a:gd name="T30" fmla="*/ 1120305 w 1457050"/>
                <a:gd name="T31" fmla="*/ 681726 h 2019124"/>
                <a:gd name="T32" fmla="*/ 1119273 w 1457050"/>
                <a:gd name="T33" fmla="*/ 681108 h 2019124"/>
                <a:gd name="T34" fmla="*/ 969870 w 1457050"/>
                <a:gd name="T35" fmla="*/ 643357 h 2019124"/>
                <a:gd name="T36" fmla="*/ 969597 w 1457050"/>
                <a:gd name="T37" fmla="*/ 644437 h 2019124"/>
                <a:gd name="T38" fmla="*/ 904271 w 1457050"/>
                <a:gd name="T39" fmla="*/ 626441 h 2019124"/>
                <a:gd name="T40" fmla="*/ 1012820 w 1457050"/>
                <a:gd name="T41" fmla="*/ 1940164 h 2019124"/>
                <a:gd name="T42" fmla="*/ 933861 w 1457050"/>
                <a:gd name="T43" fmla="*/ 2019124 h 2019124"/>
                <a:gd name="T44" fmla="*/ 854902 w 1457050"/>
                <a:gd name="T45" fmla="*/ 1940165 h 2019124"/>
                <a:gd name="T46" fmla="*/ 848364 w 1457050"/>
                <a:gd name="T47" fmla="*/ 1940165 h 2019124"/>
                <a:gd name="T48" fmla="*/ 794553 w 1457050"/>
                <a:gd name="T49" fmla="*/ 1243629 h 2019124"/>
                <a:gd name="T50" fmla="*/ 673849 w 1457050"/>
                <a:gd name="T51" fmla="*/ 1243628 h 2019124"/>
                <a:gd name="T52" fmla="*/ 620035 w 1457050"/>
                <a:gd name="T53" fmla="*/ 1940165 h 2019124"/>
                <a:gd name="T54" fmla="*/ 618991 w 1457050"/>
                <a:gd name="T55" fmla="*/ 1940165 h 2019124"/>
                <a:gd name="T56" fmla="*/ 544701 w 1457050"/>
                <a:gd name="T57" fmla="*/ 2007851 h 2019124"/>
                <a:gd name="T58" fmla="*/ 470409 w 1457050"/>
                <a:gd name="T59" fmla="*/ 1940163 h 2019124"/>
                <a:gd name="T60" fmla="*/ 460102 w 1457050"/>
                <a:gd name="T61" fmla="*/ 1940166 h 2019124"/>
                <a:gd name="T62" fmla="*/ 568633 w 1457050"/>
                <a:gd name="T63" fmla="*/ 626669 h 2019124"/>
                <a:gd name="T64" fmla="*/ 472803 w 1457050"/>
                <a:gd name="T65" fmla="*/ 653066 h 2019124"/>
                <a:gd name="T66" fmla="*/ 472756 w 1457050"/>
                <a:gd name="T67" fmla="*/ 652881 h 2019124"/>
                <a:gd name="T68" fmla="*/ 310966 w 1457050"/>
                <a:gd name="T69" fmla="*/ 693761 h 2019124"/>
                <a:gd name="T70" fmla="*/ 301373 w 1457050"/>
                <a:gd name="T71" fmla="*/ 693761 h 2019124"/>
                <a:gd name="T72" fmla="*/ 302018 w 1457050"/>
                <a:gd name="T73" fmla="*/ 685960 h 2019124"/>
                <a:gd name="T74" fmla="*/ 278904 w 1457050"/>
                <a:gd name="T75" fmla="*/ 668808 h 2019124"/>
                <a:gd name="T76" fmla="*/ 6000 w 1457050"/>
                <a:gd name="T77" fmla="*/ 213196 h 2019124"/>
                <a:gd name="T78" fmla="*/ 20506 w 1457050"/>
                <a:gd name="T79" fmla="*/ 155353 h 2019124"/>
                <a:gd name="T80" fmla="*/ 55888 w 1457050"/>
                <a:gd name="T81" fmla="*/ 134160 h 2019124"/>
                <a:gd name="T82" fmla="*/ 87813 w 1457050"/>
                <a:gd name="T83" fmla="*/ 129434 h 2019124"/>
                <a:gd name="T84" fmla="*/ 113730 w 1457050"/>
                <a:gd name="T85" fmla="*/ 148667 h 2019124"/>
                <a:gd name="T86" fmla="*/ 336968 w 1457050"/>
                <a:gd name="T87" fmla="*/ 521362 h 2019124"/>
                <a:gd name="T88" fmla="*/ 475052 w 1457050"/>
                <a:gd name="T89" fmla="*/ 483323 h 2019124"/>
                <a:gd name="T90" fmla="*/ 474848 w 1457050"/>
                <a:gd name="T91" fmla="*/ 485961 h 2019124"/>
                <a:gd name="T92" fmla="*/ 726240 w 1457050"/>
                <a:gd name="T93" fmla="*/ 416714 h 2019124"/>
                <a:gd name="T94" fmla="*/ 727739 w 1457050"/>
                <a:gd name="T95" fmla="*/ 411272 h 2019124"/>
                <a:gd name="T96" fmla="*/ 985082 w 1457050"/>
                <a:gd name="T97" fmla="*/ 482158 h 2019124"/>
                <a:gd name="T98" fmla="*/ 984877 w 1457050"/>
                <a:gd name="T99" fmla="*/ 479522 h 2019124"/>
                <a:gd name="T100" fmla="*/ 1121629 w 1457050"/>
                <a:gd name="T101" fmla="*/ 517193 h 2019124"/>
                <a:gd name="T102" fmla="*/ 1343321 w 1457050"/>
                <a:gd name="T103" fmla="*/ 147079 h 2019124"/>
                <a:gd name="T104" fmla="*/ 1369237 w 1457050"/>
                <a:gd name="T105" fmla="*/ 127847 h 2019124"/>
                <a:gd name="T106" fmla="*/ 730820 w 1457050"/>
                <a:gd name="T107" fmla="*/ 0 h 2019124"/>
                <a:gd name="T108" fmla="*/ 922584 w 1457050"/>
                <a:gd name="T109" fmla="*/ 191764 h 2019124"/>
                <a:gd name="T110" fmla="*/ 730820 w 1457050"/>
                <a:gd name="T111" fmla="*/ 383528 h 2019124"/>
                <a:gd name="T112" fmla="*/ 539056 w 1457050"/>
                <a:gd name="T113" fmla="*/ 191764 h 2019124"/>
                <a:gd name="T114" fmla="*/ 730820 w 1457050"/>
                <a:gd name="T115" fmla="*/ 0 h 2019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57050" h="2019124">
                  <a:moveTo>
                    <a:pt x="837975" y="608179"/>
                  </a:moveTo>
                  <a:lnTo>
                    <a:pt x="837974" y="609115"/>
                  </a:lnTo>
                  <a:lnTo>
                    <a:pt x="841375" y="609117"/>
                  </a:lnTo>
                  <a:close/>
                  <a:moveTo>
                    <a:pt x="734206" y="428641"/>
                  </a:moveTo>
                  <a:lnTo>
                    <a:pt x="680060" y="840362"/>
                  </a:lnTo>
                  <a:lnTo>
                    <a:pt x="730816" y="970082"/>
                  </a:lnTo>
                  <a:cubicBezTo>
                    <a:pt x="749993" y="971964"/>
                    <a:pt x="769170" y="838483"/>
                    <a:pt x="788349" y="840363"/>
                  </a:cubicBezTo>
                  <a:close/>
                  <a:moveTo>
                    <a:pt x="1369237" y="127847"/>
                  </a:moveTo>
                  <a:cubicBezTo>
                    <a:pt x="1379705" y="125221"/>
                    <a:pt x="1391174" y="126590"/>
                    <a:pt x="1401163" y="132573"/>
                  </a:cubicBezTo>
                  <a:lnTo>
                    <a:pt x="1436545" y="153766"/>
                  </a:lnTo>
                  <a:cubicBezTo>
                    <a:pt x="1456524" y="165733"/>
                    <a:pt x="1463018" y="191630"/>
                    <a:pt x="1451051" y="211608"/>
                  </a:cubicBezTo>
                  <a:lnTo>
                    <a:pt x="1178147" y="667220"/>
                  </a:lnTo>
                  <a:cubicBezTo>
                    <a:pt x="1173442" y="675074"/>
                    <a:pt x="1166586" y="680844"/>
                    <a:pt x="1157916" y="682233"/>
                  </a:cubicBezTo>
                  <a:lnTo>
                    <a:pt x="1158645" y="691057"/>
                  </a:lnTo>
                  <a:lnTo>
                    <a:pt x="1123722" y="682232"/>
                  </a:lnTo>
                  <a:lnTo>
                    <a:pt x="1120305" y="681726"/>
                  </a:lnTo>
                  <a:lnTo>
                    <a:pt x="1119273" y="681108"/>
                  </a:lnTo>
                  <a:lnTo>
                    <a:pt x="969870" y="643357"/>
                  </a:lnTo>
                  <a:lnTo>
                    <a:pt x="969597" y="644437"/>
                  </a:lnTo>
                  <a:lnTo>
                    <a:pt x="904271" y="626441"/>
                  </a:lnTo>
                  <a:lnTo>
                    <a:pt x="1012820" y="1940164"/>
                  </a:lnTo>
                  <a:cubicBezTo>
                    <a:pt x="1012819" y="1983774"/>
                    <a:pt x="977470" y="2019122"/>
                    <a:pt x="933861" y="2019124"/>
                  </a:cubicBezTo>
                  <a:cubicBezTo>
                    <a:pt x="890252" y="2019123"/>
                    <a:pt x="854900" y="1983772"/>
                    <a:pt x="854902" y="1940165"/>
                  </a:cubicBezTo>
                  <a:lnTo>
                    <a:pt x="848364" y="1940165"/>
                  </a:lnTo>
                  <a:lnTo>
                    <a:pt x="794553" y="1243629"/>
                  </a:lnTo>
                  <a:lnTo>
                    <a:pt x="673849" y="1243628"/>
                  </a:lnTo>
                  <a:lnTo>
                    <a:pt x="620035" y="1940165"/>
                  </a:lnTo>
                  <a:lnTo>
                    <a:pt x="618991" y="1940165"/>
                  </a:lnTo>
                  <a:cubicBezTo>
                    <a:pt x="617066" y="1978725"/>
                    <a:pt x="584285" y="2007851"/>
                    <a:pt x="544701" y="2007851"/>
                  </a:cubicBezTo>
                  <a:cubicBezTo>
                    <a:pt x="505114" y="2007851"/>
                    <a:pt x="472337" y="1978727"/>
                    <a:pt x="470409" y="1940163"/>
                  </a:cubicBezTo>
                  <a:lnTo>
                    <a:pt x="460102" y="1940166"/>
                  </a:lnTo>
                  <a:lnTo>
                    <a:pt x="568633" y="626669"/>
                  </a:lnTo>
                  <a:lnTo>
                    <a:pt x="472803" y="653066"/>
                  </a:lnTo>
                  <a:lnTo>
                    <a:pt x="472756" y="652881"/>
                  </a:lnTo>
                  <a:lnTo>
                    <a:pt x="310966" y="693761"/>
                  </a:lnTo>
                  <a:lnTo>
                    <a:pt x="301373" y="693761"/>
                  </a:lnTo>
                  <a:lnTo>
                    <a:pt x="302018" y="685960"/>
                  </a:lnTo>
                  <a:cubicBezTo>
                    <a:pt x="292447" y="684021"/>
                    <a:pt x="284273" y="677771"/>
                    <a:pt x="278904" y="668808"/>
                  </a:cubicBezTo>
                  <a:lnTo>
                    <a:pt x="6000" y="213196"/>
                  </a:lnTo>
                  <a:cubicBezTo>
                    <a:pt x="-5968" y="193217"/>
                    <a:pt x="527" y="167321"/>
                    <a:pt x="20506" y="155353"/>
                  </a:cubicBezTo>
                  <a:lnTo>
                    <a:pt x="55888" y="134160"/>
                  </a:lnTo>
                  <a:cubicBezTo>
                    <a:pt x="65878" y="128177"/>
                    <a:pt x="77346" y="126810"/>
                    <a:pt x="87813" y="129434"/>
                  </a:cubicBezTo>
                  <a:cubicBezTo>
                    <a:pt x="98281" y="132059"/>
                    <a:pt x="107747" y="138677"/>
                    <a:pt x="113730" y="148667"/>
                  </a:cubicBezTo>
                  <a:lnTo>
                    <a:pt x="336968" y="521362"/>
                  </a:lnTo>
                  <a:lnTo>
                    <a:pt x="475052" y="483323"/>
                  </a:lnTo>
                  <a:lnTo>
                    <a:pt x="474848" y="485961"/>
                  </a:lnTo>
                  <a:lnTo>
                    <a:pt x="726240" y="416714"/>
                  </a:lnTo>
                  <a:lnTo>
                    <a:pt x="727739" y="411272"/>
                  </a:lnTo>
                  <a:lnTo>
                    <a:pt x="985082" y="482158"/>
                  </a:lnTo>
                  <a:lnTo>
                    <a:pt x="984877" y="479522"/>
                  </a:lnTo>
                  <a:lnTo>
                    <a:pt x="1121629" y="517193"/>
                  </a:lnTo>
                  <a:lnTo>
                    <a:pt x="1343321" y="147079"/>
                  </a:lnTo>
                  <a:cubicBezTo>
                    <a:pt x="1349304" y="137090"/>
                    <a:pt x="1358771" y="130472"/>
                    <a:pt x="1369237" y="127847"/>
                  </a:cubicBezTo>
                  <a:close/>
                  <a:moveTo>
                    <a:pt x="730820" y="0"/>
                  </a:moveTo>
                  <a:cubicBezTo>
                    <a:pt x="836728" y="0"/>
                    <a:pt x="922584" y="85856"/>
                    <a:pt x="922584" y="191764"/>
                  </a:cubicBezTo>
                  <a:cubicBezTo>
                    <a:pt x="922584" y="297672"/>
                    <a:pt x="836728" y="383528"/>
                    <a:pt x="730820" y="383528"/>
                  </a:cubicBezTo>
                  <a:cubicBezTo>
                    <a:pt x="624912" y="383528"/>
                    <a:pt x="539056" y="297672"/>
                    <a:pt x="539056" y="191764"/>
                  </a:cubicBezTo>
                  <a:cubicBezTo>
                    <a:pt x="539056" y="85856"/>
                    <a:pt x="624912" y="0"/>
                    <a:pt x="730820" y="0"/>
                  </a:cubicBezTo>
                  <a:close/>
                </a:path>
              </a:pathLst>
            </a:custGeom>
            <a:solidFill>
              <a:srgbClr val="33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33A6B2"/>
                </a:solidFill>
              </a:endParaRPr>
            </a:p>
          </p:txBody>
        </p:sp>
        <p:sp>
          <p:nvSpPr>
            <p:cNvPr id="9238" name="流程图: 联系 2"/>
            <p:cNvSpPr>
              <a:spLocks noChangeArrowheads="1"/>
            </p:cNvSpPr>
            <p:nvPr/>
          </p:nvSpPr>
          <p:spPr bwMode="auto">
            <a:xfrm>
              <a:off x="2626682" y="0"/>
              <a:ext cx="1459268" cy="2019124"/>
            </a:xfrm>
            <a:custGeom>
              <a:avLst/>
              <a:gdLst>
                <a:gd name="T0" fmla="*/ 837975 w 1457050"/>
                <a:gd name="T1" fmla="*/ 608179 h 2019124"/>
                <a:gd name="T2" fmla="*/ 837974 w 1457050"/>
                <a:gd name="T3" fmla="*/ 609115 h 2019124"/>
                <a:gd name="T4" fmla="*/ 841375 w 1457050"/>
                <a:gd name="T5" fmla="*/ 609117 h 2019124"/>
                <a:gd name="T6" fmla="*/ 734206 w 1457050"/>
                <a:gd name="T7" fmla="*/ 428641 h 2019124"/>
                <a:gd name="T8" fmla="*/ 680060 w 1457050"/>
                <a:gd name="T9" fmla="*/ 840362 h 2019124"/>
                <a:gd name="T10" fmla="*/ 730816 w 1457050"/>
                <a:gd name="T11" fmla="*/ 970082 h 2019124"/>
                <a:gd name="T12" fmla="*/ 788349 w 1457050"/>
                <a:gd name="T13" fmla="*/ 840363 h 2019124"/>
                <a:gd name="T14" fmla="*/ 1369237 w 1457050"/>
                <a:gd name="T15" fmla="*/ 127847 h 2019124"/>
                <a:gd name="T16" fmla="*/ 1401163 w 1457050"/>
                <a:gd name="T17" fmla="*/ 132573 h 2019124"/>
                <a:gd name="T18" fmla="*/ 1436545 w 1457050"/>
                <a:gd name="T19" fmla="*/ 153766 h 2019124"/>
                <a:gd name="T20" fmla="*/ 1451051 w 1457050"/>
                <a:gd name="T21" fmla="*/ 211608 h 2019124"/>
                <a:gd name="T22" fmla="*/ 1178147 w 1457050"/>
                <a:gd name="T23" fmla="*/ 667220 h 2019124"/>
                <a:gd name="T24" fmla="*/ 1157916 w 1457050"/>
                <a:gd name="T25" fmla="*/ 682233 h 2019124"/>
                <a:gd name="T26" fmla="*/ 1158645 w 1457050"/>
                <a:gd name="T27" fmla="*/ 691057 h 2019124"/>
                <a:gd name="T28" fmla="*/ 1123722 w 1457050"/>
                <a:gd name="T29" fmla="*/ 682232 h 2019124"/>
                <a:gd name="T30" fmla="*/ 1120305 w 1457050"/>
                <a:gd name="T31" fmla="*/ 681726 h 2019124"/>
                <a:gd name="T32" fmla="*/ 1119273 w 1457050"/>
                <a:gd name="T33" fmla="*/ 681108 h 2019124"/>
                <a:gd name="T34" fmla="*/ 969870 w 1457050"/>
                <a:gd name="T35" fmla="*/ 643357 h 2019124"/>
                <a:gd name="T36" fmla="*/ 969597 w 1457050"/>
                <a:gd name="T37" fmla="*/ 644437 h 2019124"/>
                <a:gd name="T38" fmla="*/ 904271 w 1457050"/>
                <a:gd name="T39" fmla="*/ 626441 h 2019124"/>
                <a:gd name="T40" fmla="*/ 1012820 w 1457050"/>
                <a:gd name="T41" fmla="*/ 1940164 h 2019124"/>
                <a:gd name="T42" fmla="*/ 933861 w 1457050"/>
                <a:gd name="T43" fmla="*/ 2019124 h 2019124"/>
                <a:gd name="T44" fmla="*/ 854902 w 1457050"/>
                <a:gd name="T45" fmla="*/ 1940165 h 2019124"/>
                <a:gd name="T46" fmla="*/ 848364 w 1457050"/>
                <a:gd name="T47" fmla="*/ 1940165 h 2019124"/>
                <a:gd name="T48" fmla="*/ 794553 w 1457050"/>
                <a:gd name="T49" fmla="*/ 1243629 h 2019124"/>
                <a:gd name="T50" fmla="*/ 673849 w 1457050"/>
                <a:gd name="T51" fmla="*/ 1243628 h 2019124"/>
                <a:gd name="T52" fmla="*/ 620035 w 1457050"/>
                <a:gd name="T53" fmla="*/ 1940165 h 2019124"/>
                <a:gd name="T54" fmla="*/ 618991 w 1457050"/>
                <a:gd name="T55" fmla="*/ 1940165 h 2019124"/>
                <a:gd name="T56" fmla="*/ 544701 w 1457050"/>
                <a:gd name="T57" fmla="*/ 2007851 h 2019124"/>
                <a:gd name="T58" fmla="*/ 470409 w 1457050"/>
                <a:gd name="T59" fmla="*/ 1940163 h 2019124"/>
                <a:gd name="T60" fmla="*/ 460102 w 1457050"/>
                <a:gd name="T61" fmla="*/ 1940166 h 2019124"/>
                <a:gd name="T62" fmla="*/ 568633 w 1457050"/>
                <a:gd name="T63" fmla="*/ 626669 h 2019124"/>
                <a:gd name="T64" fmla="*/ 472803 w 1457050"/>
                <a:gd name="T65" fmla="*/ 653066 h 2019124"/>
                <a:gd name="T66" fmla="*/ 472756 w 1457050"/>
                <a:gd name="T67" fmla="*/ 652881 h 2019124"/>
                <a:gd name="T68" fmla="*/ 310966 w 1457050"/>
                <a:gd name="T69" fmla="*/ 693761 h 2019124"/>
                <a:gd name="T70" fmla="*/ 301373 w 1457050"/>
                <a:gd name="T71" fmla="*/ 693761 h 2019124"/>
                <a:gd name="T72" fmla="*/ 302018 w 1457050"/>
                <a:gd name="T73" fmla="*/ 685960 h 2019124"/>
                <a:gd name="T74" fmla="*/ 278904 w 1457050"/>
                <a:gd name="T75" fmla="*/ 668808 h 2019124"/>
                <a:gd name="T76" fmla="*/ 6000 w 1457050"/>
                <a:gd name="T77" fmla="*/ 213196 h 2019124"/>
                <a:gd name="T78" fmla="*/ 20506 w 1457050"/>
                <a:gd name="T79" fmla="*/ 155353 h 2019124"/>
                <a:gd name="T80" fmla="*/ 55888 w 1457050"/>
                <a:gd name="T81" fmla="*/ 134160 h 2019124"/>
                <a:gd name="T82" fmla="*/ 87813 w 1457050"/>
                <a:gd name="T83" fmla="*/ 129434 h 2019124"/>
                <a:gd name="T84" fmla="*/ 113730 w 1457050"/>
                <a:gd name="T85" fmla="*/ 148667 h 2019124"/>
                <a:gd name="T86" fmla="*/ 336968 w 1457050"/>
                <a:gd name="T87" fmla="*/ 521362 h 2019124"/>
                <a:gd name="T88" fmla="*/ 475052 w 1457050"/>
                <a:gd name="T89" fmla="*/ 483323 h 2019124"/>
                <a:gd name="T90" fmla="*/ 474848 w 1457050"/>
                <a:gd name="T91" fmla="*/ 485961 h 2019124"/>
                <a:gd name="T92" fmla="*/ 726240 w 1457050"/>
                <a:gd name="T93" fmla="*/ 416714 h 2019124"/>
                <a:gd name="T94" fmla="*/ 727739 w 1457050"/>
                <a:gd name="T95" fmla="*/ 411272 h 2019124"/>
                <a:gd name="T96" fmla="*/ 985082 w 1457050"/>
                <a:gd name="T97" fmla="*/ 482158 h 2019124"/>
                <a:gd name="T98" fmla="*/ 984877 w 1457050"/>
                <a:gd name="T99" fmla="*/ 479522 h 2019124"/>
                <a:gd name="T100" fmla="*/ 1121629 w 1457050"/>
                <a:gd name="T101" fmla="*/ 517193 h 2019124"/>
                <a:gd name="T102" fmla="*/ 1343321 w 1457050"/>
                <a:gd name="T103" fmla="*/ 147079 h 2019124"/>
                <a:gd name="T104" fmla="*/ 1369237 w 1457050"/>
                <a:gd name="T105" fmla="*/ 127847 h 2019124"/>
                <a:gd name="T106" fmla="*/ 730820 w 1457050"/>
                <a:gd name="T107" fmla="*/ 0 h 2019124"/>
                <a:gd name="T108" fmla="*/ 922584 w 1457050"/>
                <a:gd name="T109" fmla="*/ 191764 h 2019124"/>
                <a:gd name="T110" fmla="*/ 730820 w 1457050"/>
                <a:gd name="T111" fmla="*/ 383528 h 2019124"/>
                <a:gd name="T112" fmla="*/ 539056 w 1457050"/>
                <a:gd name="T113" fmla="*/ 191764 h 2019124"/>
                <a:gd name="T114" fmla="*/ 730820 w 1457050"/>
                <a:gd name="T115" fmla="*/ 0 h 2019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57050" h="2019124">
                  <a:moveTo>
                    <a:pt x="837975" y="608179"/>
                  </a:moveTo>
                  <a:lnTo>
                    <a:pt x="837974" y="609115"/>
                  </a:lnTo>
                  <a:lnTo>
                    <a:pt x="841375" y="609117"/>
                  </a:lnTo>
                  <a:close/>
                  <a:moveTo>
                    <a:pt x="734206" y="428641"/>
                  </a:moveTo>
                  <a:lnTo>
                    <a:pt x="680060" y="840362"/>
                  </a:lnTo>
                  <a:lnTo>
                    <a:pt x="730816" y="970082"/>
                  </a:lnTo>
                  <a:cubicBezTo>
                    <a:pt x="749993" y="971964"/>
                    <a:pt x="769170" y="838483"/>
                    <a:pt x="788349" y="840363"/>
                  </a:cubicBezTo>
                  <a:close/>
                  <a:moveTo>
                    <a:pt x="1369237" y="127847"/>
                  </a:moveTo>
                  <a:cubicBezTo>
                    <a:pt x="1379705" y="125221"/>
                    <a:pt x="1391174" y="126590"/>
                    <a:pt x="1401163" y="132573"/>
                  </a:cubicBezTo>
                  <a:lnTo>
                    <a:pt x="1436545" y="153766"/>
                  </a:lnTo>
                  <a:cubicBezTo>
                    <a:pt x="1456524" y="165733"/>
                    <a:pt x="1463018" y="191630"/>
                    <a:pt x="1451051" y="211608"/>
                  </a:cubicBezTo>
                  <a:lnTo>
                    <a:pt x="1178147" y="667220"/>
                  </a:lnTo>
                  <a:cubicBezTo>
                    <a:pt x="1173442" y="675074"/>
                    <a:pt x="1166586" y="680844"/>
                    <a:pt x="1157916" y="682233"/>
                  </a:cubicBezTo>
                  <a:lnTo>
                    <a:pt x="1158645" y="691057"/>
                  </a:lnTo>
                  <a:lnTo>
                    <a:pt x="1123722" y="682232"/>
                  </a:lnTo>
                  <a:lnTo>
                    <a:pt x="1120305" y="681726"/>
                  </a:lnTo>
                  <a:lnTo>
                    <a:pt x="1119273" y="681108"/>
                  </a:lnTo>
                  <a:lnTo>
                    <a:pt x="969870" y="643357"/>
                  </a:lnTo>
                  <a:lnTo>
                    <a:pt x="969597" y="644437"/>
                  </a:lnTo>
                  <a:lnTo>
                    <a:pt x="904271" y="626441"/>
                  </a:lnTo>
                  <a:lnTo>
                    <a:pt x="1012820" y="1940164"/>
                  </a:lnTo>
                  <a:cubicBezTo>
                    <a:pt x="1012819" y="1983774"/>
                    <a:pt x="977470" y="2019122"/>
                    <a:pt x="933861" y="2019124"/>
                  </a:cubicBezTo>
                  <a:cubicBezTo>
                    <a:pt x="890252" y="2019123"/>
                    <a:pt x="854900" y="1983772"/>
                    <a:pt x="854902" y="1940165"/>
                  </a:cubicBezTo>
                  <a:lnTo>
                    <a:pt x="848364" y="1940165"/>
                  </a:lnTo>
                  <a:lnTo>
                    <a:pt x="794553" y="1243629"/>
                  </a:lnTo>
                  <a:lnTo>
                    <a:pt x="673849" y="1243628"/>
                  </a:lnTo>
                  <a:lnTo>
                    <a:pt x="620035" y="1940165"/>
                  </a:lnTo>
                  <a:lnTo>
                    <a:pt x="618991" y="1940165"/>
                  </a:lnTo>
                  <a:cubicBezTo>
                    <a:pt x="617066" y="1978725"/>
                    <a:pt x="584285" y="2007851"/>
                    <a:pt x="544701" y="2007851"/>
                  </a:cubicBezTo>
                  <a:cubicBezTo>
                    <a:pt x="505114" y="2007851"/>
                    <a:pt x="472337" y="1978727"/>
                    <a:pt x="470409" y="1940163"/>
                  </a:cubicBezTo>
                  <a:lnTo>
                    <a:pt x="460102" y="1940166"/>
                  </a:lnTo>
                  <a:lnTo>
                    <a:pt x="568633" y="626669"/>
                  </a:lnTo>
                  <a:lnTo>
                    <a:pt x="472803" y="653066"/>
                  </a:lnTo>
                  <a:lnTo>
                    <a:pt x="472756" y="652881"/>
                  </a:lnTo>
                  <a:lnTo>
                    <a:pt x="310966" y="693761"/>
                  </a:lnTo>
                  <a:lnTo>
                    <a:pt x="301373" y="693761"/>
                  </a:lnTo>
                  <a:lnTo>
                    <a:pt x="302018" y="685960"/>
                  </a:lnTo>
                  <a:cubicBezTo>
                    <a:pt x="292447" y="684021"/>
                    <a:pt x="284273" y="677771"/>
                    <a:pt x="278904" y="668808"/>
                  </a:cubicBezTo>
                  <a:lnTo>
                    <a:pt x="6000" y="213196"/>
                  </a:lnTo>
                  <a:cubicBezTo>
                    <a:pt x="-5968" y="193217"/>
                    <a:pt x="527" y="167321"/>
                    <a:pt x="20506" y="155353"/>
                  </a:cubicBezTo>
                  <a:lnTo>
                    <a:pt x="55888" y="134160"/>
                  </a:lnTo>
                  <a:cubicBezTo>
                    <a:pt x="65878" y="128177"/>
                    <a:pt x="77346" y="126810"/>
                    <a:pt x="87813" y="129434"/>
                  </a:cubicBezTo>
                  <a:cubicBezTo>
                    <a:pt x="98281" y="132059"/>
                    <a:pt x="107747" y="138677"/>
                    <a:pt x="113730" y="148667"/>
                  </a:cubicBezTo>
                  <a:lnTo>
                    <a:pt x="336968" y="521362"/>
                  </a:lnTo>
                  <a:lnTo>
                    <a:pt x="475052" y="483323"/>
                  </a:lnTo>
                  <a:lnTo>
                    <a:pt x="474848" y="485961"/>
                  </a:lnTo>
                  <a:lnTo>
                    <a:pt x="726240" y="416714"/>
                  </a:lnTo>
                  <a:lnTo>
                    <a:pt x="727739" y="411272"/>
                  </a:lnTo>
                  <a:lnTo>
                    <a:pt x="985082" y="482158"/>
                  </a:lnTo>
                  <a:lnTo>
                    <a:pt x="984877" y="479522"/>
                  </a:lnTo>
                  <a:lnTo>
                    <a:pt x="1121629" y="517193"/>
                  </a:lnTo>
                  <a:lnTo>
                    <a:pt x="1343321" y="147079"/>
                  </a:lnTo>
                  <a:cubicBezTo>
                    <a:pt x="1349304" y="137090"/>
                    <a:pt x="1358771" y="130472"/>
                    <a:pt x="1369237" y="127847"/>
                  </a:cubicBezTo>
                  <a:close/>
                  <a:moveTo>
                    <a:pt x="730820" y="0"/>
                  </a:moveTo>
                  <a:cubicBezTo>
                    <a:pt x="836728" y="0"/>
                    <a:pt x="922584" y="85856"/>
                    <a:pt x="922584" y="191764"/>
                  </a:cubicBezTo>
                  <a:cubicBezTo>
                    <a:pt x="922584" y="297672"/>
                    <a:pt x="836728" y="383528"/>
                    <a:pt x="730820" y="383528"/>
                  </a:cubicBezTo>
                  <a:cubicBezTo>
                    <a:pt x="624912" y="383528"/>
                    <a:pt x="539056" y="297672"/>
                    <a:pt x="539056" y="191764"/>
                  </a:cubicBezTo>
                  <a:cubicBezTo>
                    <a:pt x="539056" y="85856"/>
                    <a:pt x="624912" y="0"/>
                    <a:pt x="730820" y="0"/>
                  </a:cubicBezTo>
                  <a:close/>
                </a:path>
              </a:pathLst>
            </a:custGeom>
            <a:solidFill>
              <a:srgbClr val="33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33A6B2"/>
                </a:solidFill>
              </a:endParaRPr>
            </a:p>
          </p:txBody>
        </p:sp>
      </p:grpSp>
      <p:grpSp>
        <p:nvGrpSpPr>
          <p:cNvPr id="9239" name="组合 34"/>
          <p:cNvGrpSpPr/>
          <p:nvPr/>
        </p:nvGrpSpPr>
        <p:grpSpPr bwMode="auto">
          <a:xfrm>
            <a:off x="3835400" y="1460500"/>
            <a:ext cx="4527550" cy="2228850"/>
            <a:chOff x="0" y="0"/>
            <a:chExt cx="7658101" cy="3768726"/>
          </a:xfrm>
        </p:grpSpPr>
        <p:sp>
          <p:nvSpPr>
            <p:cNvPr id="9240" name="Freeform 10"/>
            <p:cNvSpPr>
              <a:spLocks noChangeArrowheads="1"/>
            </p:cNvSpPr>
            <p:nvPr/>
          </p:nvSpPr>
          <p:spPr bwMode="auto">
            <a:xfrm>
              <a:off x="4764088" y="123825"/>
              <a:ext cx="55563" cy="30163"/>
            </a:xfrm>
            <a:custGeom>
              <a:avLst/>
              <a:gdLst>
                <a:gd name="T0" fmla="*/ 8 w 15"/>
                <a:gd name="T1" fmla="*/ 0 h 8"/>
                <a:gd name="T2" fmla="*/ 9 w 15"/>
                <a:gd name="T3" fmla="*/ 1 h 8"/>
                <a:gd name="T4" fmla="*/ 12 w 15"/>
                <a:gd name="T5" fmla="*/ 7 h 8"/>
                <a:gd name="T6" fmla="*/ 5 w 15"/>
                <a:gd name="T7" fmla="*/ 4 h 8"/>
                <a:gd name="T8" fmla="*/ 8 w 15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8">
                  <a:moveTo>
                    <a:pt x="8" y="0"/>
                  </a:moveTo>
                  <a:cubicBezTo>
                    <a:pt x="9" y="0"/>
                    <a:pt x="9" y="0"/>
                    <a:pt x="9" y="1"/>
                  </a:cubicBezTo>
                  <a:cubicBezTo>
                    <a:pt x="10" y="4"/>
                    <a:pt x="15" y="4"/>
                    <a:pt x="12" y="7"/>
                  </a:cubicBezTo>
                  <a:cubicBezTo>
                    <a:pt x="8" y="8"/>
                    <a:pt x="10" y="2"/>
                    <a:pt x="5" y="4"/>
                  </a:cubicBezTo>
                  <a:cubicBezTo>
                    <a:pt x="0" y="2"/>
                    <a:pt x="11" y="4"/>
                    <a:pt x="8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41" name="Freeform 11"/>
            <p:cNvSpPr>
              <a:spLocks noChangeArrowheads="1"/>
            </p:cNvSpPr>
            <p:nvPr/>
          </p:nvSpPr>
          <p:spPr bwMode="auto">
            <a:xfrm>
              <a:off x="5565775" y="123825"/>
              <a:ext cx="109538" cy="55563"/>
            </a:xfrm>
            <a:custGeom>
              <a:avLst/>
              <a:gdLst>
                <a:gd name="T0" fmla="*/ 28 w 29"/>
                <a:gd name="T1" fmla="*/ 11 h 15"/>
                <a:gd name="T2" fmla="*/ 17 w 29"/>
                <a:gd name="T3" fmla="*/ 14 h 15"/>
                <a:gd name="T4" fmla="*/ 3 w 29"/>
                <a:gd name="T5" fmla="*/ 14 h 15"/>
                <a:gd name="T6" fmla="*/ 0 w 29"/>
                <a:gd name="T7" fmla="*/ 11 h 15"/>
                <a:gd name="T8" fmla="*/ 22 w 29"/>
                <a:gd name="T9" fmla="*/ 0 h 15"/>
                <a:gd name="T10" fmla="*/ 27 w 29"/>
                <a:gd name="T11" fmla="*/ 3 h 15"/>
                <a:gd name="T12" fmla="*/ 24 w 29"/>
                <a:gd name="T13" fmla="*/ 4 h 15"/>
                <a:gd name="T14" fmla="*/ 28 w 29"/>
                <a:gd name="T15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5">
                  <a:moveTo>
                    <a:pt x="28" y="11"/>
                  </a:moveTo>
                  <a:cubicBezTo>
                    <a:pt x="24" y="11"/>
                    <a:pt x="17" y="9"/>
                    <a:pt x="17" y="14"/>
                  </a:cubicBezTo>
                  <a:cubicBezTo>
                    <a:pt x="14" y="12"/>
                    <a:pt x="9" y="15"/>
                    <a:pt x="3" y="14"/>
                  </a:cubicBezTo>
                  <a:cubicBezTo>
                    <a:pt x="3" y="11"/>
                    <a:pt x="2" y="11"/>
                    <a:pt x="0" y="11"/>
                  </a:cubicBezTo>
                  <a:cubicBezTo>
                    <a:pt x="3" y="3"/>
                    <a:pt x="11" y="0"/>
                    <a:pt x="22" y="0"/>
                  </a:cubicBezTo>
                  <a:cubicBezTo>
                    <a:pt x="21" y="4"/>
                    <a:pt x="26" y="1"/>
                    <a:pt x="27" y="3"/>
                  </a:cubicBezTo>
                  <a:cubicBezTo>
                    <a:pt x="27" y="4"/>
                    <a:pt x="24" y="4"/>
                    <a:pt x="24" y="4"/>
                  </a:cubicBezTo>
                  <a:cubicBezTo>
                    <a:pt x="23" y="6"/>
                    <a:pt x="29" y="5"/>
                    <a:pt x="28" y="11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42" name="Freeform 12"/>
            <p:cNvSpPr>
              <a:spLocks noChangeArrowheads="1"/>
            </p:cNvSpPr>
            <p:nvPr/>
          </p:nvSpPr>
          <p:spPr bwMode="auto">
            <a:xfrm>
              <a:off x="4935538" y="127000"/>
              <a:ext cx="57150" cy="33338"/>
            </a:xfrm>
            <a:custGeom>
              <a:avLst/>
              <a:gdLst>
                <a:gd name="T0" fmla="*/ 15 w 15"/>
                <a:gd name="T1" fmla="*/ 2 h 9"/>
                <a:gd name="T2" fmla="*/ 14 w 15"/>
                <a:gd name="T3" fmla="*/ 7 h 9"/>
                <a:gd name="T4" fmla="*/ 8 w 15"/>
                <a:gd name="T5" fmla="*/ 9 h 9"/>
                <a:gd name="T6" fmla="*/ 1 w 15"/>
                <a:gd name="T7" fmla="*/ 4 h 9"/>
                <a:gd name="T8" fmla="*/ 9 w 15"/>
                <a:gd name="T9" fmla="*/ 4 h 9"/>
                <a:gd name="T10" fmla="*/ 15 w 15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9">
                  <a:moveTo>
                    <a:pt x="15" y="2"/>
                  </a:moveTo>
                  <a:cubicBezTo>
                    <a:pt x="14" y="3"/>
                    <a:pt x="13" y="5"/>
                    <a:pt x="14" y="7"/>
                  </a:cubicBezTo>
                  <a:cubicBezTo>
                    <a:pt x="11" y="7"/>
                    <a:pt x="10" y="8"/>
                    <a:pt x="8" y="9"/>
                  </a:cubicBezTo>
                  <a:cubicBezTo>
                    <a:pt x="6" y="7"/>
                    <a:pt x="0" y="9"/>
                    <a:pt x="1" y="4"/>
                  </a:cubicBezTo>
                  <a:cubicBezTo>
                    <a:pt x="5" y="5"/>
                    <a:pt x="6" y="1"/>
                    <a:pt x="9" y="4"/>
                  </a:cubicBezTo>
                  <a:cubicBezTo>
                    <a:pt x="12" y="4"/>
                    <a:pt x="11" y="0"/>
                    <a:pt x="15" y="2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43" name="Freeform 13"/>
            <p:cNvSpPr>
              <a:spLocks noChangeArrowheads="1"/>
            </p:cNvSpPr>
            <p:nvPr/>
          </p:nvSpPr>
          <p:spPr bwMode="auto">
            <a:xfrm>
              <a:off x="4598988" y="142875"/>
              <a:ext cx="71438" cy="36513"/>
            </a:xfrm>
            <a:custGeom>
              <a:avLst/>
              <a:gdLst>
                <a:gd name="T0" fmla="*/ 18 w 19"/>
                <a:gd name="T1" fmla="*/ 0 h 10"/>
                <a:gd name="T2" fmla="*/ 15 w 19"/>
                <a:gd name="T3" fmla="*/ 5 h 10"/>
                <a:gd name="T4" fmla="*/ 11 w 19"/>
                <a:gd name="T5" fmla="*/ 9 h 10"/>
                <a:gd name="T6" fmla="*/ 8 w 19"/>
                <a:gd name="T7" fmla="*/ 6 h 10"/>
                <a:gd name="T8" fmla="*/ 4 w 19"/>
                <a:gd name="T9" fmla="*/ 7 h 10"/>
                <a:gd name="T10" fmla="*/ 1 w 19"/>
                <a:gd name="T11" fmla="*/ 5 h 10"/>
                <a:gd name="T12" fmla="*/ 8 w 19"/>
                <a:gd name="T13" fmla="*/ 3 h 10"/>
                <a:gd name="T14" fmla="*/ 8 w 19"/>
                <a:gd name="T15" fmla="*/ 2 h 10"/>
                <a:gd name="T16" fmla="*/ 18 w 19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18" y="0"/>
                  </a:moveTo>
                  <a:cubicBezTo>
                    <a:pt x="19" y="4"/>
                    <a:pt x="15" y="2"/>
                    <a:pt x="15" y="5"/>
                  </a:cubicBezTo>
                  <a:cubicBezTo>
                    <a:pt x="15" y="5"/>
                    <a:pt x="13" y="8"/>
                    <a:pt x="11" y="9"/>
                  </a:cubicBezTo>
                  <a:cubicBezTo>
                    <a:pt x="8" y="10"/>
                    <a:pt x="9" y="6"/>
                    <a:pt x="8" y="6"/>
                  </a:cubicBezTo>
                  <a:cubicBezTo>
                    <a:pt x="8" y="6"/>
                    <a:pt x="6" y="8"/>
                    <a:pt x="4" y="7"/>
                  </a:cubicBezTo>
                  <a:cubicBezTo>
                    <a:pt x="3" y="7"/>
                    <a:pt x="3" y="4"/>
                    <a:pt x="1" y="5"/>
                  </a:cubicBezTo>
                  <a:cubicBezTo>
                    <a:pt x="0" y="1"/>
                    <a:pt x="7" y="5"/>
                    <a:pt x="8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12" y="1"/>
                    <a:pt x="13" y="1"/>
                    <a:pt x="18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44" name="Freeform 14"/>
            <p:cNvSpPr>
              <a:spLocks noChangeArrowheads="1"/>
            </p:cNvSpPr>
            <p:nvPr/>
          </p:nvSpPr>
          <p:spPr bwMode="auto">
            <a:xfrm>
              <a:off x="4872038" y="142875"/>
              <a:ext cx="57150" cy="17463"/>
            </a:xfrm>
            <a:custGeom>
              <a:avLst/>
              <a:gdLst>
                <a:gd name="T0" fmla="*/ 14 w 15"/>
                <a:gd name="T1" fmla="*/ 5 h 5"/>
                <a:gd name="T2" fmla="*/ 3 w 15"/>
                <a:gd name="T3" fmla="*/ 5 h 5"/>
                <a:gd name="T4" fmla="*/ 7 w 15"/>
                <a:gd name="T5" fmla="*/ 0 h 5"/>
                <a:gd name="T6" fmla="*/ 14 w 1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5">
                  <a:moveTo>
                    <a:pt x="14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7" y="4"/>
                    <a:pt x="7" y="0"/>
                  </a:cubicBezTo>
                  <a:cubicBezTo>
                    <a:pt x="8" y="3"/>
                    <a:pt x="15" y="0"/>
                    <a:pt x="14" y="5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45" name="Freeform 15"/>
            <p:cNvSpPr>
              <a:spLocks noChangeArrowheads="1"/>
            </p:cNvSpPr>
            <p:nvPr/>
          </p:nvSpPr>
          <p:spPr bwMode="auto">
            <a:xfrm>
              <a:off x="4792663" y="165100"/>
              <a:ext cx="68263" cy="25400"/>
            </a:xfrm>
            <a:custGeom>
              <a:avLst/>
              <a:gdLst>
                <a:gd name="T0" fmla="*/ 12 w 18"/>
                <a:gd name="T1" fmla="*/ 0 h 7"/>
                <a:gd name="T2" fmla="*/ 12 w 18"/>
                <a:gd name="T3" fmla="*/ 6 h 7"/>
                <a:gd name="T4" fmla="*/ 0 w 18"/>
                <a:gd name="T5" fmla="*/ 4 h 7"/>
                <a:gd name="T6" fmla="*/ 12 w 18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7">
                  <a:moveTo>
                    <a:pt x="12" y="0"/>
                  </a:moveTo>
                  <a:cubicBezTo>
                    <a:pt x="18" y="2"/>
                    <a:pt x="12" y="2"/>
                    <a:pt x="12" y="6"/>
                  </a:cubicBezTo>
                  <a:cubicBezTo>
                    <a:pt x="8" y="5"/>
                    <a:pt x="2" y="7"/>
                    <a:pt x="0" y="4"/>
                  </a:cubicBezTo>
                  <a:cubicBezTo>
                    <a:pt x="2" y="1"/>
                    <a:pt x="10" y="3"/>
                    <a:pt x="12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46" name="Freeform 16"/>
            <p:cNvSpPr>
              <a:spLocks noChangeArrowheads="1"/>
            </p:cNvSpPr>
            <p:nvPr/>
          </p:nvSpPr>
          <p:spPr bwMode="auto">
            <a:xfrm>
              <a:off x="1444625" y="187325"/>
              <a:ext cx="30163" cy="19050"/>
            </a:xfrm>
            <a:custGeom>
              <a:avLst/>
              <a:gdLst>
                <a:gd name="T0" fmla="*/ 0 w 8"/>
                <a:gd name="T1" fmla="*/ 0 h 5"/>
                <a:gd name="T2" fmla="*/ 8 w 8"/>
                <a:gd name="T3" fmla="*/ 5 h 5"/>
                <a:gd name="T4" fmla="*/ 0 w 8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0" y="0"/>
                  </a:moveTo>
                  <a:cubicBezTo>
                    <a:pt x="5" y="0"/>
                    <a:pt x="8" y="0"/>
                    <a:pt x="8" y="5"/>
                  </a:cubicBezTo>
                  <a:cubicBezTo>
                    <a:pt x="5" y="3"/>
                    <a:pt x="0" y="4"/>
                    <a:pt x="0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47" name="Freeform 17"/>
            <p:cNvSpPr>
              <a:spLocks noChangeArrowheads="1"/>
            </p:cNvSpPr>
            <p:nvPr/>
          </p:nvSpPr>
          <p:spPr bwMode="auto">
            <a:xfrm>
              <a:off x="5603875" y="184150"/>
              <a:ext cx="123825" cy="58738"/>
            </a:xfrm>
            <a:custGeom>
              <a:avLst/>
              <a:gdLst>
                <a:gd name="T0" fmla="*/ 29 w 33"/>
                <a:gd name="T1" fmla="*/ 3 h 16"/>
                <a:gd name="T2" fmla="*/ 32 w 33"/>
                <a:gd name="T3" fmla="*/ 10 h 16"/>
                <a:gd name="T4" fmla="*/ 18 w 33"/>
                <a:gd name="T5" fmla="*/ 15 h 16"/>
                <a:gd name="T6" fmla="*/ 15 w 33"/>
                <a:gd name="T7" fmla="*/ 13 h 16"/>
                <a:gd name="T8" fmla="*/ 10 w 33"/>
                <a:gd name="T9" fmla="*/ 13 h 16"/>
                <a:gd name="T10" fmla="*/ 10 w 33"/>
                <a:gd name="T11" fmla="*/ 10 h 16"/>
                <a:gd name="T12" fmla="*/ 5 w 33"/>
                <a:gd name="T13" fmla="*/ 12 h 16"/>
                <a:gd name="T14" fmla="*/ 7 w 33"/>
                <a:gd name="T15" fmla="*/ 9 h 16"/>
                <a:gd name="T16" fmla="*/ 1 w 33"/>
                <a:gd name="T17" fmla="*/ 8 h 16"/>
                <a:gd name="T18" fmla="*/ 4 w 33"/>
                <a:gd name="T19" fmla="*/ 5 h 16"/>
                <a:gd name="T20" fmla="*/ 8 w 33"/>
                <a:gd name="T21" fmla="*/ 2 h 16"/>
                <a:gd name="T22" fmla="*/ 21 w 33"/>
                <a:gd name="T23" fmla="*/ 1 h 16"/>
                <a:gd name="T24" fmla="*/ 21 w 33"/>
                <a:gd name="T25" fmla="*/ 3 h 16"/>
                <a:gd name="T26" fmla="*/ 29 w 33"/>
                <a:gd name="T27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16">
                  <a:moveTo>
                    <a:pt x="29" y="3"/>
                  </a:moveTo>
                  <a:cubicBezTo>
                    <a:pt x="28" y="8"/>
                    <a:pt x="24" y="11"/>
                    <a:pt x="32" y="10"/>
                  </a:cubicBezTo>
                  <a:cubicBezTo>
                    <a:pt x="33" y="16"/>
                    <a:pt x="23" y="15"/>
                    <a:pt x="18" y="15"/>
                  </a:cubicBezTo>
                  <a:cubicBezTo>
                    <a:pt x="16" y="14"/>
                    <a:pt x="16" y="14"/>
                    <a:pt x="15" y="13"/>
                  </a:cubicBezTo>
                  <a:cubicBezTo>
                    <a:pt x="12" y="11"/>
                    <a:pt x="13" y="15"/>
                    <a:pt x="10" y="13"/>
                  </a:cubicBezTo>
                  <a:cubicBezTo>
                    <a:pt x="9" y="13"/>
                    <a:pt x="10" y="11"/>
                    <a:pt x="10" y="10"/>
                  </a:cubicBezTo>
                  <a:cubicBezTo>
                    <a:pt x="9" y="10"/>
                    <a:pt x="7" y="13"/>
                    <a:pt x="5" y="12"/>
                  </a:cubicBezTo>
                  <a:cubicBezTo>
                    <a:pt x="5" y="12"/>
                    <a:pt x="7" y="10"/>
                    <a:pt x="7" y="9"/>
                  </a:cubicBezTo>
                  <a:cubicBezTo>
                    <a:pt x="6" y="8"/>
                    <a:pt x="0" y="11"/>
                    <a:pt x="1" y="8"/>
                  </a:cubicBezTo>
                  <a:cubicBezTo>
                    <a:pt x="0" y="5"/>
                    <a:pt x="3" y="6"/>
                    <a:pt x="4" y="5"/>
                  </a:cubicBezTo>
                  <a:cubicBezTo>
                    <a:pt x="6" y="3"/>
                    <a:pt x="5" y="3"/>
                    <a:pt x="8" y="2"/>
                  </a:cubicBezTo>
                  <a:cubicBezTo>
                    <a:pt x="9" y="2"/>
                    <a:pt x="15" y="0"/>
                    <a:pt x="21" y="1"/>
                  </a:cubicBezTo>
                  <a:cubicBezTo>
                    <a:pt x="21" y="1"/>
                    <a:pt x="21" y="3"/>
                    <a:pt x="21" y="3"/>
                  </a:cubicBezTo>
                  <a:cubicBezTo>
                    <a:pt x="23" y="5"/>
                    <a:pt x="28" y="2"/>
                    <a:pt x="29" y="3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48" name="Freeform 18"/>
            <p:cNvSpPr>
              <a:spLocks noChangeArrowheads="1"/>
            </p:cNvSpPr>
            <p:nvPr/>
          </p:nvSpPr>
          <p:spPr bwMode="auto">
            <a:xfrm>
              <a:off x="5554663" y="184150"/>
              <a:ext cx="49213" cy="33338"/>
            </a:xfrm>
            <a:custGeom>
              <a:avLst/>
              <a:gdLst>
                <a:gd name="T0" fmla="*/ 13 w 13"/>
                <a:gd name="T1" fmla="*/ 5 h 9"/>
                <a:gd name="T2" fmla="*/ 9 w 13"/>
                <a:gd name="T3" fmla="*/ 5 h 9"/>
                <a:gd name="T4" fmla="*/ 7 w 13"/>
                <a:gd name="T5" fmla="*/ 8 h 9"/>
                <a:gd name="T6" fmla="*/ 0 w 13"/>
                <a:gd name="T7" fmla="*/ 5 h 9"/>
                <a:gd name="T8" fmla="*/ 13 w 13"/>
                <a:gd name="T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">
                  <a:moveTo>
                    <a:pt x="13" y="5"/>
                  </a:moveTo>
                  <a:cubicBezTo>
                    <a:pt x="12" y="7"/>
                    <a:pt x="10" y="5"/>
                    <a:pt x="9" y="5"/>
                  </a:cubicBezTo>
                  <a:cubicBezTo>
                    <a:pt x="7" y="5"/>
                    <a:pt x="7" y="7"/>
                    <a:pt x="7" y="8"/>
                  </a:cubicBezTo>
                  <a:cubicBezTo>
                    <a:pt x="3" y="9"/>
                    <a:pt x="4" y="4"/>
                    <a:pt x="0" y="5"/>
                  </a:cubicBezTo>
                  <a:cubicBezTo>
                    <a:pt x="3" y="0"/>
                    <a:pt x="9" y="3"/>
                    <a:pt x="13" y="5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49" name="Freeform 19"/>
            <p:cNvSpPr>
              <a:spLocks noChangeArrowheads="1"/>
            </p:cNvSpPr>
            <p:nvPr/>
          </p:nvSpPr>
          <p:spPr bwMode="auto">
            <a:xfrm>
              <a:off x="1335088" y="220663"/>
              <a:ext cx="123825" cy="68263"/>
            </a:xfrm>
            <a:custGeom>
              <a:avLst/>
              <a:gdLst>
                <a:gd name="T0" fmla="*/ 24 w 33"/>
                <a:gd name="T1" fmla="*/ 5 h 18"/>
                <a:gd name="T2" fmla="*/ 28 w 33"/>
                <a:gd name="T3" fmla="*/ 10 h 18"/>
                <a:gd name="T4" fmla="*/ 32 w 33"/>
                <a:gd name="T5" fmla="*/ 17 h 18"/>
                <a:gd name="T6" fmla="*/ 28 w 33"/>
                <a:gd name="T7" fmla="*/ 17 h 18"/>
                <a:gd name="T8" fmla="*/ 28 w 33"/>
                <a:gd name="T9" fmla="*/ 15 h 18"/>
                <a:gd name="T10" fmla="*/ 25 w 33"/>
                <a:gd name="T11" fmla="*/ 13 h 18"/>
                <a:gd name="T12" fmla="*/ 7 w 33"/>
                <a:gd name="T13" fmla="*/ 12 h 18"/>
                <a:gd name="T14" fmla="*/ 11 w 33"/>
                <a:gd name="T15" fmla="*/ 9 h 18"/>
                <a:gd name="T16" fmla="*/ 8 w 33"/>
                <a:gd name="T17" fmla="*/ 6 h 18"/>
                <a:gd name="T18" fmla="*/ 0 w 33"/>
                <a:gd name="T19" fmla="*/ 2 h 18"/>
                <a:gd name="T20" fmla="*/ 11 w 33"/>
                <a:gd name="T21" fmla="*/ 2 h 18"/>
                <a:gd name="T22" fmla="*/ 14 w 33"/>
                <a:gd name="T23" fmla="*/ 5 h 18"/>
                <a:gd name="T24" fmla="*/ 20 w 33"/>
                <a:gd name="T25" fmla="*/ 5 h 18"/>
                <a:gd name="T26" fmla="*/ 24 w 33"/>
                <a:gd name="T27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18">
                  <a:moveTo>
                    <a:pt x="24" y="5"/>
                  </a:moveTo>
                  <a:cubicBezTo>
                    <a:pt x="26" y="6"/>
                    <a:pt x="27" y="8"/>
                    <a:pt x="28" y="10"/>
                  </a:cubicBezTo>
                  <a:cubicBezTo>
                    <a:pt x="30" y="12"/>
                    <a:pt x="33" y="14"/>
                    <a:pt x="32" y="17"/>
                  </a:cubicBezTo>
                  <a:cubicBezTo>
                    <a:pt x="32" y="17"/>
                    <a:pt x="29" y="18"/>
                    <a:pt x="28" y="17"/>
                  </a:cubicBezTo>
                  <a:cubicBezTo>
                    <a:pt x="28" y="17"/>
                    <a:pt x="29" y="15"/>
                    <a:pt x="28" y="15"/>
                  </a:cubicBezTo>
                  <a:cubicBezTo>
                    <a:pt x="28" y="14"/>
                    <a:pt x="24" y="17"/>
                    <a:pt x="25" y="13"/>
                  </a:cubicBezTo>
                  <a:cubicBezTo>
                    <a:pt x="17" y="13"/>
                    <a:pt x="12" y="13"/>
                    <a:pt x="7" y="12"/>
                  </a:cubicBezTo>
                  <a:cubicBezTo>
                    <a:pt x="6" y="9"/>
                    <a:pt x="9" y="9"/>
                    <a:pt x="11" y="9"/>
                  </a:cubicBezTo>
                  <a:cubicBezTo>
                    <a:pt x="11" y="7"/>
                    <a:pt x="8" y="8"/>
                    <a:pt x="8" y="6"/>
                  </a:cubicBezTo>
                  <a:cubicBezTo>
                    <a:pt x="3" y="4"/>
                    <a:pt x="1" y="8"/>
                    <a:pt x="0" y="2"/>
                  </a:cubicBezTo>
                  <a:cubicBezTo>
                    <a:pt x="3" y="0"/>
                    <a:pt x="8" y="1"/>
                    <a:pt x="11" y="2"/>
                  </a:cubicBezTo>
                  <a:cubicBezTo>
                    <a:pt x="13" y="2"/>
                    <a:pt x="14" y="2"/>
                    <a:pt x="14" y="5"/>
                  </a:cubicBezTo>
                  <a:cubicBezTo>
                    <a:pt x="16" y="6"/>
                    <a:pt x="20" y="0"/>
                    <a:pt x="20" y="5"/>
                  </a:cubicBezTo>
                  <a:cubicBezTo>
                    <a:pt x="20" y="6"/>
                    <a:pt x="24" y="7"/>
                    <a:pt x="24" y="5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50" name="Freeform 20"/>
            <p:cNvSpPr>
              <a:spLocks noChangeArrowheads="1"/>
            </p:cNvSpPr>
            <p:nvPr/>
          </p:nvSpPr>
          <p:spPr bwMode="auto">
            <a:xfrm>
              <a:off x="5730875" y="220663"/>
              <a:ext cx="123825" cy="63500"/>
            </a:xfrm>
            <a:custGeom>
              <a:avLst/>
              <a:gdLst>
                <a:gd name="T0" fmla="*/ 13 w 33"/>
                <a:gd name="T1" fmla="*/ 0 h 17"/>
                <a:gd name="T2" fmla="*/ 19 w 33"/>
                <a:gd name="T3" fmla="*/ 5 h 17"/>
                <a:gd name="T4" fmla="*/ 20 w 33"/>
                <a:gd name="T5" fmla="*/ 2 h 17"/>
                <a:gd name="T6" fmla="*/ 23 w 33"/>
                <a:gd name="T7" fmla="*/ 5 h 17"/>
                <a:gd name="T8" fmla="*/ 26 w 33"/>
                <a:gd name="T9" fmla="*/ 5 h 17"/>
                <a:gd name="T10" fmla="*/ 26 w 33"/>
                <a:gd name="T11" fmla="*/ 6 h 17"/>
                <a:gd name="T12" fmla="*/ 32 w 33"/>
                <a:gd name="T13" fmla="*/ 7 h 17"/>
                <a:gd name="T14" fmla="*/ 22 w 33"/>
                <a:gd name="T15" fmla="*/ 10 h 17"/>
                <a:gd name="T16" fmla="*/ 20 w 33"/>
                <a:gd name="T17" fmla="*/ 13 h 17"/>
                <a:gd name="T18" fmla="*/ 8 w 33"/>
                <a:gd name="T19" fmla="*/ 13 h 17"/>
                <a:gd name="T20" fmla="*/ 6 w 33"/>
                <a:gd name="T21" fmla="*/ 16 h 17"/>
                <a:gd name="T22" fmla="*/ 1 w 33"/>
                <a:gd name="T23" fmla="*/ 15 h 17"/>
                <a:gd name="T24" fmla="*/ 1 w 33"/>
                <a:gd name="T25" fmla="*/ 10 h 17"/>
                <a:gd name="T26" fmla="*/ 4 w 33"/>
                <a:gd name="T27" fmla="*/ 10 h 17"/>
                <a:gd name="T28" fmla="*/ 5 w 33"/>
                <a:gd name="T29" fmla="*/ 6 h 17"/>
                <a:gd name="T30" fmla="*/ 8 w 33"/>
                <a:gd name="T31" fmla="*/ 6 h 17"/>
                <a:gd name="T32" fmla="*/ 13 w 33"/>
                <a:gd name="T3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17">
                  <a:moveTo>
                    <a:pt x="13" y="0"/>
                  </a:moveTo>
                  <a:cubicBezTo>
                    <a:pt x="14" y="3"/>
                    <a:pt x="20" y="0"/>
                    <a:pt x="19" y="5"/>
                  </a:cubicBezTo>
                  <a:cubicBezTo>
                    <a:pt x="20" y="6"/>
                    <a:pt x="20" y="2"/>
                    <a:pt x="20" y="2"/>
                  </a:cubicBezTo>
                  <a:cubicBezTo>
                    <a:pt x="22" y="2"/>
                    <a:pt x="22" y="4"/>
                    <a:pt x="23" y="5"/>
                  </a:cubicBezTo>
                  <a:cubicBezTo>
                    <a:pt x="24" y="5"/>
                    <a:pt x="26" y="4"/>
                    <a:pt x="26" y="5"/>
                  </a:cubicBezTo>
                  <a:cubicBezTo>
                    <a:pt x="26" y="5"/>
                    <a:pt x="26" y="6"/>
                    <a:pt x="26" y="6"/>
                  </a:cubicBezTo>
                  <a:cubicBezTo>
                    <a:pt x="28" y="7"/>
                    <a:pt x="32" y="5"/>
                    <a:pt x="32" y="7"/>
                  </a:cubicBezTo>
                  <a:cubicBezTo>
                    <a:pt x="33" y="13"/>
                    <a:pt x="25" y="9"/>
                    <a:pt x="22" y="10"/>
                  </a:cubicBezTo>
                  <a:cubicBezTo>
                    <a:pt x="20" y="10"/>
                    <a:pt x="21" y="13"/>
                    <a:pt x="20" y="13"/>
                  </a:cubicBezTo>
                  <a:cubicBezTo>
                    <a:pt x="17" y="15"/>
                    <a:pt x="9" y="14"/>
                    <a:pt x="8" y="13"/>
                  </a:cubicBezTo>
                  <a:cubicBezTo>
                    <a:pt x="6" y="13"/>
                    <a:pt x="7" y="15"/>
                    <a:pt x="6" y="16"/>
                  </a:cubicBezTo>
                  <a:cubicBezTo>
                    <a:pt x="4" y="13"/>
                    <a:pt x="4" y="17"/>
                    <a:pt x="1" y="15"/>
                  </a:cubicBezTo>
                  <a:cubicBezTo>
                    <a:pt x="1" y="14"/>
                    <a:pt x="0" y="11"/>
                    <a:pt x="1" y="10"/>
                  </a:cubicBezTo>
                  <a:cubicBezTo>
                    <a:pt x="1" y="10"/>
                    <a:pt x="3" y="11"/>
                    <a:pt x="4" y="10"/>
                  </a:cubicBezTo>
                  <a:cubicBezTo>
                    <a:pt x="5" y="9"/>
                    <a:pt x="4" y="7"/>
                    <a:pt x="5" y="6"/>
                  </a:cubicBezTo>
                  <a:cubicBezTo>
                    <a:pt x="5" y="6"/>
                    <a:pt x="7" y="7"/>
                    <a:pt x="8" y="6"/>
                  </a:cubicBezTo>
                  <a:cubicBezTo>
                    <a:pt x="9" y="4"/>
                    <a:pt x="12" y="3"/>
                    <a:pt x="13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51" name="Freeform 21"/>
            <p:cNvSpPr>
              <a:spLocks noChangeArrowheads="1"/>
            </p:cNvSpPr>
            <p:nvPr/>
          </p:nvSpPr>
          <p:spPr bwMode="auto">
            <a:xfrm>
              <a:off x="1117600" y="266700"/>
              <a:ext cx="23813" cy="36513"/>
            </a:xfrm>
            <a:custGeom>
              <a:avLst/>
              <a:gdLst>
                <a:gd name="T0" fmla="*/ 6 w 6"/>
                <a:gd name="T1" fmla="*/ 5 h 10"/>
                <a:gd name="T2" fmla="*/ 6 w 6"/>
                <a:gd name="T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" h="10">
                  <a:moveTo>
                    <a:pt x="6" y="5"/>
                  </a:moveTo>
                  <a:cubicBezTo>
                    <a:pt x="3" y="10"/>
                    <a:pt x="0" y="0"/>
                    <a:pt x="6" y="5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52" name="Freeform 22"/>
            <p:cNvSpPr>
              <a:spLocks noChangeArrowheads="1"/>
            </p:cNvSpPr>
            <p:nvPr/>
          </p:nvSpPr>
          <p:spPr bwMode="auto">
            <a:xfrm>
              <a:off x="1166813" y="273050"/>
              <a:ext cx="68263" cy="41275"/>
            </a:xfrm>
            <a:custGeom>
              <a:avLst/>
              <a:gdLst>
                <a:gd name="T0" fmla="*/ 17 w 18"/>
                <a:gd name="T1" fmla="*/ 3 h 11"/>
                <a:gd name="T2" fmla="*/ 4 w 18"/>
                <a:gd name="T3" fmla="*/ 10 h 11"/>
                <a:gd name="T4" fmla="*/ 0 w 18"/>
                <a:gd name="T5" fmla="*/ 6 h 11"/>
                <a:gd name="T6" fmla="*/ 9 w 18"/>
                <a:gd name="T7" fmla="*/ 3 h 11"/>
                <a:gd name="T8" fmla="*/ 17 w 18"/>
                <a:gd name="T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">
                  <a:moveTo>
                    <a:pt x="17" y="3"/>
                  </a:moveTo>
                  <a:cubicBezTo>
                    <a:pt x="18" y="11"/>
                    <a:pt x="8" y="7"/>
                    <a:pt x="4" y="10"/>
                  </a:cubicBezTo>
                  <a:cubicBezTo>
                    <a:pt x="2" y="10"/>
                    <a:pt x="3" y="6"/>
                    <a:pt x="0" y="6"/>
                  </a:cubicBezTo>
                  <a:cubicBezTo>
                    <a:pt x="1" y="2"/>
                    <a:pt x="8" y="7"/>
                    <a:pt x="9" y="3"/>
                  </a:cubicBezTo>
                  <a:cubicBezTo>
                    <a:pt x="9" y="0"/>
                    <a:pt x="12" y="5"/>
                    <a:pt x="17" y="3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53" name="Freeform 23"/>
            <p:cNvSpPr>
              <a:spLocks noChangeArrowheads="1"/>
            </p:cNvSpPr>
            <p:nvPr/>
          </p:nvSpPr>
          <p:spPr bwMode="auto">
            <a:xfrm>
              <a:off x="1541463" y="280988"/>
              <a:ext cx="60325" cy="30163"/>
            </a:xfrm>
            <a:custGeom>
              <a:avLst/>
              <a:gdLst>
                <a:gd name="T0" fmla="*/ 14 w 16"/>
                <a:gd name="T1" fmla="*/ 3 h 8"/>
                <a:gd name="T2" fmla="*/ 14 w 16"/>
                <a:gd name="T3" fmla="*/ 5 h 8"/>
                <a:gd name="T4" fmla="*/ 10 w 16"/>
                <a:gd name="T5" fmla="*/ 7 h 8"/>
                <a:gd name="T6" fmla="*/ 8 w 16"/>
                <a:gd name="T7" fmla="*/ 8 h 8"/>
                <a:gd name="T8" fmla="*/ 4 w 16"/>
                <a:gd name="T9" fmla="*/ 7 h 8"/>
                <a:gd name="T10" fmla="*/ 3 w 16"/>
                <a:gd name="T11" fmla="*/ 8 h 8"/>
                <a:gd name="T12" fmla="*/ 1 w 16"/>
                <a:gd name="T13" fmla="*/ 7 h 8"/>
                <a:gd name="T14" fmla="*/ 14 w 16"/>
                <a:gd name="T15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8">
                  <a:moveTo>
                    <a:pt x="14" y="3"/>
                  </a:moveTo>
                  <a:cubicBezTo>
                    <a:pt x="16" y="4"/>
                    <a:pt x="15" y="5"/>
                    <a:pt x="14" y="5"/>
                  </a:cubicBezTo>
                  <a:cubicBezTo>
                    <a:pt x="13" y="7"/>
                    <a:pt x="12" y="6"/>
                    <a:pt x="10" y="7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7" y="8"/>
                    <a:pt x="6" y="7"/>
                    <a:pt x="4" y="7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1" y="8"/>
                    <a:pt x="1" y="8"/>
                    <a:pt x="1" y="7"/>
                  </a:cubicBezTo>
                  <a:cubicBezTo>
                    <a:pt x="0" y="0"/>
                    <a:pt x="13" y="7"/>
                    <a:pt x="14" y="3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54" name="Freeform 24"/>
            <p:cNvSpPr>
              <a:spLocks noChangeArrowheads="1"/>
            </p:cNvSpPr>
            <p:nvPr/>
          </p:nvSpPr>
          <p:spPr bwMode="auto">
            <a:xfrm>
              <a:off x="1320800" y="295275"/>
              <a:ext cx="33338" cy="19050"/>
            </a:xfrm>
            <a:custGeom>
              <a:avLst/>
              <a:gdLst>
                <a:gd name="T0" fmla="*/ 0 w 9"/>
                <a:gd name="T1" fmla="*/ 3 h 5"/>
                <a:gd name="T2" fmla="*/ 7 w 9"/>
                <a:gd name="T3" fmla="*/ 4 h 5"/>
                <a:gd name="T4" fmla="*/ 0 w 9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5">
                  <a:moveTo>
                    <a:pt x="0" y="3"/>
                  </a:moveTo>
                  <a:cubicBezTo>
                    <a:pt x="0" y="1"/>
                    <a:pt x="9" y="0"/>
                    <a:pt x="7" y="4"/>
                  </a:cubicBezTo>
                  <a:cubicBezTo>
                    <a:pt x="4" y="3"/>
                    <a:pt x="4" y="5"/>
                    <a:pt x="0" y="3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55" name="Freeform 25"/>
            <p:cNvSpPr>
              <a:spLocks noChangeArrowheads="1"/>
            </p:cNvSpPr>
            <p:nvPr/>
          </p:nvSpPr>
          <p:spPr bwMode="auto">
            <a:xfrm>
              <a:off x="1651000" y="300038"/>
              <a:ext cx="19050" cy="19050"/>
            </a:xfrm>
            <a:custGeom>
              <a:avLst/>
              <a:gdLst>
                <a:gd name="T0" fmla="*/ 0 w 5"/>
                <a:gd name="T1" fmla="*/ 0 h 5"/>
                <a:gd name="T2" fmla="*/ 4 w 5"/>
                <a:gd name="T3" fmla="*/ 5 h 5"/>
                <a:gd name="T4" fmla="*/ 0 w 5"/>
                <a:gd name="T5" fmla="*/ 5 h 5"/>
                <a:gd name="T6" fmla="*/ 0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3" y="0"/>
                    <a:pt x="5" y="2"/>
                    <a:pt x="4" y="5"/>
                  </a:cubicBezTo>
                  <a:cubicBezTo>
                    <a:pt x="0" y="5"/>
                    <a:pt x="0" y="5"/>
                    <a:pt x="0" y="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56" name="Freeform 26"/>
            <p:cNvSpPr>
              <a:spLocks noChangeArrowheads="1"/>
            </p:cNvSpPr>
            <p:nvPr/>
          </p:nvSpPr>
          <p:spPr bwMode="auto">
            <a:xfrm>
              <a:off x="1508125" y="330200"/>
              <a:ext cx="374650" cy="112713"/>
            </a:xfrm>
            <a:custGeom>
              <a:avLst/>
              <a:gdLst>
                <a:gd name="T0" fmla="*/ 100 w 100"/>
                <a:gd name="T1" fmla="*/ 16 h 30"/>
                <a:gd name="T2" fmla="*/ 100 w 100"/>
                <a:gd name="T3" fmla="*/ 23 h 30"/>
                <a:gd name="T4" fmla="*/ 96 w 100"/>
                <a:gd name="T5" fmla="*/ 26 h 30"/>
                <a:gd name="T6" fmla="*/ 79 w 100"/>
                <a:gd name="T7" fmla="*/ 26 h 30"/>
                <a:gd name="T8" fmla="*/ 73 w 100"/>
                <a:gd name="T9" fmla="*/ 29 h 30"/>
                <a:gd name="T10" fmla="*/ 69 w 100"/>
                <a:gd name="T11" fmla="*/ 28 h 30"/>
                <a:gd name="T12" fmla="*/ 68 w 100"/>
                <a:gd name="T13" fmla="*/ 29 h 30"/>
                <a:gd name="T14" fmla="*/ 62 w 100"/>
                <a:gd name="T15" fmla="*/ 29 h 30"/>
                <a:gd name="T16" fmla="*/ 62 w 100"/>
                <a:gd name="T17" fmla="*/ 28 h 30"/>
                <a:gd name="T18" fmla="*/ 59 w 100"/>
                <a:gd name="T19" fmla="*/ 29 h 30"/>
                <a:gd name="T20" fmla="*/ 54 w 100"/>
                <a:gd name="T21" fmla="*/ 26 h 30"/>
                <a:gd name="T22" fmla="*/ 33 w 100"/>
                <a:gd name="T23" fmla="*/ 26 h 30"/>
                <a:gd name="T24" fmla="*/ 34 w 100"/>
                <a:gd name="T25" fmla="*/ 23 h 30"/>
                <a:gd name="T26" fmla="*/ 31 w 100"/>
                <a:gd name="T27" fmla="*/ 22 h 30"/>
                <a:gd name="T28" fmla="*/ 28 w 100"/>
                <a:gd name="T29" fmla="*/ 16 h 30"/>
                <a:gd name="T30" fmla="*/ 31 w 100"/>
                <a:gd name="T31" fmla="*/ 14 h 30"/>
                <a:gd name="T32" fmla="*/ 28 w 100"/>
                <a:gd name="T33" fmla="*/ 8 h 30"/>
                <a:gd name="T34" fmla="*/ 16 w 100"/>
                <a:gd name="T35" fmla="*/ 9 h 30"/>
                <a:gd name="T36" fmla="*/ 13 w 100"/>
                <a:gd name="T37" fmla="*/ 7 h 30"/>
                <a:gd name="T38" fmla="*/ 10 w 100"/>
                <a:gd name="T39" fmla="*/ 5 h 30"/>
                <a:gd name="T40" fmla="*/ 5 w 100"/>
                <a:gd name="T41" fmla="*/ 7 h 30"/>
                <a:gd name="T42" fmla="*/ 2 w 100"/>
                <a:gd name="T43" fmla="*/ 1 h 30"/>
                <a:gd name="T44" fmla="*/ 17 w 100"/>
                <a:gd name="T45" fmla="*/ 0 h 30"/>
                <a:gd name="T46" fmla="*/ 20 w 100"/>
                <a:gd name="T47" fmla="*/ 1 h 30"/>
                <a:gd name="T48" fmla="*/ 20 w 100"/>
                <a:gd name="T49" fmla="*/ 4 h 30"/>
                <a:gd name="T50" fmla="*/ 24 w 100"/>
                <a:gd name="T51" fmla="*/ 7 h 30"/>
                <a:gd name="T52" fmla="*/ 37 w 100"/>
                <a:gd name="T53" fmla="*/ 7 h 30"/>
                <a:gd name="T54" fmla="*/ 37 w 100"/>
                <a:gd name="T55" fmla="*/ 14 h 30"/>
                <a:gd name="T56" fmla="*/ 47 w 100"/>
                <a:gd name="T57" fmla="*/ 15 h 30"/>
                <a:gd name="T58" fmla="*/ 47 w 100"/>
                <a:gd name="T59" fmla="*/ 18 h 30"/>
                <a:gd name="T60" fmla="*/ 49 w 100"/>
                <a:gd name="T61" fmla="*/ 16 h 30"/>
                <a:gd name="T62" fmla="*/ 66 w 100"/>
                <a:gd name="T63" fmla="*/ 16 h 30"/>
                <a:gd name="T64" fmla="*/ 69 w 100"/>
                <a:gd name="T65" fmla="*/ 18 h 30"/>
                <a:gd name="T66" fmla="*/ 73 w 100"/>
                <a:gd name="T67" fmla="*/ 15 h 30"/>
                <a:gd name="T68" fmla="*/ 77 w 100"/>
                <a:gd name="T69" fmla="*/ 15 h 30"/>
                <a:gd name="T70" fmla="*/ 100 w 100"/>
                <a:gd name="T71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" h="30">
                  <a:moveTo>
                    <a:pt x="100" y="16"/>
                  </a:moveTo>
                  <a:cubicBezTo>
                    <a:pt x="100" y="23"/>
                    <a:pt x="100" y="23"/>
                    <a:pt x="100" y="23"/>
                  </a:cubicBezTo>
                  <a:cubicBezTo>
                    <a:pt x="98" y="23"/>
                    <a:pt x="96" y="24"/>
                    <a:pt x="96" y="26"/>
                  </a:cubicBezTo>
                  <a:cubicBezTo>
                    <a:pt x="89" y="27"/>
                    <a:pt x="84" y="26"/>
                    <a:pt x="79" y="26"/>
                  </a:cubicBezTo>
                  <a:cubicBezTo>
                    <a:pt x="77" y="26"/>
                    <a:pt x="75" y="29"/>
                    <a:pt x="73" y="29"/>
                  </a:cubicBezTo>
                  <a:cubicBezTo>
                    <a:pt x="71" y="29"/>
                    <a:pt x="71" y="28"/>
                    <a:pt x="69" y="28"/>
                  </a:cubicBezTo>
                  <a:cubicBezTo>
                    <a:pt x="70" y="28"/>
                    <a:pt x="68" y="29"/>
                    <a:pt x="68" y="29"/>
                  </a:cubicBezTo>
                  <a:cubicBezTo>
                    <a:pt x="67" y="29"/>
                    <a:pt x="62" y="29"/>
                    <a:pt x="62" y="29"/>
                  </a:cubicBezTo>
                  <a:cubicBezTo>
                    <a:pt x="62" y="29"/>
                    <a:pt x="62" y="28"/>
                    <a:pt x="62" y="28"/>
                  </a:cubicBezTo>
                  <a:cubicBezTo>
                    <a:pt x="61" y="27"/>
                    <a:pt x="59" y="29"/>
                    <a:pt x="59" y="29"/>
                  </a:cubicBezTo>
                  <a:cubicBezTo>
                    <a:pt x="56" y="28"/>
                    <a:pt x="56" y="26"/>
                    <a:pt x="54" y="26"/>
                  </a:cubicBezTo>
                  <a:cubicBezTo>
                    <a:pt x="48" y="26"/>
                    <a:pt x="41" y="30"/>
                    <a:pt x="33" y="26"/>
                  </a:cubicBezTo>
                  <a:cubicBezTo>
                    <a:pt x="33" y="25"/>
                    <a:pt x="34" y="25"/>
                    <a:pt x="34" y="23"/>
                  </a:cubicBezTo>
                  <a:cubicBezTo>
                    <a:pt x="34" y="21"/>
                    <a:pt x="32" y="23"/>
                    <a:pt x="31" y="22"/>
                  </a:cubicBezTo>
                  <a:cubicBezTo>
                    <a:pt x="30" y="20"/>
                    <a:pt x="31" y="17"/>
                    <a:pt x="28" y="16"/>
                  </a:cubicBezTo>
                  <a:cubicBezTo>
                    <a:pt x="29" y="15"/>
                    <a:pt x="31" y="15"/>
                    <a:pt x="31" y="14"/>
                  </a:cubicBezTo>
                  <a:cubicBezTo>
                    <a:pt x="31" y="11"/>
                    <a:pt x="27" y="12"/>
                    <a:pt x="28" y="8"/>
                  </a:cubicBezTo>
                  <a:cubicBezTo>
                    <a:pt x="26" y="10"/>
                    <a:pt x="20" y="9"/>
                    <a:pt x="16" y="9"/>
                  </a:cubicBezTo>
                  <a:cubicBezTo>
                    <a:pt x="13" y="11"/>
                    <a:pt x="14" y="7"/>
                    <a:pt x="13" y="7"/>
                  </a:cubicBezTo>
                  <a:cubicBezTo>
                    <a:pt x="12" y="6"/>
                    <a:pt x="10" y="7"/>
                    <a:pt x="10" y="5"/>
                  </a:cubicBezTo>
                  <a:cubicBezTo>
                    <a:pt x="9" y="6"/>
                    <a:pt x="7" y="7"/>
                    <a:pt x="5" y="7"/>
                  </a:cubicBezTo>
                  <a:cubicBezTo>
                    <a:pt x="9" y="2"/>
                    <a:pt x="0" y="6"/>
                    <a:pt x="2" y="1"/>
                  </a:cubicBezTo>
                  <a:cubicBezTo>
                    <a:pt x="8" y="2"/>
                    <a:pt x="12" y="0"/>
                    <a:pt x="17" y="0"/>
                  </a:cubicBezTo>
                  <a:cubicBezTo>
                    <a:pt x="17" y="1"/>
                    <a:pt x="19" y="0"/>
                    <a:pt x="20" y="1"/>
                  </a:cubicBezTo>
                  <a:cubicBezTo>
                    <a:pt x="20" y="1"/>
                    <a:pt x="20" y="3"/>
                    <a:pt x="20" y="4"/>
                  </a:cubicBezTo>
                  <a:cubicBezTo>
                    <a:pt x="21" y="5"/>
                    <a:pt x="25" y="3"/>
                    <a:pt x="24" y="7"/>
                  </a:cubicBezTo>
                  <a:cubicBezTo>
                    <a:pt x="28" y="3"/>
                    <a:pt x="32" y="7"/>
                    <a:pt x="37" y="7"/>
                  </a:cubicBezTo>
                  <a:cubicBezTo>
                    <a:pt x="36" y="11"/>
                    <a:pt x="39" y="11"/>
                    <a:pt x="37" y="14"/>
                  </a:cubicBezTo>
                  <a:cubicBezTo>
                    <a:pt x="39" y="14"/>
                    <a:pt x="43" y="13"/>
                    <a:pt x="47" y="15"/>
                  </a:cubicBezTo>
                  <a:cubicBezTo>
                    <a:pt x="48" y="15"/>
                    <a:pt x="40" y="18"/>
                    <a:pt x="47" y="18"/>
                  </a:cubicBezTo>
                  <a:cubicBezTo>
                    <a:pt x="48" y="18"/>
                    <a:pt x="48" y="16"/>
                    <a:pt x="49" y="16"/>
                  </a:cubicBezTo>
                  <a:cubicBezTo>
                    <a:pt x="54" y="16"/>
                    <a:pt x="60" y="16"/>
                    <a:pt x="66" y="16"/>
                  </a:cubicBezTo>
                  <a:cubicBezTo>
                    <a:pt x="67" y="16"/>
                    <a:pt x="69" y="18"/>
                    <a:pt x="69" y="18"/>
                  </a:cubicBezTo>
                  <a:cubicBezTo>
                    <a:pt x="72" y="17"/>
                    <a:pt x="66" y="15"/>
                    <a:pt x="73" y="15"/>
                  </a:cubicBezTo>
                  <a:cubicBezTo>
                    <a:pt x="75" y="15"/>
                    <a:pt x="76" y="15"/>
                    <a:pt x="77" y="15"/>
                  </a:cubicBezTo>
                  <a:cubicBezTo>
                    <a:pt x="83" y="14"/>
                    <a:pt x="92" y="14"/>
                    <a:pt x="100" y="16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57" name="Freeform 27"/>
            <p:cNvSpPr>
              <a:spLocks noChangeArrowheads="1"/>
            </p:cNvSpPr>
            <p:nvPr/>
          </p:nvSpPr>
          <p:spPr bwMode="auto">
            <a:xfrm>
              <a:off x="4699000" y="325438"/>
              <a:ext cx="376238" cy="269875"/>
            </a:xfrm>
            <a:custGeom>
              <a:avLst/>
              <a:gdLst>
                <a:gd name="T0" fmla="*/ 82 w 100"/>
                <a:gd name="T1" fmla="*/ 2 h 72"/>
                <a:gd name="T2" fmla="*/ 99 w 100"/>
                <a:gd name="T3" fmla="*/ 1 h 72"/>
                <a:gd name="T4" fmla="*/ 98 w 100"/>
                <a:gd name="T5" fmla="*/ 8 h 72"/>
                <a:gd name="T6" fmla="*/ 79 w 100"/>
                <a:gd name="T7" fmla="*/ 10 h 72"/>
                <a:gd name="T8" fmla="*/ 77 w 100"/>
                <a:gd name="T9" fmla="*/ 13 h 72"/>
                <a:gd name="T10" fmla="*/ 74 w 100"/>
                <a:gd name="T11" fmla="*/ 13 h 72"/>
                <a:gd name="T12" fmla="*/ 71 w 100"/>
                <a:gd name="T13" fmla="*/ 16 h 72"/>
                <a:gd name="T14" fmla="*/ 68 w 100"/>
                <a:gd name="T15" fmla="*/ 15 h 72"/>
                <a:gd name="T16" fmla="*/ 63 w 100"/>
                <a:gd name="T17" fmla="*/ 16 h 72"/>
                <a:gd name="T18" fmla="*/ 57 w 100"/>
                <a:gd name="T19" fmla="*/ 17 h 72"/>
                <a:gd name="T20" fmla="*/ 56 w 100"/>
                <a:gd name="T21" fmla="*/ 20 h 72"/>
                <a:gd name="T22" fmla="*/ 49 w 100"/>
                <a:gd name="T23" fmla="*/ 24 h 72"/>
                <a:gd name="T24" fmla="*/ 44 w 100"/>
                <a:gd name="T25" fmla="*/ 27 h 72"/>
                <a:gd name="T26" fmla="*/ 42 w 100"/>
                <a:gd name="T27" fmla="*/ 30 h 72"/>
                <a:gd name="T28" fmla="*/ 40 w 100"/>
                <a:gd name="T29" fmla="*/ 33 h 72"/>
                <a:gd name="T30" fmla="*/ 33 w 100"/>
                <a:gd name="T31" fmla="*/ 36 h 72"/>
                <a:gd name="T32" fmla="*/ 32 w 100"/>
                <a:gd name="T33" fmla="*/ 37 h 72"/>
                <a:gd name="T34" fmla="*/ 26 w 100"/>
                <a:gd name="T35" fmla="*/ 40 h 72"/>
                <a:gd name="T36" fmla="*/ 23 w 100"/>
                <a:gd name="T37" fmla="*/ 45 h 72"/>
                <a:gd name="T38" fmla="*/ 25 w 100"/>
                <a:gd name="T39" fmla="*/ 54 h 72"/>
                <a:gd name="T40" fmla="*/ 20 w 100"/>
                <a:gd name="T41" fmla="*/ 57 h 72"/>
                <a:gd name="T42" fmla="*/ 23 w 100"/>
                <a:gd name="T43" fmla="*/ 62 h 72"/>
                <a:gd name="T44" fmla="*/ 22 w 100"/>
                <a:gd name="T45" fmla="*/ 64 h 72"/>
                <a:gd name="T46" fmla="*/ 23 w 100"/>
                <a:gd name="T47" fmla="*/ 65 h 72"/>
                <a:gd name="T48" fmla="*/ 25 w 100"/>
                <a:gd name="T49" fmla="*/ 64 h 72"/>
                <a:gd name="T50" fmla="*/ 29 w 100"/>
                <a:gd name="T51" fmla="*/ 66 h 72"/>
                <a:gd name="T52" fmla="*/ 27 w 100"/>
                <a:gd name="T53" fmla="*/ 72 h 72"/>
                <a:gd name="T54" fmla="*/ 15 w 100"/>
                <a:gd name="T55" fmla="*/ 72 h 72"/>
                <a:gd name="T56" fmla="*/ 16 w 100"/>
                <a:gd name="T57" fmla="*/ 69 h 72"/>
                <a:gd name="T58" fmla="*/ 12 w 100"/>
                <a:gd name="T59" fmla="*/ 68 h 72"/>
                <a:gd name="T60" fmla="*/ 9 w 100"/>
                <a:gd name="T61" fmla="*/ 65 h 72"/>
                <a:gd name="T62" fmla="*/ 6 w 100"/>
                <a:gd name="T63" fmla="*/ 65 h 72"/>
                <a:gd name="T64" fmla="*/ 2 w 100"/>
                <a:gd name="T65" fmla="*/ 65 h 72"/>
                <a:gd name="T66" fmla="*/ 1 w 100"/>
                <a:gd name="T67" fmla="*/ 55 h 72"/>
                <a:gd name="T68" fmla="*/ 8 w 100"/>
                <a:gd name="T69" fmla="*/ 52 h 72"/>
                <a:gd name="T70" fmla="*/ 6 w 100"/>
                <a:gd name="T71" fmla="*/ 51 h 72"/>
                <a:gd name="T72" fmla="*/ 8 w 100"/>
                <a:gd name="T73" fmla="*/ 48 h 72"/>
                <a:gd name="T74" fmla="*/ 15 w 100"/>
                <a:gd name="T75" fmla="*/ 45 h 72"/>
                <a:gd name="T76" fmla="*/ 15 w 100"/>
                <a:gd name="T77" fmla="*/ 40 h 72"/>
                <a:gd name="T78" fmla="*/ 19 w 100"/>
                <a:gd name="T79" fmla="*/ 38 h 72"/>
                <a:gd name="T80" fmla="*/ 22 w 100"/>
                <a:gd name="T81" fmla="*/ 34 h 72"/>
                <a:gd name="T82" fmla="*/ 22 w 100"/>
                <a:gd name="T83" fmla="*/ 27 h 72"/>
                <a:gd name="T84" fmla="*/ 33 w 100"/>
                <a:gd name="T85" fmla="*/ 23 h 72"/>
                <a:gd name="T86" fmla="*/ 35 w 100"/>
                <a:gd name="T87" fmla="*/ 20 h 72"/>
                <a:gd name="T88" fmla="*/ 36 w 100"/>
                <a:gd name="T89" fmla="*/ 22 h 72"/>
                <a:gd name="T90" fmla="*/ 39 w 100"/>
                <a:gd name="T91" fmla="*/ 19 h 72"/>
                <a:gd name="T92" fmla="*/ 40 w 100"/>
                <a:gd name="T93" fmla="*/ 16 h 72"/>
                <a:gd name="T94" fmla="*/ 47 w 100"/>
                <a:gd name="T95" fmla="*/ 15 h 72"/>
                <a:gd name="T96" fmla="*/ 56 w 100"/>
                <a:gd name="T97" fmla="*/ 13 h 72"/>
                <a:gd name="T98" fmla="*/ 57 w 100"/>
                <a:gd name="T99" fmla="*/ 12 h 72"/>
                <a:gd name="T100" fmla="*/ 60 w 100"/>
                <a:gd name="T101" fmla="*/ 13 h 72"/>
                <a:gd name="T102" fmla="*/ 61 w 100"/>
                <a:gd name="T103" fmla="*/ 10 h 72"/>
                <a:gd name="T104" fmla="*/ 63 w 100"/>
                <a:gd name="T105" fmla="*/ 10 h 72"/>
                <a:gd name="T106" fmla="*/ 72 w 100"/>
                <a:gd name="T107" fmla="*/ 9 h 72"/>
                <a:gd name="T108" fmla="*/ 75 w 100"/>
                <a:gd name="T109" fmla="*/ 8 h 72"/>
                <a:gd name="T110" fmla="*/ 77 w 100"/>
                <a:gd name="T111" fmla="*/ 6 h 72"/>
                <a:gd name="T112" fmla="*/ 82 w 100"/>
                <a:gd name="T113" fmla="*/ 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" h="72">
                  <a:moveTo>
                    <a:pt x="82" y="2"/>
                  </a:moveTo>
                  <a:cubicBezTo>
                    <a:pt x="87" y="5"/>
                    <a:pt x="93" y="0"/>
                    <a:pt x="99" y="1"/>
                  </a:cubicBezTo>
                  <a:cubicBezTo>
                    <a:pt x="100" y="4"/>
                    <a:pt x="97" y="4"/>
                    <a:pt x="98" y="8"/>
                  </a:cubicBezTo>
                  <a:cubicBezTo>
                    <a:pt x="93" y="5"/>
                    <a:pt x="86" y="10"/>
                    <a:pt x="79" y="10"/>
                  </a:cubicBezTo>
                  <a:cubicBezTo>
                    <a:pt x="78" y="10"/>
                    <a:pt x="78" y="13"/>
                    <a:pt x="77" y="13"/>
                  </a:cubicBezTo>
                  <a:cubicBezTo>
                    <a:pt x="76" y="14"/>
                    <a:pt x="74" y="13"/>
                    <a:pt x="74" y="13"/>
                  </a:cubicBezTo>
                  <a:cubicBezTo>
                    <a:pt x="74" y="13"/>
                    <a:pt x="71" y="16"/>
                    <a:pt x="71" y="16"/>
                  </a:cubicBezTo>
                  <a:cubicBezTo>
                    <a:pt x="70" y="16"/>
                    <a:pt x="70" y="14"/>
                    <a:pt x="68" y="15"/>
                  </a:cubicBezTo>
                  <a:cubicBezTo>
                    <a:pt x="67" y="15"/>
                    <a:pt x="65" y="15"/>
                    <a:pt x="63" y="16"/>
                  </a:cubicBezTo>
                  <a:cubicBezTo>
                    <a:pt x="62" y="16"/>
                    <a:pt x="59" y="17"/>
                    <a:pt x="57" y="17"/>
                  </a:cubicBezTo>
                  <a:cubicBezTo>
                    <a:pt x="55" y="18"/>
                    <a:pt x="57" y="19"/>
                    <a:pt x="56" y="20"/>
                  </a:cubicBezTo>
                  <a:cubicBezTo>
                    <a:pt x="55" y="21"/>
                    <a:pt x="49" y="20"/>
                    <a:pt x="49" y="24"/>
                  </a:cubicBezTo>
                  <a:cubicBezTo>
                    <a:pt x="48" y="26"/>
                    <a:pt x="45" y="27"/>
                    <a:pt x="44" y="27"/>
                  </a:cubicBezTo>
                  <a:cubicBezTo>
                    <a:pt x="44" y="28"/>
                    <a:pt x="42" y="29"/>
                    <a:pt x="42" y="30"/>
                  </a:cubicBezTo>
                  <a:cubicBezTo>
                    <a:pt x="41" y="31"/>
                    <a:pt x="40" y="31"/>
                    <a:pt x="40" y="33"/>
                  </a:cubicBezTo>
                  <a:cubicBezTo>
                    <a:pt x="35" y="34"/>
                    <a:pt x="36" y="32"/>
                    <a:pt x="33" y="36"/>
                  </a:cubicBezTo>
                  <a:cubicBezTo>
                    <a:pt x="33" y="36"/>
                    <a:pt x="32" y="35"/>
                    <a:pt x="32" y="37"/>
                  </a:cubicBezTo>
                  <a:cubicBezTo>
                    <a:pt x="32" y="39"/>
                    <a:pt x="28" y="38"/>
                    <a:pt x="26" y="40"/>
                  </a:cubicBezTo>
                  <a:cubicBezTo>
                    <a:pt x="26" y="42"/>
                    <a:pt x="28" y="47"/>
                    <a:pt x="23" y="45"/>
                  </a:cubicBezTo>
                  <a:cubicBezTo>
                    <a:pt x="24" y="48"/>
                    <a:pt x="22" y="54"/>
                    <a:pt x="25" y="54"/>
                  </a:cubicBezTo>
                  <a:cubicBezTo>
                    <a:pt x="24" y="55"/>
                    <a:pt x="22" y="56"/>
                    <a:pt x="20" y="57"/>
                  </a:cubicBezTo>
                  <a:cubicBezTo>
                    <a:pt x="19" y="60"/>
                    <a:pt x="24" y="59"/>
                    <a:pt x="23" y="62"/>
                  </a:cubicBezTo>
                  <a:cubicBezTo>
                    <a:pt x="23" y="62"/>
                    <a:pt x="21" y="63"/>
                    <a:pt x="22" y="64"/>
                  </a:cubicBezTo>
                  <a:cubicBezTo>
                    <a:pt x="22" y="63"/>
                    <a:pt x="24" y="65"/>
                    <a:pt x="23" y="65"/>
                  </a:cubicBezTo>
                  <a:cubicBezTo>
                    <a:pt x="24" y="65"/>
                    <a:pt x="25" y="64"/>
                    <a:pt x="25" y="64"/>
                  </a:cubicBezTo>
                  <a:cubicBezTo>
                    <a:pt x="26" y="64"/>
                    <a:pt x="26" y="67"/>
                    <a:pt x="29" y="66"/>
                  </a:cubicBezTo>
                  <a:cubicBezTo>
                    <a:pt x="29" y="69"/>
                    <a:pt x="27" y="69"/>
                    <a:pt x="27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1"/>
                    <a:pt x="17" y="70"/>
                    <a:pt x="16" y="69"/>
                  </a:cubicBezTo>
                  <a:cubicBezTo>
                    <a:pt x="15" y="68"/>
                    <a:pt x="14" y="69"/>
                    <a:pt x="12" y="68"/>
                  </a:cubicBezTo>
                  <a:cubicBezTo>
                    <a:pt x="11" y="67"/>
                    <a:pt x="10" y="65"/>
                    <a:pt x="9" y="65"/>
                  </a:cubicBezTo>
                  <a:cubicBezTo>
                    <a:pt x="9" y="65"/>
                    <a:pt x="7" y="65"/>
                    <a:pt x="6" y="65"/>
                  </a:cubicBezTo>
                  <a:cubicBezTo>
                    <a:pt x="5" y="64"/>
                    <a:pt x="5" y="65"/>
                    <a:pt x="2" y="65"/>
                  </a:cubicBezTo>
                  <a:cubicBezTo>
                    <a:pt x="2" y="62"/>
                    <a:pt x="0" y="60"/>
                    <a:pt x="1" y="55"/>
                  </a:cubicBezTo>
                  <a:cubicBezTo>
                    <a:pt x="5" y="60"/>
                    <a:pt x="1" y="50"/>
                    <a:pt x="8" y="52"/>
                  </a:cubicBezTo>
                  <a:cubicBezTo>
                    <a:pt x="9" y="51"/>
                    <a:pt x="6" y="51"/>
                    <a:pt x="6" y="51"/>
                  </a:cubicBezTo>
                  <a:cubicBezTo>
                    <a:pt x="7" y="50"/>
                    <a:pt x="11" y="49"/>
                    <a:pt x="8" y="48"/>
                  </a:cubicBezTo>
                  <a:cubicBezTo>
                    <a:pt x="9" y="46"/>
                    <a:pt x="12" y="46"/>
                    <a:pt x="15" y="45"/>
                  </a:cubicBezTo>
                  <a:cubicBezTo>
                    <a:pt x="14" y="43"/>
                    <a:pt x="19" y="41"/>
                    <a:pt x="15" y="40"/>
                  </a:cubicBezTo>
                  <a:cubicBezTo>
                    <a:pt x="15" y="38"/>
                    <a:pt x="17" y="39"/>
                    <a:pt x="19" y="38"/>
                  </a:cubicBezTo>
                  <a:cubicBezTo>
                    <a:pt x="19" y="36"/>
                    <a:pt x="20" y="35"/>
                    <a:pt x="22" y="34"/>
                  </a:cubicBezTo>
                  <a:cubicBezTo>
                    <a:pt x="19" y="32"/>
                    <a:pt x="23" y="32"/>
                    <a:pt x="22" y="27"/>
                  </a:cubicBezTo>
                  <a:cubicBezTo>
                    <a:pt x="27" y="27"/>
                    <a:pt x="29" y="24"/>
                    <a:pt x="33" y="23"/>
                  </a:cubicBezTo>
                  <a:cubicBezTo>
                    <a:pt x="35" y="24"/>
                    <a:pt x="34" y="21"/>
                    <a:pt x="35" y="20"/>
                  </a:cubicBezTo>
                  <a:cubicBezTo>
                    <a:pt x="35" y="20"/>
                    <a:pt x="36" y="21"/>
                    <a:pt x="36" y="22"/>
                  </a:cubicBezTo>
                  <a:cubicBezTo>
                    <a:pt x="37" y="21"/>
                    <a:pt x="38" y="20"/>
                    <a:pt x="39" y="19"/>
                  </a:cubicBezTo>
                  <a:cubicBezTo>
                    <a:pt x="39" y="18"/>
                    <a:pt x="40" y="18"/>
                    <a:pt x="40" y="16"/>
                  </a:cubicBezTo>
                  <a:cubicBezTo>
                    <a:pt x="43" y="16"/>
                    <a:pt x="45" y="16"/>
                    <a:pt x="47" y="15"/>
                  </a:cubicBezTo>
                  <a:cubicBezTo>
                    <a:pt x="49" y="13"/>
                    <a:pt x="51" y="14"/>
                    <a:pt x="56" y="13"/>
                  </a:cubicBezTo>
                  <a:cubicBezTo>
                    <a:pt x="57" y="13"/>
                    <a:pt x="56" y="12"/>
                    <a:pt x="57" y="12"/>
                  </a:cubicBezTo>
                  <a:cubicBezTo>
                    <a:pt x="59" y="11"/>
                    <a:pt x="60" y="13"/>
                    <a:pt x="60" y="13"/>
                  </a:cubicBezTo>
                  <a:cubicBezTo>
                    <a:pt x="62" y="13"/>
                    <a:pt x="59" y="10"/>
                    <a:pt x="61" y="10"/>
                  </a:cubicBezTo>
                  <a:cubicBezTo>
                    <a:pt x="62" y="10"/>
                    <a:pt x="62" y="10"/>
                    <a:pt x="63" y="10"/>
                  </a:cubicBezTo>
                  <a:cubicBezTo>
                    <a:pt x="64" y="10"/>
                    <a:pt x="68" y="10"/>
                    <a:pt x="72" y="9"/>
                  </a:cubicBezTo>
                  <a:cubicBezTo>
                    <a:pt x="75" y="8"/>
                    <a:pt x="74" y="9"/>
                    <a:pt x="75" y="8"/>
                  </a:cubicBezTo>
                  <a:cubicBezTo>
                    <a:pt x="75" y="8"/>
                    <a:pt x="77" y="6"/>
                    <a:pt x="77" y="6"/>
                  </a:cubicBezTo>
                  <a:cubicBezTo>
                    <a:pt x="81" y="4"/>
                    <a:pt x="82" y="9"/>
                    <a:pt x="82" y="2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58" name="Freeform 28"/>
            <p:cNvSpPr>
              <a:spLocks noChangeArrowheads="1"/>
            </p:cNvSpPr>
            <p:nvPr/>
          </p:nvSpPr>
          <p:spPr bwMode="auto">
            <a:xfrm>
              <a:off x="1411288" y="341313"/>
              <a:ext cx="41275" cy="19050"/>
            </a:xfrm>
            <a:custGeom>
              <a:avLst/>
              <a:gdLst>
                <a:gd name="T0" fmla="*/ 8 w 11"/>
                <a:gd name="T1" fmla="*/ 1 h 5"/>
                <a:gd name="T2" fmla="*/ 11 w 11"/>
                <a:gd name="T3" fmla="*/ 1 h 5"/>
                <a:gd name="T4" fmla="*/ 8 w 11"/>
                <a:gd name="T5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5">
                  <a:moveTo>
                    <a:pt x="8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1" y="5"/>
                    <a:pt x="0" y="0"/>
                    <a:pt x="8" y="1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59" name="Freeform 29"/>
            <p:cNvSpPr>
              <a:spLocks noChangeArrowheads="1"/>
            </p:cNvSpPr>
            <p:nvPr/>
          </p:nvSpPr>
          <p:spPr bwMode="auto">
            <a:xfrm>
              <a:off x="6534150" y="363538"/>
              <a:ext cx="115888" cy="90488"/>
            </a:xfrm>
            <a:custGeom>
              <a:avLst/>
              <a:gdLst>
                <a:gd name="T0" fmla="*/ 8 w 31"/>
                <a:gd name="T1" fmla="*/ 0 h 24"/>
                <a:gd name="T2" fmla="*/ 10 w 31"/>
                <a:gd name="T3" fmla="*/ 2 h 24"/>
                <a:gd name="T4" fmla="*/ 18 w 31"/>
                <a:gd name="T5" fmla="*/ 6 h 24"/>
                <a:gd name="T6" fmla="*/ 22 w 31"/>
                <a:gd name="T7" fmla="*/ 3 h 24"/>
                <a:gd name="T8" fmla="*/ 31 w 31"/>
                <a:gd name="T9" fmla="*/ 5 h 24"/>
                <a:gd name="T10" fmla="*/ 28 w 31"/>
                <a:gd name="T11" fmla="*/ 12 h 24"/>
                <a:gd name="T12" fmla="*/ 17 w 31"/>
                <a:gd name="T13" fmla="*/ 14 h 24"/>
                <a:gd name="T14" fmla="*/ 17 w 31"/>
                <a:gd name="T15" fmla="*/ 16 h 24"/>
                <a:gd name="T16" fmla="*/ 14 w 31"/>
                <a:gd name="T17" fmla="*/ 19 h 24"/>
                <a:gd name="T18" fmla="*/ 10 w 31"/>
                <a:gd name="T19" fmla="*/ 20 h 24"/>
                <a:gd name="T20" fmla="*/ 4 w 31"/>
                <a:gd name="T21" fmla="*/ 17 h 24"/>
                <a:gd name="T22" fmla="*/ 0 w 31"/>
                <a:gd name="T23" fmla="*/ 6 h 24"/>
                <a:gd name="T24" fmla="*/ 8 w 31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4">
                  <a:moveTo>
                    <a:pt x="8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1" y="5"/>
                    <a:pt x="16" y="4"/>
                    <a:pt x="18" y="6"/>
                  </a:cubicBezTo>
                  <a:cubicBezTo>
                    <a:pt x="21" y="7"/>
                    <a:pt x="22" y="3"/>
                    <a:pt x="22" y="3"/>
                  </a:cubicBezTo>
                  <a:cubicBezTo>
                    <a:pt x="24" y="3"/>
                    <a:pt x="26" y="6"/>
                    <a:pt x="31" y="5"/>
                  </a:cubicBezTo>
                  <a:cubicBezTo>
                    <a:pt x="30" y="6"/>
                    <a:pt x="23" y="9"/>
                    <a:pt x="28" y="12"/>
                  </a:cubicBezTo>
                  <a:cubicBezTo>
                    <a:pt x="27" y="15"/>
                    <a:pt x="22" y="14"/>
                    <a:pt x="17" y="14"/>
                  </a:cubicBezTo>
                  <a:cubicBezTo>
                    <a:pt x="15" y="15"/>
                    <a:pt x="16" y="16"/>
                    <a:pt x="17" y="16"/>
                  </a:cubicBezTo>
                  <a:cubicBezTo>
                    <a:pt x="18" y="18"/>
                    <a:pt x="9" y="17"/>
                    <a:pt x="14" y="19"/>
                  </a:cubicBezTo>
                  <a:cubicBezTo>
                    <a:pt x="14" y="24"/>
                    <a:pt x="9" y="16"/>
                    <a:pt x="10" y="20"/>
                  </a:cubicBezTo>
                  <a:cubicBezTo>
                    <a:pt x="8" y="19"/>
                    <a:pt x="9" y="16"/>
                    <a:pt x="4" y="17"/>
                  </a:cubicBezTo>
                  <a:cubicBezTo>
                    <a:pt x="3" y="13"/>
                    <a:pt x="4" y="7"/>
                    <a:pt x="0" y="6"/>
                  </a:cubicBezTo>
                  <a:cubicBezTo>
                    <a:pt x="1" y="3"/>
                    <a:pt x="9" y="6"/>
                    <a:pt x="8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60" name="Freeform 30"/>
            <p:cNvSpPr>
              <a:spLocks noChangeArrowheads="1"/>
            </p:cNvSpPr>
            <p:nvPr/>
          </p:nvSpPr>
          <p:spPr bwMode="auto">
            <a:xfrm>
              <a:off x="1031875" y="374650"/>
              <a:ext cx="30163" cy="22225"/>
            </a:xfrm>
            <a:custGeom>
              <a:avLst/>
              <a:gdLst>
                <a:gd name="T0" fmla="*/ 4 w 8"/>
                <a:gd name="T1" fmla="*/ 0 h 6"/>
                <a:gd name="T2" fmla="*/ 5 w 8"/>
                <a:gd name="T3" fmla="*/ 6 h 6"/>
                <a:gd name="T4" fmla="*/ 0 w 8"/>
                <a:gd name="T5" fmla="*/ 4 h 6"/>
                <a:gd name="T6" fmla="*/ 4 w 8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6">
                  <a:moveTo>
                    <a:pt x="4" y="0"/>
                  </a:moveTo>
                  <a:cubicBezTo>
                    <a:pt x="8" y="1"/>
                    <a:pt x="5" y="2"/>
                    <a:pt x="5" y="6"/>
                  </a:cubicBezTo>
                  <a:cubicBezTo>
                    <a:pt x="4" y="5"/>
                    <a:pt x="2" y="4"/>
                    <a:pt x="0" y="4"/>
                  </a:cubicBezTo>
                  <a:cubicBezTo>
                    <a:pt x="0" y="2"/>
                    <a:pt x="4" y="3"/>
                    <a:pt x="4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61" name="Freeform 31"/>
            <p:cNvSpPr>
              <a:spLocks noChangeArrowheads="1"/>
            </p:cNvSpPr>
            <p:nvPr/>
          </p:nvSpPr>
          <p:spPr bwMode="auto">
            <a:xfrm>
              <a:off x="6661150" y="374650"/>
              <a:ext cx="52388" cy="49213"/>
            </a:xfrm>
            <a:custGeom>
              <a:avLst/>
              <a:gdLst>
                <a:gd name="T0" fmla="*/ 0 w 14"/>
                <a:gd name="T1" fmla="*/ 4 h 13"/>
                <a:gd name="T2" fmla="*/ 14 w 14"/>
                <a:gd name="T3" fmla="*/ 7 h 13"/>
                <a:gd name="T4" fmla="*/ 8 w 14"/>
                <a:gd name="T5" fmla="*/ 13 h 13"/>
                <a:gd name="T6" fmla="*/ 5 w 14"/>
                <a:gd name="T7" fmla="*/ 10 h 13"/>
                <a:gd name="T8" fmla="*/ 3 w 14"/>
                <a:gd name="T9" fmla="*/ 10 h 13"/>
                <a:gd name="T10" fmla="*/ 0 w 14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3">
                  <a:moveTo>
                    <a:pt x="0" y="4"/>
                  </a:moveTo>
                  <a:cubicBezTo>
                    <a:pt x="4" y="0"/>
                    <a:pt x="12" y="4"/>
                    <a:pt x="14" y="7"/>
                  </a:cubicBezTo>
                  <a:cubicBezTo>
                    <a:pt x="13" y="10"/>
                    <a:pt x="7" y="8"/>
                    <a:pt x="8" y="13"/>
                  </a:cubicBezTo>
                  <a:cubicBezTo>
                    <a:pt x="6" y="13"/>
                    <a:pt x="6" y="10"/>
                    <a:pt x="5" y="10"/>
                  </a:cubicBezTo>
                  <a:cubicBezTo>
                    <a:pt x="5" y="10"/>
                    <a:pt x="3" y="10"/>
                    <a:pt x="3" y="10"/>
                  </a:cubicBezTo>
                  <a:cubicBezTo>
                    <a:pt x="1" y="8"/>
                    <a:pt x="3" y="5"/>
                    <a:pt x="0" y="4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62" name="Freeform 32"/>
            <p:cNvSpPr>
              <a:spLocks noChangeArrowheads="1"/>
            </p:cNvSpPr>
            <p:nvPr/>
          </p:nvSpPr>
          <p:spPr bwMode="auto">
            <a:xfrm>
              <a:off x="6727825" y="390525"/>
              <a:ext cx="79375" cy="44450"/>
            </a:xfrm>
            <a:custGeom>
              <a:avLst/>
              <a:gdLst>
                <a:gd name="T0" fmla="*/ 1 w 21"/>
                <a:gd name="T1" fmla="*/ 2 h 12"/>
                <a:gd name="T2" fmla="*/ 4 w 21"/>
                <a:gd name="T3" fmla="*/ 2 h 12"/>
                <a:gd name="T4" fmla="*/ 11 w 21"/>
                <a:gd name="T5" fmla="*/ 5 h 12"/>
                <a:gd name="T6" fmla="*/ 18 w 21"/>
                <a:gd name="T7" fmla="*/ 7 h 12"/>
                <a:gd name="T8" fmla="*/ 21 w 21"/>
                <a:gd name="T9" fmla="*/ 10 h 12"/>
                <a:gd name="T10" fmla="*/ 4 w 21"/>
                <a:gd name="T11" fmla="*/ 7 h 12"/>
                <a:gd name="T12" fmla="*/ 1 w 21"/>
                <a:gd name="T13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2">
                  <a:moveTo>
                    <a:pt x="1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8" y="0"/>
                    <a:pt x="8" y="4"/>
                    <a:pt x="11" y="5"/>
                  </a:cubicBezTo>
                  <a:cubicBezTo>
                    <a:pt x="14" y="5"/>
                    <a:pt x="16" y="6"/>
                    <a:pt x="18" y="7"/>
                  </a:cubicBezTo>
                  <a:cubicBezTo>
                    <a:pt x="20" y="8"/>
                    <a:pt x="21" y="7"/>
                    <a:pt x="21" y="10"/>
                  </a:cubicBezTo>
                  <a:cubicBezTo>
                    <a:pt x="13" y="12"/>
                    <a:pt x="10" y="8"/>
                    <a:pt x="4" y="7"/>
                  </a:cubicBezTo>
                  <a:cubicBezTo>
                    <a:pt x="6" y="3"/>
                    <a:pt x="0" y="6"/>
                    <a:pt x="1" y="2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63" name="Freeform 33"/>
            <p:cNvSpPr>
              <a:spLocks noChangeArrowheads="1"/>
            </p:cNvSpPr>
            <p:nvPr/>
          </p:nvSpPr>
          <p:spPr bwMode="auto">
            <a:xfrm>
              <a:off x="1389063" y="460375"/>
              <a:ext cx="130175" cy="109538"/>
            </a:xfrm>
            <a:custGeom>
              <a:avLst/>
              <a:gdLst>
                <a:gd name="T0" fmla="*/ 11 w 35"/>
                <a:gd name="T1" fmla="*/ 5 h 29"/>
                <a:gd name="T2" fmla="*/ 11 w 35"/>
                <a:gd name="T3" fmla="*/ 4 h 29"/>
                <a:gd name="T4" fmla="*/ 27 w 35"/>
                <a:gd name="T5" fmla="*/ 0 h 29"/>
                <a:gd name="T6" fmla="*/ 30 w 35"/>
                <a:gd name="T7" fmla="*/ 5 h 29"/>
                <a:gd name="T8" fmla="*/ 27 w 35"/>
                <a:gd name="T9" fmla="*/ 9 h 29"/>
                <a:gd name="T10" fmla="*/ 34 w 35"/>
                <a:gd name="T11" fmla="*/ 11 h 29"/>
                <a:gd name="T12" fmla="*/ 35 w 35"/>
                <a:gd name="T13" fmla="*/ 22 h 29"/>
                <a:gd name="T14" fmla="*/ 31 w 35"/>
                <a:gd name="T15" fmla="*/ 22 h 29"/>
                <a:gd name="T16" fmla="*/ 31 w 35"/>
                <a:gd name="T17" fmla="*/ 25 h 29"/>
                <a:gd name="T18" fmla="*/ 27 w 35"/>
                <a:gd name="T19" fmla="*/ 25 h 29"/>
                <a:gd name="T20" fmla="*/ 23 w 35"/>
                <a:gd name="T21" fmla="*/ 28 h 29"/>
                <a:gd name="T22" fmla="*/ 18 w 35"/>
                <a:gd name="T23" fmla="*/ 23 h 29"/>
                <a:gd name="T24" fmla="*/ 14 w 35"/>
                <a:gd name="T25" fmla="*/ 19 h 29"/>
                <a:gd name="T26" fmla="*/ 11 w 35"/>
                <a:gd name="T27" fmla="*/ 16 h 29"/>
                <a:gd name="T28" fmla="*/ 4 w 35"/>
                <a:gd name="T29" fmla="*/ 15 h 29"/>
                <a:gd name="T30" fmla="*/ 0 w 35"/>
                <a:gd name="T31" fmla="*/ 12 h 29"/>
                <a:gd name="T32" fmla="*/ 14 w 35"/>
                <a:gd name="T33" fmla="*/ 14 h 29"/>
                <a:gd name="T34" fmla="*/ 15 w 35"/>
                <a:gd name="T35" fmla="*/ 8 h 29"/>
                <a:gd name="T36" fmla="*/ 10 w 35"/>
                <a:gd name="T37" fmla="*/ 4 h 29"/>
                <a:gd name="T38" fmla="*/ 11 w 35"/>
                <a:gd name="T39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9">
                  <a:moveTo>
                    <a:pt x="11" y="5"/>
                  </a:moveTo>
                  <a:cubicBezTo>
                    <a:pt x="13" y="5"/>
                    <a:pt x="12" y="4"/>
                    <a:pt x="11" y="4"/>
                  </a:cubicBezTo>
                  <a:cubicBezTo>
                    <a:pt x="15" y="1"/>
                    <a:pt x="25" y="4"/>
                    <a:pt x="27" y="0"/>
                  </a:cubicBezTo>
                  <a:cubicBezTo>
                    <a:pt x="29" y="1"/>
                    <a:pt x="29" y="3"/>
                    <a:pt x="30" y="5"/>
                  </a:cubicBezTo>
                  <a:cubicBezTo>
                    <a:pt x="30" y="8"/>
                    <a:pt x="27" y="7"/>
                    <a:pt x="27" y="9"/>
                  </a:cubicBezTo>
                  <a:cubicBezTo>
                    <a:pt x="28" y="14"/>
                    <a:pt x="30" y="11"/>
                    <a:pt x="34" y="11"/>
                  </a:cubicBezTo>
                  <a:cubicBezTo>
                    <a:pt x="35" y="16"/>
                    <a:pt x="34" y="16"/>
                    <a:pt x="35" y="22"/>
                  </a:cubicBezTo>
                  <a:cubicBezTo>
                    <a:pt x="34" y="23"/>
                    <a:pt x="32" y="21"/>
                    <a:pt x="31" y="22"/>
                  </a:cubicBezTo>
                  <a:cubicBezTo>
                    <a:pt x="31" y="22"/>
                    <a:pt x="31" y="25"/>
                    <a:pt x="31" y="25"/>
                  </a:cubicBezTo>
                  <a:cubicBezTo>
                    <a:pt x="30" y="25"/>
                    <a:pt x="28" y="25"/>
                    <a:pt x="27" y="25"/>
                  </a:cubicBezTo>
                  <a:cubicBezTo>
                    <a:pt x="25" y="25"/>
                    <a:pt x="25" y="27"/>
                    <a:pt x="23" y="28"/>
                  </a:cubicBezTo>
                  <a:cubicBezTo>
                    <a:pt x="19" y="29"/>
                    <a:pt x="19" y="25"/>
                    <a:pt x="18" y="23"/>
                  </a:cubicBezTo>
                  <a:cubicBezTo>
                    <a:pt x="17" y="22"/>
                    <a:pt x="13" y="22"/>
                    <a:pt x="14" y="19"/>
                  </a:cubicBezTo>
                  <a:cubicBezTo>
                    <a:pt x="12" y="20"/>
                    <a:pt x="11" y="18"/>
                    <a:pt x="11" y="16"/>
                  </a:cubicBezTo>
                  <a:cubicBezTo>
                    <a:pt x="9" y="17"/>
                    <a:pt x="7" y="16"/>
                    <a:pt x="4" y="15"/>
                  </a:cubicBezTo>
                  <a:cubicBezTo>
                    <a:pt x="2" y="14"/>
                    <a:pt x="0" y="16"/>
                    <a:pt x="0" y="12"/>
                  </a:cubicBezTo>
                  <a:cubicBezTo>
                    <a:pt x="6" y="11"/>
                    <a:pt x="8" y="15"/>
                    <a:pt x="14" y="14"/>
                  </a:cubicBezTo>
                  <a:cubicBezTo>
                    <a:pt x="16" y="13"/>
                    <a:pt x="15" y="10"/>
                    <a:pt x="15" y="8"/>
                  </a:cubicBezTo>
                  <a:cubicBezTo>
                    <a:pt x="16" y="4"/>
                    <a:pt x="8" y="9"/>
                    <a:pt x="10" y="4"/>
                  </a:cubicBezTo>
                  <a:cubicBezTo>
                    <a:pt x="11" y="4"/>
                    <a:pt x="11" y="4"/>
                    <a:pt x="11" y="5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64" name="Freeform 34"/>
            <p:cNvSpPr>
              <a:spLocks noChangeArrowheads="1"/>
            </p:cNvSpPr>
            <p:nvPr/>
          </p:nvSpPr>
          <p:spPr bwMode="auto">
            <a:xfrm>
              <a:off x="1860550" y="468313"/>
              <a:ext cx="82550" cy="38100"/>
            </a:xfrm>
            <a:custGeom>
              <a:avLst/>
              <a:gdLst>
                <a:gd name="T0" fmla="*/ 0 w 22"/>
                <a:gd name="T1" fmla="*/ 2 h 10"/>
                <a:gd name="T2" fmla="*/ 6 w 22"/>
                <a:gd name="T3" fmla="*/ 0 h 10"/>
                <a:gd name="T4" fmla="*/ 21 w 22"/>
                <a:gd name="T5" fmla="*/ 5 h 10"/>
                <a:gd name="T6" fmla="*/ 20 w 22"/>
                <a:gd name="T7" fmla="*/ 10 h 10"/>
                <a:gd name="T8" fmla="*/ 5 w 22"/>
                <a:gd name="T9" fmla="*/ 5 h 10"/>
                <a:gd name="T10" fmla="*/ 0 w 22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0">
                  <a:moveTo>
                    <a:pt x="0" y="2"/>
                  </a:moveTo>
                  <a:cubicBezTo>
                    <a:pt x="1" y="0"/>
                    <a:pt x="4" y="0"/>
                    <a:pt x="6" y="0"/>
                  </a:cubicBezTo>
                  <a:cubicBezTo>
                    <a:pt x="11" y="1"/>
                    <a:pt x="17" y="4"/>
                    <a:pt x="21" y="5"/>
                  </a:cubicBezTo>
                  <a:cubicBezTo>
                    <a:pt x="22" y="7"/>
                    <a:pt x="20" y="8"/>
                    <a:pt x="20" y="10"/>
                  </a:cubicBezTo>
                  <a:cubicBezTo>
                    <a:pt x="12" y="10"/>
                    <a:pt x="9" y="9"/>
                    <a:pt x="5" y="5"/>
                  </a:cubicBezTo>
                  <a:cubicBezTo>
                    <a:pt x="3" y="4"/>
                    <a:pt x="3" y="1"/>
                    <a:pt x="0" y="2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65" name="Freeform 35"/>
            <p:cNvSpPr>
              <a:spLocks noChangeArrowheads="1"/>
            </p:cNvSpPr>
            <p:nvPr/>
          </p:nvSpPr>
          <p:spPr bwMode="auto">
            <a:xfrm>
              <a:off x="6608763" y="468313"/>
              <a:ext cx="52388" cy="22225"/>
            </a:xfrm>
            <a:custGeom>
              <a:avLst/>
              <a:gdLst>
                <a:gd name="T0" fmla="*/ 14 w 14"/>
                <a:gd name="T1" fmla="*/ 5 h 6"/>
                <a:gd name="T2" fmla="*/ 0 w 14"/>
                <a:gd name="T3" fmla="*/ 3 h 6"/>
                <a:gd name="T4" fmla="*/ 4 w 14"/>
                <a:gd name="T5" fmla="*/ 0 h 6"/>
                <a:gd name="T6" fmla="*/ 14 w 14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6">
                  <a:moveTo>
                    <a:pt x="14" y="5"/>
                  </a:moveTo>
                  <a:cubicBezTo>
                    <a:pt x="12" y="6"/>
                    <a:pt x="3" y="5"/>
                    <a:pt x="0" y="3"/>
                  </a:cubicBezTo>
                  <a:cubicBezTo>
                    <a:pt x="0" y="1"/>
                    <a:pt x="4" y="3"/>
                    <a:pt x="4" y="0"/>
                  </a:cubicBezTo>
                  <a:cubicBezTo>
                    <a:pt x="7" y="2"/>
                    <a:pt x="14" y="0"/>
                    <a:pt x="14" y="5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66" name="Freeform 36"/>
            <p:cNvSpPr>
              <a:spLocks noChangeArrowheads="1"/>
            </p:cNvSpPr>
            <p:nvPr/>
          </p:nvSpPr>
          <p:spPr bwMode="auto">
            <a:xfrm>
              <a:off x="2441575" y="584200"/>
              <a:ext cx="41275" cy="30163"/>
            </a:xfrm>
            <a:custGeom>
              <a:avLst/>
              <a:gdLst>
                <a:gd name="T0" fmla="*/ 11 w 11"/>
                <a:gd name="T1" fmla="*/ 6 h 8"/>
                <a:gd name="T2" fmla="*/ 0 w 11"/>
                <a:gd name="T3" fmla="*/ 3 h 8"/>
                <a:gd name="T4" fmla="*/ 11 w 11"/>
                <a:gd name="T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11" y="6"/>
                  </a:moveTo>
                  <a:cubicBezTo>
                    <a:pt x="4" y="8"/>
                    <a:pt x="5" y="2"/>
                    <a:pt x="0" y="3"/>
                  </a:cubicBezTo>
                  <a:cubicBezTo>
                    <a:pt x="2" y="0"/>
                    <a:pt x="11" y="2"/>
                    <a:pt x="11" y="6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67" name="Freeform 37"/>
            <p:cNvSpPr>
              <a:spLocks noChangeArrowheads="1"/>
            </p:cNvSpPr>
            <p:nvPr/>
          </p:nvSpPr>
          <p:spPr bwMode="auto">
            <a:xfrm>
              <a:off x="2411413" y="614363"/>
              <a:ext cx="60325" cy="34925"/>
            </a:xfrm>
            <a:custGeom>
              <a:avLst/>
              <a:gdLst>
                <a:gd name="T0" fmla="*/ 16 w 16"/>
                <a:gd name="T1" fmla="*/ 5 h 9"/>
                <a:gd name="T2" fmla="*/ 2 w 16"/>
                <a:gd name="T3" fmla="*/ 5 h 9"/>
                <a:gd name="T4" fmla="*/ 6 w 16"/>
                <a:gd name="T5" fmla="*/ 1 h 9"/>
                <a:gd name="T6" fmla="*/ 16 w 16"/>
                <a:gd name="T7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16" y="5"/>
                  </a:moveTo>
                  <a:cubicBezTo>
                    <a:pt x="14" y="9"/>
                    <a:pt x="4" y="9"/>
                    <a:pt x="2" y="5"/>
                  </a:cubicBezTo>
                  <a:cubicBezTo>
                    <a:pt x="0" y="0"/>
                    <a:pt x="7" y="4"/>
                    <a:pt x="6" y="1"/>
                  </a:cubicBezTo>
                  <a:cubicBezTo>
                    <a:pt x="9" y="3"/>
                    <a:pt x="12" y="4"/>
                    <a:pt x="16" y="5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68" name="Freeform 38"/>
            <p:cNvSpPr>
              <a:spLocks noChangeArrowheads="1"/>
            </p:cNvSpPr>
            <p:nvPr/>
          </p:nvSpPr>
          <p:spPr bwMode="auto">
            <a:xfrm>
              <a:off x="4624388" y="636588"/>
              <a:ext cx="38100" cy="34925"/>
            </a:xfrm>
            <a:custGeom>
              <a:avLst/>
              <a:gdLst>
                <a:gd name="T0" fmla="*/ 4 w 10"/>
                <a:gd name="T1" fmla="*/ 0 h 9"/>
                <a:gd name="T2" fmla="*/ 10 w 10"/>
                <a:gd name="T3" fmla="*/ 6 h 9"/>
                <a:gd name="T4" fmla="*/ 3 w 10"/>
                <a:gd name="T5" fmla="*/ 9 h 9"/>
                <a:gd name="T6" fmla="*/ 1 w 10"/>
                <a:gd name="T7" fmla="*/ 2 h 9"/>
                <a:gd name="T8" fmla="*/ 4 w 1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cubicBezTo>
                    <a:pt x="8" y="0"/>
                    <a:pt x="9" y="2"/>
                    <a:pt x="10" y="6"/>
                  </a:cubicBezTo>
                  <a:cubicBezTo>
                    <a:pt x="6" y="6"/>
                    <a:pt x="3" y="6"/>
                    <a:pt x="3" y="9"/>
                  </a:cubicBezTo>
                  <a:cubicBezTo>
                    <a:pt x="0" y="9"/>
                    <a:pt x="2" y="4"/>
                    <a:pt x="1" y="2"/>
                  </a:cubicBezTo>
                  <a:cubicBezTo>
                    <a:pt x="3" y="2"/>
                    <a:pt x="4" y="1"/>
                    <a:pt x="4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69" name="Freeform 39"/>
            <p:cNvSpPr>
              <a:spLocks noChangeArrowheads="1"/>
            </p:cNvSpPr>
            <p:nvPr/>
          </p:nvSpPr>
          <p:spPr bwMode="auto">
            <a:xfrm>
              <a:off x="1268413" y="660400"/>
              <a:ext cx="38100" cy="25400"/>
            </a:xfrm>
            <a:custGeom>
              <a:avLst/>
              <a:gdLst>
                <a:gd name="T0" fmla="*/ 10 w 10"/>
                <a:gd name="T1" fmla="*/ 6 h 7"/>
                <a:gd name="T2" fmla="*/ 0 w 10"/>
                <a:gd name="T3" fmla="*/ 7 h 7"/>
                <a:gd name="T4" fmla="*/ 10 w 10"/>
                <a:gd name="T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10" y="6"/>
                  </a:moveTo>
                  <a:cubicBezTo>
                    <a:pt x="5" y="5"/>
                    <a:pt x="3" y="6"/>
                    <a:pt x="0" y="7"/>
                  </a:cubicBezTo>
                  <a:cubicBezTo>
                    <a:pt x="0" y="4"/>
                    <a:pt x="10" y="0"/>
                    <a:pt x="10" y="6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70" name="Freeform 40"/>
            <p:cNvSpPr>
              <a:spLocks noChangeArrowheads="1"/>
            </p:cNvSpPr>
            <p:nvPr/>
          </p:nvSpPr>
          <p:spPr bwMode="auto">
            <a:xfrm>
              <a:off x="1928813" y="677863"/>
              <a:ext cx="66675" cy="41275"/>
            </a:xfrm>
            <a:custGeom>
              <a:avLst/>
              <a:gdLst>
                <a:gd name="T0" fmla="*/ 15 w 18"/>
                <a:gd name="T1" fmla="*/ 2 h 11"/>
                <a:gd name="T2" fmla="*/ 16 w 18"/>
                <a:gd name="T3" fmla="*/ 10 h 11"/>
                <a:gd name="T4" fmla="*/ 2 w 18"/>
                <a:gd name="T5" fmla="*/ 8 h 11"/>
                <a:gd name="T6" fmla="*/ 5 w 18"/>
                <a:gd name="T7" fmla="*/ 2 h 11"/>
                <a:gd name="T8" fmla="*/ 15 w 18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">
                  <a:moveTo>
                    <a:pt x="15" y="2"/>
                  </a:moveTo>
                  <a:cubicBezTo>
                    <a:pt x="16" y="4"/>
                    <a:pt x="18" y="9"/>
                    <a:pt x="16" y="10"/>
                  </a:cubicBezTo>
                  <a:cubicBezTo>
                    <a:pt x="11" y="10"/>
                    <a:pt x="4" y="11"/>
                    <a:pt x="2" y="8"/>
                  </a:cubicBezTo>
                  <a:cubicBezTo>
                    <a:pt x="0" y="3"/>
                    <a:pt x="6" y="6"/>
                    <a:pt x="5" y="2"/>
                  </a:cubicBezTo>
                  <a:cubicBezTo>
                    <a:pt x="9" y="0"/>
                    <a:pt x="14" y="4"/>
                    <a:pt x="15" y="2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71" name="Freeform 41"/>
            <p:cNvSpPr>
              <a:spLocks noChangeArrowheads="1"/>
            </p:cNvSpPr>
            <p:nvPr/>
          </p:nvSpPr>
          <p:spPr bwMode="auto">
            <a:xfrm>
              <a:off x="1906588" y="790575"/>
              <a:ext cx="77788" cy="38100"/>
            </a:xfrm>
            <a:custGeom>
              <a:avLst/>
              <a:gdLst>
                <a:gd name="T0" fmla="*/ 19 w 21"/>
                <a:gd name="T1" fmla="*/ 4 h 10"/>
                <a:gd name="T2" fmla="*/ 14 w 21"/>
                <a:gd name="T3" fmla="*/ 7 h 10"/>
                <a:gd name="T4" fmla="*/ 8 w 21"/>
                <a:gd name="T5" fmla="*/ 8 h 10"/>
                <a:gd name="T6" fmla="*/ 2 w 21"/>
                <a:gd name="T7" fmla="*/ 7 h 10"/>
                <a:gd name="T8" fmla="*/ 4 w 21"/>
                <a:gd name="T9" fmla="*/ 3 h 10"/>
                <a:gd name="T10" fmla="*/ 8 w 21"/>
                <a:gd name="T11" fmla="*/ 0 h 10"/>
                <a:gd name="T12" fmla="*/ 19 w 21"/>
                <a:gd name="T1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0">
                  <a:moveTo>
                    <a:pt x="19" y="4"/>
                  </a:moveTo>
                  <a:cubicBezTo>
                    <a:pt x="21" y="8"/>
                    <a:pt x="16" y="7"/>
                    <a:pt x="14" y="7"/>
                  </a:cubicBezTo>
                  <a:cubicBezTo>
                    <a:pt x="13" y="7"/>
                    <a:pt x="9" y="10"/>
                    <a:pt x="8" y="8"/>
                  </a:cubicBezTo>
                  <a:cubicBezTo>
                    <a:pt x="7" y="7"/>
                    <a:pt x="4" y="8"/>
                    <a:pt x="2" y="7"/>
                  </a:cubicBezTo>
                  <a:cubicBezTo>
                    <a:pt x="0" y="3"/>
                    <a:pt x="9" y="4"/>
                    <a:pt x="4" y="3"/>
                  </a:cubicBezTo>
                  <a:cubicBezTo>
                    <a:pt x="4" y="1"/>
                    <a:pt x="8" y="2"/>
                    <a:pt x="8" y="0"/>
                  </a:cubicBezTo>
                  <a:cubicBezTo>
                    <a:pt x="12" y="1"/>
                    <a:pt x="17" y="2"/>
                    <a:pt x="19" y="4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72" name="Freeform 42"/>
            <p:cNvSpPr>
              <a:spLocks noChangeArrowheads="1"/>
            </p:cNvSpPr>
            <p:nvPr/>
          </p:nvSpPr>
          <p:spPr bwMode="auto">
            <a:xfrm>
              <a:off x="1906588" y="847725"/>
              <a:ext cx="36513" cy="19050"/>
            </a:xfrm>
            <a:custGeom>
              <a:avLst/>
              <a:gdLst>
                <a:gd name="T0" fmla="*/ 8 w 10"/>
                <a:gd name="T1" fmla="*/ 5 h 5"/>
                <a:gd name="T2" fmla="*/ 2 w 10"/>
                <a:gd name="T3" fmla="*/ 5 h 5"/>
                <a:gd name="T4" fmla="*/ 8 w 10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8" y="5"/>
                  </a:moveTo>
                  <a:cubicBezTo>
                    <a:pt x="5" y="2"/>
                    <a:pt x="6" y="5"/>
                    <a:pt x="2" y="5"/>
                  </a:cubicBezTo>
                  <a:cubicBezTo>
                    <a:pt x="0" y="0"/>
                    <a:pt x="10" y="0"/>
                    <a:pt x="8" y="5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73" name="Freeform 43"/>
            <p:cNvSpPr>
              <a:spLocks noChangeArrowheads="1"/>
            </p:cNvSpPr>
            <p:nvPr/>
          </p:nvSpPr>
          <p:spPr bwMode="auto">
            <a:xfrm>
              <a:off x="1789113" y="873125"/>
              <a:ext cx="41275" cy="22225"/>
            </a:xfrm>
            <a:custGeom>
              <a:avLst/>
              <a:gdLst>
                <a:gd name="T0" fmla="*/ 9 w 11"/>
                <a:gd name="T1" fmla="*/ 0 h 6"/>
                <a:gd name="T2" fmla="*/ 11 w 11"/>
                <a:gd name="T3" fmla="*/ 3 h 6"/>
                <a:gd name="T4" fmla="*/ 5 w 11"/>
                <a:gd name="T5" fmla="*/ 5 h 6"/>
                <a:gd name="T6" fmla="*/ 0 w 11"/>
                <a:gd name="T7" fmla="*/ 5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9" y="2"/>
                    <a:pt x="10" y="3"/>
                    <a:pt x="11" y="3"/>
                  </a:cubicBezTo>
                  <a:cubicBezTo>
                    <a:pt x="11" y="6"/>
                    <a:pt x="6" y="3"/>
                    <a:pt x="5" y="5"/>
                  </a:cubicBezTo>
                  <a:cubicBezTo>
                    <a:pt x="4" y="6"/>
                    <a:pt x="5" y="5"/>
                    <a:pt x="0" y="5"/>
                  </a:cubicBezTo>
                  <a:cubicBezTo>
                    <a:pt x="2" y="2"/>
                    <a:pt x="4" y="0"/>
                    <a:pt x="9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74" name="Freeform 44"/>
            <p:cNvSpPr>
              <a:spLocks noChangeArrowheads="1"/>
            </p:cNvSpPr>
            <p:nvPr/>
          </p:nvSpPr>
          <p:spPr bwMode="auto">
            <a:xfrm>
              <a:off x="1868488" y="895350"/>
              <a:ext cx="14288" cy="26988"/>
            </a:xfrm>
            <a:custGeom>
              <a:avLst/>
              <a:gdLst>
                <a:gd name="T0" fmla="*/ 1 w 4"/>
                <a:gd name="T1" fmla="*/ 0 h 7"/>
                <a:gd name="T2" fmla="*/ 4 w 4"/>
                <a:gd name="T3" fmla="*/ 6 h 7"/>
                <a:gd name="T4" fmla="*/ 1 w 4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cubicBezTo>
                    <a:pt x="4" y="0"/>
                    <a:pt x="4" y="2"/>
                    <a:pt x="4" y="6"/>
                  </a:cubicBezTo>
                  <a:cubicBezTo>
                    <a:pt x="0" y="7"/>
                    <a:pt x="1" y="2"/>
                    <a:pt x="1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75" name="Freeform 45"/>
            <p:cNvSpPr>
              <a:spLocks noChangeArrowheads="1"/>
            </p:cNvSpPr>
            <p:nvPr/>
          </p:nvSpPr>
          <p:spPr bwMode="auto">
            <a:xfrm>
              <a:off x="3371850" y="1117600"/>
              <a:ext cx="93663" cy="107950"/>
            </a:xfrm>
            <a:custGeom>
              <a:avLst/>
              <a:gdLst>
                <a:gd name="T0" fmla="*/ 10 w 25"/>
                <a:gd name="T1" fmla="*/ 0 h 29"/>
                <a:gd name="T2" fmla="*/ 11 w 25"/>
                <a:gd name="T3" fmla="*/ 1 h 29"/>
                <a:gd name="T4" fmla="*/ 21 w 25"/>
                <a:gd name="T5" fmla="*/ 1 h 29"/>
                <a:gd name="T6" fmla="*/ 25 w 25"/>
                <a:gd name="T7" fmla="*/ 4 h 29"/>
                <a:gd name="T8" fmla="*/ 24 w 25"/>
                <a:gd name="T9" fmla="*/ 7 h 29"/>
                <a:gd name="T10" fmla="*/ 21 w 25"/>
                <a:gd name="T11" fmla="*/ 8 h 29"/>
                <a:gd name="T12" fmla="*/ 24 w 25"/>
                <a:gd name="T13" fmla="*/ 15 h 29"/>
                <a:gd name="T14" fmla="*/ 22 w 25"/>
                <a:gd name="T15" fmla="*/ 22 h 29"/>
                <a:gd name="T16" fmla="*/ 15 w 25"/>
                <a:gd name="T17" fmla="*/ 22 h 29"/>
                <a:gd name="T18" fmla="*/ 14 w 25"/>
                <a:gd name="T19" fmla="*/ 27 h 29"/>
                <a:gd name="T20" fmla="*/ 11 w 25"/>
                <a:gd name="T21" fmla="*/ 29 h 29"/>
                <a:gd name="T22" fmla="*/ 3 w 25"/>
                <a:gd name="T23" fmla="*/ 29 h 29"/>
                <a:gd name="T24" fmla="*/ 6 w 25"/>
                <a:gd name="T25" fmla="*/ 21 h 29"/>
                <a:gd name="T26" fmla="*/ 6 w 25"/>
                <a:gd name="T27" fmla="*/ 15 h 29"/>
                <a:gd name="T28" fmla="*/ 3 w 25"/>
                <a:gd name="T29" fmla="*/ 8 h 29"/>
                <a:gd name="T30" fmla="*/ 8 w 25"/>
                <a:gd name="T31" fmla="*/ 10 h 29"/>
                <a:gd name="T32" fmla="*/ 10 w 25"/>
                <a:gd name="T3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9">
                  <a:moveTo>
                    <a:pt x="10" y="0"/>
                  </a:moveTo>
                  <a:cubicBezTo>
                    <a:pt x="11" y="0"/>
                    <a:pt x="11" y="1"/>
                    <a:pt x="11" y="1"/>
                  </a:cubicBezTo>
                  <a:cubicBezTo>
                    <a:pt x="11" y="4"/>
                    <a:pt x="17" y="0"/>
                    <a:pt x="21" y="1"/>
                  </a:cubicBezTo>
                  <a:cubicBezTo>
                    <a:pt x="22" y="3"/>
                    <a:pt x="23" y="4"/>
                    <a:pt x="25" y="4"/>
                  </a:cubicBezTo>
                  <a:cubicBezTo>
                    <a:pt x="25" y="6"/>
                    <a:pt x="25" y="7"/>
                    <a:pt x="24" y="7"/>
                  </a:cubicBezTo>
                  <a:cubicBezTo>
                    <a:pt x="24" y="8"/>
                    <a:pt x="22" y="8"/>
                    <a:pt x="21" y="8"/>
                  </a:cubicBezTo>
                  <a:cubicBezTo>
                    <a:pt x="21" y="12"/>
                    <a:pt x="24" y="12"/>
                    <a:pt x="24" y="15"/>
                  </a:cubicBezTo>
                  <a:cubicBezTo>
                    <a:pt x="24" y="17"/>
                    <a:pt x="22" y="19"/>
                    <a:pt x="22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3" y="22"/>
                    <a:pt x="15" y="25"/>
                    <a:pt x="14" y="27"/>
                  </a:cubicBezTo>
                  <a:cubicBezTo>
                    <a:pt x="14" y="27"/>
                    <a:pt x="10" y="27"/>
                    <a:pt x="11" y="29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27"/>
                    <a:pt x="0" y="20"/>
                    <a:pt x="6" y="21"/>
                  </a:cubicBezTo>
                  <a:cubicBezTo>
                    <a:pt x="6" y="17"/>
                    <a:pt x="3" y="18"/>
                    <a:pt x="6" y="15"/>
                  </a:cubicBezTo>
                  <a:cubicBezTo>
                    <a:pt x="7" y="11"/>
                    <a:pt x="2" y="13"/>
                    <a:pt x="3" y="8"/>
                  </a:cubicBezTo>
                  <a:cubicBezTo>
                    <a:pt x="6" y="8"/>
                    <a:pt x="6" y="9"/>
                    <a:pt x="8" y="10"/>
                  </a:cubicBezTo>
                  <a:cubicBezTo>
                    <a:pt x="11" y="9"/>
                    <a:pt x="9" y="3"/>
                    <a:pt x="10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76" name="Freeform 46"/>
            <p:cNvSpPr>
              <a:spLocks noChangeArrowheads="1"/>
            </p:cNvSpPr>
            <p:nvPr/>
          </p:nvSpPr>
          <p:spPr bwMode="auto">
            <a:xfrm>
              <a:off x="57150" y="1120775"/>
              <a:ext cx="30163" cy="26988"/>
            </a:xfrm>
            <a:custGeom>
              <a:avLst/>
              <a:gdLst>
                <a:gd name="T0" fmla="*/ 7 w 8"/>
                <a:gd name="T1" fmla="*/ 0 h 7"/>
                <a:gd name="T2" fmla="*/ 6 w 8"/>
                <a:gd name="T3" fmla="*/ 3 h 7"/>
                <a:gd name="T4" fmla="*/ 0 w 8"/>
                <a:gd name="T5" fmla="*/ 5 h 7"/>
                <a:gd name="T6" fmla="*/ 7 w 8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7" y="0"/>
                  </a:moveTo>
                  <a:cubicBezTo>
                    <a:pt x="8" y="2"/>
                    <a:pt x="6" y="2"/>
                    <a:pt x="6" y="3"/>
                  </a:cubicBezTo>
                  <a:cubicBezTo>
                    <a:pt x="4" y="6"/>
                    <a:pt x="3" y="7"/>
                    <a:pt x="0" y="5"/>
                  </a:cubicBezTo>
                  <a:cubicBezTo>
                    <a:pt x="1" y="2"/>
                    <a:pt x="4" y="1"/>
                    <a:pt x="7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77" name="Freeform 47"/>
            <p:cNvSpPr>
              <a:spLocks noChangeArrowheads="1"/>
            </p:cNvSpPr>
            <p:nvPr/>
          </p:nvSpPr>
          <p:spPr bwMode="auto">
            <a:xfrm>
              <a:off x="742950" y="1143000"/>
              <a:ext cx="33338" cy="52388"/>
            </a:xfrm>
            <a:custGeom>
              <a:avLst/>
              <a:gdLst>
                <a:gd name="T0" fmla="*/ 2 w 9"/>
                <a:gd name="T1" fmla="*/ 0 h 14"/>
                <a:gd name="T2" fmla="*/ 9 w 9"/>
                <a:gd name="T3" fmla="*/ 10 h 14"/>
                <a:gd name="T4" fmla="*/ 4 w 9"/>
                <a:gd name="T5" fmla="*/ 7 h 14"/>
                <a:gd name="T6" fmla="*/ 2 w 9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4">
                  <a:moveTo>
                    <a:pt x="2" y="0"/>
                  </a:moveTo>
                  <a:cubicBezTo>
                    <a:pt x="5" y="3"/>
                    <a:pt x="5" y="8"/>
                    <a:pt x="9" y="10"/>
                  </a:cubicBezTo>
                  <a:cubicBezTo>
                    <a:pt x="8" y="14"/>
                    <a:pt x="4" y="9"/>
                    <a:pt x="4" y="7"/>
                  </a:cubicBezTo>
                  <a:cubicBezTo>
                    <a:pt x="0" y="7"/>
                    <a:pt x="0" y="2"/>
                    <a:pt x="2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78" name="Freeform 48"/>
            <p:cNvSpPr>
              <a:spLocks noChangeArrowheads="1"/>
            </p:cNvSpPr>
            <p:nvPr/>
          </p:nvSpPr>
          <p:spPr bwMode="auto">
            <a:xfrm>
              <a:off x="6630988" y="1120775"/>
              <a:ext cx="55563" cy="244475"/>
            </a:xfrm>
            <a:custGeom>
              <a:avLst/>
              <a:gdLst>
                <a:gd name="T0" fmla="*/ 5 w 15"/>
                <a:gd name="T1" fmla="*/ 7 h 65"/>
                <a:gd name="T2" fmla="*/ 8 w 15"/>
                <a:gd name="T3" fmla="*/ 17 h 65"/>
                <a:gd name="T4" fmla="*/ 9 w 15"/>
                <a:gd name="T5" fmla="*/ 23 h 65"/>
                <a:gd name="T6" fmla="*/ 9 w 15"/>
                <a:gd name="T7" fmla="*/ 27 h 65"/>
                <a:gd name="T8" fmla="*/ 11 w 15"/>
                <a:gd name="T9" fmla="*/ 38 h 65"/>
                <a:gd name="T10" fmla="*/ 15 w 15"/>
                <a:gd name="T11" fmla="*/ 44 h 65"/>
                <a:gd name="T12" fmla="*/ 9 w 15"/>
                <a:gd name="T13" fmla="*/ 45 h 65"/>
                <a:gd name="T14" fmla="*/ 9 w 15"/>
                <a:gd name="T15" fmla="*/ 55 h 65"/>
                <a:gd name="T16" fmla="*/ 6 w 15"/>
                <a:gd name="T17" fmla="*/ 55 h 65"/>
                <a:gd name="T18" fmla="*/ 9 w 15"/>
                <a:gd name="T19" fmla="*/ 65 h 65"/>
                <a:gd name="T20" fmla="*/ 2 w 15"/>
                <a:gd name="T21" fmla="*/ 63 h 65"/>
                <a:gd name="T22" fmla="*/ 4 w 15"/>
                <a:gd name="T23" fmla="*/ 55 h 65"/>
                <a:gd name="T24" fmla="*/ 1 w 15"/>
                <a:gd name="T25" fmla="*/ 51 h 65"/>
                <a:gd name="T26" fmla="*/ 4 w 15"/>
                <a:gd name="T27" fmla="*/ 34 h 65"/>
                <a:gd name="T28" fmla="*/ 1 w 15"/>
                <a:gd name="T29" fmla="*/ 27 h 65"/>
                <a:gd name="T30" fmla="*/ 1 w 15"/>
                <a:gd name="T31" fmla="*/ 17 h 65"/>
                <a:gd name="T32" fmla="*/ 5 w 15"/>
                <a:gd name="T33" fmla="*/ 13 h 65"/>
                <a:gd name="T34" fmla="*/ 6 w 15"/>
                <a:gd name="T35" fmla="*/ 9 h 65"/>
                <a:gd name="T36" fmla="*/ 5 w 15"/>
                <a:gd name="T37" fmla="*/ 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65">
                  <a:moveTo>
                    <a:pt x="5" y="7"/>
                  </a:moveTo>
                  <a:cubicBezTo>
                    <a:pt x="11" y="0"/>
                    <a:pt x="5" y="15"/>
                    <a:pt x="8" y="17"/>
                  </a:cubicBezTo>
                  <a:cubicBezTo>
                    <a:pt x="10" y="19"/>
                    <a:pt x="6" y="20"/>
                    <a:pt x="9" y="23"/>
                  </a:cubicBezTo>
                  <a:cubicBezTo>
                    <a:pt x="11" y="25"/>
                    <a:pt x="9" y="25"/>
                    <a:pt x="9" y="27"/>
                  </a:cubicBezTo>
                  <a:cubicBezTo>
                    <a:pt x="9" y="28"/>
                    <a:pt x="12" y="33"/>
                    <a:pt x="11" y="38"/>
                  </a:cubicBezTo>
                  <a:cubicBezTo>
                    <a:pt x="10" y="42"/>
                    <a:pt x="13" y="43"/>
                    <a:pt x="15" y="44"/>
                  </a:cubicBezTo>
                  <a:cubicBezTo>
                    <a:pt x="14" y="47"/>
                    <a:pt x="11" y="47"/>
                    <a:pt x="9" y="45"/>
                  </a:cubicBezTo>
                  <a:cubicBezTo>
                    <a:pt x="8" y="49"/>
                    <a:pt x="9" y="55"/>
                    <a:pt x="9" y="55"/>
                  </a:cubicBezTo>
                  <a:cubicBezTo>
                    <a:pt x="9" y="55"/>
                    <a:pt x="6" y="55"/>
                    <a:pt x="6" y="55"/>
                  </a:cubicBezTo>
                  <a:cubicBezTo>
                    <a:pt x="6" y="58"/>
                    <a:pt x="10" y="59"/>
                    <a:pt x="9" y="65"/>
                  </a:cubicBezTo>
                  <a:cubicBezTo>
                    <a:pt x="5" y="63"/>
                    <a:pt x="5" y="65"/>
                    <a:pt x="2" y="63"/>
                  </a:cubicBezTo>
                  <a:cubicBezTo>
                    <a:pt x="5" y="60"/>
                    <a:pt x="1" y="59"/>
                    <a:pt x="4" y="55"/>
                  </a:cubicBezTo>
                  <a:cubicBezTo>
                    <a:pt x="4" y="53"/>
                    <a:pt x="2" y="51"/>
                    <a:pt x="1" y="51"/>
                  </a:cubicBezTo>
                  <a:cubicBezTo>
                    <a:pt x="2" y="47"/>
                    <a:pt x="5" y="41"/>
                    <a:pt x="4" y="34"/>
                  </a:cubicBezTo>
                  <a:cubicBezTo>
                    <a:pt x="3" y="31"/>
                    <a:pt x="1" y="29"/>
                    <a:pt x="1" y="27"/>
                  </a:cubicBezTo>
                  <a:cubicBezTo>
                    <a:pt x="0" y="23"/>
                    <a:pt x="4" y="20"/>
                    <a:pt x="1" y="17"/>
                  </a:cubicBezTo>
                  <a:cubicBezTo>
                    <a:pt x="1" y="15"/>
                    <a:pt x="3" y="14"/>
                    <a:pt x="5" y="13"/>
                  </a:cubicBezTo>
                  <a:cubicBezTo>
                    <a:pt x="5" y="11"/>
                    <a:pt x="5" y="9"/>
                    <a:pt x="6" y="9"/>
                  </a:cubicBezTo>
                  <a:cubicBezTo>
                    <a:pt x="7" y="8"/>
                    <a:pt x="6" y="7"/>
                    <a:pt x="5" y="7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79" name="Freeform 49"/>
            <p:cNvSpPr>
              <a:spLocks noChangeArrowheads="1"/>
            </p:cNvSpPr>
            <p:nvPr/>
          </p:nvSpPr>
          <p:spPr bwMode="auto">
            <a:xfrm>
              <a:off x="15875" y="1147763"/>
              <a:ext cx="14288" cy="25400"/>
            </a:xfrm>
            <a:custGeom>
              <a:avLst/>
              <a:gdLst>
                <a:gd name="T0" fmla="*/ 1 w 4"/>
                <a:gd name="T1" fmla="*/ 0 h 7"/>
                <a:gd name="T2" fmla="*/ 0 w 4"/>
                <a:gd name="T3" fmla="*/ 5 h 7"/>
                <a:gd name="T4" fmla="*/ 0 w 4"/>
                <a:gd name="T5" fmla="*/ 2 h 7"/>
                <a:gd name="T6" fmla="*/ 1 w 4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cubicBezTo>
                    <a:pt x="4" y="0"/>
                    <a:pt x="3" y="7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80" name="Freeform 50"/>
            <p:cNvSpPr>
              <a:spLocks noChangeArrowheads="1"/>
            </p:cNvSpPr>
            <p:nvPr/>
          </p:nvSpPr>
          <p:spPr bwMode="auto">
            <a:xfrm>
              <a:off x="2314575" y="1233488"/>
              <a:ext cx="157163" cy="131763"/>
            </a:xfrm>
            <a:custGeom>
              <a:avLst/>
              <a:gdLst>
                <a:gd name="T0" fmla="*/ 18 w 42"/>
                <a:gd name="T1" fmla="*/ 0 h 35"/>
                <a:gd name="T2" fmla="*/ 22 w 42"/>
                <a:gd name="T3" fmla="*/ 3 h 35"/>
                <a:gd name="T4" fmla="*/ 21 w 42"/>
                <a:gd name="T5" fmla="*/ 8 h 35"/>
                <a:gd name="T6" fmla="*/ 27 w 42"/>
                <a:gd name="T7" fmla="*/ 11 h 35"/>
                <a:gd name="T8" fmla="*/ 35 w 42"/>
                <a:gd name="T9" fmla="*/ 14 h 35"/>
                <a:gd name="T10" fmla="*/ 34 w 42"/>
                <a:gd name="T11" fmla="*/ 19 h 35"/>
                <a:gd name="T12" fmla="*/ 38 w 42"/>
                <a:gd name="T13" fmla="*/ 21 h 35"/>
                <a:gd name="T14" fmla="*/ 41 w 42"/>
                <a:gd name="T15" fmla="*/ 25 h 35"/>
                <a:gd name="T16" fmla="*/ 38 w 42"/>
                <a:gd name="T17" fmla="*/ 32 h 35"/>
                <a:gd name="T18" fmla="*/ 36 w 42"/>
                <a:gd name="T19" fmla="*/ 29 h 35"/>
                <a:gd name="T20" fmla="*/ 28 w 42"/>
                <a:gd name="T21" fmla="*/ 29 h 35"/>
                <a:gd name="T22" fmla="*/ 22 w 42"/>
                <a:gd name="T23" fmla="*/ 35 h 35"/>
                <a:gd name="T24" fmla="*/ 20 w 42"/>
                <a:gd name="T25" fmla="*/ 31 h 35"/>
                <a:gd name="T26" fmla="*/ 15 w 42"/>
                <a:gd name="T27" fmla="*/ 29 h 35"/>
                <a:gd name="T28" fmla="*/ 10 w 42"/>
                <a:gd name="T29" fmla="*/ 25 h 35"/>
                <a:gd name="T30" fmla="*/ 0 w 42"/>
                <a:gd name="T31" fmla="*/ 26 h 35"/>
                <a:gd name="T32" fmla="*/ 1 w 42"/>
                <a:gd name="T33" fmla="*/ 21 h 35"/>
                <a:gd name="T34" fmla="*/ 7 w 42"/>
                <a:gd name="T35" fmla="*/ 18 h 35"/>
                <a:gd name="T36" fmla="*/ 10 w 42"/>
                <a:gd name="T37" fmla="*/ 12 h 35"/>
                <a:gd name="T38" fmla="*/ 11 w 42"/>
                <a:gd name="T39" fmla="*/ 5 h 35"/>
                <a:gd name="T40" fmla="*/ 14 w 42"/>
                <a:gd name="T41" fmla="*/ 5 h 35"/>
                <a:gd name="T42" fmla="*/ 14 w 42"/>
                <a:gd name="T43" fmla="*/ 3 h 35"/>
                <a:gd name="T44" fmla="*/ 18 w 42"/>
                <a:gd name="T4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35">
                  <a:moveTo>
                    <a:pt x="18" y="0"/>
                  </a:moveTo>
                  <a:cubicBezTo>
                    <a:pt x="20" y="0"/>
                    <a:pt x="20" y="2"/>
                    <a:pt x="22" y="3"/>
                  </a:cubicBezTo>
                  <a:cubicBezTo>
                    <a:pt x="22" y="5"/>
                    <a:pt x="18" y="5"/>
                    <a:pt x="21" y="8"/>
                  </a:cubicBezTo>
                  <a:cubicBezTo>
                    <a:pt x="20" y="12"/>
                    <a:pt x="25" y="10"/>
                    <a:pt x="27" y="11"/>
                  </a:cubicBezTo>
                  <a:cubicBezTo>
                    <a:pt x="28" y="12"/>
                    <a:pt x="30" y="16"/>
                    <a:pt x="35" y="14"/>
                  </a:cubicBezTo>
                  <a:cubicBezTo>
                    <a:pt x="35" y="17"/>
                    <a:pt x="38" y="18"/>
                    <a:pt x="34" y="19"/>
                  </a:cubicBezTo>
                  <a:cubicBezTo>
                    <a:pt x="33" y="22"/>
                    <a:pt x="37" y="20"/>
                    <a:pt x="38" y="21"/>
                  </a:cubicBezTo>
                  <a:cubicBezTo>
                    <a:pt x="39" y="22"/>
                    <a:pt x="37" y="27"/>
                    <a:pt x="41" y="25"/>
                  </a:cubicBezTo>
                  <a:cubicBezTo>
                    <a:pt x="42" y="29"/>
                    <a:pt x="37" y="28"/>
                    <a:pt x="38" y="32"/>
                  </a:cubicBezTo>
                  <a:cubicBezTo>
                    <a:pt x="36" y="32"/>
                    <a:pt x="37" y="30"/>
                    <a:pt x="36" y="29"/>
                  </a:cubicBezTo>
                  <a:cubicBezTo>
                    <a:pt x="31" y="29"/>
                    <a:pt x="32" y="31"/>
                    <a:pt x="28" y="29"/>
                  </a:cubicBezTo>
                  <a:cubicBezTo>
                    <a:pt x="26" y="31"/>
                    <a:pt x="22" y="31"/>
                    <a:pt x="22" y="35"/>
                  </a:cubicBezTo>
                  <a:cubicBezTo>
                    <a:pt x="20" y="35"/>
                    <a:pt x="21" y="32"/>
                    <a:pt x="20" y="31"/>
                  </a:cubicBezTo>
                  <a:cubicBezTo>
                    <a:pt x="19" y="30"/>
                    <a:pt x="16" y="30"/>
                    <a:pt x="15" y="29"/>
                  </a:cubicBezTo>
                  <a:cubicBezTo>
                    <a:pt x="14" y="28"/>
                    <a:pt x="13" y="26"/>
                    <a:pt x="10" y="25"/>
                  </a:cubicBezTo>
                  <a:cubicBezTo>
                    <a:pt x="5" y="24"/>
                    <a:pt x="5" y="28"/>
                    <a:pt x="0" y="26"/>
                  </a:cubicBezTo>
                  <a:cubicBezTo>
                    <a:pt x="1" y="25"/>
                    <a:pt x="1" y="23"/>
                    <a:pt x="1" y="21"/>
                  </a:cubicBezTo>
                  <a:cubicBezTo>
                    <a:pt x="6" y="23"/>
                    <a:pt x="2" y="16"/>
                    <a:pt x="7" y="18"/>
                  </a:cubicBezTo>
                  <a:cubicBezTo>
                    <a:pt x="5" y="15"/>
                    <a:pt x="9" y="14"/>
                    <a:pt x="10" y="12"/>
                  </a:cubicBezTo>
                  <a:cubicBezTo>
                    <a:pt x="11" y="11"/>
                    <a:pt x="9" y="8"/>
                    <a:pt x="11" y="5"/>
                  </a:cubicBezTo>
                  <a:cubicBezTo>
                    <a:pt x="12" y="5"/>
                    <a:pt x="14" y="6"/>
                    <a:pt x="14" y="5"/>
                  </a:cubicBezTo>
                  <a:cubicBezTo>
                    <a:pt x="14" y="5"/>
                    <a:pt x="14" y="3"/>
                    <a:pt x="14" y="3"/>
                  </a:cubicBezTo>
                  <a:cubicBezTo>
                    <a:pt x="15" y="1"/>
                    <a:pt x="18" y="2"/>
                    <a:pt x="18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81" name="Freeform 51"/>
            <p:cNvSpPr>
              <a:spLocks noChangeArrowheads="1"/>
            </p:cNvSpPr>
            <p:nvPr/>
          </p:nvSpPr>
          <p:spPr bwMode="auto">
            <a:xfrm>
              <a:off x="2232025" y="1274763"/>
              <a:ext cx="33338" cy="33338"/>
            </a:xfrm>
            <a:custGeom>
              <a:avLst/>
              <a:gdLst>
                <a:gd name="T0" fmla="*/ 0 w 9"/>
                <a:gd name="T1" fmla="*/ 0 h 9"/>
                <a:gd name="T2" fmla="*/ 9 w 9"/>
                <a:gd name="T3" fmla="*/ 4 h 9"/>
                <a:gd name="T4" fmla="*/ 0 w 9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cubicBezTo>
                    <a:pt x="5" y="0"/>
                    <a:pt x="5" y="4"/>
                    <a:pt x="9" y="4"/>
                  </a:cubicBezTo>
                  <a:cubicBezTo>
                    <a:pt x="8" y="9"/>
                    <a:pt x="0" y="5"/>
                    <a:pt x="0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82" name="Freeform 52"/>
            <p:cNvSpPr>
              <a:spLocks noChangeArrowheads="1"/>
            </p:cNvSpPr>
            <p:nvPr/>
          </p:nvSpPr>
          <p:spPr bwMode="auto">
            <a:xfrm>
              <a:off x="6611938" y="1406525"/>
              <a:ext cx="112713" cy="77788"/>
            </a:xfrm>
            <a:custGeom>
              <a:avLst/>
              <a:gdLst>
                <a:gd name="T0" fmla="*/ 9 w 30"/>
                <a:gd name="T1" fmla="*/ 0 h 21"/>
                <a:gd name="T2" fmla="*/ 10 w 30"/>
                <a:gd name="T3" fmla="*/ 2 h 21"/>
                <a:gd name="T4" fmla="*/ 16 w 30"/>
                <a:gd name="T5" fmla="*/ 7 h 21"/>
                <a:gd name="T6" fmla="*/ 30 w 30"/>
                <a:gd name="T7" fmla="*/ 6 h 21"/>
                <a:gd name="T8" fmla="*/ 24 w 30"/>
                <a:gd name="T9" fmla="*/ 14 h 21"/>
                <a:gd name="T10" fmla="*/ 20 w 30"/>
                <a:gd name="T11" fmla="*/ 13 h 21"/>
                <a:gd name="T12" fmla="*/ 14 w 30"/>
                <a:gd name="T13" fmla="*/ 16 h 21"/>
                <a:gd name="T14" fmla="*/ 13 w 30"/>
                <a:gd name="T15" fmla="*/ 20 h 21"/>
                <a:gd name="T16" fmla="*/ 6 w 30"/>
                <a:gd name="T17" fmla="*/ 17 h 21"/>
                <a:gd name="T18" fmla="*/ 9 w 30"/>
                <a:gd name="T1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21">
                  <a:moveTo>
                    <a:pt x="9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5"/>
                    <a:pt x="15" y="4"/>
                    <a:pt x="16" y="7"/>
                  </a:cubicBezTo>
                  <a:cubicBezTo>
                    <a:pt x="20" y="5"/>
                    <a:pt x="24" y="8"/>
                    <a:pt x="30" y="6"/>
                  </a:cubicBezTo>
                  <a:cubicBezTo>
                    <a:pt x="29" y="10"/>
                    <a:pt x="24" y="10"/>
                    <a:pt x="24" y="14"/>
                  </a:cubicBezTo>
                  <a:cubicBezTo>
                    <a:pt x="22" y="15"/>
                    <a:pt x="22" y="13"/>
                    <a:pt x="20" y="13"/>
                  </a:cubicBezTo>
                  <a:cubicBezTo>
                    <a:pt x="17" y="12"/>
                    <a:pt x="15" y="19"/>
                    <a:pt x="14" y="16"/>
                  </a:cubicBezTo>
                  <a:cubicBezTo>
                    <a:pt x="12" y="16"/>
                    <a:pt x="13" y="18"/>
                    <a:pt x="13" y="20"/>
                  </a:cubicBezTo>
                  <a:cubicBezTo>
                    <a:pt x="9" y="21"/>
                    <a:pt x="9" y="12"/>
                    <a:pt x="6" y="17"/>
                  </a:cubicBezTo>
                  <a:cubicBezTo>
                    <a:pt x="0" y="13"/>
                    <a:pt x="4" y="3"/>
                    <a:pt x="9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83" name="Freeform 53"/>
            <p:cNvSpPr>
              <a:spLocks noChangeArrowheads="1"/>
            </p:cNvSpPr>
            <p:nvPr/>
          </p:nvSpPr>
          <p:spPr bwMode="auto">
            <a:xfrm>
              <a:off x="6416675" y="1500188"/>
              <a:ext cx="214313" cy="184150"/>
            </a:xfrm>
            <a:custGeom>
              <a:avLst/>
              <a:gdLst>
                <a:gd name="T0" fmla="*/ 51 w 57"/>
                <a:gd name="T1" fmla="*/ 0 h 49"/>
                <a:gd name="T2" fmla="*/ 55 w 57"/>
                <a:gd name="T3" fmla="*/ 2 h 49"/>
                <a:gd name="T4" fmla="*/ 55 w 57"/>
                <a:gd name="T5" fmla="*/ 23 h 49"/>
                <a:gd name="T6" fmla="*/ 53 w 57"/>
                <a:gd name="T7" fmla="*/ 20 h 49"/>
                <a:gd name="T8" fmla="*/ 53 w 57"/>
                <a:gd name="T9" fmla="*/ 28 h 49"/>
                <a:gd name="T10" fmla="*/ 51 w 57"/>
                <a:gd name="T11" fmla="*/ 27 h 49"/>
                <a:gd name="T12" fmla="*/ 51 w 57"/>
                <a:gd name="T13" fmla="*/ 41 h 49"/>
                <a:gd name="T14" fmla="*/ 48 w 57"/>
                <a:gd name="T15" fmla="*/ 40 h 49"/>
                <a:gd name="T16" fmla="*/ 44 w 57"/>
                <a:gd name="T17" fmla="*/ 42 h 49"/>
                <a:gd name="T18" fmla="*/ 41 w 57"/>
                <a:gd name="T19" fmla="*/ 41 h 49"/>
                <a:gd name="T20" fmla="*/ 35 w 57"/>
                <a:gd name="T21" fmla="*/ 42 h 49"/>
                <a:gd name="T22" fmla="*/ 28 w 57"/>
                <a:gd name="T23" fmla="*/ 44 h 49"/>
                <a:gd name="T24" fmla="*/ 25 w 57"/>
                <a:gd name="T25" fmla="*/ 49 h 49"/>
                <a:gd name="T26" fmla="*/ 20 w 57"/>
                <a:gd name="T27" fmla="*/ 42 h 49"/>
                <a:gd name="T28" fmla="*/ 17 w 57"/>
                <a:gd name="T29" fmla="*/ 45 h 49"/>
                <a:gd name="T30" fmla="*/ 14 w 57"/>
                <a:gd name="T31" fmla="*/ 44 h 49"/>
                <a:gd name="T32" fmla="*/ 0 w 57"/>
                <a:gd name="T33" fmla="*/ 47 h 49"/>
                <a:gd name="T34" fmla="*/ 2 w 57"/>
                <a:gd name="T35" fmla="*/ 41 h 49"/>
                <a:gd name="T36" fmla="*/ 4 w 57"/>
                <a:gd name="T37" fmla="*/ 42 h 49"/>
                <a:gd name="T38" fmla="*/ 6 w 57"/>
                <a:gd name="T39" fmla="*/ 40 h 49"/>
                <a:gd name="T40" fmla="*/ 25 w 57"/>
                <a:gd name="T41" fmla="*/ 38 h 49"/>
                <a:gd name="T42" fmla="*/ 28 w 57"/>
                <a:gd name="T43" fmla="*/ 28 h 49"/>
                <a:gd name="T44" fmla="*/ 31 w 57"/>
                <a:gd name="T45" fmla="*/ 26 h 49"/>
                <a:gd name="T46" fmla="*/ 39 w 57"/>
                <a:gd name="T47" fmla="*/ 27 h 49"/>
                <a:gd name="T48" fmla="*/ 39 w 57"/>
                <a:gd name="T49" fmla="*/ 21 h 49"/>
                <a:gd name="T50" fmla="*/ 41 w 57"/>
                <a:gd name="T51" fmla="*/ 24 h 49"/>
                <a:gd name="T52" fmla="*/ 42 w 57"/>
                <a:gd name="T53" fmla="*/ 17 h 49"/>
                <a:gd name="T54" fmla="*/ 46 w 57"/>
                <a:gd name="T55" fmla="*/ 6 h 49"/>
                <a:gd name="T56" fmla="*/ 51 w 57"/>
                <a:gd name="T5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7" h="49">
                  <a:moveTo>
                    <a:pt x="51" y="0"/>
                  </a:moveTo>
                  <a:cubicBezTo>
                    <a:pt x="53" y="0"/>
                    <a:pt x="53" y="2"/>
                    <a:pt x="55" y="2"/>
                  </a:cubicBezTo>
                  <a:cubicBezTo>
                    <a:pt x="55" y="12"/>
                    <a:pt x="57" y="17"/>
                    <a:pt x="55" y="23"/>
                  </a:cubicBezTo>
                  <a:cubicBezTo>
                    <a:pt x="54" y="23"/>
                    <a:pt x="54" y="21"/>
                    <a:pt x="53" y="20"/>
                  </a:cubicBezTo>
                  <a:cubicBezTo>
                    <a:pt x="50" y="21"/>
                    <a:pt x="54" y="26"/>
                    <a:pt x="53" y="28"/>
                  </a:cubicBezTo>
                  <a:cubicBezTo>
                    <a:pt x="52" y="28"/>
                    <a:pt x="52" y="27"/>
                    <a:pt x="51" y="27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0" y="41"/>
                    <a:pt x="49" y="40"/>
                    <a:pt x="48" y="40"/>
                  </a:cubicBezTo>
                  <a:cubicBezTo>
                    <a:pt x="45" y="38"/>
                    <a:pt x="45" y="42"/>
                    <a:pt x="44" y="42"/>
                  </a:cubicBezTo>
                  <a:cubicBezTo>
                    <a:pt x="43" y="43"/>
                    <a:pt x="42" y="41"/>
                    <a:pt x="41" y="41"/>
                  </a:cubicBezTo>
                  <a:cubicBezTo>
                    <a:pt x="40" y="41"/>
                    <a:pt x="37" y="42"/>
                    <a:pt x="35" y="42"/>
                  </a:cubicBezTo>
                  <a:cubicBezTo>
                    <a:pt x="35" y="43"/>
                    <a:pt x="32" y="45"/>
                    <a:pt x="28" y="44"/>
                  </a:cubicBezTo>
                  <a:cubicBezTo>
                    <a:pt x="26" y="44"/>
                    <a:pt x="27" y="49"/>
                    <a:pt x="25" y="49"/>
                  </a:cubicBezTo>
                  <a:cubicBezTo>
                    <a:pt x="22" y="48"/>
                    <a:pt x="20" y="47"/>
                    <a:pt x="20" y="42"/>
                  </a:cubicBezTo>
                  <a:cubicBezTo>
                    <a:pt x="17" y="41"/>
                    <a:pt x="18" y="45"/>
                    <a:pt x="17" y="45"/>
                  </a:cubicBezTo>
                  <a:cubicBezTo>
                    <a:pt x="15" y="46"/>
                    <a:pt x="15" y="44"/>
                    <a:pt x="14" y="44"/>
                  </a:cubicBezTo>
                  <a:cubicBezTo>
                    <a:pt x="9" y="45"/>
                    <a:pt x="4" y="49"/>
                    <a:pt x="0" y="47"/>
                  </a:cubicBezTo>
                  <a:cubicBezTo>
                    <a:pt x="1" y="45"/>
                    <a:pt x="2" y="43"/>
                    <a:pt x="2" y="41"/>
                  </a:cubicBezTo>
                  <a:cubicBezTo>
                    <a:pt x="3" y="40"/>
                    <a:pt x="4" y="42"/>
                    <a:pt x="4" y="42"/>
                  </a:cubicBezTo>
                  <a:cubicBezTo>
                    <a:pt x="6" y="42"/>
                    <a:pt x="5" y="40"/>
                    <a:pt x="6" y="40"/>
                  </a:cubicBezTo>
                  <a:cubicBezTo>
                    <a:pt x="11" y="39"/>
                    <a:pt x="20" y="40"/>
                    <a:pt x="25" y="38"/>
                  </a:cubicBezTo>
                  <a:cubicBezTo>
                    <a:pt x="23" y="32"/>
                    <a:pt x="30" y="34"/>
                    <a:pt x="28" y="28"/>
                  </a:cubicBezTo>
                  <a:cubicBezTo>
                    <a:pt x="31" y="30"/>
                    <a:pt x="31" y="30"/>
                    <a:pt x="31" y="26"/>
                  </a:cubicBezTo>
                  <a:cubicBezTo>
                    <a:pt x="34" y="29"/>
                    <a:pt x="37" y="24"/>
                    <a:pt x="39" y="27"/>
                  </a:cubicBezTo>
                  <a:cubicBezTo>
                    <a:pt x="40" y="26"/>
                    <a:pt x="39" y="22"/>
                    <a:pt x="39" y="21"/>
                  </a:cubicBezTo>
                  <a:cubicBezTo>
                    <a:pt x="41" y="20"/>
                    <a:pt x="41" y="24"/>
                    <a:pt x="41" y="24"/>
                  </a:cubicBezTo>
                  <a:cubicBezTo>
                    <a:pt x="42" y="25"/>
                    <a:pt x="45" y="23"/>
                    <a:pt x="42" y="17"/>
                  </a:cubicBezTo>
                  <a:cubicBezTo>
                    <a:pt x="47" y="16"/>
                    <a:pt x="45" y="10"/>
                    <a:pt x="46" y="6"/>
                  </a:cubicBezTo>
                  <a:cubicBezTo>
                    <a:pt x="47" y="4"/>
                    <a:pt x="52" y="4"/>
                    <a:pt x="51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84" name="Freeform 54"/>
            <p:cNvSpPr>
              <a:spLocks noChangeArrowheads="1"/>
            </p:cNvSpPr>
            <p:nvPr/>
          </p:nvSpPr>
          <p:spPr bwMode="auto">
            <a:xfrm>
              <a:off x="3773488" y="1511300"/>
              <a:ext cx="38100" cy="41275"/>
            </a:xfrm>
            <a:custGeom>
              <a:avLst/>
              <a:gdLst>
                <a:gd name="T0" fmla="*/ 4 w 10"/>
                <a:gd name="T1" fmla="*/ 0 h 11"/>
                <a:gd name="T2" fmla="*/ 1 w 10"/>
                <a:gd name="T3" fmla="*/ 10 h 11"/>
                <a:gd name="T4" fmla="*/ 4 w 10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1">
                  <a:moveTo>
                    <a:pt x="4" y="0"/>
                  </a:moveTo>
                  <a:cubicBezTo>
                    <a:pt x="10" y="0"/>
                    <a:pt x="8" y="11"/>
                    <a:pt x="1" y="10"/>
                  </a:cubicBezTo>
                  <a:cubicBezTo>
                    <a:pt x="4" y="9"/>
                    <a:pt x="0" y="1"/>
                    <a:pt x="4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85" name="Freeform 55"/>
            <p:cNvSpPr>
              <a:spLocks noChangeArrowheads="1"/>
            </p:cNvSpPr>
            <p:nvPr/>
          </p:nvSpPr>
          <p:spPr bwMode="auto">
            <a:xfrm>
              <a:off x="3863975" y="1571625"/>
              <a:ext cx="55563" cy="41275"/>
            </a:xfrm>
            <a:custGeom>
              <a:avLst/>
              <a:gdLst>
                <a:gd name="T0" fmla="*/ 12 w 15"/>
                <a:gd name="T1" fmla="*/ 2 h 11"/>
                <a:gd name="T2" fmla="*/ 15 w 15"/>
                <a:gd name="T3" fmla="*/ 9 h 11"/>
                <a:gd name="T4" fmla="*/ 8 w 15"/>
                <a:gd name="T5" fmla="*/ 9 h 11"/>
                <a:gd name="T6" fmla="*/ 8 w 15"/>
                <a:gd name="T7" fmla="*/ 8 h 11"/>
                <a:gd name="T8" fmla="*/ 2 w 15"/>
                <a:gd name="T9" fmla="*/ 7 h 11"/>
                <a:gd name="T10" fmla="*/ 12 w 15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2" y="2"/>
                  </a:moveTo>
                  <a:cubicBezTo>
                    <a:pt x="14" y="4"/>
                    <a:pt x="15" y="6"/>
                    <a:pt x="15" y="9"/>
                  </a:cubicBezTo>
                  <a:cubicBezTo>
                    <a:pt x="14" y="9"/>
                    <a:pt x="9" y="11"/>
                    <a:pt x="8" y="9"/>
                  </a:cubicBezTo>
                  <a:cubicBezTo>
                    <a:pt x="8" y="9"/>
                    <a:pt x="8" y="8"/>
                    <a:pt x="8" y="8"/>
                  </a:cubicBezTo>
                  <a:cubicBezTo>
                    <a:pt x="6" y="8"/>
                    <a:pt x="2" y="9"/>
                    <a:pt x="2" y="7"/>
                  </a:cubicBezTo>
                  <a:cubicBezTo>
                    <a:pt x="0" y="0"/>
                    <a:pt x="12" y="7"/>
                    <a:pt x="12" y="2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86" name="Freeform 56"/>
            <p:cNvSpPr>
              <a:spLocks noChangeArrowheads="1"/>
            </p:cNvSpPr>
            <p:nvPr/>
          </p:nvSpPr>
          <p:spPr bwMode="auto">
            <a:xfrm>
              <a:off x="4291013" y="1646238"/>
              <a:ext cx="41275" cy="19050"/>
            </a:xfrm>
            <a:custGeom>
              <a:avLst/>
              <a:gdLst>
                <a:gd name="T0" fmla="*/ 0 w 11"/>
                <a:gd name="T1" fmla="*/ 5 h 5"/>
                <a:gd name="T2" fmla="*/ 6 w 11"/>
                <a:gd name="T3" fmla="*/ 1 h 5"/>
                <a:gd name="T4" fmla="*/ 5 w 11"/>
                <a:gd name="T5" fmla="*/ 2 h 5"/>
                <a:gd name="T6" fmla="*/ 0 w 11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5">
                  <a:moveTo>
                    <a:pt x="0" y="5"/>
                  </a:moveTo>
                  <a:cubicBezTo>
                    <a:pt x="0" y="1"/>
                    <a:pt x="2" y="0"/>
                    <a:pt x="6" y="1"/>
                  </a:cubicBezTo>
                  <a:cubicBezTo>
                    <a:pt x="11" y="0"/>
                    <a:pt x="8" y="3"/>
                    <a:pt x="5" y="2"/>
                  </a:cubicBezTo>
                  <a:cubicBezTo>
                    <a:pt x="3" y="3"/>
                    <a:pt x="3" y="5"/>
                    <a:pt x="0" y="5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87" name="Freeform 57"/>
            <p:cNvSpPr>
              <a:spLocks noChangeArrowheads="1"/>
            </p:cNvSpPr>
            <p:nvPr/>
          </p:nvSpPr>
          <p:spPr bwMode="auto">
            <a:xfrm>
              <a:off x="6435725" y="1679575"/>
              <a:ext cx="41275" cy="22225"/>
            </a:xfrm>
            <a:custGeom>
              <a:avLst/>
              <a:gdLst>
                <a:gd name="T0" fmla="*/ 9 w 11"/>
                <a:gd name="T1" fmla="*/ 0 h 6"/>
                <a:gd name="T2" fmla="*/ 6 w 11"/>
                <a:gd name="T3" fmla="*/ 6 h 6"/>
                <a:gd name="T4" fmla="*/ 1 w 11"/>
                <a:gd name="T5" fmla="*/ 1 h 6"/>
                <a:gd name="T6" fmla="*/ 9 w 11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11" y="5"/>
                    <a:pt x="5" y="1"/>
                    <a:pt x="6" y="6"/>
                  </a:cubicBezTo>
                  <a:cubicBezTo>
                    <a:pt x="3" y="6"/>
                    <a:pt x="0" y="5"/>
                    <a:pt x="1" y="1"/>
                  </a:cubicBezTo>
                  <a:cubicBezTo>
                    <a:pt x="4" y="5"/>
                    <a:pt x="5" y="0"/>
                    <a:pt x="9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88" name="Freeform 58"/>
            <p:cNvSpPr>
              <a:spLocks noChangeArrowheads="1"/>
            </p:cNvSpPr>
            <p:nvPr/>
          </p:nvSpPr>
          <p:spPr bwMode="auto">
            <a:xfrm>
              <a:off x="6369050" y="1679575"/>
              <a:ext cx="55563" cy="60325"/>
            </a:xfrm>
            <a:custGeom>
              <a:avLst/>
              <a:gdLst>
                <a:gd name="T0" fmla="*/ 13 w 15"/>
                <a:gd name="T1" fmla="*/ 3 h 16"/>
                <a:gd name="T2" fmla="*/ 13 w 15"/>
                <a:gd name="T3" fmla="*/ 13 h 16"/>
                <a:gd name="T4" fmla="*/ 5 w 15"/>
                <a:gd name="T5" fmla="*/ 14 h 16"/>
                <a:gd name="T6" fmla="*/ 1 w 15"/>
                <a:gd name="T7" fmla="*/ 8 h 16"/>
                <a:gd name="T8" fmla="*/ 13 w 15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6">
                  <a:moveTo>
                    <a:pt x="13" y="3"/>
                  </a:moveTo>
                  <a:cubicBezTo>
                    <a:pt x="15" y="7"/>
                    <a:pt x="9" y="11"/>
                    <a:pt x="13" y="13"/>
                  </a:cubicBezTo>
                  <a:cubicBezTo>
                    <a:pt x="13" y="16"/>
                    <a:pt x="7" y="13"/>
                    <a:pt x="5" y="14"/>
                  </a:cubicBezTo>
                  <a:cubicBezTo>
                    <a:pt x="5" y="9"/>
                    <a:pt x="6" y="6"/>
                    <a:pt x="1" y="8"/>
                  </a:cubicBezTo>
                  <a:cubicBezTo>
                    <a:pt x="0" y="2"/>
                    <a:pt x="8" y="0"/>
                    <a:pt x="13" y="3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89" name="Freeform 59"/>
            <p:cNvSpPr>
              <a:spLocks noChangeArrowheads="1"/>
            </p:cNvSpPr>
            <p:nvPr/>
          </p:nvSpPr>
          <p:spPr bwMode="auto">
            <a:xfrm>
              <a:off x="6169025" y="1890713"/>
              <a:ext cx="34925" cy="52388"/>
            </a:xfrm>
            <a:custGeom>
              <a:avLst/>
              <a:gdLst>
                <a:gd name="T0" fmla="*/ 9 w 9"/>
                <a:gd name="T1" fmla="*/ 6 h 14"/>
                <a:gd name="T2" fmla="*/ 6 w 9"/>
                <a:gd name="T3" fmla="*/ 14 h 14"/>
                <a:gd name="T4" fmla="*/ 0 w 9"/>
                <a:gd name="T5" fmla="*/ 14 h 14"/>
                <a:gd name="T6" fmla="*/ 2 w 9"/>
                <a:gd name="T7" fmla="*/ 4 h 14"/>
                <a:gd name="T8" fmla="*/ 9 w 9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4">
                  <a:moveTo>
                    <a:pt x="9" y="6"/>
                  </a:moveTo>
                  <a:cubicBezTo>
                    <a:pt x="9" y="10"/>
                    <a:pt x="4" y="9"/>
                    <a:pt x="6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2"/>
                    <a:pt x="5" y="6"/>
                    <a:pt x="2" y="4"/>
                  </a:cubicBezTo>
                  <a:cubicBezTo>
                    <a:pt x="3" y="1"/>
                    <a:pt x="9" y="0"/>
                    <a:pt x="9" y="6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90" name="Freeform 60"/>
            <p:cNvSpPr>
              <a:spLocks noChangeArrowheads="1"/>
            </p:cNvSpPr>
            <p:nvPr/>
          </p:nvSpPr>
          <p:spPr bwMode="auto">
            <a:xfrm>
              <a:off x="1219200" y="1916113"/>
              <a:ext cx="22225" cy="15875"/>
            </a:xfrm>
            <a:custGeom>
              <a:avLst/>
              <a:gdLst>
                <a:gd name="T0" fmla="*/ 0 w 6"/>
                <a:gd name="T1" fmla="*/ 2 h 4"/>
                <a:gd name="T2" fmla="*/ 6 w 6"/>
                <a:gd name="T3" fmla="*/ 0 h 4"/>
                <a:gd name="T4" fmla="*/ 4 w 6"/>
                <a:gd name="T5" fmla="*/ 4 h 4"/>
                <a:gd name="T6" fmla="*/ 2 w 6"/>
                <a:gd name="T7" fmla="*/ 4 h 4"/>
                <a:gd name="T8" fmla="*/ 0 w 6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2"/>
                  </a:moveTo>
                  <a:cubicBezTo>
                    <a:pt x="1" y="0"/>
                    <a:pt x="4" y="0"/>
                    <a:pt x="6" y="0"/>
                  </a:cubicBezTo>
                  <a:cubicBezTo>
                    <a:pt x="6" y="2"/>
                    <a:pt x="4" y="3"/>
                    <a:pt x="4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1" y="2"/>
                    <a:pt x="0" y="2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91" name="Freeform 61"/>
            <p:cNvSpPr>
              <a:spLocks noChangeArrowheads="1"/>
            </p:cNvSpPr>
            <p:nvPr/>
          </p:nvSpPr>
          <p:spPr bwMode="auto">
            <a:xfrm>
              <a:off x="1778000" y="1931988"/>
              <a:ext cx="214313" cy="85725"/>
            </a:xfrm>
            <a:custGeom>
              <a:avLst/>
              <a:gdLst>
                <a:gd name="T0" fmla="*/ 56 w 57"/>
                <a:gd name="T1" fmla="*/ 16 h 23"/>
                <a:gd name="T2" fmla="*/ 43 w 57"/>
                <a:gd name="T3" fmla="*/ 20 h 23"/>
                <a:gd name="T4" fmla="*/ 41 w 57"/>
                <a:gd name="T5" fmla="*/ 13 h 23"/>
                <a:gd name="T6" fmla="*/ 25 w 57"/>
                <a:gd name="T7" fmla="*/ 10 h 23"/>
                <a:gd name="T8" fmla="*/ 24 w 57"/>
                <a:gd name="T9" fmla="*/ 6 h 23"/>
                <a:gd name="T10" fmla="*/ 10 w 57"/>
                <a:gd name="T11" fmla="*/ 6 h 23"/>
                <a:gd name="T12" fmla="*/ 0 w 57"/>
                <a:gd name="T13" fmla="*/ 9 h 23"/>
                <a:gd name="T14" fmla="*/ 5 w 57"/>
                <a:gd name="T15" fmla="*/ 2 h 23"/>
                <a:gd name="T16" fmla="*/ 18 w 57"/>
                <a:gd name="T17" fmla="*/ 0 h 23"/>
                <a:gd name="T18" fmla="*/ 22 w 57"/>
                <a:gd name="T19" fmla="*/ 3 h 23"/>
                <a:gd name="T20" fmla="*/ 27 w 57"/>
                <a:gd name="T21" fmla="*/ 5 h 23"/>
                <a:gd name="T22" fmla="*/ 38 w 57"/>
                <a:gd name="T23" fmla="*/ 6 h 23"/>
                <a:gd name="T24" fmla="*/ 42 w 57"/>
                <a:gd name="T25" fmla="*/ 13 h 23"/>
                <a:gd name="T26" fmla="*/ 46 w 57"/>
                <a:gd name="T27" fmla="*/ 14 h 23"/>
                <a:gd name="T28" fmla="*/ 56 w 57"/>
                <a:gd name="T2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23">
                  <a:moveTo>
                    <a:pt x="56" y="16"/>
                  </a:moveTo>
                  <a:cubicBezTo>
                    <a:pt x="57" y="23"/>
                    <a:pt x="44" y="15"/>
                    <a:pt x="43" y="20"/>
                  </a:cubicBezTo>
                  <a:cubicBezTo>
                    <a:pt x="40" y="20"/>
                    <a:pt x="43" y="14"/>
                    <a:pt x="41" y="13"/>
                  </a:cubicBezTo>
                  <a:cubicBezTo>
                    <a:pt x="36" y="12"/>
                    <a:pt x="30" y="11"/>
                    <a:pt x="25" y="10"/>
                  </a:cubicBezTo>
                  <a:cubicBezTo>
                    <a:pt x="24" y="9"/>
                    <a:pt x="24" y="8"/>
                    <a:pt x="24" y="6"/>
                  </a:cubicBezTo>
                  <a:cubicBezTo>
                    <a:pt x="18" y="6"/>
                    <a:pt x="14" y="5"/>
                    <a:pt x="10" y="6"/>
                  </a:cubicBezTo>
                  <a:cubicBezTo>
                    <a:pt x="6" y="7"/>
                    <a:pt x="4" y="10"/>
                    <a:pt x="0" y="9"/>
                  </a:cubicBezTo>
                  <a:cubicBezTo>
                    <a:pt x="0" y="5"/>
                    <a:pt x="6" y="6"/>
                    <a:pt x="5" y="2"/>
                  </a:cubicBezTo>
                  <a:cubicBezTo>
                    <a:pt x="9" y="1"/>
                    <a:pt x="17" y="4"/>
                    <a:pt x="18" y="0"/>
                  </a:cubicBezTo>
                  <a:cubicBezTo>
                    <a:pt x="24" y="1"/>
                    <a:pt x="16" y="2"/>
                    <a:pt x="22" y="3"/>
                  </a:cubicBezTo>
                  <a:cubicBezTo>
                    <a:pt x="22" y="3"/>
                    <a:pt x="26" y="4"/>
                    <a:pt x="27" y="5"/>
                  </a:cubicBezTo>
                  <a:cubicBezTo>
                    <a:pt x="28" y="6"/>
                    <a:pt x="32" y="6"/>
                    <a:pt x="38" y="6"/>
                  </a:cubicBezTo>
                  <a:cubicBezTo>
                    <a:pt x="36" y="11"/>
                    <a:pt x="45" y="7"/>
                    <a:pt x="42" y="13"/>
                  </a:cubicBezTo>
                  <a:cubicBezTo>
                    <a:pt x="44" y="11"/>
                    <a:pt x="45" y="12"/>
                    <a:pt x="46" y="14"/>
                  </a:cubicBezTo>
                  <a:cubicBezTo>
                    <a:pt x="49" y="15"/>
                    <a:pt x="55" y="13"/>
                    <a:pt x="56" y="16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92" name="Freeform 62"/>
            <p:cNvSpPr>
              <a:spLocks noChangeArrowheads="1"/>
            </p:cNvSpPr>
            <p:nvPr/>
          </p:nvSpPr>
          <p:spPr bwMode="auto">
            <a:xfrm>
              <a:off x="2028825" y="2006601"/>
              <a:ext cx="90488" cy="49213"/>
            </a:xfrm>
            <a:custGeom>
              <a:avLst/>
              <a:gdLst>
                <a:gd name="T0" fmla="*/ 2 w 24"/>
                <a:gd name="T1" fmla="*/ 0 h 13"/>
                <a:gd name="T2" fmla="*/ 13 w 24"/>
                <a:gd name="T3" fmla="*/ 1 h 13"/>
                <a:gd name="T4" fmla="*/ 18 w 24"/>
                <a:gd name="T5" fmla="*/ 3 h 13"/>
                <a:gd name="T6" fmla="*/ 24 w 24"/>
                <a:gd name="T7" fmla="*/ 6 h 13"/>
                <a:gd name="T8" fmla="*/ 4 w 24"/>
                <a:gd name="T9" fmla="*/ 8 h 13"/>
                <a:gd name="T10" fmla="*/ 7 w 24"/>
                <a:gd name="T11" fmla="*/ 7 h 13"/>
                <a:gd name="T12" fmla="*/ 2 w 24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3">
                  <a:moveTo>
                    <a:pt x="2" y="0"/>
                  </a:moveTo>
                  <a:cubicBezTo>
                    <a:pt x="4" y="2"/>
                    <a:pt x="9" y="0"/>
                    <a:pt x="13" y="1"/>
                  </a:cubicBezTo>
                  <a:cubicBezTo>
                    <a:pt x="13" y="2"/>
                    <a:pt x="17" y="7"/>
                    <a:pt x="18" y="3"/>
                  </a:cubicBezTo>
                  <a:cubicBezTo>
                    <a:pt x="21" y="3"/>
                    <a:pt x="20" y="7"/>
                    <a:pt x="24" y="6"/>
                  </a:cubicBezTo>
                  <a:cubicBezTo>
                    <a:pt x="24" y="13"/>
                    <a:pt x="9" y="10"/>
                    <a:pt x="4" y="8"/>
                  </a:cubicBezTo>
                  <a:cubicBezTo>
                    <a:pt x="4" y="7"/>
                    <a:pt x="7" y="7"/>
                    <a:pt x="7" y="7"/>
                  </a:cubicBezTo>
                  <a:cubicBezTo>
                    <a:pt x="7" y="5"/>
                    <a:pt x="0" y="5"/>
                    <a:pt x="2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93" name="Freeform 63"/>
            <p:cNvSpPr>
              <a:spLocks noChangeArrowheads="1"/>
            </p:cNvSpPr>
            <p:nvPr/>
          </p:nvSpPr>
          <p:spPr bwMode="auto">
            <a:xfrm>
              <a:off x="5922963" y="2009776"/>
              <a:ext cx="44450" cy="33338"/>
            </a:xfrm>
            <a:custGeom>
              <a:avLst/>
              <a:gdLst>
                <a:gd name="T0" fmla="*/ 10 w 12"/>
                <a:gd name="T1" fmla="*/ 0 h 9"/>
                <a:gd name="T2" fmla="*/ 7 w 12"/>
                <a:gd name="T3" fmla="*/ 9 h 9"/>
                <a:gd name="T4" fmla="*/ 0 w 12"/>
                <a:gd name="T5" fmla="*/ 3 h 9"/>
                <a:gd name="T6" fmla="*/ 3 w 12"/>
                <a:gd name="T7" fmla="*/ 0 h 9"/>
                <a:gd name="T8" fmla="*/ 10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10" y="0"/>
                  </a:moveTo>
                  <a:cubicBezTo>
                    <a:pt x="12" y="6"/>
                    <a:pt x="7" y="4"/>
                    <a:pt x="7" y="9"/>
                  </a:cubicBezTo>
                  <a:cubicBezTo>
                    <a:pt x="4" y="8"/>
                    <a:pt x="0" y="8"/>
                    <a:pt x="0" y="3"/>
                  </a:cubicBezTo>
                  <a:cubicBezTo>
                    <a:pt x="3" y="4"/>
                    <a:pt x="3" y="2"/>
                    <a:pt x="3" y="0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94" name="Freeform 64"/>
            <p:cNvSpPr>
              <a:spLocks noChangeArrowheads="1"/>
            </p:cNvSpPr>
            <p:nvPr/>
          </p:nvSpPr>
          <p:spPr bwMode="auto">
            <a:xfrm>
              <a:off x="2000250" y="2020888"/>
              <a:ext cx="33338" cy="26988"/>
            </a:xfrm>
            <a:custGeom>
              <a:avLst/>
              <a:gdLst>
                <a:gd name="T0" fmla="*/ 7 w 9"/>
                <a:gd name="T1" fmla="*/ 7 h 7"/>
                <a:gd name="T2" fmla="*/ 0 w 9"/>
                <a:gd name="T3" fmla="*/ 6 h 7"/>
                <a:gd name="T4" fmla="*/ 7 w 9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7">
                  <a:moveTo>
                    <a:pt x="7" y="7"/>
                  </a:moveTo>
                  <a:cubicBezTo>
                    <a:pt x="5" y="6"/>
                    <a:pt x="3" y="5"/>
                    <a:pt x="0" y="6"/>
                  </a:cubicBezTo>
                  <a:cubicBezTo>
                    <a:pt x="1" y="3"/>
                    <a:pt x="9" y="0"/>
                    <a:pt x="7" y="7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95" name="Freeform 65"/>
            <p:cNvSpPr>
              <a:spLocks noChangeArrowheads="1"/>
            </p:cNvSpPr>
            <p:nvPr/>
          </p:nvSpPr>
          <p:spPr bwMode="auto">
            <a:xfrm>
              <a:off x="1909763" y="2028826"/>
              <a:ext cx="41275" cy="26988"/>
            </a:xfrm>
            <a:custGeom>
              <a:avLst/>
              <a:gdLst>
                <a:gd name="T0" fmla="*/ 1 w 11"/>
                <a:gd name="T1" fmla="*/ 2 h 7"/>
                <a:gd name="T2" fmla="*/ 10 w 11"/>
                <a:gd name="T3" fmla="*/ 5 h 7"/>
                <a:gd name="T4" fmla="*/ 1 w 11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" y="2"/>
                  </a:moveTo>
                  <a:cubicBezTo>
                    <a:pt x="4" y="3"/>
                    <a:pt x="11" y="0"/>
                    <a:pt x="10" y="5"/>
                  </a:cubicBezTo>
                  <a:cubicBezTo>
                    <a:pt x="7" y="4"/>
                    <a:pt x="0" y="7"/>
                    <a:pt x="1" y="2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96" name="Freeform 66"/>
            <p:cNvSpPr>
              <a:spLocks noChangeArrowheads="1"/>
            </p:cNvSpPr>
            <p:nvPr/>
          </p:nvSpPr>
          <p:spPr bwMode="auto">
            <a:xfrm>
              <a:off x="6157913" y="2043113"/>
              <a:ext cx="60325" cy="101600"/>
            </a:xfrm>
            <a:custGeom>
              <a:avLst/>
              <a:gdLst>
                <a:gd name="T0" fmla="*/ 7 w 16"/>
                <a:gd name="T1" fmla="*/ 0 h 27"/>
                <a:gd name="T2" fmla="*/ 13 w 16"/>
                <a:gd name="T3" fmla="*/ 0 h 27"/>
                <a:gd name="T4" fmla="*/ 16 w 16"/>
                <a:gd name="T5" fmla="*/ 10 h 27"/>
                <a:gd name="T6" fmla="*/ 12 w 16"/>
                <a:gd name="T7" fmla="*/ 14 h 27"/>
                <a:gd name="T8" fmla="*/ 10 w 16"/>
                <a:gd name="T9" fmla="*/ 18 h 27"/>
                <a:gd name="T10" fmla="*/ 9 w 16"/>
                <a:gd name="T11" fmla="*/ 25 h 27"/>
                <a:gd name="T12" fmla="*/ 5 w 16"/>
                <a:gd name="T13" fmla="*/ 21 h 27"/>
                <a:gd name="T14" fmla="*/ 0 w 16"/>
                <a:gd name="T15" fmla="*/ 15 h 27"/>
                <a:gd name="T16" fmla="*/ 3 w 16"/>
                <a:gd name="T17" fmla="*/ 7 h 27"/>
                <a:gd name="T18" fmla="*/ 7 w 1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27">
                  <a:moveTo>
                    <a:pt x="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5" y="2"/>
                    <a:pt x="15" y="6"/>
                    <a:pt x="16" y="10"/>
                  </a:cubicBezTo>
                  <a:cubicBezTo>
                    <a:pt x="13" y="10"/>
                    <a:pt x="15" y="14"/>
                    <a:pt x="12" y="14"/>
                  </a:cubicBezTo>
                  <a:cubicBezTo>
                    <a:pt x="12" y="16"/>
                    <a:pt x="12" y="18"/>
                    <a:pt x="10" y="18"/>
                  </a:cubicBezTo>
                  <a:cubicBezTo>
                    <a:pt x="9" y="20"/>
                    <a:pt x="12" y="25"/>
                    <a:pt x="9" y="25"/>
                  </a:cubicBezTo>
                  <a:cubicBezTo>
                    <a:pt x="4" y="27"/>
                    <a:pt x="8" y="21"/>
                    <a:pt x="5" y="21"/>
                  </a:cubicBezTo>
                  <a:cubicBezTo>
                    <a:pt x="3" y="21"/>
                    <a:pt x="2" y="17"/>
                    <a:pt x="0" y="15"/>
                  </a:cubicBezTo>
                  <a:cubicBezTo>
                    <a:pt x="0" y="11"/>
                    <a:pt x="5" y="13"/>
                    <a:pt x="3" y="7"/>
                  </a:cubicBezTo>
                  <a:cubicBezTo>
                    <a:pt x="7" y="10"/>
                    <a:pt x="7" y="3"/>
                    <a:pt x="7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97" name="Freeform 67"/>
            <p:cNvSpPr>
              <a:spLocks noChangeArrowheads="1"/>
            </p:cNvSpPr>
            <p:nvPr/>
          </p:nvSpPr>
          <p:spPr bwMode="auto">
            <a:xfrm>
              <a:off x="6218238" y="2130426"/>
              <a:ext cx="79375" cy="82550"/>
            </a:xfrm>
            <a:custGeom>
              <a:avLst/>
              <a:gdLst>
                <a:gd name="T0" fmla="*/ 11 w 21"/>
                <a:gd name="T1" fmla="*/ 2 h 22"/>
                <a:gd name="T2" fmla="*/ 15 w 21"/>
                <a:gd name="T3" fmla="*/ 6 h 22"/>
                <a:gd name="T4" fmla="*/ 14 w 21"/>
                <a:gd name="T5" fmla="*/ 8 h 22"/>
                <a:gd name="T6" fmla="*/ 15 w 21"/>
                <a:gd name="T7" fmla="*/ 11 h 22"/>
                <a:gd name="T8" fmla="*/ 21 w 21"/>
                <a:gd name="T9" fmla="*/ 18 h 22"/>
                <a:gd name="T10" fmla="*/ 18 w 21"/>
                <a:gd name="T11" fmla="*/ 22 h 22"/>
                <a:gd name="T12" fmla="*/ 14 w 21"/>
                <a:gd name="T13" fmla="*/ 22 h 22"/>
                <a:gd name="T14" fmla="*/ 7 w 21"/>
                <a:gd name="T15" fmla="*/ 15 h 22"/>
                <a:gd name="T16" fmla="*/ 10 w 21"/>
                <a:gd name="T17" fmla="*/ 12 h 22"/>
                <a:gd name="T18" fmla="*/ 0 w 21"/>
                <a:gd name="T19" fmla="*/ 4 h 22"/>
                <a:gd name="T20" fmla="*/ 11 w 21"/>
                <a:gd name="T2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22">
                  <a:moveTo>
                    <a:pt x="11" y="2"/>
                  </a:moveTo>
                  <a:cubicBezTo>
                    <a:pt x="7" y="7"/>
                    <a:pt x="14" y="5"/>
                    <a:pt x="15" y="6"/>
                  </a:cubicBezTo>
                  <a:cubicBezTo>
                    <a:pt x="16" y="8"/>
                    <a:pt x="14" y="7"/>
                    <a:pt x="14" y="8"/>
                  </a:cubicBezTo>
                  <a:cubicBezTo>
                    <a:pt x="14" y="8"/>
                    <a:pt x="15" y="10"/>
                    <a:pt x="15" y="11"/>
                  </a:cubicBezTo>
                  <a:cubicBezTo>
                    <a:pt x="17" y="13"/>
                    <a:pt x="21" y="13"/>
                    <a:pt x="21" y="18"/>
                  </a:cubicBezTo>
                  <a:cubicBezTo>
                    <a:pt x="18" y="17"/>
                    <a:pt x="18" y="20"/>
                    <a:pt x="18" y="22"/>
                  </a:cubicBezTo>
                  <a:cubicBezTo>
                    <a:pt x="17" y="21"/>
                    <a:pt x="14" y="20"/>
                    <a:pt x="14" y="22"/>
                  </a:cubicBezTo>
                  <a:cubicBezTo>
                    <a:pt x="10" y="21"/>
                    <a:pt x="11" y="15"/>
                    <a:pt x="7" y="15"/>
                  </a:cubicBezTo>
                  <a:cubicBezTo>
                    <a:pt x="7" y="13"/>
                    <a:pt x="10" y="14"/>
                    <a:pt x="10" y="12"/>
                  </a:cubicBezTo>
                  <a:cubicBezTo>
                    <a:pt x="6" y="9"/>
                    <a:pt x="4" y="5"/>
                    <a:pt x="0" y="4"/>
                  </a:cubicBezTo>
                  <a:cubicBezTo>
                    <a:pt x="3" y="0"/>
                    <a:pt x="6" y="1"/>
                    <a:pt x="11" y="2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98" name="Rectangle 68"/>
            <p:cNvSpPr>
              <a:spLocks noChangeArrowheads="1"/>
            </p:cNvSpPr>
            <p:nvPr/>
          </p:nvSpPr>
          <p:spPr bwMode="auto">
            <a:xfrm>
              <a:off x="6184900" y="2163763"/>
              <a:ext cx="19050" cy="11113"/>
            </a:xfrm>
            <a:prstGeom prst="rect">
              <a:avLst/>
            </a:pr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299" name="Freeform 69"/>
            <p:cNvSpPr>
              <a:spLocks noChangeArrowheads="1"/>
            </p:cNvSpPr>
            <p:nvPr/>
          </p:nvSpPr>
          <p:spPr bwMode="auto">
            <a:xfrm>
              <a:off x="6210300" y="2178051"/>
              <a:ext cx="46038" cy="65088"/>
            </a:xfrm>
            <a:custGeom>
              <a:avLst/>
              <a:gdLst>
                <a:gd name="T0" fmla="*/ 12 w 12"/>
                <a:gd name="T1" fmla="*/ 14 h 17"/>
                <a:gd name="T2" fmla="*/ 5 w 12"/>
                <a:gd name="T3" fmla="*/ 16 h 17"/>
                <a:gd name="T4" fmla="*/ 0 w 12"/>
                <a:gd name="T5" fmla="*/ 9 h 17"/>
                <a:gd name="T6" fmla="*/ 12 w 12"/>
                <a:gd name="T7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7">
                  <a:moveTo>
                    <a:pt x="12" y="14"/>
                  </a:moveTo>
                  <a:cubicBezTo>
                    <a:pt x="12" y="17"/>
                    <a:pt x="7" y="15"/>
                    <a:pt x="5" y="16"/>
                  </a:cubicBezTo>
                  <a:cubicBezTo>
                    <a:pt x="5" y="12"/>
                    <a:pt x="6" y="7"/>
                    <a:pt x="0" y="9"/>
                  </a:cubicBezTo>
                  <a:cubicBezTo>
                    <a:pt x="6" y="0"/>
                    <a:pt x="5" y="16"/>
                    <a:pt x="12" y="14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00" name="Freeform 70"/>
            <p:cNvSpPr>
              <a:spLocks noChangeArrowheads="1"/>
            </p:cNvSpPr>
            <p:nvPr/>
          </p:nvSpPr>
          <p:spPr bwMode="auto">
            <a:xfrm>
              <a:off x="5303838" y="2232026"/>
              <a:ext cx="44450" cy="77788"/>
            </a:xfrm>
            <a:custGeom>
              <a:avLst/>
              <a:gdLst>
                <a:gd name="T0" fmla="*/ 3 w 12"/>
                <a:gd name="T1" fmla="*/ 2 h 21"/>
                <a:gd name="T2" fmla="*/ 7 w 12"/>
                <a:gd name="T3" fmla="*/ 6 h 21"/>
                <a:gd name="T4" fmla="*/ 8 w 12"/>
                <a:gd name="T5" fmla="*/ 7 h 21"/>
                <a:gd name="T6" fmla="*/ 11 w 12"/>
                <a:gd name="T7" fmla="*/ 10 h 21"/>
                <a:gd name="T8" fmla="*/ 10 w 12"/>
                <a:gd name="T9" fmla="*/ 12 h 21"/>
                <a:gd name="T10" fmla="*/ 11 w 12"/>
                <a:gd name="T11" fmla="*/ 19 h 21"/>
                <a:gd name="T12" fmla="*/ 8 w 12"/>
                <a:gd name="T13" fmla="*/ 21 h 21"/>
                <a:gd name="T14" fmla="*/ 3 w 12"/>
                <a:gd name="T1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1">
                  <a:moveTo>
                    <a:pt x="3" y="2"/>
                  </a:moveTo>
                  <a:cubicBezTo>
                    <a:pt x="5" y="0"/>
                    <a:pt x="6" y="5"/>
                    <a:pt x="7" y="6"/>
                  </a:cubicBezTo>
                  <a:cubicBezTo>
                    <a:pt x="7" y="7"/>
                    <a:pt x="8" y="6"/>
                    <a:pt x="8" y="7"/>
                  </a:cubicBezTo>
                  <a:cubicBezTo>
                    <a:pt x="8" y="9"/>
                    <a:pt x="11" y="9"/>
                    <a:pt x="11" y="10"/>
                  </a:cubicBezTo>
                  <a:cubicBezTo>
                    <a:pt x="12" y="12"/>
                    <a:pt x="10" y="11"/>
                    <a:pt x="10" y="12"/>
                  </a:cubicBezTo>
                  <a:cubicBezTo>
                    <a:pt x="9" y="13"/>
                    <a:pt x="12" y="15"/>
                    <a:pt x="11" y="19"/>
                  </a:cubicBezTo>
                  <a:cubicBezTo>
                    <a:pt x="9" y="18"/>
                    <a:pt x="8" y="20"/>
                    <a:pt x="8" y="21"/>
                  </a:cubicBezTo>
                  <a:cubicBezTo>
                    <a:pt x="0" y="19"/>
                    <a:pt x="1" y="11"/>
                    <a:pt x="3" y="2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01" name="Freeform 71"/>
            <p:cNvSpPr>
              <a:spLocks noChangeArrowheads="1"/>
            </p:cNvSpPr>
            <p:nvPr/>
          </p:nvSpPr>
          <p:spPr bwMode="auto">
            <a:xfrm>
              <a:off x="6251575" y="2235201"/>
              <a:ext cx="57150" cy="85725"/>
            </a:xfrm>
            <a:custGeom>
              <a:avLst/>
              <a:gdLst>
                <a:gd name="T0" fmla="*/ 12 w 15"/>
                <a:gd name="T1" fmla="*/ 1 h 23"/>
                <a:gd name="T2" fmla="*/ 15 w 15"/>
                <a:gd name="T3" fmla="*/ 12 h 23"/>
                <a:gd name="T4" fmla="*/ 11 w 15"/>
                <a:gd name="T5" fmla="*/ 13 h 23"/>
                <a:gd name="T6" fmla="*/ 11 w 15"/>
                <a:gd name="T7" fmla="*/ 23 h 23"/>
                <a:gd name="T8" fmla="*/ 3 w 15"/>
                <a:gd name="T9" fmla="*/ 19 h 23"/>
                <a:gd name="T10" fmla="*/ 5 w 15"/>
                <a:gd name="T11" fmla="*/ 13 h 23"/>
                <a:gd name="T12" fmla="*/ 5 w 15"/>
                <a:gd name="T13" fmla="*/ 11 h 23"/>
                <a:gd name="T14" fmla="*/ 3 w 15"/>
                <a:gd name="T15" fmla="*/ 11 h 23"/>
                <a:gd name="T16" fmla="*/ 6 w 15"/>
                <a:gd name="T17" fmla="*/ 6 h 23"/>
                <a:gd name="T18" fmla="*/ 9 w 15"/>
                <a:gd name="T19" fmla="*/ 2 h 23"/>
                <a:gd name="T20" fmla="*/ 12 w 15"/>
                <a:gd name="T2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2" y="6"/>
                    <a:pt x="11" y="11"/>
                    <a:pt x="15" y="12"/>
                  </a:cubicBezTo>
                  <a:cubicBezTo>
                    <a:pt x="14" y="14"/>
                    <a:pt x="12" y="13"/>
                    <a:pt x="11" y="13"/>
                  </a:cubicBezTo>
                  <a:cubicBezTo>
                    <a:pt x="13" y="16"/>
                    <a:pt x="9" y="18"/>
                    <a:pt x="11" y="23"/>
                  </a:cubicBezTo>
                  <a:cubicBezTo>
                    <a:pt x="7" y="23"/>
                    <a:pt x="7" y="19"/>
                    <a:pt x="3" y="19"/>
                  </a:cubicBezTo>
                  <a:cubicBezTo>
                    <a:pt x="3" y="16"/>
                    <a:pt x="5" y="15"/>
                    <a:pt x="5" y="13"/>
                  </a:cubicBezTo>
                  <a:cubicBezTo>
                    <a:pt x="5" y="12"/>
                    <a:pt x="2" y="11"/>
                    <a:pt x="5" y="11"/>
                  </a:cubicBezTo>
                  <a:cubicBezTo>
                    <a:pt x="5" y="9"/>
                    <a:pt x="3" y="10"/>
                    <a:pt x="3" y="11"/>
                  </a:cubicBezTo>
                  <a:cubicBezTo>
                    <a:pt x="0" y="10"/>
                    <a:pt x="3" y="5"/>
                    <a:pt x="6" y="6"/>
                  </a:cubicBezTo>
                  <a:cubicBezTo>
                    <a:pt x="6" y="4"/>
                    <a:pt x="8" y="3"/>
                    <a:pt x="9" y="2"/>
                  </a:cubicBezTo>
                  <a:cubicBezTo>
                    <a:pt x="10" y="2"/>
                    <a:pt x="10" y="0"/>
                    <a:pt x="12" y="1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02" name="Freeform 72"/>
            <p:cNvSpPr>
              <a:spLocks noChangeArrowheads="1"/>
            </p:cNvSpPr>
            <p:nvPr/>
          </p:nvSpPr>
          <p:spPr bwMode="auto">
            <a:xfrm>
              <a:off x="6210300" y="2254251"/>
              <a:ext cx="41275" cy="36513"/>
            </a:xfrm>
            <a:custGeom>
              <a:avLst/>
              <a:gdLst>
                <a:gd name="T0" fmla="*/ 6 w 11"/>
                <a:gd name="T1" fmla="*/ 0 h 10"/>
                <a:gd name="T2" fmla="*/ 10 w 11"/>
                <a:gd name="T3" fmla="*/ 4 h 10"/>
                <a:gd name="T4" fmla="*/ 9 w 11"/>
                <a:gd name="T5" fmla="*/ 6 h 10"/>
                <a:gd name="T6" fmla="*/ 0 w 11"/>
                <a:gd name="T7" fmla="*/ 10 h 10"/>
                <a:gd name="T8" fmla="*/ 6 w 11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6" y="0"/>
                  </a:moveTo>
                  <a:cubicBezTo>
                    <a:pt x="9" y="0"/>
                    <a:pt x="11" y="1"/>
                    <a:pt x="10" y="4"/>
                  </a:cubicBezTo>
                  <a:cubicBezTo>
                    <a:pt x="8" y="4"/>
                    <a:pt x="7" y="5"/>
                    <a:pt x="9" y="6"/>
                  </a:cubicBezTo>
                  <a:cubicBezTo>
                    <a:pt x="8" y="7"/>
                    <a:pt x="4" y="9"/>
                    <a:pt x="0" y="10"/>
                  </a:cubicBezTo>
                  <a:cubicBezTo>
                    <a:pt x="0" y="4"/>
                    <a:pt x="6" y="5"/>
                    <a:pt x="6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03" name="Freeform 73"/>
            <p:cNvSpPr>
              <a:spLocks noChangeArrowheads="1"/>
            </p:cNvSpPr>
            <p:nvPr/>
          </p:nvSpPr>
          <p:spPr bwMode="auto">
            <a:xfrm>
              <a:off x="6327775" y="2389188"/>
              <a:ext cx="25400" cy="52388"/>
            </a:xfrm>
            <a:custGeom>
              <a:avLst/>
              <a:gdLst>
                <a:gd name="T0" fmla="*/ 2 w 7"/>
                <a:gd name="T1" fmla="*/ 0 h 14"/>
                <a:gd name="T2" fmla="*/ 7 w 7"/>
                <a:gd name="T3" fmla="*/ 5 h 14"/>
                <a:gd name="T4" fmla="*/ 0 w 7"/>
                <a:gd name="T5" fmla="*/ 13 h 14"/>
                <a:gd name="T6" fmla="*/ 3 w 7"/>
                <a:gd name="T7" fmla="*/ 12 h 14"/>
                <a:gd name="T8" fmla="*/ 2 w 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4">
                  <a:moveTo>
                    <a:pt x="2" y="0"/>
                  </a:moveTo>
                  <a:cubicBezTo>
                    <a:pt x="5" y="0"/>
                    <a:pt x="3" y="6"/>
                    <a:pt x="7" y="5"/>
                  </a:cubicBezTo>
                  <a:cubicBezTo>
                    <a:pt x="6" y="8"/>
                    <a:pt x="7" y="14"/>
                    <a:pt x="0" y="13"/>
                  </a:cubicBezTo>
                  <a:cubicBezTo>
                    <a:pt x="0" y="12"/>
                    <a:pt x="2" y="12"/>
                    <a:pt x="3" y="12"/>
                  </a:cubicBezTo>
                  <a:cubicBezTo>
                    <a:pt x="1" y="6"/>
                    <a:pt x="1" y="7"/>
                    <a:pt x="2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04" name="Freeform 74"/>
            <p:cNvSpPr>
              <a:spLocks noChangeArrowheads="1"/>
            </p:cNvSpPr>
            <p:nvPr/>
          </p:nvSpPr>
          <p:spPr bwMode="auto">
            <a:xfrm>
              <a:off x="6165850" y="2403476"/>
              <a:ext cx="104775" cy="34925"/>
            </a:xfrm>
            <a:custGeom>
              <a:avLst/>
              <a:gdLst>
                <a:gd name="T0" fmla="*/ 28 w 28"/>
                <a:gd name="T1" fmla="*/ 3 h 9"/>
                <a:gd name="T2" fmla="*/ 19 w 28"/>
                <a:gd name="T3" fmla="*/ 8 h 9"/>
                <a:gd name="T4" fmla="*/ 0 w 28"/>
                <a:gd name="T5" fmla="*/ 9 h 9"/>
                <a:gd name="T6" fmla="*/ 24 w 28"/>
                <a:gd name="T7" fmla="*/ 2 h 9"/>
                <a:gd name="T8" fmla="*/ 28 w 2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9">
                  <a:moveTo>
                    <a:pt x="28" y="3"/>
                  </a:moveTo>
                  <a:cubicBezTo>
                    <a:pt x="28" y="7"/>
                    <a:pt x="23" y="7"/>
                    <a:pt x="19" y="8"/>
                  </a:cubicBezTo>
                  <a:cubicBezTo>
                    <a:pt x="13" y="8"/>
                    <a:pt x="5" y="7"/>
                    <a:pt x="0" y="9"/>
                  </a:cubicBezTo>
                  <a:cubicBezTo>
                    <a:pt x="1" y="0"/>
                    <a:pt x="20" y="9"/>
                    <a:pt x="24" y="2"/>
                  </a:cubicBezTo>
                  <a:cubicBezTo>
                    <a:pt x="25" y="3"/>
                    <a:pt x="26" y="4"/>
                    <a:pt x="28" y="3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05" name="Freeform 75"/>
            <p:cNvSpPr>
              <a:spLocks noChangeArrowheads="1"/>
            </p:cNvSpPr>
            <p:nvPr/>
          </p:nvSpPr>
          <p:spPr bwMode="auto">
            <a:xfrm>
              <a:off x="6399213" y="2444751"/>
              <a:ext cx="66675" cy="46038"/>
            </a:xfrm>
            <a:custGeom>
              <a:avLst/>
              <a:gdLst>
                <a:gd name="T0" fmla="*/ 18 w 18"/>
                <a:gd name="T1" fmla="*/ 8 h 12"/>
                <a:gd name="T2" fmla="*/ 15 w 18"/>
                <a:gd name="T3" fmla="*/ 11 h 12"/>
                <a:gd name="T4" fmla="*/ 7 w 18"/>
                <a:gd name="T5" fmla="*/ 11 h 12"/>
                <a:gd name="T6" fmla="*/ 5 w 18"/>
                <a:gd name="T7" fmla="*/ 9 h 12"/>
                <a:gd name="T8" fmla="*/ 0 w 18"/>
                <a:gd name="T9" fmla="*/ 5 h 12"/>
                <a:gd name="T10" fmla="*/ 7 w 18"/>
                <a:gd name="T11" fmla="*/ 2 h 12"/>
                <a:gd name="T12" fmla="*/ 11 w 18"/>
                <a:gd name="T13" fmla="*/ 1 h 12"/>
                <a:gd name="T14" fmla="*/ 11 w 18"/>
                <a:gd name="T15" fmla="*/ 2 h 12"/>
                <a:gd name="T16" fmla="*/ 12 w 18"/>
                <a:gd name="T17" fmla="*/ 1 h 12"/>
                <a:gd name="T18" fmla="*/ 18 w 18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2">
                  <a:moveTo>
                    <a:pt x="18" y="8"/>
                  </a:moveTo>
                  <a:cubicBezTo>
                    <a:pt x="17" y="9"/>
                    <a:pt x="15" y="9"/>
                    <a:pt x="15" y="11"/>
                  </a:cubicBezTo>
                  <a:cubicBezTo>
                    <a:pt x="12" y="9"/>
                    <a:pt x="9" y="12"/>
                    <a:pt x="7" y="11"/>
                  </a:cubicBezTo>
                  <a:cubicBezTo>
                    <a:pt x="6" y="11"/>
                    <a:pt x="7" y="9"/>
                    <a:pt x="5" y="9"/>
                  </a:cubicBezTo>
                  <a:cubicBezTo>
                    <a:pt x="4" y="9"/>
                    <a:pt x="2" y="6"/>
                    <a:pt x="0" y="5"/>
                  </a:cubicBezTo>
                  <a:cubicBezTo>
                    <a:pt x="0" y="3"/>
                    <a:pt x="4" y="4"/>
                    <a:pt x="7" y="2"/>
                  </a:cubicBezTo>
                  <a:cubicBezTo>
                    <a:pt x="7" y="2"/>
                    <a:pt x="10" y="0"/>
                    <a:pt x="11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2" y="2"/>
                    <a:pt x="13" y="1"/>
                    <a:pt x="12" y="1"/>
                  </a:cubicBezTo>
                  <a:cubicBezTo>
                    <a:pt x="15" y="2"/>
                    <a:pt x="17" y="4"/>
                    <a:pt x="18" y="8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06" name="Freeform 76"/>
            <p:cNvSpPr>
              <a:spLocks noChangeArrowheads="1"/>
            </p:cNvSpPr>
            <p:nvPr/>
          </p:nvSpPr>
          <p:spPr bwMode="auto">
            <a:xfrm>
              <a:off x="6432550" y="2466976"/>
              <a:ext cx="385763" cy="206375"/>
            </a:xfrm>
            <a:custGeom>
              <a:avLst/>
              <a:gdLst>
                <a:gd name="T0" fmla="*/ 34 w 103"/>
                <a:gd name="T1" fmla="*/ 27 h 55"/>
                <a:gd name="T2" fmla="*/ 28 w 103"/>
                <a:gd name="T3" fmla="*/ 24 h 55"/>
                <a:gd name="T4" fmla="*/ 26 w 103"/>
                <a:gd name="T5" fmla="*/ 19 h 55"/>
                <a:gd name="T6" fmla="*/ 10 w 103"/>
                <a:gd name="T7" fmla="*/ 15 h 55"/>
                <a:gd name="T8" fmla="*/ 2 w 103"/>
                <a:gd name="T9" fmla="*/ 15 h 55"/>
                <a:gd name="T10" fmla="*/ 0 w 103"/>
                <a:gd name="T11" fmla="*/ 9 h 55"/>
                <a:gd name="T12" fmla="*/ 5 w 103"/>
                <a:gd name="T13" fmla="*/ 9 h 55"/>
                <a:gd name="T14" fmla="*/ 9 w 103"/>
                <a:gd name="T15" fmla="*/ 7 h 55"/>
                <a:gd name="T16" fmla="*/ 16 w 103"/>
                <a:gd name="T17" fmla="*/ 10 h 55"/>
                <a:gd name="T18" fmla="*/ 21 w 103"/>
                <a:gd name="T19" fmla="*/ 6 h 55"/>
                <a:gd name="T20" fmla="*/ 33 w 103"/>
                <a:gd name="T21" fmla="*/ 2 h 55"/>
                <a:gd name="T22" fmla="*/ 35 w 103"/>
                <a:gd name="T23" fmla="*/ 5 h 55"/>
                <a:gd name="T24" fmla="*/ 47 w 103"/>
                <a:gd name="T25" fmla="*/ 9 h 55"/>
                <a:gd name="T26" fmla="*/ 49 w 103"/>
                <a:gd name="T27" fmla="*/ 7 h 55"/>
                <a:gd name="T28" fmla="*/ 52 w 103"/>
                <a:gd name="T29" fmla="*/ 10 h 55"/>
                <a:gd name="T30" fmla="*/ 59 w 103"/>
                <a:gd name="T31" fmla="*/ 10 h 55"/>
                <a:gd name="T32" fmla="*/ 65 w 103"/>
                <a:gd name="T33" fmla="*/ 13 h 55"/>
                <a:gd name="T34" fmla="*/ 65 w 103"/>
                <a:gd name="T35" fmla="*/ 17 h 55"/>
                <a:gd name="T36" fmla="*/ 68 w 103"/>
                <a:gd name="T37" fmla="*/ 16 h 55"/>
                <a:gd name="T38" fmla="*/ 69 w 103"/>
                <a:gd name="T39" fmla="*/ 20 h 55"/>
                <a:gd name="T40" fmla="*/ 76 w 103"/>
                <a:gd name="T41" fmla="*/ 24 h 55"/>
                <a:gd name="T42" fmla="*/ 87 w 103"/>
                <a:gd name="T43" fmla="*/ 29 h 55"/>
                <a:gd name="T44" fmla="*/ 86 w 103"/>
                <a:gd name="T45" fmla="*/ 33 h 55"/>
                <a:gd name="T46" fmla="*/ 90 w 103"/>
                <a:gd name="T47" fmla="*/ 36 h 55"/>
                <a:gd name="T48" fmla="*/ 90 w 103"/>
                <a:gd name="T49" fmla="*/ 38 h 55"/>
                <a:gd name="T50" fmla="*/ 96 w 103"/>
                <a:gd name="T51" fmla="*/ 44 h 55"/>
                <a:gd name="T52" fmla="*/ 103 w 103"/>
                <a:gd name="T53" fmla="*/ 51 h 55"/>
                <a:gd name="T54" fmla="*/ 93 w 103"/>
                <a:gd name="T55" fmla="*/ 51 h 55"/>
                <a:gd name="T56" fmla="*/ 85 w 103"/>
                <a:gd name="T57" fmla="*/ 45 h 55"/>
                <a:gd name="T58" fmla="*/ 82 w 103"/>
                <a:gd name="T59" fmla="*/ 43 h 55"/>
                <a:gd name="T60" fmla="*/ 80 w 103"/>
                <a:gd name="T61" fmla="*/ 41 h 55"/>
                <a:gd name="T62" fmla="*/ 76 w 103"/>
                <a:gd name="T63" fmla="*/ 37 h 55"/>
                <a:gd name="T64" fmla="*/ 65 w 103"/>
                <a:gd name="T65" fmla="*/ 36 h 55"/>
                <a:gd name="T66" fmla="*/ 59 w 103"/>
                <a:gd name="T67" fmla="*/ 48 h 55"/>
                <a:gd name="T68" fmla="*/ 51 w 103"/>
                <a:gd name="T69" fmla="*/ 45 h 55"/>
                <a:gd name="T70" fmla="*/ 47 w 103"/>
                <a:gd name="T71" fmla="*/ 44 h 55"/>
                <a:gd name="T72" fmla="*/ 41 w 103"/>
                <a:gd name="T73" fmla="*/ 37 h 55"/>
                <a:gd name="T74" fmla="*/ 35 w 103"/>
                <a:gd name="T75" fmla="*/ 43 h 55"/>
                <a:gd name="T76" fmla="*/ 31 w 103"/>
                <a:gd name="T77" fmla="*/ 40 h 55"/>
                <a:gd name="T78" fmla="*/ 35 w 103"/>
                <a:gd name="T79" fmla="*/ 36 h 55"/>
                <a:gd name="T80" fmla="*/ 38 w 103"/>
                <a:gd name="T81" fmla="*/ 30 h 55"/>
                <a:gd name="T82" fmla="*/ 37 w 103"/>
                <a:gd name="T83" fmla="*/ 33 h 55"/>
                <a:gd name="T84" fmla="*/ 34 w 103"/>
                <a:gd name="T85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" h="55">
                  <a:moveTo>
                    <a:pt x="34" y="27"/>
                  </a:moveTo>
                  <a:cubicBezTo>
                    <a:pt x="31" y="27"/>
                    <a:pt x="32" y="23"/>
                    <a:pt x="28" y="24"/>
                  </a:cubicBezTo>
                  <a:cubicBezTo>
                    <a:pt x="28" y="22"/>
                    <a:pt x="26" y="21"/>
                    <a:pt x="26" y="19"/>
                  </a:cubicBezTo>
                  <a:cubicBezTo>
                    <a:pt x="20" y="18"/>
                    <a:pt x="14" y="18"/>
                    <a:pt x="10" y="15"/>
                  </a:cubicBezTo>
                  <a:cubicBezTo>
                    <a:pt x="6" y="16"/>
                    <a:pt x="7" y="15"/>
                    <a:pt x="2" y="15"/>
                  </a:cubicBezTo>
                  <a:cubicBezTo>
                    <a:pt x="2" y="12"/>
                    <a:pt x="2" y="9"/>
                    <a:pt x="0" y="9"/>
                  </a:cubicBezTo>
                  <a:cubicBezTo>
                    <a:pt x="1" y="6"/>
                    <a:pt x="3" y="9"/>
                    <a:pt x="5" y="9"/>
                  </a:cubicBezTo>
                  <a:cubicBezTo>
                    <a:pt x="7" y="9"/>
                    <a:pt x="7" y="7"/>
                    <a:pt x="9" y="7"/>
                  </a:cubicBezTo>
                  <a:cubicBezTo>
                    <a:pt x="12" y="8"/>
                    <a:pt x="13" y="10"/>
                    <a:pt x="16" y="10"/>
                  </a:cubicBezTo>
                  <a:cubicBezTo>
                    <a:pt x="19" y="12"/>
                    <a:pt x="20" y="7"/>
                    <a:pt x="21" y="6"/>
                  </a:cubicBezTo>
                  <a:cubicBezTo>
                    <a:pt x="25" y="4"/>
                    <a:pt x="30" y="5"/>
                    <a:pt x="33" y="2"/>
                  </a:cubicBezTo>
                  <a:cubicBezTo>
                    <a:pt x="36" y="0"/>
                    <a:pt x="35" y="4"/>
                    <a:pt x="35" y="5"/>
                  </a:cubicBezTo>
                  <a:cubicBezTo>
                    <a:pt x="38" y="6"/>
                    <a:pt x="47" y="4"/>
                    <a:pt x="47" y="9"/>
                  </a:cubicBezTo>
                  <a:cubicBezTo>
                    <a:pt x="48" y="10"/>
                    <a:pt x="49" y="7"/>
                    <a:pt x="49" y="7"/>
                  </a:cubicBezTo>
                  <a:cubicBezTo>
                    <a:pt x="51" y="8"/>
                    <a:pt x="51" y="10"/>
                    <a:pt x="52" y="10"/>
                  </a:cubicBezTo>
                  <a:cubicBezTo>
                    <a:pt x="54" y="11"/>
                    <a:pt x="57" y="10"/>
                    <a:pt x="59" y="10"/>
                  </a:cubicBezTo>
                  <a:cubicBezTo>
                    <a:pt x="60" y="11"/>
                    <a:pt x="60" y="15"/>
                    <a:pt x="65" y="13"/>
                  </a:cubicBezTo>
                  <a:cubicBezTo>
                    <a:pt x="67" y="15"/>
                    <a:pt x="65" y="15"/>
                    <a:pt x="65" y="17"/>
                  </a:cubicBezTo>
                  <a:cubicBezTo>
                    <a:pt x="67" y="18"/>
                    <a:pt x="67" y="17"/>
                    <a:pt x="68" y="16"/>
                  </a:cubicBezTo>
                  <a:cubicBezTo>
                    <a:pt x="69" y="16"/>
                    <a:pt x="69" y="18"/>
                    <a:pt x="69" y="20"/>
                  </a:cubicBezTo>
                  <a:cubicBezTo>
                    <a:pt x="70" y="22"/>
                    <a:pt x="74" y="23"/>
                    <a:pt x="76" y="24"/>
                  </a:cubicBezTo>
                  <a:cubicBezTo>
                    <a:pt x="78" y="25"/>
                    <a:pt x="83" y="29"/>
                    <a:pt x="87" y="29"/>
                  </a:cubicBezTo>
                  <a:cubicBezTo>
                    <a:pt x="88" y="31"/>
                    <a:pt x="86" y="31"/>
                    <a:pt x="86" y="33"/>
                  </a:cubicBezTo>
                  <a:cubicBezTo>
                    <a:pt x="87" y="34"/>
                    <a:pt x="89" y="34"/>
                    <a:pt x="90" y="36"/>
                  </a:cubicBezTo>
                  <a:cubicBezTo>
                    <a:pt x="91" y="36"/>
                    <a:pt x="90" y="38"/>
                    <a:pt x="90" y="38"/>
                  </a:cubicBezTo>
                  <a:cubicBezTo>
                    <a:pt x="92" y="40"/>
                    <a:pt x="94" y="41"/>
                    <a:pt x="96" y="44"/>
                  </a:cubicBezTo>
                  <a:cubicBezTo>
                    <a:pt x="98" y="47"/>
                    <a:pt x="99" y="50"/>
                    <a:pt x="103" y="51"/>
                  </a:cubicBezTo>
                  <a:cubicBezTo>
                    <a:pt x="100" y="55"/>
                    <a:pt x="95" y="51"/>
                    <a:pt x="93" y="51"/>
                  </a:cubicBezTo>
                  <a:cubicBezTo>
                    <a:pt x="90" y="50"/>
                    <a:pt x="88" y="49"/>
                    <a:pt x="85" y="45"/>
                  </a:cubicBezTo>
                  <a:cubicBezTo>
                    <a:pt x="84" y="45"/>
                    <a:pt x="83" y="43"/>
                    <a:pt x="82" y="43"/>
                  </a:cubicBezTo>
                  <a:cubicBezTo>
                    <a:pt x="81" y="42"/>
                    <a:pt x="80" y="43"/>
                    <a:pt x="80" y="41"/>
                  </a:cubicBezTo>
                  <a:cubicBezTo>
                    <a:pt x="80" y="41"/>
                    <a:pt x="76" y="37"/>
                    <a:pt x="76" y="37"/>
                  </a:cubicBezTo>
                  <a:cubicBezTo>
                    <a:pt x="73" y="36"/>
                    <a:pt x="69" y="38"/>
                    <a:pt x="65" y="36"/>
                  </a:cubicBezTo>
                  <a:cubicBezTo>
                    <a:pt x="62" y="39"/>
                    <a:pt x="61" y="44"/>
                    <a:pt x="59" y="48"/>
                  </a:cubicBezTo>
                  <a:cubicBezTo>
                    <a:pt x="58" y="46"/>
                    <a:pt x="53" y="47"/>
                    <a:pt x="51" y="45"/>
                  </a:cubicBezTo>
                  <a:cubicBezTo>
                    <a:pt x="49" y="44"/>
                    <a:pt x="52" y="42"/>
                    <a:pt x="47" y="44"/>
                  </a:cubicBezTo>
                  <a:cubicBezTo>
                    <a:pt x="50" y="37"/>
                    <a:pt x="40" y="43"/>
                    <a:pt x="41" y="37"/>
                  </a:cubicBezTo>
                  <a:cubicBezTo>
                    <a:pt x="38" y="37"/>
                    <a:pt x="35" y="38"/>
                    <a:pt x="35" y="43"/>
                  </a:cubicBezTo>
                  <a:cubicBezTo>
                    <a:pt x="34" y="42"/>
                    <a:pt x="34" y="39"/>
                    <a:pt x="31" y="40"/>
                  </a:cubicBezTo>
                  <a:cubicBezTo>
                    <a:pt x="32" y="37"/>
                    <a:pt x="34" y="37"/>
                    <a:pt x="35" y="36"/>
                  </a:cubicBezTo>
                  <a:cubicBezTo>
                    <a:pt x="37" y="34"/>
                    <a:pt x="39" y="34"/>
                    <a:pt x="38" y="30"/>
                  </a:cubicBezTo>
                  <a:cubicBezTo>
                    <a:pt x="37" y="29"/>
                    <a:pt x="37" y="33"/>
                    <a:pt x="37" y="33"/>
                  </a:cubicBezTo>
                  <a:cubicBezTo>
                    <a:pt x="34" y="32"/>
                    <a:pt x="35" y="24"/>
                    <a:pt x="34" y="27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07" name="Freeform 77"/>
            <p:cNvSpPr>
              <a:spLocks noChangeArrowheads="1"/>
            </p:cNvSpPr>
            <p:nvPr/>
          </p:nvSpPr>
          <p:spPr bwMode="auto">
            <a:xfrm>
              <a:off x="6346825" y="2493963"/>
              <a:ext cx="36513" cy="33338"/>
            </a:xfrm>
            <a:custGeom>
              <a:avLst/>
              <a:gdLst>
                <a:gd name="T0" fmla="*/ 9 w 10"/>
                <a:gd name="T1" fmla="*/ 3 h 9"/>
                <a:gd name="T2" fmla="*/ 0 w 10"/>
                <a:gd name="T3" fmla="*/ 5 h 9"/>
                <a:gd name="T4" fmla="*/ 9 w 10"/>
                <a:gd name="T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9">
                  <a:moveTo>
                    <a:pt x="9" y="3"/>
                  </a:moveTo>
                  <a:cubicBezTo>
                    <a:pt x="10" y="9"/>
                    <a:pt x="2" y="5"/>
                    <a:pt x="0" y="5"/>
                  </a:cubicBezTo>
                  <a:cubicBezTo>
                    <a:pt x="1" y="3"/>
                    <a:pt x="8" y="0"/>
                    <a:pt x="9" y="3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08" name="Freeform 78"/>
            <p:cNvSpPr>
              <a:spLocks noChangeArrowheads="1"/>
            </p:cNvSpPr>
            <p:nvPr/>
          </p:nvSpPr>
          <p:spPr bwMode="auto">
            <a:xfrm>
              <a:off x="6292850" y="2501901"/>
              <a:ext cx="26988" cy="14288"/>
            </a:xfrm>
            <a:custGeom>
              <a:avLst/>
              <a:gdLst>
                <a:gd name="T0" fmla="*/ 1 w 7"/>
                <a:gd name="T1" fmla="*/ 3 h 4"/>
                <a:gd name="T2" fmla="*/ 5 w 7"/>
                <a:gd name="T3" fmla="*/ 4 h 4"/>
                <a:gd name="T4" fmla="*/ 2 w 7"/>
                <a:gd name="T5" fmla="*/ 4 h 4"/>
                <a:gd name="T6" fmla="*/ 1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1" y="3"/>
                  </a:moveTo>
                  <a:cubicBezTo>
                    <a:pt x="0" y="0"/>
                    <a:pt x="7" y="1"/>
                    <a:pt x="5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3"/>
                    <a:pt x="2" y="3"/>
                    <a:pt x="1" y="3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09" name="Freeform 79"/>
            <p:cNvSpPr>
              <a:spLocks noChangeArrowheads="1"/>
            </p:cNvSpPr>
            <p:nvPr/>
          </p:nvSpPr>
          <p:spPr bwMode="auto">
            <a:xfrm>
              <a:off x="6784975" y="2532063"/>
              <a:ext cx="79375" cy="55563"/>
            </a:xfrm>
            <a:custGeom>
              <a:avLst/>
              <a:gdLst>
                <a:gd name="T0" fmla="*/ 16 w 21"/>
                <a:gd name="T1" fmla="*/ 0 h 15"/>
                <a:gd name="T2" fmla="*/ 20 w 21"/>
                <a:gd name="T3" fmla="*/ 0 h 15"/>
                <a:gd name="T4" fmla="*/ 20 w 21"/>
                <a:gd name="T5" fmla="*/ 5 h 15"/>
                <a:gd name="T6" fmla="*/ 17 w 21"/>
                <a:gd name="T7" fmla="*/ 6 h 15"/>
                <a:gd name="T8" fmla="*/ 17 w 21"/>
                <a:gd name="T9" fmla="*/ 10 h 15"/>
                <a:gd name="T10" fmla="*/ 14 w 21"/>
                <a:gd name="T11" fmla="*/ 12 h 15"/>
                <a:gd name="T12" fmla="*/ 2 w 21"/>
                <a:gd name="T13" fmla="*/ 7 h 15"/>
                <a:gd name="T14" fmla="*/ 16 w 21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16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2"/>
                    <a:pt x="21" y="3"/>
                    <a:pt x="20" y="5"/>
                  </a:cubicBezTo>
                  <a:cubicBezTo>
                    <a:pt x="20" y="6"/>
                    <a:pt x="17" y="5"/>
                    <a:pt x="17" y="6"/>
                  </a:cubicBezTo>
                  <a:cubicBezTo>
                    <a:pt x="17" y="7"/>
                    <a:pt x="19" y="9"/>
                    <a:pt x="17" y="10"/>
                  </a:cubicBezTo>
                  <a:cubicBezTo>
                    <a:pt x="15" y="9"/>
                    <a:pt x="14" y="9"/>
                    <a:pt x="14" y="12"/>
                  </a:cubicBezTo>
                  <a:cubicBezTo>
                    <a:pt x="10" y="10"/>
                    <a:pt x="0" y="15"/>
                    <a:pt x="2" y="7"/>
                  </a:cubicBezTo>
                  <a:cubicBezTo>
                    <a:pt x="9" y="10"/>
                    <a:pt x="14" y="6"/>
                    <a:pt x="16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10" name="Freeform 80"/>
            <p:cNvSpPr>
              <a:spLocks noChangeArrowheads="1"/>
            </p:cNvSpPr>
            <p:nvPr/>
          </p:nvSpPr>
          <p:spPr bwMode="auto">
            <a:xfrm>
              <a:off x="6102350" y="2614613"/>
              <a:ext cx="41275" cy="22225"/>
            </a:xfrm>
            <a:custGeom>
              <a:avLst/>
              <a:gdLst>
                <a:gd name="T0" fmla="*/ 11 w 11"/>
                <a:gd name="T1" fmla="*/ 1 h 6"/>
                <a:gd name="T2" fmla="*/ 0 w 11"/>
                <a:gd name="T3" fmla="*/ 5 h 6"/>
                <a:gd name="T4" fmla="*/ 11 w 11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11" y="1"/>
                  </a:moveTo>
                  <a:cubicBezTo>
                    <a:pt x="9" y="3"/>
                    <a:pt x="6" y="6"/>
                    <a:pt x="0" y="5"/>
                  </a:cubicBezTo>
                  <a:cubicBezTo>
                    <a:pt x="0" y="0"/>
                    <a:pt x="6" y="1"/>
                    <a:pt x="11" y="1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11" name="Freeform 81"/>
            <p:cNvSpPr>
              <a:spLocks noChangeArrowheads="1"/>
            </p:cNvSpPr>
            <p:nvPr/>
          </p:nvSpPr>
          <p:spPr bwMode="auto">
            <a:xfrm>
              <a:off x="6165850" y="2614613"/>
              <a:ext cx="41275" cy="14288"/>
            </a:xfrm>
            <a:custGeom>
              <a:avLst/>
              <a:gdLst>
                <a:gd name="T0" fmla="*/ 11 w 11"/>
                <a:gd name="T1" fmla="*/ 1 h 4"/>
                <a:gd name="T2" fmla="*/ 0 w 11"/>
                <a:gd name="T3" fmla="*/ 4 h 4"/>
                <a:gd name="T4" fmla="*/ 11 w 11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4">
                  <a:moveTo>
                    <a:pt x="11" y="1"/>
                  </a:moveTo>
                  <a:cubicBezTo>
                    <a:pt x="10" y="4"/>
                    <a:pt x="5" y="4"/>
                    <a:pt x="0" y="4"/>
                  </a:cubicBezTo>
                  <a:cubicBezTo>
                    <a:pt x="1" y="0"/>
                    <a:pt x="6" y="1"/>
                    <a:pt x="11" y="1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12" name="Freeform 82"/>
            <p:cNvSpPr>
              <a:spLocks noChangeArrowheads="1"/>
            </p:cNvSpPr>
            <p:nvPr/>
          </p:nvSpPr>
          <p:spPr bwMode="auto">
            <a:xfrm>
              <a:off x="6245225" y="2614613"/>
              <a:ext cx="71438" cy="47625"/>
            </a:xfrm>
            <a:custGeom>
              <a:avLst/>
              <a:gdLst>
                <a:gd name="T0" fmla="*/ 18 w 19"/>
                <a:gd name="T1" fmla="*/ 1 h 13"/>
                <a:gd name="T2" fmla="*/ 17 w 19"/>
                <a:gd name="T3" fmla="*/ 6 h 13"/>
                <a:gd name="T4" fmla="*/ 14 w 19"/>
                <a:gd name="T5" fmla="*/ 6 h 13"/>
                <a:gd name="T6" fmla="*/ 1 w 19"/>
                <a:gd name="T7" fmla="*/ 12 h 13"/>
                <a:gd name="T8" fmla="*/ 6 w 19"/>
                <a:gd name="T9" fmla="*/ 8 h 13"/>
                <a:gd name="T10" fmla="*/ 8 w 19"/>
                <a:gd name="T11" fmla="*/ 5 h 13"/>
                <a:gd name="T12" fmla="*/ 11 w 19"/>
                <a:gd name="T13" fmla="*/ 2 h 13"/>
                <a:gd name="T14" fmla="*/ 18 w 19"/>
                <a:gd name="T15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3">
                  <a:moveTo>
                    <a:pt x="18" y="1"/>
                  </a:moveTo>
                  <a:cubicBezTo>
                    <a:pt x="19" y="4"/>
                    <a:pt x="18" y="5"/>
                    <a:pt x="17" y="6"/>
                  </a:cubicBezTo>
                  <a:cubicBezTo>
                    <a:pt x="16" y="7"/>
                    <a:pt x="14" y="6"/>
                    <a:pt x="14" y="6"/>
                  </a:cubicBezTo>
                  <a:cubicBezTo>
                    <a:pt x="12" y="9"/>
                    <a:pt x="8" y="13"/>
                    <a:pt x="1" y="12"/>
                  </a:cubicBezTo>
                  <a:cubicBezTo>
                    <a:pt x="0" y="9"/>
                    <a:pt x="4" y="9"/>
                    <a:pt x="6" y="8"/>
                  </a:cubicBezTo>
                  <a:cubicBezTo>
                    <a:pt x="7" y="7"/>
                    <a:pt x="7" y="6"/>
                    <a:pt x="8" y="5"/>
                  </a:cubicBezTo>
                  <a:cubicBezTo>
                    <a:pt x="9" y="4"/>
                    <a:pt x="11" y="4"/>
                    <a:pt x="11" y="2"/>
                  </a:cubicBezTo>
                  <a:cubicBezTo>
                    <a:pt x="15" y="3"/>
                    <a:pt x="15" y="0"/>
                    <a:pt x="18" y="1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13" name="Freeform 83"/>
            <p:cNvSpPr>
              <a:spLocks noChangeArrowheads="1"/>
            </p:cNvSpPr>
            <p:nvPr/>
          </p:nvSpPr>
          <p:spPr bwMode="auto">
            <a:xfrm>
              <a:off x="7313613" y="3217863"/>
              <a:ext cx="38100" cy="52388"/>
            </a:xfrm>
            <a:custGeom>
              <a:avLst/>
              <a:gdLst>
                <a:gd name="T0" fmla="*/ 1 w 10"/>
                <a:gd name="T1" fmla="*/ 0 h 14"/>
                <a:gd name="T2" fmla="*/ 2 w 10"/>
                <a:gd name="T3" fmla="*/ 2 h 14"/>
                <a:gd name="T4" fmla="*/ 7 w 10"/>
                <a:gd name="T5" fmla="*/ 7 h 14"/>
                <a:gd name="T6" fmla="*/ 8 w 10"/>
                <a:gd name="T7" fmla="*/ 14 h 14"/>
                <a:gd name="T8" fmla="*/ 4 w 10"/>
                <a:gd name="T9" fmla="*/ 14 h 14"/>
                <a:gd name="T10" fmla="*/ 0 w 10"/>
                <a:gd name="T11" fmla="*/ 2 h 14"/>
                <a:gd name="T12" fmla="*/ 1 w 10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4">
                  <a:moveTo>
                    <a:pt x="1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1" y="4"/>
                    <a:pt x="9" y="5"/>
                    <a:pt x="7" y="7"/>
                  </a:cubicBezTo>
                  <a:cubicBezTo>
                    <a:pt x="4" y="9"/>
                    <a:pt x="10" y="7"/>
                    <a:pt x="8" y="14"/>
                  </a:cubicBezTo>
                  <a:cubicBezTo>
                    <a:pt x="6" y="14"/>
                    <a:pt x="4" y="11"/>
                    <a:pt x="4" y="14"/>
                  </a:cubicBezTo>
                  <a:cubicBezTo>
                    <a:pt x="2" y="12"/>
                    <a:pt x="1" y="6"/>
                    <a:pt x="0" y="2"/>
                  </a:cubicBezTo>
                  <a:cubicBezTo>
                    <a:pt x="1" y="2"/>
                    <a:pt x="1" y="1"/>
                    <a:pt x="1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14" name="Freeform 84"/>
            <p:cNvSpPr>
              <a:spLocks noChangeArrowheads="1"/>
            </p:cNvSpPr>
            <p:nvPr/>
          </p:nvSpPr>
          <p:spPr bwMode="auto">
            <a:xfrm>
              <a:off x="7321550" y="3262313"/>
              <a:ext cx="85725" cy="117475"/>
            </a:xfrm>
            <a:custGeom>
              <a:avLst/>
              <a:gdLst>
                <a:gd name="T0" fmla="*/ 7 w 23"/>
                <a:gd name="T1" fmla="*/ 0 h 31"/>
                <a:gd name="T2" fmla="*/ 9 w 23"/>
                <a:gd name="T3" fmla="*/ 2 h 31"/>
                <a:gd name="T4" fmla="*/ 12 w 23"/>
                <a:gd name="T5" fmla="*/ 2 h 31"/>
                <a:gd name="T6" fmla="*/ 23 w 23"/>
                <a:gd name="T7" fmla="*/ 7 h 31"/>
                <a:gd name="T8" fmla="*/ 23 w 23"/>
                <a:gd name="T9" fmla="*/ 14 h 31"/>
                <a:gd name="T10" fmla="*/ 19 w 23"/>
                <a:gd name="T11" fmla="*/ 14 h 31"/>
                <a:gd name="T12" fmla="*/ 17 w 23"/>
                <a:gd name="T13" fmla="*/ 17 h 31"/>
                <a:gd name="T14" fmla="*/ 16 w 23"/>
                <a:gd name="T15" fmla="*/ 26 h 31"/>
                <a:gd name="T16" fmla="*/ 14 w 23"/>
                <a:gd name="T17" fmla="*/ 28 h 31"/>
                <a:gd name="T18" fmla="*/ 7 w 23"/>
                <a:gd name="T19" fmla="*/ 30 h 31"/>
                <a:gd name="T20" fmla="*/ 6 w 23"/>
                <a:gd name="T21" fmla="*/ 26 h 31"/>
                <a:gd name="T22" fmla="*/ 9 w 23"/>
                <a:gd name="T23" fmla="*/ 23 h 31"/>
                <a:gd name="T24" fmla="*/ 0 w 23"/>
                <a:gd name="T25" fmla="*/ 19 h 31"/>
                <a:gd name="T26" fmla="*/ 6 w 23"/>
                <a:gd name="T27" fmla="*/ 13 h 31"/>
                <a:gd name="T28" fmla="*/ 7 w 23"/>
                <a:gd name="T2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31">
                  <a:moveTo>
                    <a:pt x="7" y="0"/>
                  </a:moveTo>
                  <a:cubicBezTo>
                    <a:pt x="9" y="0"/>
                    <a:pt x="9" y="1"/>
                    <a:pt x="9" y="2"/>
                  </a:cubicBezTo>
                  <a:cubicBezTo>
                    <a:pt x="9" y="4"/>
                    <a:pt x="12" y="2"/>
                    <a:pt x="12" y="2"/>
                  </a:cubicBezTo>
                  <a:cubicBezTo>
                    <a:pt x="16" y="4"/>
                    <a:pt x="15" y="9"/>
                    <a:pt x="23" y="7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6"/>
                    <a:pt x="18" y="17"/>
                    <a:pt x="17" y="17"/>
                  </a:cubicBezTo>
                  <a:cubicBezTo>
                    <a:pt x="20" y="21"/>
                    <a:pt x="16" y="22"/>
                    <a:pt x="16" y="26"/>
                  </a:cubicBezTo>
                  <a:cubicBezTo>
                    <a:pt x="16" y="27"/>
                    <a:pt x="11" y="28"/>
                    <a:pt x="14" y="28"/>
                  </a:cubicBezTo>
                  <a:cubicBezTo>
                    <a:pt x="15" y="31"/>
                    <a:pt x="10" y="29"/>
                    <a:pt x="7" y="30"/>
                  </a:cubicBezTo>
                  <a:cubicBezTo>
                    <a:pt x="8" y="28"/>
                    <a:pt x="6" y="27"/>
                    <a:pt x="6" y="26"/>
                  </a:cubicBezTo>
                  <a:cubicBezTo>
                    <a:pt x="6" y="23"/>
                    <a:pt x="7" y="23"/>
                    <a:pt x="9" y="23"/>
                  </a:cubicBezTo>
                  <a:cubicBezTo>
                    <a:pt x="7" y="21"/>
                    <a:pt x="6" y="17"/>
                    <a:pt x="0" y="19"/>
                  </a:cubicBezTo>
                  <a:cubicBezTo>
                    <a:pt x="0" y="15"/>
                    <a:pt x="4" y="15"/>
                    <a:pt x="6" y="13"/>
                  </a:cubicBezTo>
                  <a:cubicBezTo>
                    <a:pt x="7" y="6"/>
                    <a:pt x="6" y="6"/>
                    <a:pt x="7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15" name="Freeform 85"/>
            <p:cNvSpPr>
              <a:spLocks noChangeArrowheads="1"/>
            </p:cNvSpPr>
            <p:nvPr/>
          </p:nvSpPr>
          <p:spPr bwMode="auto">
            <a:xfrm>
              <a:off x="6705600" y="3360738"/>
              <a:ext cx="76200" cy="77788"/>
            </a:xfrm>
            <a:custGeom>
              <a:avLst/>
              <a:gdLst>
                <a:gd name="T0" fmla="*/ 19 w 20"/>
                <a:gd name="T1" fmla="*/ 1 h 21"/>
                <a:gd name="T2" fmla="*/ 19 w 20"/>
                <a:gd name="T3" fmla="*/ 9 h 21"/>
                <a:gd name="T4" fmla="*/ 17 w 20"/>
                <a:gd name="T5" fmla="*/ 7 h 21"/>
                <a:gd name="T6" fmla="*/ 16 w 20"/>
                <a:gd name="T7" fmla="*/ 8 h 21"/>
                <a:gd name="T8" fmla="*/ 16 w 20"/>
                <a:gd name="T9" fmla="*/ 15 h 21"/>
                <a:gd name="T10" fmla="*/ 13 w 20"/>
                <a:gd name="T11" fmla="*/ 15 h 21"/>
                <a:gd name="T12" fmla="*/ 13 w 20"/>
                <a:gd name="T13" fmla="*/ 18 h 21"/>
                <a:gd name="T14" fmla="*/ 9 w 20"/>
                <a:gd name="T15" fmla="*/ 21 h 21"/>
                <a:gd name="T16" fmla="*/ 6 w 20"/>
                <a:gd name="T17" fmla="*/ 16 h 21"/>
                <a:gd name="T18" fmla="*/ 3 w 20"/>
                <a:gd name="T19" fmla="*/ 14 h 21"/>
                <a:gd name="T20" fmla="*/ 0 w 20"/>
                <a:gd name="T21" fmla="*/ 5 h 21"/>
                <a:gd name="T22" fmla="*/ 12 w 20"/>
                <a:gd name="T23" fmla="*/ 2 h 21"/>
                <a:gd name="T24" fmla="*/ 19 w 20"/>
                <a:gd name="T25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1">
                  <a:moveTo>
                    <a:pt x="19" y="1"/>
                  </a:moveTo>
                  <a:cubicBezTo>
                    <a:pt x="18" y="3"/>
                    <a:pt x="20" y="6"/>
                    <a:pt x="19" y="9"/>
                  </a:cubicBezTo>
                  <a:cubicBezTo>
                    <a:pt x="18" y="10"/>
                    <a:pt x="17" y="8"/>
                    <a:pt x="17" y="7"/>
                  </a:cubicBezTo>
                  <a:cubicBezTo>
                    <a:pt x="17" y="7"/>
                    <a:pt x="16" y="7"/>
                    <a:pt x="16" y="8"/>
                  </a:cubicBezTo>
                  <a:cubicBezTo>
                    <a:pt x="15" y="10"/>
                    <a:pt x="17" y="13"/>
                    <a:pt x="16" y="15"/>
                  </a:cubicBezTo>
                  <a:cubicBezTo>
                    <a:pt x="16" y="15"/>
                    <a:pt x="13" y="15"/>
                    <a:pt x="13" y="15"/>
                  </a:cubicBezTo>
                  <a:cubicBezTo>
                    <a:pt x="13" y="15"/>
                    <a:pt x="13" y="17"/>
                    <a:pt x="13" y="18"/>
                  </a:cubicBezTo>
                  <a:cubicBezTo>
                    <a:pt x="12" y="19"/>
                    <a:pt x="9" y="18"/>
                    <a:pt x="9" y="21"/>
                  </a:cubicBezTo>
                  <a:cubicBezTo>
                    <a:pt x="7" y="20"/>
                    <a:pt x="7" y="18"/>
                    <a:pt x="6" y="16"/>
                  </a:cubicBezTo>
                  <a:cubicBezTo>
                    <a:pt x="5" y="16"/>
                    <a:pt x="3" y="14"/>
                    <a:pt x="3" y="14"/>
                  </a:cubicBezTo>
                  <a:cubicBezTo>
                    <a:pt x="2" y="11"/>
                    <a:pt x="3" y="7"/>
                    <a:pt x="0" y="5"/>
                  </a:cubicBezTo>
                  <a:cubicBezTo>
                    <a:pt x="2" y="3"/>
                    <a:pt x="7" y="3"/>
                    <a:pt x="12" y="2"/>
                  </a:cubicBezTo>
                  <a:cubicBezTo>
                    <a:pt x="14" y="2"/>
                    <a:pt x="16" y="0"/>
                    <a:pt x="19" y="1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16" name="Freeform 86"/>
            <p:cNvSpPr>
              <a:spLocks noChangeArrowheads="1"/>
            </p:cNvSpPr>
            <p:nvPr/>
          </p:nvSpPr>
          <p:spPr bwMode="auto">
            <a:xfrm>
              <a:off x="2036763" y="0"/>
              <a:ext cx="1290638" cy="963613"/>
            </a:xfrm>
            <a:custGeom>
              <a:avLst/>
              <a:gdLst>
                <a:gd name="T0" fmla="*/ 244 w 344"/>
                <a:gd name="T1" fmla="*/ 29 h 257"/>
                <a:gd name="T2" fmla="*/ 258 w 344"/>
                <a:gd name="T3" fmla="*/ 30 h 257"/>
                <a:gd name="T4" fmla="*/ 277 w 344"/>
                <a:gd name="T5" fmla="*/ 26 h 257"/>
                <a:gd name="T6" fmla="*/ 289 w 344"/>
                <a:gd name="T7" fmla="*/ 27 h 257"/>
                <a:gd name="T8" fmla="*/ 287 w 344"/>
                <a:gd name="T9" fmla="*/ 31 h 257"/>
                <a:gd name="T10" fmla="*/ 324 w 344"/>
                <a:gd name="T11" fmla="*/ 24 h 257"/>
                <a:gd name="T12" fmla="*/ 343 w 344"/>
                <a:gd name="T13" fmla="*/ 29 h 257"/>
                <a:gd name="T14" fmla="*/ 318 w 344"/>
                <a:gd name="T15" fmla="*/ 41 h 257"/>
                <a:gd name="T16" fmla="*/ 311 w 344"/>
                <a:gd name="T17" fmla="*/ 51 h 257"/>
                <a:gd name="T18" fmla="*/ 298 w 344"/>
                <a:gd name="T19" fmla="*/ 65 h 257"/>
                <a:gd name="T20" fmla="*/ 301 w 344"/>
                <a:gd name="T21" fmla="*/ 78 h 257"/>
                <a:gd name="T22" fmla="*/ 293 w 344"/>
                <a:gd name="T23" fmla="*/ 90 h 257"/>
                <a:gd name="T24" fmla="*/ 303 w 344"/>
                <a:gd name="T25" fmla="*/ 107 h 257"/>
                <a:gd name="T26" fmla="*/ 294 w 344"/>
                <a:gd name="T27" fmla="*/ 120 h 257"/>
                <a:gd name="T28" fmla="*/ 284 w 344"/>
                <a:gd name="T29" fmla="*/ 131 h 257"/>
                <a:gd name="T30" fmla="*/ 298 w 344"/>
                <a:gd name="T31" fmla="*/ 156 h 257"/>
                <a:gd name="T32" fmla="*/ 276 w 344"/>
                <a:gd name="T33" fmla="*/ 153 h 257"/>
                <a:gd name="T34" fmla="*/ 275 w 344"/>
                <a:gd name="T35" fmla="*/ 162 h 257"/>
                <a:gd name="T36" fmla="*/ 265 w 344"/>
                <a:gd name="T37" fmla="*/ 176 h 257"/>
                <a:gd name="T38" fmla="*/ 242 w 344"/>
                <a:gd name="T39" fmla="*/ 182 h 257"/>
                <a:gd name="T40" fmla="*/ 231 w 344"/>
                <a:gd name="T41" fmla="*/ 189 h 257"/>
                <a:gd name="T42" fmla="*/ 224 w 344"/>
                <a:gd name="T43" fmla="*/ 197 h 257"/>
                <a:gd name="T44" fmla="*/ 193 w 344"/>
                <a:gd name="T45" fmla="*/ 205 h 257"/>
                <a:gd name="T46" fmla="*/ 185 w 344"/>
                <a:gd name="T47" fmla="*/ 218 h 257"/>
                <a:gd name="T48" fmla="*/ 176 w 344"/>
                <a:gd name="T49" fmla="*/ 229 h 257"/>
                <a:gd name="T50" fmla="*/ 174 w 344"/>
                <a:gd name="T51" fmla="*/ 240 h 257"/>
                <a:gd name="T52" fmla="*/ 155 w 344"/>
                <a:gd name="T53" fmla="*/ 252 h 257"/>
                <a:gd name="T54" fmla="*/ 136 w 344"/>
                <a:gd name="T55" fmla="*/ 242 h 257"/>
                <a:gd name="T56" fmla="*/ 124 w 344"/>
                <a:gd name="T57" fmla="*/ 228 h 257"/>
                <a:gd name="T58" fmla="*/ 117 w 344"/>
                <a:gd name="T59" fmla="*/ 218 h 257"/>
                <a:gd name="T60" fmla="*/ 112 w 344"/>
                <a:gd name="T61" fmla="*/ 197 h 257"/>
                <a:gd name="T62" fmla="*/ 115 w 344"/>
                <a:gd name="T63" fmla="*/ 190 h 257"/>
                <a:gd name="T64" fmla="*/ 124 w 344"/>
                <a:gd name="T65" fmla="*/ 179 h 257"/>
                <a:gd name="T66" fmla="*/ 119 w 344"/>
                <a:gd name="T67" fmla="*/ 165 h 257"/>
                <a:gd name="T68" fmla="*/ 122 w 344"/>
                <a:gd name="T69" fmla="*/ 153 h 257"/>
                <a:gd name="T70" fmla="*/ 108 w 344"/>
                <a:gd name="T71" fmla="*/ 149 h 257"/>
                <a:gd name="T72" fmla="*/ 98 w 344"/>
                <a:gd name="T73" fmla="*/ 131 h 257"/>
                <a:gd name="T74" fmla="*/ 88 w 344"/>
                <a:gd name="T75" fmla="*/ 111 h 257"/>
                <a:gd name="T76" fmla="*/ 63 w 344"/>
                <a:gd name="T77" fmla="*/ 99 h 257"/>
                <a:gd name="T78" fmla="*/ 28 w 344"/>
                <a:gd name="T79" fmla="*/ 100 h 257"/>
                <a:gd name="T80" fmla="*/ 28 w 344"/>
                <a:gd name="T81" fmla="*/ 92 h 257"/>
                <a:gd name="T82" fmla="*/ 14 w 344"/>
                <a:gd name="T83" fmla="*/ 79 h 257"/>
                <a:gd name="T84" fmla="*/ 21 w 344"/>
                <a:gd name="T85" fmla="*/ 66 h 257"/>
                <a:gd name="T86" fmla="*/ 37 w 344"/>
                <a:gd name="T87" fmla="*/ 59 h 257"/>
                <a:gd name="T88" fmla="*/ 40 w 344"/>
                <a:gd name="T89" fmla="*/ 51 h 257"/>
                <a:gd name="T90" fmla="*/ 36 w 344"/>
                <a:gd name="T91" fmla="*/ 45 h 257"/>
                <a:gd name="T92" fmla="*/ 49 w 344"/>
                <a:gd name="T93" fmla="*/ 41 h 257"/>
                <a:gd name="T94" fmla="*/ 63 w 344"/>
                <a:gd name="T95" fmla="*/ 27 h 257"/>
                <a:gd name="T96" fmla="*/ 105 w 344"/>
                <a:gd name="T97" fmla="*/ 22 h 257"/>
                <a:gd name="T98" fmla="*/ 124 w 344"/>
                <a:gd name="T99" fmla="*/ 27 h 257"/>
                <a:gd name="T100" fmla="*/ 143 w 344"/>
                <a:gd name="T101" fmla="*/ 17 h 257"/>
                <a:gd name="T102" fmla="*/ 160 w 344"/>
                <a:gd name="T103" fmla="*/ 19 h 257"/>
                <a:gd name="T104" fmla="*/ 165 w 344"/>
                <a:gd name="T105" fmla="*/ 9 h 257"/>
                <a:gd name="T106" fmla="*/ 197 w 344"/>
                <a:gd name="T107" fmla="*/ 2 h 257"/>
                <a:gd name="T108" fmla="*/ 242 w 344"/>
                <a:gd name="T109" fmla="*/ 1 h 257"/>
                <a:gd name="T110" fmla="*/ 276 w 344"/>
                <a:gd name="T111" fmla="*/ 12 h 257"/>
                <a:gd name="T112" fmla="*/ 287 w 344"/>
                <a:gd name="T113" fmla="*/ 20 h 257"/>
                <a:gd name="T114" fmla="*/ 239 w 344"/>
                <a:gd name="T115" fmla="*/ 2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4" h="257">
                  <a:moveTo>
                    <a:pt x="232" y="26"/>
                  </a:moveTo>
                  <a:cubicBezTo>
                    <a:pt x="233" y="27"/>
                    <a:pt x="235" y="27"/>
                    <a:pt x="235" y="29"/>
                  </a:cubicBezTo>
                  <a:cubicBezTo>
                    <a:pt x="237" y="30"/>
                    <a:pt x="239" y="27"/>
                    <a:pt x="239" y="27"/>
                  </a:cubicBezTo>
                  <a:cubicBezTo>
                    <a:pt x="242" y="27"/>
                    <a:pt x="242" y="29"/>
                    <a:pt x="244" y="29"/>
                  </a:cubicBezTo>
                  <a:cubicBezTo>
                    <a:pt x="245" y="28"/>
                    <a:pt x="245" y="27"/>
                    <a:pt x="246" y="27"/>
                  </a:cubicBezTo>
                  <a:cubicBezTo>
                    <a:pt x="248" y="27"/>
                    <a:pt x="249" y="27"/>
                    <a:pt x="251" y="27"/>
                  </a:cubicBezTo>
                  <a:cubicBezTo>
                    <a:pt x="256" y="26"/>
                    <a:pt x="262" y="24"/>
                    <a:pt x="266" y="26"/>
                  </a:cubicBezTo>
                  <a:cubicBezTo>
                    <a:pt x="265" y="29"/>
                    <a:pt x="259" y="27"/>
                    <a:pt x="258" y="30"/>
                  </a:cubicBezTo>
                  <a:cubicBezTo>
                    <a:pt x="258" y="33"/>
                    <a:pt x="261" y="30"/>
                    <a:pt x="261" y="30"/>
                  </a:cubicBezTo>
                  <a:cubicBezTo>
                    <a:pt x="263" y="30"/>
                    <a:pt x="263" y="32"/>
                    <a:pt x="268" y="30"/>
                  </a:cubicBezTo>
                  <a:cubicBezTo>
                    <a:pt x="268" y="30"/>
                    <a:pt x="269" y="29"/>
                    <a:pt x="270" y="29"/>
                  </a:cubicBezTo>
                  <a:cubicBezTo>
                    <a:pt x="271" y="28"/>
                    <a:pt x="277" y="26"/>
                    <a:pt x="277" y="26"/>
                  </a:cubicBezTo>
                  <a:cubicBezTo>
                    <a:pt x="280" y="29"/>
                    <a:pt x="276" y="25"/>
                    <a:pt x="279" y="24"/>
                  </a:cubicBezTo>
                  <a:cubicBezTo>
                    <a:pt x="279" y="24"/>
                    <a:pt x="283" y="25"/>
                    <a:pt x="283" y="24"/>
                  </a:cubicBezTo>
                  <a:cubicBezTo>
                    <a:pt x="284" y="24"/>
                    <a:pt x="286" y="22"/>
                    <a:pt x="290" y="23"/>
                  </a:cubicBezTo>
                  <a:cubicBezTo>
                    <a:pt x="290" y="25"/>
                    <a:pt x="290" y="27"/>
                    <a:pt x="289" y="27"/>
                  </a:cubicBezTo>
                  <a:cubicBezTo>
                    <a:pt x="288" y="28"/>
                    <a:pt x="287" y="29"/>
                    <a:pt x="286" y="30"/>
                  </a:cubicBezTo>
                  <a:cubicBezTo>
                    <a:pt x="284" y="32"/>
                    <a:pt x="284" y="35"/>
                    <a:pt x="280" y="34"/>
                  </a:cubicBezTo>
                  <a:cubicBezTo>
                    <a:pt x="281" y="38"/>
                    <a:pt x="283" y="33"/>
                    <a:pt x="286" y="34"/>
                  </a:cubicBezTo>
                  <a:cubicBezTo>
                    <a:pt x="287" y="35"/>
                    <a:pt x="286" y="32"/>
                    <a:pt x="287" y="31"/>
                  </a:cubicBezTo>
                  <a:cubicBezTo>
                    <a:pt x="289" y="30"/>
                    <a:pt x="294" y="32"/>
                    <a:pt x="294" y="29"/>
                  </a:cubicBezTo>
                  <a:cubicBezTo>
                    <a:pt x="298" y="33"/>
                    <a:pt x="306" y="26"/>
                    <a:pt x="308" y="30"/>
                  </a:cubicBezTo>
                  <a:cubicBezTo>
                    <a:pt x="310" y="29"/>
                    <a:pt x="311" y="27"/>
                    <a:pt x="312" y="26"/>
                  </a:cubicBezTo>
                  <a:cubicBezTo>
                    <a:pt x="317" y="27"/>
                    <a:pt x="320" y="24"/>
                    <a:pt x="324" y="24"/>
                  </a:cubicBezTo>
                  <a:cubicBezTo>
                    <a:pt x="323" y="24"/>
                    <a:pt x="325" y="26"/>
                    <a:pt x="325" y="26"/>
                  </a:cubicBezTo>
                  <a:cubicBezTo>
                    <a:pt x="326" y="26"/>
                    <a:pt x="331" y="25"/>
                    <a:pt x="332" y="26"/>
                  </a:cubicBezTo>
                  <a:cubicBezTo>
                    <a:pt x="334" y="28"/>
                    <a:pt x="333" y="25"/>
                    <a:pt x="335" y="26"/>
                  </a:cubicBezTo>
                  <a:cubicBezTo>
                    <a:pt x="338" y="26"/>
                    <a:pt x="340" y="29"/>
                    <a:pt x="343" y="29"/>
                  </a:cubicBezTo>
                  <a:cubicBezTo>
                    <a:pt x="344" y="32"/>
                    <a:pt x="342" y="31"/>
                    <a:pt x="340" y="31"/>
                  </a:cubicBezTo>
                  <a:cubicBezTo>
                    <a:pt x="340" y="32"/>
                    <a:pt x="338" y="34"/>
                    <a:pt x="338" y="34"/>
                  </a:cubicBezTo>
                  <a:cubicBezTo>
                    <a:pt x="334" y="36"/>
                    <a:pt x="328" y="35"/>
                    <a:pt x="328" y="40"/>
                  </a:cubicBezTo>
                  <a:cubicBezTo>
                    <a:pt x="324" y="40"/>
                    <a:pt x="320" y="39"/>
                    <a:pt x="318" y="41"/>
                  </a:cubicBezTo>
                  <a:cubicBezTo>
                    <a:pt x="320" y="43"/>
                    <a:pt x="323" y="44"/>
                    <a:pt x="317" y="44"/>
                  </a:cubicBezTo>
                  <a:cubicBezTo>
                    <a:pt x="317" y="46"/>
                    <a:pt x="319" y="45"/>
                    <a:pt x="321" y="45"/>
                  </a:cubicBezTo>
                  <a:cubicBezTo>
                    <a:pt x="319" y="49"/>
                    <a:pt x="312" y="49"/>
                    <a:pt x="311" y="54"/>
                  </a:cubicBezTo>
                  <a:cubicBezTo>
                    <a:pt x="308" y="54"/>
                    <a:pt x="312" y="51"/>
                    <a:pt x="311" y="51"/>
                  </a:cubicBezTo>
                  <a:cubicBezTo>
                    <a:pt x="310" y="51"/>
                    <a:pt x="307" y="53"/>
                    <a:pt x="304" y="54"/>
                  </a:cubicBezTo>
                  <a:cubicBezTo>
                    <a:pt x="304" y="55"/>
                    <a:pt x="306" y="55"/>
                    <a:pt x="307" y="55"/>
                  </a:cubicBezTo>
                  <a:cubicBezTo>
                    <a:pt x="303" y="58"/>
                    <a:pt x="305" y="57"/>
                    <a:pt x="304" y="62"/>
                  </a:cubicBezTo>
                  <a:cubicBezTo>
                    <a:pt x="304" y="64"/>
                    <a:pt x="299" y="64"/>
                    <a:pt x="298" y="65"/>
                  </a:cubicBezTo>
                  <a:cubicBezTo>
                    <a:pt x="298" y="66"/>
                    <a:pt x="299" y="69"/>
                    <a:pt x="298" y="69"/>
                  </a:cubicBezTo>
                  <a:cubicBezTo>
                    <a:pt x="297" y="70"/>
                    <a:pt x="295" y="70"/>
                    <a:pt x="293" y="71"/>
                  </a:cubicBezTo>
                  <a:cubicBezTo>
                    <a:pt x="293" y="73"/>
                    <a:pt x="295" y="73"/>
                    <a:pt x="296" y="75"/>
                  </a:cubicBezTo>
                  <a:cubicBezTo>
                    <a:pt x="296" y="78"/>
                    <a:pt x="300" y="77"/>
                    <a:pt x="301" y="78"/>
                  </a:cubicBezTo>
                  <a:cubicBezTo>
                    <a:pt x="302" y="78"/>
                    <a:pt x="301" y="80"/>
                    <a:pt x="301" y="80"/>
                  </a:cubicBezTo>
                  <a:cubicBezTo>
                    <a:pt x="302" y="81"/>
                    <a:pt x="304" y="81"/>
                    <a:pt x="305" y="82"/>
                  </a:cubicBezTo>
                  <a:cubicBezTo>
                    <a:pt x="305" y="84"/>
                    <a:pt x="307" y="85"/>
                    <a:pt x="307" y="88"/>
                  </a:cubicBezTo>
                  <a:cubicBezTo>
                    <a:pt x="302" y="89"/>
                    <a:pt x="298" y="88"/>
                    <a:pt x="293" y="90"/>
                  </a:cubicBezTo>
                  <a:cubicBezTo>
                    <a:pt x="296" y="94"/>
                    <a:pt x="299" y="98"/>
                    <a:pt x="307" y="97"/>
                  </a:cubicBezTo>
                  <a:cubicBezTo>
                    <a:pt x="306" y="100"/>
                    <a:pt x="308" y="100"/>
                    <a:pt x="310" y="100"/>
                  </a:cubicBezTo>
                  <a:cubicBezTo>
                    <a:pt x="310" y="103"/>
                    <a:pt x="307" y="102"/>
                    <a:pt x="307" y="104"/>
                  </a:cubicBezTo>
                  <a:cubicBezTo>
                    <a:pt x="307" y="106"/>
                    <a:pt x="305" y="107"/>
                    <a:pt x="303" y="107"/>
                  </a:cubicBezTo>
                  <a:cubicBezTo>
                    <a:pt x="301" y="112"/>
                    <a:pt x="308" y="109"/>
                    <a:pt x="307" y="114"/>
                  </a:cubicBezTo>
                  <a:cubicBezTo>
                    <a:pt x="304" y="114"/>
                    <a:pt x="304" y="115"/>
                    <a:pt x="305" y="116"/>
                  </a:cubicBezTo>
                  <a:cubicBezTo>
                    <a:pt x="304" y="120"/>
                    <a:pt x="301" y="115"/>
                    <a:pt x="298" y="116"/>
                  </a:cubicBezTo>
                  <a:cubicBezTo>
                    <a:pt x="296" y="116"/>
                    <a:pt x="297" y="120"/>
                    <a:pt x="294" y="120"/>
                  </a:cubicBezTo>
                  <a:cubicBezTo>
                    <a:pt x="294" y="122"/>
                    <a:pt x="295" y="123"/>
                    <a:pt x="297" y="124"/>
                  </a:cubicBezTo>
                  <a:cubicBezTo>
                    <a:pt x="297" y="126"/>
                    <a:pt x="293" y="125"/>
                    <a:pt x="291" y="125"/>
                  </a:cubicBezTo>
                  <a:cubicBezTo>
                    <a:pt x="287" y="126"/>
                    <a:pt x="284" y="129"/>
                    <a:pt x="280" y="130"/>
                  </a:cubicBezTo>
                  <a:cubicBezTo>
                    <a:pt x="280" y="132"/>
                    <a:pt x="283" y="130"/>
                    <a:pt x="284" y="131"/>
                  </a:cubicBezTo>
                  <a:cubicBezTo>
                    <a:pt x="286" y="132"/>
                    <a:pt x="287" y="136"/>
                    <a:pt x="290" y="135"/>
                  </a:cubicBezTo>
                  <a:cubicBezTo>
                    <a:pt x="291" y="138"/>
                    <a:pt x="288" y="138"/>
                    <a:pt x="287" y="139"/>
                  </a:cubicBezTo>
                  <a:cubicBezTo>
                    <a:pt x="286" y="141"/>
                    <a:pt x="289" y="146"/>
                    <a:pt x="286" y="146"/>
                  </a:cubicBezTo>
                  <a:cubicBezTo>
                    <a:pt x="288" y="152"/>
                    <a:pt x="297" y="150"/>
                    <a:pt x="298" y="156"/>
                  </a:cubicBezTo>
                  <a:cubicBezTo>
                    <a:pt x="296" y="156"/>
                    <a:pt x="293" y="157"/>
                    <a:pt x="293" y="155"/>
                  </a:cubicBezTo>
                  <a:cubicBezTo>
                    <a:pt x="291" y="155"/>
                    <a:pt x="292" y="156"/>
                    <a:pt x="293" y="156"/>
                  </a:cubicBezTo>
                  <a:cubicBezTo>
                    <a:pt x="289" y="160"/>
                    <a:pt x="287" y="160"/>
                    <a:pt x="280" y="159"/>
                  </a:cubicBezTo>
                  <a:cubicBezTo>
                    <a:pt x="282" y="154"/>
                    <a:pt x="274" y="159"/>
                    <a:pt x="276" y="153"/>
                  </a:cubicBezTo>
                  <a:cubicBezTo>
                    <a:pt x="272" y="152"/>
                    <a:pt x="272" y="156"/>
                    <a:pt x="268" y="155"/>
                  </a:cubicBezTo>
                  <a:cubicBezTo>
                    <a:pt x="269" y="157"/>
                    <a:pt x="269" y="158"/>
                    <a:pt x="266" y="158"/>
                  </a:cubicBezTo>
                  <a:cubicBezTo>
                    <a:pt x="266" y="160"/>
                    <a:pt x="274" y="160"/>
                    <a:pt x="268" y="160"/>
                  </a:cubicBezTo>
                  <a:cubicBezTo>
                    <a:pt x="269" y="163"/>
                    <a:pt x="272" y="162"/>
                    <a:pt x="275" y="162"/>
                  </a:cubicBezTo>
                  <a:cubicBezTo>
                    <a:pt x="278" y="162"/>
                    <a:pt x="282" y="164"/>
                    <a:pt x="286" y="163"/>
                  </a:cubicBezTo>
                  <a:cubicBezTo>
                    <a:pt x="283" y="168"/>
                    <a:pt x="280" y="171"/>
                    <a:pt x="276" y="175"/>
                  </a:cubicBezTo>
                  <a:cubicBezTo>
                    <a:pt x="273" y="174"/>
                    <a:pt x="270" y="175"/>
                    <a:pt x="268" y="176"/>
                  </a:cubicBezTo>
                  <a:cubicBezTo>
                    <a:pt x="267" y="176"/>
                    <a:pt x="265" y="176"/>
                    <a:pt x="265" y="176"/>
                  </a:cubicBezTo>
                  <a:cubicBezTo>
                    <a:pt x="263" y="178"/>
                    <a:pt x="264" y="176"/>
                    <a:pt x="262" y="176"/>
                  </a:cubicBezTo>
                  <a:cubicBezTo>
                    <a:pt x="258" y="176"/>
                    <a:pt x="255" y="179"/>
                    <a:pt x="249" y="179"/>
                  </a:cubicBezTo>
                  <a:cubicBezTo>
                    <a:pt x="247" y="179"/>
                    <a:pt x="249" y="180"/>
                    <a:pt x="249" y="180"/>
                  </a:cubicBezTo>
                  <a:cubicBezTo>
                    <a:pt x="248" y="183"/>
                    <a:pt x="247" y="181"/>
                    <a:pt x="242" y="182"/>
                  </a:cubicBezTo>
                  <a:cubicBezTo>
                    <a:pt x="242" y="183"/>
                    <a:pt x="244" y="183"/>
                    <a:pt x="245" y="183"/>
                  </a:cubicBezTo>
                  <a:cubicBezTo>
                    <a:pt x="245" y="185"/>
                    <a:pt x="235" y="186"/>
                    <a:pt x="237" y="182"/>
                  </a:cubicBezTo>
                  <a:cubicBezTo>
                    <a:pt x="236" y="182"/>
                    <a:pt x="232" y="182"/>
                    <a:pt x="231" y="183"/>
                  </a:cubicBezTo>
                  <a:cubicBezTo>
                    <a:pt x="230" y="184"/>
                    <a:pt x="232" y="187"/>
                    <a:pt x="231" y="189"/>
                  </a:cubicBezTo>
                  <a:cubicBezTo>
                    <a:pt x="231" y="188"/>
                    <a:pt x="227" y="187"/>
                    <a:pt x="227" y="189"/>
                  </a:cubicBezTo>
                  <a:cubicBezTo>
                    <a:pt x="227" y="189"/>
                    <a:pt x="229" y="191"/>
                    <a:pt x="228" y="193"/>
                  </a:cubicBezTo>
                  <a:cubicBezTo>
                    <a:pt x="226" y="194"/>
                    <a:pt x="226" y="193"/>
                    <a:pt x="224" y="193"/>
                  </a:cubicBezTo>
                  <a:cubicBezTo>
                    <a:pt x="224" y="197"/>
                    <a:pt x="224" y="197"/>
                    <a:pt x="224" y="197"/>
                  </a:cubicBezTo>
                  <a:cubicBezTo>
                    <a:pt x="223" y="197"/>
                    <a:pt x="222" y="197"/>
                    <a:pt x="221" y="197"/>
                  </a:cubicBezTo>
                  <a:cubicBezTo>
                    <a:pt x="220" y="197"/>
                    <a:pt x="221" y="199"/>
                    <a:pt x="220" y="200"/>
                  </a:cubicBezTo>
                  <a:cubicBezTo>
                    <a:pt x="218" y="201"/>
                    <a:pt x="212" y="199"/>
                    <a:pt x="213" y="204"/>
                  </a:cubicBezTo>
                  <a:cubicBezTo>
                    <a:pt x="207" y="205"/>
                    <a:pt x="201" y="206"/>
                    <a:pt x="193" y="205"/>
                  </a:cubicBezTo>
                  <a:cubicBezTo>
                    <a:pt x="190" y="207"/>
                    <a:pt x="189" y="214"/>
                    <a:pt x="185" y="211"/>
                  </a:cubicBezTo>
                  <a:cubicBezTo>
                    <a:pt x="185" y="212"/>
                    <a:pt x="187" y="213"/>
                    <a:pt x="186" y="215"/>
                  </a:cubicBezTo>
                  <a:cubicBezTo>
                    <a:pt x="186" y="215"/>
                    <a:pt x="184" y="215"/>
                    <a:pt x="183" y="215"/>
                  </a:cubicBezTo>
                  <a:cubicBezTo>
                    <a:pt x="183" y="216"/>
                    <a:pt x="185" y="217"/>
                    <a:pt x="185" y="218"/>
                  </a:cubicBezTo>
                  <a:cubicBezTo>
                    <a:pt x="185" y="218"/>
                    <a:pt x="183" y="219"/>
                    <a:pt x="183" y="219"/>
                  </a:cubicBezTo>
                  <a:cubicBezTo>
                    <a:pt x="183" y="221"/>
                    <a:pt x="179" y="224"/>
                    <a:pt x="182" y="225"/>
                  </a:cubicBezTo>
                  <a:cubicBezTo>
                    <a:pt x="182" y="227"/>
                    <a:pt x="180" y="226"/>
                    <a:pt x="179" y="226"/>
                  </a:cubicBezTo>
                  <a:cubicBezTo>
                    <a:pt x="179" y="227"/>
                    <a:pt x="177" y="229"/>
                    <a:pt x="176" y="229"/>
                  </a:cubicBezTo>
                  <a:cubicBezTo>
                    <a:pt x="176" y="230"/>
                    <a:pt x="177" y="232"/>
                    <a:pt x="176" y="232"/>
                  </a:cubicBezTo>
                  <a:cubicBezTo>
                    <a:pt x="174" y="234"/>
                    <a:pt x="176" y="235"/>
                    <a:pt x="175" y="238"/>
                  </a:cubicBezTo>
                  <a:cubicBezTo>
                    <a:pt x="175" y="238"/>
                    <a:pt x="172" y="237"/>
                    <a:pt x="172" y="238"/>
                  </a:cubicBezTo>
                  <a:cubicBezTo>
                    <a:pt x="172" y="238"/>
                    <a:pt x="173" y="239"/>
                    <a:pt x="174" y="240"/>
                  </a:cubicBezTo>
                  <a:cubicBezTo>
                    <a:pt x="174" y="243"/>
                    <a:pt x="172" y="243"/>
                    <a:pt x="172" y="245"/>
                  </a:cubicBezTo>
                  <a:cubicBezTo>
                    <a:pt x="172" y="246"/>
                    <a:pt x="173" y="248"/>
                    <a:pt x="174" y="247"/>
                  </a:cubicBezTo>
                  <a:cubicBezTo>
                    <a:pt x="172" y="252"/>
                    <a:pt x="169" y="254"/>
                    <a:pt x="165" y="257"/>
                  </a:cubicBezTo>
                  <a:cubicBezTo>
                    <a:pt x="161" y="257"/>
                    <a:pt x="158" y="254"/>
                    <a:pt x="155" y="252"/>
                  </a:cubicBezTo>
                  <a:cubicBezTo>
                    <a:pt x="151" y="257"/>
                    <a:pt x="143" y="248"/>
                    <a:pt x="144" y="249"/>
                  </a:cubicBezTo>
                  <a:cubicBezTo>
                    <a:pt x="143" y="248"/>
                    <a:pt x="142" y="251"/>
                    <a:pt x="143" y="252"/>
                  </a:cubicBezTo>
                  <a:cubicBezTo>
                    <a:pt x="141" y="251"/>
                    <a:pt x="141" y="249"/>
                    <a:pt x="140" y="247"/>
                  </a:cubicBezTo>
                  <a:cubicBezTo>
                    <a:pt x="139" y="246"/>
                    <a:pt x="135" y="246"/>
                    <a:pt x="136" y="242"/>
                  </a:cubicBezTo>
                  <a:cubicBezTo>
                    <a:pt x="134" y="240"/>
                    <a:pt x="132" y="239"/>
                    <a:pt x="130" y="238"/>
                  </a:cubicBezTo>
                  <a:cubicBezTo>
                    <a:pt x="130" y="236"/>
                    <a:pt x="132" y="237"/>
                    <a:pt x="133" y="236"/>
                  </a:cubicBezTo>
                  <a:cubicBezTo>
                    <a:pt x="132" y="233"/>
                    <a:pt x="129" y="234"/>
                    <a:pt x="127" y="232"/>
                  </a:cubicBezTo>
                  <a:cubicBezTo>
                    <a:pt x="126" y="231"/>
                    <a:pt x="126" y="228"/>
                    <a:pt x="124" y="228"/>
                  </a:cubicBezTo>
                  <a:cubicBezTo>
                    <a:pt x="122" y="231"/>
                    <a:pt x="124" y="226"/>
                    <a:pt x="124" y="226"/>
                  </a:cubicBezTo>
                  <a:cubicBezTo>
                    <a:pt x="124" y="225"/>
                    <a:pt x="122" y="226"/>
                    <a:pt x="122" y="225"/>
                  </a:cubicBezTo>
                  <a:cubicBezTo>
                    <a:pt x="121" y="223"/>
                    <a:pt x="123" y="221"/>
                    <a:pt x="120" y="221"/>
                  </a:cubicBezTo>
                  <a:cubicBezTo>
                    <a:pt x="118" y="221"/>
                    <a:pt x="120" y="215"/>
                    <a:pt x="117" y="218"/>
                  </a:cubicBezTo>
                  <a:cubicBezTo>
                    <a:pt x="116" y="217"/>
                    <a:pt x="116" y="215"/>
                    <a:pt x="113" y="215"/>
                  </a:cubicBezTo>
                  <a:cubicBezTo>
                    <a:pt x="114" y="213"/>
                    <a:pt x="116" y="213"/>
                    <a:pt x="116" y="211"/>
                  </a:cubicBezTo>
                  <a:cubicBezTo>
                    <a:pt x="116" y="209"/>
                    <a:pt x="113" y="210"/>
                    <a:pt x="110" y="210"/>
                  </a:cubicBezTo>
                  <a:cubicBezTo>
                    <a:pt x="109" y="204"/>
                    <a:pt x="110" y="202"/>
                    <a:pt x="112" y="197"/>
                  </a:cubicBezTo>
                  <a:cubicBezTo>
                    <a:pt x="109" y="195"/>
                    <a:pt x="115" y="192"/>
                    <a:pt x="109" y="193"/>
                  </a:cubicBezTo>
                  <a:cubicBezTo>
                    <a:pt x="109" y="191"/>
                    <a:pt x="111" y="192"/>
                    <a:pt x="112" y="191"/>
                  </a:cubicBezTo>
                  <a:cubicBezTo>
                    <a:pt x="112" y="191"/>
                    <a:pt x="112" y="189"/>
                    <a:pt x="112" y="189"/>
                  </a:cubicBezTo>
                  <a:cubicBezTo>
                    <a:pt x="113" y="188"/>
                    <a:pt x="113" y="190"/>
                    <a:pt x="115" y="190"/>
                  </a:cubicBezTo>
                  <a:cubicBezTo>
                    <a:pt x="115" y="182"/>
                    <a:pt x="115" y="182"/>
                    <a:pt x="115" y="182"/>
                  </a:cubicBezTo>
                  <a:cubicBezTo>
                    <a:pt x="117" y="182"/>
                    <a:pt x="118" y="180"/>
                    <a:pt x="119" y="179"/>
                  </a:cubicBezTo>
                  <a:cubicBezTo>
                    <a:pt x="120" y="179"/>
                    <a:pt x="120" y="180"/>
                    <a:pt x="120" y="182"/>
                  </a:cubicBezTo>
                  <a:cubicBezTo>
                    <a:pt x="122" y="181"/>
                    <a:pt x="122" y="178"/>
                    <a:pt x="124" y="179"/>
                  </a:cubicBezTo>
                  <a:cubicBezTo>
                    <a:pt x="126" y="177"/>
                    <a:pt x="123" y="176"/>
                    <a:pt x="123" y="176"/>
                  </a:cubicBezTo>
                  <a:cubicBezTo>
                    <a:pt x="123" y="174"/>
                    <a:pt x="127" y="174"/>
                    <a:pt x="127" y="173"/>
                  </a:cubicBezTo>
                  <a:cubicBezTo>
                    <a:pt x="128" y="171"/>
                    <a:pt x="123" y="170"/>
                    <a:pt x="126" y="166"/>
                  </a:cubicBezTo>
                  <a:cubicBezTo>
                    <a:pt x="120" y="170"/>
                    <a:pt x="128" y="163"/>
                    <a:pt x="119" y="165"/>
                  </a:cubicBezTo>
                  <a:cubicBezTo>
                    <a:pt x="118" y="160"/>
                    <a:pt x="123" y="160"/>
                    <a:pt x="127" y="160"/>
                  </a:cubicBezTo>
                  <a:cubicBezTo>
                    <a:pt x="127" y="159"/>
                    <a:pt x="124" y="160"/>
                    <a:pt x="124" y="158"/>
                  </a:cubicBezTo>
                  <a:cubicBezTo>
                    <a:pt x="125" y="156"/>
                    <a:pt x="122" y="157"/>
                    <a:pt x="122" y="156"/>
                  </a:cubicBezTo>
                  <a:cubicBezTo>
                    <a:pt x="121" y="156"/>
                    <a:pt x="122" y="154"/>
                    <a:pt x="122" y="153"/>
                  </a:cubicBezTo>
                  <a:cubicBezTo>
                    <a:pt x="121" y="153"/>
                    <a:pt x="118" y="151"/>
                    <a:pt x="117" y="151"/>
                  </a:cubicBezTo>
                  <a:cubicBezTo>
                    <a:pt x="116" y="151"/>
                    <a:pt x="115" y="147"/>
                    <a:pt x="113" y="145"/>
                  </a:cubicBezTo>
                  <a:cubicBezTo>
                    <a:pt x="111" y="147"/>
                    <a:pt x="110" y="149"/>
                    <a:pt x="109" y="145"/>
                  </a:cubicBezTo>
                  <a:cubicBezTo>
                    <a:pt x="107" y="145"/>
                    <a:pt x="108" y="148"/>
                    <a:pt x="108" y="149"/>
                  </a:cubicBezTo>
                  <a:cubicBezTo>
                    <a:pt x="101" y="149"/>
                    <a:pt x="101" y="149"/>
                    <a:pt x="101" y="149"/>
                  </a:cubicBezTo>
                  <a:cubicBezTo>
                    <a:pt x="96" y="143"/>
                    <a:pt x="99" y="139"/>
                    <a:pt x="101" y="132"/>
                  </a:cubicBezTo>
                  <a:cubicBezTo>
                    <a:pt x="100" y="131"/>
                    <a:pt x="99" y="130"/>
                    <a:pt x="99" y="128"/>
                  </a:cubicBezTo>
                  <a:cubicBezTo>
                    <a:pt x="98" y="128"/>
                    <a:pt x="98" y="130"/>
                    <a:pt x="98" y="131"/>
                  </a:cubicBezTo>
                  <a:cubicBezTo>
                    <a:pt x="94" y="131"/>
                    <a:pt x="99" y="123"/>
                    <a:pt x="94" y="125"/>
                  </a:cubicBezTo>
                  <a:cubicBezTo>
                    <a:pt x="95" y="123"/>
                    <a:pt x="95" y="122"/>
                    <a:pt x="94" y="120"/>
                  </a:cubicBezTo>
                  <a:cubicBezTo>
                    <a:pt x="93" y="118"/>
                    <a:pt x="91" y="119"/>
                    <a:pt x="89" y="118"/>
                  </a:cubicBezTo>
                  <a:cubicBezTo>
                    <a:pt x="88" y="116"/>
                    <a:pt x="89" y="113"/>
                    <a:pt x="88" y="111"/>
                  </a:cubicBezTo>
                  <a:cubicBezTo>
                    <a:pt x="87" y="109"/>
                    <a:pt x="83" y="109"/>
                    <a:pt x="85" y="106"/>
                  </a:cubicBezTo>
                  <a:cubicBezTo>
                    <a:pt x="83" y="107"/>
                    <a:pt x="82" y="105"/>
                    <a:pt x="81" y="104"/>
                  </a:cubicBezTo>
                  <a:cubicBezTo>
                    <a:pt x="80" y="104"/>
                    <a:pt x="79" y="105"/>
                    <a:pt x="78" y="104"/>
                  </a:cubicBezTo>
                  <a:cubicBezTo>
                    <a:pt x="76" y="102"/>
                    <a:pt x="66" y="103"/>
                    <a:pt x="63" y="99"/>
                  </a:cubicBezTo>
                  <a:cubicBezTo>
                    <a:pt x="58" y="101"/>
                    <a:pt x="46" y="96"/>
                    <a:pt x="43" y="99"/>
                  </a:cubicBezTo>
                  <a:cubicBezTo>
                    <a:pt x="41" y="101"/>
                    <a:pt x="41" y="98"/>
                    <a:pt x="39" y="99"/>
                  </a:cubicBezTo>
                  <a:cubicBezTo>
                    <a:pt x="35" y="99"/>
                    <a:pt x="33" y="102"/>
                    <a:pt x="29" y="102"/>
                  </a:cubicBezTo>
                  <a:cubicBezTo>
                    <a:pt x="29" y="102"/>
                    <a:pt x="28" y="100"/>
                    <a:pt x="28" y="100"/>
                  </a:cubicBezTo>
                  <a:cubicBezTo>
                    <a:pt x="26" y="100"/>
                    <a:pt x="25" y="100"/>
                    <a:pt x="23" y="100"/>
                  </a:cubicBezTo>
                  <a:cubicBezTo>
                    <a:pt x="24" y="98"/>
                    <a:pt x="22" y="97"/>
                    <a:pt x="21" y="96"/>
                  </a:cubicBezTo>
                  <a:cubicBezTo>
                    <a:pt x="20" y="94"/>
                    <a:pt x="24" y="95"/>
                    <a:pt x="25" y="95"/>
                  </a:cubicBezTo>
                  <a:cubicBezTo>
                    <a:pt x="25" y="94"/>
                    <a:pt x="21" y="90"/>
                    <a:pt x="28" y="92"/>
                  </a:cubicBezTo>
                  <a:cubicBezTo>
                    <a:pt x="25" y="88"/>
                    <a:pt x="15" y="93"/>
                    <a:pt x="12" y="89"/>
                  </a:cubicBezTo>
                  <a:cubicBezTo>
                    <a:pt x="15" y="82"/>
                    <a:pt x="24" y="89"/>
                    <a:pt x="29" y="83"/>
                  </a:cubicBezTo>
                  <a:cubicBezTo>
                    <a:pt x="26" y="80"/>
                    <a:pt x="17" y="82"/>
                    <a:pt x="14" y="83"/>
                  </a:cubicBezTo>
                  <a:cubicBezTo>
                    <a:pt x="12" y="81"/>
                    <a:pt x="13" y="81"/>
                    <a:pt x="14" y="79"/>
                  </a:cubicBezTo>
                  <a:cubicBezTo>
                    <a:pt x="12" y="79"/>
                    <a:pt x="12" y="80"/>
                    <a:pt x="12" y="80"/>
                  </a:cubicBezTo>
                  <a:cubicBezTo>
                    <a:pt x="11" y="80"/>
                    <a:pt x="11" y="79"/>
                    <a:pt x="11" y="78"/>
                  </a:cubicBezTo>
                  <a:cubicBezTo>
                    <a:pt x="5" y="79"/>
                    <a:pt x="3" y="76"/>
                    <a:pt x="0" y="75"/>
                  </a:cubicBezTo>
                  <a:cubicBezTo>
                    <a:pt x="2" y="66"/>
                    <a:pt x="13" y="68"/>
                    <a:pt x="21" y="66"/>
                  </a:cubicBezTo>
                  <a:cubicBezTo>
                    <a:pt x="23" y="66"/>
                    <a:pt x="22" y="66"/>
                    <a:pt x="23" y="65"/>
                  </a:cubicBezTo>
                  <a:cubicBezTo>
                    <a:pt x="23" y="65"/>
                    <a:pt x="25" y="64"/>
                    <a:pt x="25" y="64"/>
                  </a:cubicBezTo>
                  <a:cubicBezTo>
                    <a:pt x="29" y="62"/>
                    <a:pt x="34" y="63"/>
                    <a:pt x="36" y="62"/>
                  </a:cubicBezTo>
                  <a:cubicBezTo>
                    <a:pt x="38" y="62"/>
                    <a:pt x="36" y="60"/>
                    <a:pt x="37" y="59"/>
                  </a:cubicBezTo>
                  <a:cubicBezTo>
                    <a:pt x="39" y="59"/>
                    <a:pt x="41" y="59"/>
                    <a:pt x="42" y="58"/>
                  </a:cubicBezTo>
                  <a:cubicBezTo>
                    <a:pt x="43" y="57"/>
                    <a:pt x="44" y="55"/>
                    <a:pt x="46" y="54"/>
                  </a:cubicBezTo>
                  <a:cubicBezTo>
                    <a:pt x="48" y="49"/>
                    <a:pt x="41" y="53"/>
                    <a:pt x="43" y="48"/>
                  </a:cubicBezTo>
                  <a:cubicBezTo>
                    <a:pt x="40" y="47"/>
                    <a:pt x="41" y="51"/>
                    <a:pt x="40" y="51"/>
                  </a:cubicBezTo>
                  <a:cubicBezTo>
                    <a:pt x="39" y="51"/>
                    <a:pt x="33" y="48"/>
                    <a:pt x="29" y="50"/>
                  </a:cubicBezTo>
                  <a:cubicBezTo>
                    <a:pt x="27" y="46"/>
                    <a:pt x="32" y="48"/>
                    <a:pt x="33" y="47"/>
                  </a:cubicBezTo>
                  <a:cubicBezTo>
                    <a:pt x="33" y="47"/>
                    <a:pt x="33" y="46"/>
                    <a:pt x="33" y="45"/>
                  </a:cubicBezTo>
                  <a:cubicBezTo>
                    <a:pt x="34" y="45"/>
                    <a:pt x="36" y="46"/>
                    <a:pt x="36" y="45"/>
                  </a:cubicBezTo>
                  <a:cubicBezTo>
                    <a:pt x="36" y="45"/>
                    <a:pt x="37" y="43"/>
                    <a:pt x="37" y="43"/>
                  </a:cubicBezTo>
                  <a:cubicBezTo>
                    <a:pt x="39" y="42"/>
                    <a:pt x="38" y="44"/>
                    <a:pt x="39" y="44"/>
                  </a:cubicBezTo>
                  <a:cubicBezTo>
                    <a:pt x="39" y="44"/>
                    <a:pt x="44" y="43"/>
                    <a:pt x="43" y="40"/>
                  </a:cubicBezTo>
                  <a:cubicBezTo>
                    <a:pt x="46" y="40"/>
                    <a:pt x="46" y="42"/>
                    <a:pt x="49" y="41"/>
                  </a:cubicBezTo>
                  <a:cubicBezTo>
                    <a:pt x="51" y="41"/>
                    <a:pt x="49" y="40"/>
                    <a:pt x="49" y="40"/>
                  </a:cubicBezTo>
                  <a:cubicBezTo>
                    <a:pt x="49" y="38"/>
                    <a:pt x="52" y="38"/>
                    <a:pt x="52" y="36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4" y="35"/>
                    <a:pt x="62" y="30"/>
                    <a:pt x="63" y="27"/>
                  </a:cubicBezTo>
                  <a:cubicBezTo>
                    <a:pt x="68" y="28"/>
                    <a:pt x="72" y="30"/>
                    <a:pt x="77" y="27"/>
                  </a:cubicBezTo>
                  <a:cubicBezTo>
                    <a:pt x="77" y="26"/>
                    <a:pt x="75" y="26"/>
                    <a:pt x="74" y="26"/>
                  </a:cubicBezTo>
                  <a:cubicBezTo>
                    <a:pt x="75" y="24"/>
                    <a:pt x="80" y="25"/>
                    <a:pt x="82" y="23"/>
                  </a:cubicBezTo>
                  <a:cubicBezTo>
                    <a:pt x="86" y="21"/>
                    <a:pt x="97" y="22"/>
                    <a:pt x="105" y="22"/>
                  </a:cubicBezTo>
                  <a:cubicBezTo>
                    <a:pt x="107" y="21"/>
                    <a:pt x="107" y="20"/>
                    <a:pt x="109" y="20"/>
                  </a:cubicBezTo>
                  <a:cubicBezTo>
                    <a:pt x="113" y="20"/>
                    <a:pt x="116" y="22"/>
                    <a:pt x="119" y="20"/>
                  </a:cubicBezTo>
                  <a:cubicBezTo>
                    <a:pt x="118" y="21"/>
                    <a:pt x="120" y="25"/>
                    <a:pt x="120" y="24"/>
                  </a:cubicBezTo>
                  <a:cubicBezTo>
                    <a:pt x="122" y="22"/>
                    <a:pt x="121" y="24"/>
                    <a:pt x="124" y="27"/>
                  </a:cubicBezTo>
                  <a:cubicBezTo>
                    <a:pt x="127" y="27"/>
                    <a:pt x="122" y="23"/>
                    <a:pt x="129" y="24"/>
                  </a:cubicBezTo>
                  <a:cubicBezTo>
                    <a:pt x="126" y="22"/>
                    <a:pt x="131" y="19"/>
                    <a:pt x="124" y="19"/>
                  </a:cubicBezTo>
                  <a:cubicBezTo>
                    <a:pt x="125" y="16"/>
                    <a:pt x="135" y="11"/>
                    <a:pt x="136" y="17"/>
                  </a:cubicBezTo>
                  <a:cubicBezTo>
                    <a:pt x="140" y="18"/>
                    <a:pt x="139" y="15"/>
                    <a:pt x="143" y="17"/>
                  </a:cubicBezTo>
                  <a:cubicBezTo>
                    <a:pt x="144" y="18"/>
                    <a:pt x="145" y="19"/>
                    <a:pt x="147" y="20"/>
                  </a:cubicBezTo>
                  <a:cubicBezTo>
                    <a:pt x="149" y="21"/>
                    <a:pt x="153" y="22"/>
                    <a:pt x="158" y="23"/>
                  </a:cubicBezTo>
                  <a:cubicBezTo>
                    <a:pt x="158" y="22"/>
                    <a:pt x="156" y="22"/>
                    <a:pt x="155" y="22"/>
                  </a:cubicBezTo>
                  <a:cubicBezTo>
                    <a:pt x="156" y="20"/>
                    <a:pt x="157" y="19"/>
                    <a:pt x="160" y="19"/>
                  </a:cubicBezTo>
                  <a:cubicBezTo>
                    <a:pt x="157" y="16"/>
                    <a:pt x="152" y="15"/>
                    <a:pt x="147" y="15"/>
                  </a:cubicBezTo>
                  <a:cubicBezTo>
                    <a:pt x="147" y="11"/>
                    <a:pt x="153" y="12"/>
                    <a:pt x="157" y="12"/>
                  </a:cubicBezTo>
                  <a:cubicBezTo>
                    <a:pt x="157" y="9"/>
                    <a:pt x="155" y="9"/>
                    <a:pt x="153" y="9"/>
                  </a:cubicBezTo>
                  <a:cubicBezTo>
                    <a:pt x="156" y="3"/>
                    <a:pt x="161" y="8"/>
                    <a:pt x="165" y="9"/>
                  </a:cubicBezTo>
                  <a:cubicBezTo>
                    <a:pt x="168" y="9"/>
                    <a:pt x="168" y="7"/>
                    <a:pt x="171" y="8"/>
                  </a:cubicBezTo>
                  <a:cubicBezTo>
                    <a:pt x="178" y="8"/>
                    <a:pt x="182" y="11"/>
                    <a:pt x="188" y="8"/>
                  </a:cubicBezTo>
                  <a:cubicBezTo>
                    <a:pt x="190" y="6"/>
                    <a:pt x="193" y="7"/>
                    <a:pt x="196" y="6"/>
                  </a:cubicBezTo>
                  <a:cubicBezTo>
                    <a:pt x="198" y="6"/>
                    <a:pt x="197" y="4"/>
                    <a:pt x="197" y="2"/>
                  </a:cubicBezTo>
                  <a:cubicBezTo>
                    <a:pt x="200" y="2"/>
                    <a:pt x="202" y="2"/>
                    <a:pt x="204" y="2"/>
                  </a:cubicBezTo>
                  <a:cubicBezTo>
                    <a:pt x="206" y="2"/>
                    <a:pt x="207" y="1"/>
                    <a:pt x="209" y="1"/>
                  </a:cubicBezTo>
                  <a:cubicBezTo>
                    <a:pt x="212" y="1"/>
                    <a:pt x="215" y="3"/>
                    <a:pt x="221" y="2"/>
                  </a:cubicBezTo>
                  <a:cubicBezTo>
                    <a:pt x="225" y="1"/>
                    <a:pt x="234" y="0"/>
                    <a:pt x="242" y="1"/>
                  </a:cubicBezTo>
                  <a:cubicBezTo>
                    <a:pt x="245" y="1"/>
                    <a:pt x="245" y="2"/>
                    <a:pt x="246" y="2"/>
                  </a:cubicBezTo>
                  <a:cubicBezTo>
                    <a:pt x="255" y="4"/>
                    <a:pt x="262" y="1"/>
                    <a:pt x="262" y="8"/>
                  </a:cubicBezTo>
                  <a:cubicBezTo>
                    <a:pt x="266" y="9"/>
                    <a:pt x="266" y="6"/>
                    <a:pt x="269" y="6"/>
                  </a:cubicBezTo>
                  <a:cubicBezTo>
                    <a:pt x="269" y="11"/>
                    <a:pt x="274" y="10"/>
                    <a:pt x="276" y="12"/>
                  </a:cubicBezTo>
                  <a:cubicBezTo>
                    <a:pt x="280" y="13"/>
                    <a:pt x="280" y="10"/>
                    <a:pt x="283" y="10"/>
                  </a:cubicBezTo>
                  <a:cubicBezTo>
                    <a:pt x="282" y="15"/>
                    <a:pt x="289" y="12"/>
                    <a:pt x="291" y="13"/>
                  </a:cubicBezTo>
                  <a:cubicBezTo>
                    <a:pt x="289" y="16"/>
                    <a:pt x="289" y="14"/>
                    <a:pt x="290" y="19"/>
                  </a:cubicBezTo>
                  <a:cubicBezTo>
                    <a:pt x="288" y="17"/>
                    <a:pt x="287" y="18"/>
                    <a:pt x="287" y="20"/>
                  </a:cubicBezTo>
                  <a:cubicBezTo>
                    <a:pt x="272" y="21"/>
                    <a:pt x="254" y="22"/>
                    <a:pt x="244" y="23"/>
                  </a:cubicBezTo>
                  <a:cubicBezTo>
                    <a:pt x="243" y="23"/>
                    <a:pt x="242" y="24"/>
                    <a:pt x="242" y="24"/>
                  </a:cubicBezTo>
                  <a:cubicBezTo>
                    <a:pt x="241" y="24"/>
                    <a:pt x="242" y="23"/>
                    <a:pt x="242" y="23"/>
                  </a:cubicBezTo>
                  <a:cubicBezTo>
                    <a:pt x="243" y="22"/>
                    <a:pt x="240" y="21"/>
                    <a:pt x="239" y="22"/>
                  </a:cubicBezTo>
                  <a:cubicBezTo>
                    <a:pt x="239" y="22"/>
                    <a:pt x="240" y="24"/>
                    <a:pt x="239" y="24"/>
                  </a:cubicBezTo>
                  <a:cubicBezTo>
                    <a:pt x="237" y="25"/>
                    <a:pt x="234" y="24"/>
                    <a:pt x="232" y="26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17" name="Freeform 87"/>
            <p:cNvSpPr>
              <a:spLocks noChangeArrowheads="1"/>
            </p:cNvSpPr>
            <p:nvPr/>
          </p:nvSpPr>
          <p:spPr bwMode="auto">
            <a:xfrm>
              <a:off x="1643063" y="25400"/>
              <a:ext cx="633413" cy="346075"/>
            </a:xfrm>
            <a:custGeom>
              <a:avLst/>
              <a:gdLst>
                <a:gd name="T0" fmla="*/ 158 w 169"/>
                <a:gd name="T1" fmla="*/ 9 h 92"/>
                <a:gd name="T2" fmla="*/ 168 w 169"/>
                <a:gd name="T3" fmla="*/ 15 h 92"/>
                <a:gd name="T4" fmla="*/ 164 w 169"/>
                <a:gd name="T5" fmla="*/ 17 h 92"/>
                <a:gd name="T6" fmla="*/ 157 w 169"/>
                <a:gd name="T7" fmla="*/ 20 h 92"/>
                <a:gd name="T8" fmla="*/ 137 w 169"/>
                <a:gd name="T9" fmla="*/ 24 h 92"/>
                <a:gd name="T10" fmla="*/ 145 w 169"/>
                <a:gd name="T11" fmla="*/ 27 h 92"/>
                <a:gd name="T12" fmla="*/ 128 w 169"/>
                <a:gd name="T13" fmla="*/ 34 h 92"/>
                <a:gd name="T14" fmla="*/ 123 w 169"/>
                <a:gd name="T15" fmla="*/ 37 h 92"/>
                <a:gd name="T16" fmla="*/ 114 w 169"/>
                <a:gd name="T17" fmla="*/ 41 h 92"/>
                <a:gd name="T18" fmla="*/ 100 w 169"/>
                <a:gd name="T19" fmla="*/ 47 h 92"/>
                <a:gd name="T20" fmla="*/ 96 w 169"/>
                <a:gd name="T21" fmla="*/ 51 h 92"/>
                <a:gd name="T22" fmla="*/ 86 w 169"/>
                <a:gd name="T23" fmla="*/ 52 h 92"/>
                <a:gd name="T24" fmla="*/ 92 w 169"/>
                <a:gd name="T25" fmla="*/ 61 h 92"/>
                <a:gd name="T26" fmla="*/ 82 w 169"/>
                <a:gd name="T27" fmla="*/ 68 h 92"/>
                <a:gd name="T28" fmla="*/ 75 w 169"/>
                <a:gd name="T29" fmla="*/ 72 h 92"/>
                <a:gd name="T30" fmla="*/ 63 w 169"/>
                <a:gd name="T31" fmla="*/ 81 h 92"/>
                <a:gd name="T32" fmla="*/ 67 w 169"/>
                <a:gd name="T33" fmla="*/ 88 h 92"/>
                <a:gd name="T34" fmla="*/ 55 w 169"/>
                <a:gd name="T35" fmla="*/ 90 h 92"/>
                <a:gd name="T36" fmla="*/ 34 w 169"/>
                <a:gd name="T37" fmla="*/ 86 h 92"/>
                <a:gd name="T38" fmla="*/ 27 w 169"/>
                <a:gd name="T39" fmla="*/ 88 h 92"/>
                <a:gd name="T40" fmla="*/ 18 w 169"/>
                <a:gd name="T41" fmla="*/ 81 h 92"/>
                <a:gd name="T42" fmla="*/ 27 w 169"/>
                <a:gd name="T43" fmla="*/ 72 h 92"/>
                <a:gd name="T44" fmla="*/ 39 w 169"/>
                <a:gd name="T45" fmla="*/ 72 h 92"/>
                <a:gd name="T46" fmla="*/ 19 w 169"/>
                <a:gd name="T47" fmla="*/ 68 h 92"/>
                <a:gd name="T48" fmla="*/ 30 w 169"/>
                <a:gd name="T49" fmla="*/ 59 h 92"/>
                <a:gd name="T50" fmla="*/ 40 w 169"/>
                <a:gd name="T51" fmla="*/ 59 h 92"/>
                <a:gd name="T52" fmla="*/ 40 w 169"/>
                <a:gd name="T53" fmla="*/ 54 h 92"/>
                <a:gd name="T54" fmla="*/ 37 w 169"/>
                <a:gd name="T55" fmla="*/ 47 h 92"/>
                <a:gd name="T56" fmla="*/ 30 w 169"/>
                <a:gd name="T57" fmla="*/ 44 h 92"/>
                <a:gd name="T58" fmla="*/ 46 w 169"/>
                <a:gd name="T59" fmla="*/ 43 h 92"/>
                <a:gd name="T60" fmla="*/ 51 w 169"/>
                <a:gd name="T61" fmla="*/ 40 h 92"/>
                <a:gd name="T62" fmla="*/ 63 w 169"/>
                <a:gd name="T63" fmla="*/ 31 h 92"/>
                <a:gd name="T64" fmla="*/ 39 w 169"/>
                <a:gd name="T65" fmla="*/ 36 h 92"/>
                <a:gd name="T66" fmla="*/ 22 w 169"/>
                <a:gd name="T67" fmla="*/ 31 h 92"/>
                <a:gd name="T68" fmla="*/ 5 w 169"/>
                <a:gd name="T69" fmla="*/ 27 h 92"/>
                <a:gd name="T70" fmla="*/ 2 w 169"/>
                <a:gd name="T71" fmla="*/ 19 h 92"/>
                <a:gd name="T72" fmla="*/ 30 w 169"/>
                <a:gd name="T73" fmla="*/ 12 h 92"/>
                <a:gd name="T74" fmla="*/ 50 w 169"/>
                <a:gd name="T75" fmla="*/ 8 h 92"/>
                <a:gd name="T76" fmla="*/ 74 w 169"/>
                <a:gd name="T77" fmla="*/ 3 h 92"/>
                <a:gd name="T78" fmla="*/ 98 w 169"/>
                <a:gd name="T79" fmla="*/ 2 h 92"/>
                <a:gd name="T80" fmla="*/ 110 w 169"/>
                <a:gd name="T81" fmla="*/ 2 h 92"/>
                <a:gd name="T82" fmla="*/ 134 w 169"/>
                <a:gd name="T83" fmla="*/ 2 h 92"/>
                <a:gd name="T84" fmla="*/ 158 w 169"/>
                <a:gd name="T85" fmla="*/ 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9" h="92">
                  <a:moveTo>
                    <a:pt x="158" y="3"/>
                  </a:moveTo>
                  <a:cubicBezTo>
                    <a:pt x="156" y="6"/>
                    <a:pt x="158" y="5"/>
                    <a:pt x="158" y="9"/>
                  </a:cubicBezTo>
                  <a:cubicBezTo>
                    <a:pt x="169" y="9"/>
                    <a:pt x="169" y="9"/>
                    <a:pt x="169" y="9"/>
                  </a:cubicBezTo>
                  <a:cubicBezTo>
                    <a:pt x="169" y="11"/>
                    <a:pt x="167" y="12"/>
                    <a:pt x="168" y="15"/>
                  </a:cubicBezTo>
                  <a:cubicBezTo>
                    <a:pt x="167" y="15"/>
                    <a:pt x="164" y="14"/>
                    <a:pt x="164" y="15"/>
                  </a:cubicBezTo>
                  <a:cubicBezTo>
                    <a:pt x="163" y="15"/>
                    <a:pt x="164" y="17"/>
                    <a:pt x="164" y="17"/>
                  </a:cubicBezTo>
                  <a:cubicBezTo>
                    <a:pt x="161" y="18"/>
                    <a:pt x="158" y="19"/>
                    <a:pt x="158" y="17"/>
                  </a:cubicBezTo>
                  <a:cubicBezTo>
                    <a:pt x="156" y="17"/>
                    <a:pt x="157" y="20"/>
                    <a:pt x="157" y="20"/>
                  </a:cubicBezTo>
                  <a:cubicBezTo>
                    <a:pt x="155" y="21"/>
                    <a:pt x="151" y="19"/>
                    <a:pt x="151" y="22"/>
                  </a:cubicBezTo>
                  <a:cubicBezTo>
                    <a:pt x="146" y="21"/>
                    <a:pt x="140" y="20"/>
                    <a:pt x="137" y="24"/>
                  </a:cubicBezTo>
                  <a:cubicBezTo>
                    <a:pt x="138" y="28"/>
                    <a:pt x="144" y="24"/>
                    <a:pt x="145" y="23"/>
                  </a:cubicBezTo>
                  <a:cubicBezTo>
                    <a:pt x="147" y="24"/>
                    <a:pt x="145" y="25"/>
                    <a:pt x="145" y="27"/>
                  </a:cubicBezTo>
                  <a:cubicBezTo>
                    <a:pt x="140" y="27"/>
                    <a:pt x="137" y="29"/>
                    <a:pt x="133" y="30"/>
                  </a:cubicBezTo>
                  <a:cubicBezTo>
                    <a:pt x="131" y="31"/>
                    <a:pt x="129" y="32"/>
                    <a:pt x="128" y="34"/>
                  </a:cubicBezTo>
                  <a:cubicBezTo>
                    <a:pt x="127" y="35"/>
                    <a:pt x="125" y="34"/>
                    <a:pt x="124" y="34"/>
                  </a:cubicBezTo>
                  <a:cubicBezTo>
                    <a:pt x="123" y="35"/>
                    <a:pt x="124" y="36"/>
                    <a:pt x="123" y="37"/>
                  </a:cubicBezTo>
                  <a:cubicBezTo>
                    <a:pt x="121" y="38"/>
                    <a:pt x="119" y="36"/>
                    <a:pt x="119" y="38"/>
                  </a:cubicBezTo>
                  <a:cubicBezTo>
                    <a:pt x="119" y="40"/>
                    <a:pt x="115" y="39"/>
                    <a:pt x="114" y="41"/>
                  </a:cubicBezTo>
                  <a:cubicBezTo>
                    <a:pt x="114" y="44"/>
                    <a:pt x="111" y="42"/>
                    <a:pt x="109" y="44"/>
                  </a:cubicBezTo>
                  <a:cubicBezTo>
                    <a:pt x="107" y="46"/>
                    <a:pt x="104" y="45"/>
                    <a:pt x="100" y="47"/>
                  </a:cubicBezTo>
                  <a:cubicBezTo>
                    <a:pt x="100" y="47"/>
                    <a:pt x="101" y="48"/>
                    <a:pt x="99" y="48"/>
                  </a:cubicBezTo>
                  <a:cubicBezTo>
                    <a:pt x="96" y="48"/>
                    <a:pt x="98" y="49"/>
                    <a:pt x="96" y="51"/>
                  </a:cubicBezTo>
                  <a:cubicBezTo>
                    <a:pt x="96" y="51"/>
                    <a:pt x="95" y="51"/>
                    <a:pt x="95" y="51"/>
                  </a:cubicBezTo>
                  <a:cubicBezTo>
                    <a:pt x="94" y="51"/>
                    <a:pt x="91" y="54"/>
                    <a:pt x="86" y="52"/>
                  </a:cubicBezTo>
                  <a:cubicBezTo>
                    <a:pt x="87" y="54"/>
                    <a:pt x="92" y="55"/>
                    <a:pt x="86" y="55"/>
                  </a:cubicBezTo>
                  <a:cubicBezTo>
                    <a:pt x="87" y="58"/>
                    <a:pt x="93" y="56"/>
                    <a:pt x="92" y="61"/>
                  </a:cubicBezTo>
                  <a:cubicBezTo>
                    <a:pt x="89" y="58"/>
                    <a:pt x="89" y="61"/>
                    <a:pt x="89" y="65"/>
                  </a:cubicBezTo>
                  <a:cubicBezTo>
                    <a:pt x="86" y="61"/>
                    <a:pt x="85" y="66"/>
                    <a:pt x="82" y="68"/>
                  </a:cubicBezTo>
                  <a:cubicBezTo>
                    <a:pt x="79" y="70"/>
                    <a:pt x="76" y="68"/>
                    <a:pt x="74" y="71"/>
                  </a:cubicBezTo>
                  <a:cubicBezTo>
                    <a:pt x="73" y="72"/>
                    <a:pt x="75" y="72"/>
                    <a:pt x="75" y="72"/>
                  </a:cubicBezTo>
                  <a:cubicBezTo>
                    <a:pt x="75" y="73"/>
                    <a:pt x="70" y="74"/>
                    <a:pt x="74" y="75"/>
                  </a:cubicBezTo>
                  <a:cubicBezTo>
                    <a:pt x="72" y="79"/>
                    <a:pt x="64" y="76"/>
                    <a:pt x="63" y="81"/>
                  </a:cubicBezTo>
                  <a:cubicBezTo>
                    <a:pt x="65" y="83"/>
                    <a:pt x="69" y="84"/>
                    <a:pt x="74" y="83"/>
                  </a:cubicBezTo>
                  <a:cubicBezTo>
                    <a:pt x="75" y="88"/>
                    <a:pt x="67" y="84"/>
                    <a:pt x="67" y="88"/>
                  </a:cubicBezTo>
                  <a:cubicBezTo>
                    <a:pt x="67" y="90"/>
                    <a:pt x="65" y="87"/>
                    <a:pt x="64" y="88"/>
                  </a:cubicBezTo>
                  <a:cubicBezTo>
                    <a:pt x="61" y="88"/>
                    <a:pt x="59" y="92"/>
                    <a:pt x="55" y="90"/>
                  </a:cubicBezTo>
                  <a:cubicBezTo>
                    <a:pt x="55" y="89"/>
                    <a:pt x="52" y="89"/>
                    <a:pt x="53" y="86"/>
                  </a:cubicBezTo>
                  <a:cubicBezTo>
                    <a:pt x="46" y="85"/>
                    <a:pt x="41" y="88"/>
                    <a:pt x="34" y="86"/>
                  </a:cubicBezTo>
                  <a:cubicBezTo>
                    <a:pt x="34" y="86"/>
                    <a:pt x="33" y="85"/>
                    <a:pt x="33" y="85"/>
                  </a:cubicBezTo>
                  <a:cubicBezTo>
                    <a:pt x="31" y="85"/>
                    <a:pt x="30" y="87"/>
                    <a:pt x="27" y="88"/>
                  </a:cubicBezTo>
                  <a:cubicBezTo>
                    <a:pt x="21" y="89"/>
                    <a:pt x="15" y="86"/>
                    <a:pt x="8" y="85"/>
                  </a:cubicBezTo>
                  <a:cubicBezTo>
                    <a:pt x="10" y="82"/>
                    <a:pt x="13" y="80"/>
                    <a:pt x="18" y="81"/>
                  </a:cubicBezTo>
                  <a:cubicBezTo>
                    <a:pt x="21" y="80"/>
                    <a:pt x="18" y="74"/>
                    <a:pt x="20" y="73"/>
                  </a:cubicBezTo>
                  <a:cubicBezTo>
                    <a:pt x="24" y="75"/>
                    <a:pt x="24" y="72"/>
                    <a:pt x="27" y="72"/>
                  </a:cubicBezTo>
                  <a:cubicBezTo>
                    <a:pt x="27" y="77"/>
                    <a:pt x="33" y="76"/>
                    <a:pt x="37" y="76"/>
                  </a:cubicBezTo>
                  <a:cubicBezTo>
                    <a:pt x="40" y="76"/>
                    <a:pt x="36" y="74"/>
                    <a:pt x="39" y="72"/>
                  </a:cubicBezTo>
                  <a:cubicBezTo>
                    <a:pt x="38" y="69"/>
                    <a:pt x="30" y="73"/>
                    <a:pt x="33" y="67"/>
                  </a:cubicBezTo>
                  <a:cubicBezTo>
                    <a:pt x="27" y="68"/>
                    <a:pt x="25" y="70"/>
                    <a:pt x="19" y="68"/>
                  </a:cubicBezTo>
                  <a:cubicBezTo>
                    <a:pt x="20" y="65"/>
                    <a:pt x="23" y="64"/>
                    <a:pt x="26" y="64"/>
                  </a:cubicBezTo>
                  <a:cubicBezTo>
                    <a:pt x="27" y="62"/>
                    <a:pt x="29" y="61"/>
                    <a:pt x="30" y="59"/>
                  </a:cubicBezTo>
                  <a:cubicBezTo>
                    <a:pt x="32" y="60"/>
                    <a:pt x="33" y="59"/>
                    <a:pt x="33" y="58"/>
                  </a:cubicBezTo>
                  <a:cubicBezTo>
                    <a:pt x="36" y="58"/>
                    <a:pt x="38" y="58"/>
                    <a:pt x="40" y="59"/>
                  </a:cubicBezTo>
                  <a:cubicBezTo>
                    <a:pt x="42" y="59"/>
                    <a:pt x="44" y="57"/>
                    <a:pt x="44" y="55"/>
                  </a:cubicBezTo>
                  <a:cubicBezTo>
                    <a:pt x="44" y="53"/>
                    <a:pt x="41" y="55"/>
                    <a:pt x="40" y="54"/>
                  </a:cubicBezTo>
                  <a:cubicBezTo>
                    <a:pt x="40" y="53"/>
                    <a:pt x="39" y="50"/>
                    <a:pt x="39" y="50"/>
                  </a:cubicBezTo>
                  <a:cubicBezTo>
                    <a:pt x="38" y="49"/>
                    <a:pt x="37" y="48"/>
                    <a:pt x="37" y="47"/>
                  </a:cubicBezTo>
                  <a:cubicBezTo>
                    <a:pt x="36" y="48"/>
                    <a:pt x="35" y="48"/>
                    <a:pt x="33" y="48"/>
                  </a:cubicBezTo>
                  <a:cubicBezTo>
                    <a:pt x="34" y="45"/>
                    <a:pt x="33" y="44"/>
                    <a:pt x="30" y="44"/>
                  </a:cubicBezTo>
                  <a:cubicBezTo>
                    <a:pt x="32" y="42"/>
                    <a:pt x="33" y="39"/>
                    <a:pt x="37" y="40"/>
                  </a:cubicBezTo>
                  <a:cubicBezTo>
                    <a:pt x="41" y="40"/>
                    <a:pt x="40" y="45"/>
                    <a:pt x="46" y="43"/>
                  </a:cubicBezTo>
                  <a:cubicBezTo>
                    <a:pt x="45" y="44"/>
                    <a:pt x="46" y="45"/>
                    <a:pt x="47" y="45"/>
                  </a:cubicBezTo>
                  <a:cubicBezTo>
                    <a:pt x="52" y="47"/>
                    <a:pt x="49" y="41"/>
                    <a:pt x="51" y="40"/>
                  </a:cubicBezTo>
                  <a:cubicBezTo>
                    <a:pt x="58" y="38"/>
                    <a:pt x="65" y="36"/>
                    <a:pt x="68" y="31"/>
                  </a:cubicBezTo>
                  <a:cubicBezTo>
                    <a:pt x="68" y="28"/>
                    <a:pt x="66" y="33"/>
                    <a:pt x="63" y="31"/>
                  </a:cubicBezTo>
                  <a:cubicBezTo>
                    <a:pt x="60" y="33"/>
                    <a:pt x="57" y="33"/>
                    <a:pt x="55" y="36"/>
                  </a:cubicBezTo>
                  <a:cubicBezTo>
                    <a:pt x="52" y="34"/>
                    <a:pt x="45" y="36"/>
                    <a:pt x="39" y="36"/>
                  </a:cubicBezTo>
                  <a:cubicBezTo>
                    <a:pt x="35" y="35"/>
                    <a:pt x="33" y="33"/>
                    <a:pt x="29" y="36"/>
                  </a:cubicBezTo>
                  <a:cubicBezTo>
                    <a:pt x="28" y="31"/>
                    <a:pt x="24" y="36"/>
                    <a:pt x="22" y="31"/>
                  </a:cubicBezTo>
                  <a:cubicBezTo>
                    <a:pt x="20" y="34"/>
                    <a:pt x="16" y="30"/>
                    <a:pt x="11" y="31"/>
                  </a:cubicBezTo>
                  <a:cubicBezTo>
                    <a:pt x="12" y="27"/>
                    <a:pt x="6" y="29"/>
                    <a:pt x="5" y="27"/>
                  </a:cubicBezTo>
                  <a:cubicBezTo>
                    <a:pt x="4" y="23"/>
                    <a:pt x="8" y="25"/>
                    <a:pt x="9" y="23"/>
                  </a:cubicBezTo>
                  <a:cubicBezTo>
                    <a:pt x="9" y="19"/>
                    <a:pt x="0" y="25"/>
                    <a:pt x="2" y="19"/>
                  </a:cubicBezTo>
                  <a:cubicBezTo>
                    <a:pt x="8" y="17"/>
                    <a:pt x="19" y="16"/>
                    <a:pt x="29" y="15"/>
                  </a:cubicBezTo>
                  <a:cubicBezTo>
                    <a:pt x="30" y="15"/>
                    <a:pt x="30" y="13"/>
                    <a:pt x="30" y="12"/>
                  </a:cubicBezTo>
                  <a:cubicBezTo>
                    <a:pt x="38" y="13"/>
                    <a:pt x="43" y="10"/>
                    <a:pt x="47" y="12"/>
                  </a:cubicBezTo>
                  <a:cubicBezTo>
                    <a:pt x="48" y="11"/>
                    <a:pt x="49" y="9"/>
                    <a:pt x="50" y="8"/>
                  </a:cubicBezTo>
                  <a:cubicBezTo>
                    <a:pt x="58" y="7"/>
                    <a:pt x="66" y="5"/>
                    <a:pt x="72" y="6"/>
                  </a:cubicBezTo>
                  <a:cubicBezTo>
                    <a:pt x="74" y="6"/>
                    <a:pt x="73" y="4"/>
                    <a:pt x="74" y="3"/>
                  </a:cubicBezTo>
                  <a:cubicBezTo>
                    <a:pt x="79" y="4"/>
                    <a:pt x="87" y="2"/>
                    <a:pt x="91" y="5"/>
                  </a:cubicBezTo>
                  <a:cubicBezTo>
                    <a:pt x="91" y="2"/>
                    <a:pt x="97" y="5"/>
                    <a:pt x="98" y="2"/>
                  </a:cubicBezTo>
                  <a:cubicBezTo>
                    <a:pt x="101" y="3"/>
                    <a:pt x="106" y="4"/>
                    <a:pt x="112" y="3"/>
                  </a:cubicBezTo>
                  <a:cubicBezTo>
                    <a:pt x="112" y="2"/>
                    <a:pt x="111" y="2"/>
                    <a:pt x="110" y="2"/>
                  </a:cubicBezTo>
                  <a:cubicBezTo>
                    <a:pt x="110" y="0"/>
                    <a:pt x="112" y="1"/>
                    <a:pt x="112" y="2"/>
                  </a:cubicBezTo>
                  <a:cubicBezTo>
                    <a:pt x="118" y="3"/>
                    <a:pt x="128" y="1"/>
                    <a:pt x="134" y="2"/>
                  </a:cubicBezTo>
                  <a:cubicBezTo>
                    <a:pt x="134" y="2"/>
                    <a:pt x="134" y="5"/>
                    <a:pt x="134" y="5"/>
                  </a:cubicBezTo>
                  <a:cubicBezTo>
                    <a:pt x="145" y="5"/>
                    <a:pt x="146" y="3"/>
                    <a:pt x="158" y="3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18" name="Freeform 88"/>
            <p:cNvSpPr>
              <a:spLocks noChangeArrowheads="1"/>
            </p:cNvSpPr>
            <p:nvPr/>
          </p:nvSpPr>
          <p:spPr bwMode="auto">
            <a:xfrm>
              <a:off x="3990975" y="157163"/>
              <a:ext cx="184150" cy="63500"/>
            </a:xfrm>
            <a:custGeom>
              <a:avLst/>
              <a:gdLst>
                <a:gd name="T0" fmla="*/ 13 w 49"/>
                <a:gd name="T1" fmla="*/ 2 h 17"/>
                <a:gd name="T2" fmla="*/ 13 w 49"/>
                <a:gd name="T3" fmla="*/ 3 h 17"/>
                <a:gd name="T4" fmla="*/ 17 w 49"/>
                <a:gd name="T5" fmla="*/ 8 h 17"/>
                <a:gd name="T6" fmla="*/ 22 w 49"/>
                <a:gd name="T7" fmla="*/ 5 h 17"/>
                <a:gd name="T8" fmla="*/ 29 w 49"/>
                <a:gd name="T9" fmla="*/ 8 h 17"/>
                <a:gd name="T10" fmla="*/ 41 w 49"/>
                <a:gd name="T11" fmla="*/ 5 h 17"/>
                <a:gd name="T12" fmla="*/ 47 w 49"/>
                <a:gd name="T13" fmla="*/ 8 h 17"/>
                <a:gd name="T14" fmla="*/ 44 w 49"/>
                <a:gd name="T15" fmla="*/ 13 h 17"/>
                <a:gd name="T16" fmla="*/ 31 w 49"/>
                <a:gd name="T17" fmla="*/ 15 h 17"/>
                <a:gd name="T18" fmla="*/ 23 w 49"/>
                <a:gd name="T19" fmla="*/ 17 h 17"/>
                <a:gd name="T20" fmla="*/ 9 w 49"/>
                <a:gd name="T21" fmla="*/ 8 h 17"/>
                <a:gd name="T22" fmla="*/ 2 w 49"/>
                <a:gd name="T23" fmla="*/ 6 h 17"/>
                <a:gd name="T24" fmla="*/ 13 w 49"/>
                <a:gd name="T2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17">
                  <a:moveTo>
                    <a:pt x="13" y="2"/>
                  </a:moveTo>
                  <a:cubicBezTo>
                    <a:pt x="15" y="2"/>
                    <a:pt x="14" y="3"/>
                    <a:pt x="13" y="3"/>
                  </a:cubicBezTo>
                  <a:cubicBezTo>
                    <a:pt x="13" y="7"/>
                    <a:pt x="19" y="3"/>
                    <a:pt x="17" y="8"/>
                  </a:cubicBezTo>
                  <a:cubicBezTo>
                    <a:pt x="20" y="8"/>
                    <a:pt x="19" y="5"/>
                    <a:pt x="22" y="5"/>
                  </a:cubicBezTo>
                  <a:cubicBezTo>
                    <a:pt x="25" y="8"/>
                    <a:pt x="28" y="2"/>
                    <a:pt x="29" y="8"/>
                  </a:cubicBezTo>
                  <a:cubicBezTo>
                    <a:pt x="32" y="6"/>
                    <a:pt x="37" y="6"/>
                    <a:pt x="41" y="5"/>
                  </a:cubicBezTo>
                  <a:cubicBezTo>
                    <a:pt x="40" y="9"/>
                    <a:pt x="48" y="4"/>
                    <a:pt x="47" y="8"/>
                  </a:cubicBezTo>
                  <a:cubicBezTo>
                    <a:pt x="49" y="12"/>
                    <a:pt x="38" y="10"/>
                    <a:pt x="44" y="13"/>
                  </a:cubicBezTo>
                  <a:cubicBezTo>
                    <a:pt x="42" y="16"/>
                    <a:pt x="35" y="14"/>
                    <a:pt x="31" y="15"/>
                  </a:cubicBezTo>
                  <a:cubicBezTo>
                    <a:pt x="28" y="15"/>
                    <a:pt x="26" y="16"/>
                    <a:pt x="23" y="17"/>
                  </a:cubicBezTo>
                  <a:cubicBezTo>
                    <a:pt x="17" y="15"/>
                    <a:pt x="12" y="13"/>
                    <a:pt x="9" y="8"/>
                  </a:cubicBezTo>
                  <a:cubicBezTo>
                    <a:pt x="7" y="7"/>
                    <a:pt x="2" y="9"/>
                    <a:pt x="2" y="6"/>
                  </a:cubicBezTo>
                  <a:cubicBezTo>
                    <a:pt x="0" y="0"/>
                    <a:pt x="12" y="6"/>
                    <a:pt x="13" y="2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19" name="Freeform 89"/>
            <p:cNvSpPr>
              <a:spLocks noChangeArrowheads="1"/>
            </p:cNvSpPr>
            <p:nvPr/>
          </p:nvSpPr>
          <p:spPr bwMode="auto">
            <a:xfrm>
              <a:off x="1155700" y="247650"/>
              <a:ext cx="82550" cy="22225"/>
            </a:xfrm>
            <a:custGeom>
              <a:avLst/>
              <a:gdLst>
                <a:gd name="T0" fmla="*/ 21 w 22"/>
                <a:gd name="T1" fmla="*/ 0 h 6"/>
                <a:gd name="T2" fmla="*/ 13 w 22"/>
                <a:gd name="T3" fmla="*/ 5 h 6"/>
                <a:gd name="T4" fmla="*/ 10 w 22"/>
                <a:gd name="T5" fmla="*/ 6 h 6"/>
                <a:gd name="T6" fmla="*/ 5 w 22"/>
                <a:gd name="T7" fmla="*/ 6 h 6"/>
                <a:gd name="T8" fmla="*/ 7 w 22"/>
                <a:gd name="T9" fmla="*/ 2 h 6"/>
                <a:gd name="T10" fmla="*/ 21 w 22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6">
                  <a:moveTo>
                    <a:pt x="21" y="0"/>
                  </a:moveTo>
                  <a:cubicBezTo>
                    <a:pt x="22" y="5"/>
                    <a:pt x="16" y="4"/>
                    <a:pt x="13" y="5"/>
                  </a:cubicBezTo>
                  <a:cubicBezTo>
                    <a:pt x="12" y="5"/>
                    <a:pt x="12" y="6"/>
                    <a:pt x="10" y="6"/>
                  </a:cubicBezTo>
                  <a:cubicBezTo>
                    <a:pt x="8" y="6"/>
                    <a:pt x="5" y="4"/>
                    <a:pt x="5" y="6"/>
                  </a:cubicBezTo>
                  <a:cubicBezTo>
                    <a:pt x="0" y="6"/>
                    <a:pt x="7" y="2"/>
                    <a:pt x="7" y="2"/>
                  </a:cubicBezTo>
                  <a:cubicBezTo>
                    <a:pt x="10" y="5"/>
                    <a:pt x="16" y="0"/>
                    <a:pt x="21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20" name="Freeform 90"/>
            <p:cNvSpPr>
              <a:spLocks noChangeArrowheads="1"/>
            </p:cNvSpPr>
            <p:nvPr/>
          </p:nvSpPr>
          <p:spPr bwMode="auto">
            <a:xfrm>
              <a:off x="1489075" y="247650"/>
              <a:ext cx="76200" cy="47625"/>
            </a:xfrm>
            <a:custGeom>
              <a:avLst/>
              <a:gdLst>
                <a:gd name="T0" fmla="*/ 10 w 20"/>
                <a:gd name="T1" fmla="*/ 0 h 13"/>
                <a:gd name="T2" fmla="*/ 7 w 20"/>
                <a:gd name="T3" fmla="*/ 2 h 13"/>
                <a:gd name="T4" fmla="*/ 14 w 20"/>
                <a:gd name="T5" fmla="*/ 6 h 13"/>
                <a:gd name="T6" fmla="*/ 17 w 20"/>
                <a:gd name="T7" fmla="*/ 5 h 13"/>
                <a:gd name="T8" fmla="*/ 8 w 20"/>
                <a:gd name="T9" fmla="*/ 13 h 13"/>
                <a:gd name="T10" fmla="*/ 0 w 20"/>
                <a:gd name="T11" fmla="*/ 3 h 13"/>
                <a:gd name="T12" fmla="*/ 10 w 20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3">
                  <a:moveTo>
                    <a:pt x="10" y="0"/>
                  </a:moveTo>
                  <a:cubicBezTo>
                    <a:pt x="9" y="2"/>
                    <a:pt x="8" y="2"/>
                    <a:pt x="7" y="2"/>
                  </a:cubicBezTo>
                  <a:cubicBezTo>
                    <a:pt x="6" y="6"/>
                    <a:pt x="16" y="0"/>
                    <a:pt x="14" y="6"/>
                  </a:cubicBezTo>
                  <a:cubicBezTo>
                    <a:pt x="15" y="6"/>
                    <a:pt x="16" y="6"/>
                    <a:pt x="17" y="5"/>
                  </a:cubicBezTo>
                  <a:cubicBezTo>
                    <a:pt x="20" y="9"/>
                    <a:pt x="9" y="9"/>
                    <a:pt x="8" y="13"/>
                  </a:cubicBezTo>
                  <a:cubicBezTo>
                    <a:pt x="5" y="11"/>
                    <a:pt x="5" y="4"/>
                    <a:pt x="0" y="3"/>
                  </a:cubicBezTo>
                  <a:cubicBezTo>
                    <a:pt x="1" y="1"/>
                    <a:pt x="7" y="2"/>
                    <a:pt x="10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21" name="Freeform 91"/>
            <p:cNvSpPr>
              <a:spLocks noEditPoints="1" noChangeArrowheads="1"/>
            </p:cNvSpPr>
            <p:nvPr/>
          </p:nvSpPr>
          <p:spPr bwMode="auto">
            <a:xfrm>
              <a:off x="3214688" y="303213"/>
              <a:ext cx="4443413" cy="2914651"/>
            </a:xfrm>
            <a:custGeom>
              <a:avLst/>
              <a:gdLst>
                <a:gd name="T0" fmla="*/ 704 w 1185"/>
                <a:gd name="T1" fmla="*/ 54 h 777"/>
                <a:gd name="T2" fmla="*/ 832 w 1185"/>
                <a:gd name="T3" fmla="*/ 54 h 777"/>
                <a:gd name="T4" fmla="*/ 938 w 1185"/>
                <a:gd name="T5" fmla="*/ 64 h 777"/>
                <a:gd name="T6" fmla="*/ 1077 w 1185"/>
                <a:gd name="T7" fmla="*/ 86 h 777"/>
                <a:gd name="T8" fmla="*/ 1185 w 1185"/>
                <a:gd name="T9" fmla="*/ 122 h 777"/>
                <a:gd name="T10" fmla="*/ 1117 w 1185"/>
                <a:gd name="T11" fmla="*/ 138 h 777"/>
                <a:gd name="T12" fmla="*/ 1028 w 1185"/>
                <a:gd name="T13" fmla="*/ 206 h 777"/>
                <a:gd name="T14" fmla="*/ 993 w 1185"/>
                <a:gd name="T15" fmla="*/ 227 h 777"/>
                <a:gd name="T16" fmla="*/ 1039 w 1185"/>
                <a:gd name="T17" fmla="*/ 157 h 777"/>
                <a:gd name="T18" fmla="*/ 938 w 1185"/>
                <a:gd name="T19" fmla="*/ 186 h 777"/>
                <a:gd name="T20" fmla="*/ 906 w 1185"/>
                <a:gd name="T21" fmla="*/ 235 h 777"/>
                <a:gd name="T22" fmla="*/ 850 w 1185"/>
                <a:gd name="T23" fmla="*/ 312 h 777"/>
                <a:gd name="T24" fmla="*/ 814 w 1185"/>
                <a:gd name="T25" fmla="*/ 331 h 777"/>
                <a:gd name="T26" fmla="*/ 798 w 1185"/>
                <a:gd name="T27" fmla="*/ 349 h 777"/>
                <a:gd name="T28" fmla="*/ 748 w 1185"/>
                <a:gd name="T29" fmla="*/ 441 h 777"/>
                <a:gd name="T30" fmla="*/ 720 w 1185"/>
                <a:gd name="T31" fmla="*/ 507 h 777"/>
                <a:gd name="T32" fmla="*/ 673 w 1185"/>
                <a:gd name="T33" fmla="*/ 516 h 777"/>
                <a:gd name="T34" fmla="*/ 663 w 1185"/>
                <a:gd name="T35" fmla="*/ 519 h 777"/>
                <a:gd name="T36" fmla="*/ 638 w 1185"/>
                <a:gd name="T37" fmla="*/ 453 h 777"/>
                <a:gd name="T38" fmla="*/ 558 w 1185"/>
                <a:gd name="T39" fmla="*/ 495 h 777"/>
                <a:gd name="T40" fmla="*/ 501 w 1185"/>
                <a:gd name="T41" fmla="*/ 436 h 777"/>
                <a:gd name="T42" fmla="*/ 394 w 1185"/>
                <a:gd name="T43" fmla="*/ 419 h 777"/>
                <a:gd name="T44" fmla="*/ 419 w 1185"/>
                <a:gd name="T45" fmla="*/ 464 h 777"/>
                <a:gd name="T46" fmla="*/ 341 w 1185"/>
                <a:gd name="T47" fmla="*/ 468 h 777"/>
                <a:gd name="T48" fmla="*/ 294 w 1185"/>
                <a:gd name="T49" fmla="*/ 411 h 777"/>
                <a:gd name="T50" fmla="*/ 331 w 1185"/>
                <a:gd name="T51" fmla="*/ 486 h 777"/>
                <a:gd name="T52" fmla="*/ 353 w 1185"/>
                <a:gd name="T53" fmla="*/ 563 h 777"/>
                <a:gd name="T54" fmla="*/ 310 w 1185"/>
                <a:gd name="T55" fmla="*/ 676 h 777"/>
                <a:gd name="T56" fmla="*/ 265 w 1185"/>
                <a:gd name="T57" fmla="*/ 763 h 777"/>
                <a:gd name="T58" fmla="*/ 178 w 1185"/>
                <a:gd name="T59" fmla="*/ 695 h 777"/>
                <a:gd name="T60" fmla="*/ 168 w 1185"/>
                <a:gd name="T61" fmla="*/ 593 h 777"/>
                <a:gd name="T62" fmla="*/ 35 w 1185"/>
                <a:gd name="T63" fmla="*/ 528 h 777"/>
                <a:gd name="T64" fmla="*/ 4 w 1185"/>
                <a:gd name="T65" fmla="*/ 443 h 777"/>
                <a:gd name="T66" fmla="*/ 122 w 1185"/>
                <a:gd name="T67" fmla="*/ 350 h 777"/>
                <a:gd name="T68" fmla="*/ 198 w 1185"/>
                <a:gd name="T69" fmla="*/ 385 h 777"/>
                <a:gd name="T70" fmla="*/ 285 w 1185"/>
                <a:gd name="T71" fmla="*/ 385 h 777"/>
                <a:gd name="T72" fmla="*/ 233 w 1185"/>
                <a:gd name="T73" fmla="*/ 328 h 777"/>
                <a:gd name="T74" fmla="*/ 192 w 1185"/>
                <a:gd name="T75" fmla="*/ 303 h 777"/>
                <a:gd name="T76" fmla="*/ 195 w 1185"/>
                <a:gd name="T77" fmla="*/ 325 h 777"/>
                <a:gd name="T78" fmla="*/ 119 w 1185"/>
                <a:gd name="T79" fmla="*/ 307 h 777"/>
                <a:gd name="T80" fmla="*/ 87 w 1185"/>
                <a:gd name="T81" fmla="*/ 305 h 777"/>
                <a:gd name="T82" fmla="*/ 119 w 1185"/>
                <a:gd name="T83" fmla="*/ 248 h 777"/>
                <a:gd name="T84" fmla="*/ 161 w 1185"/>
                <a:gd name="T85" fmla="*/ 220 h 777"/>
                <a:gd name="T86" fmla="*/ 238 w 1185"/>
                <a:gd name="T87" fmla="*/ 186 h 777"/>
                <a:gd name="T88" fmla="*/ 236 w 1185"/>
                <a:gd name="T89" fmla="*/ 148 h 777"/>
                <a:gd name="T90" fmla="*/ 209 w 1185"/>
                <a:gd name="T91" fmla="*/ 179 h 777"/>
                <a:gd name="T92" fmla="*/ 137 w 1185"/>
                <a:gd name="T93" fmla="*/ 189 h 777"/>
                <a:gd name="T94" fmla="*/ 171 w 1185"/>
                <a:gd name="T95" fmla="*/ 126 h 777"/>
                <a:gd name="T96" fmla="*/ 266 w 1185"/>
                <a:gd name="T97" fmla="*/ 79 h 777"/>
                <a:gd name="T98" fmla="*/ 299 w 1185"/>
                <a:gd name="T99" fmla="*/ 116 h 777"/>
                <a:gd name="T100" fmla="*/ 353 w 1185"/>
                <a:gd name="T101" fmla="*/ 101 h 777"/>
                <a:gd name="T102" fmla="*/ 449 w 1185"/>
                <a:gd name="T103" fmla="*/ 95 h 777"/>
                <a:gd name="T104" fmla="*/ 496 w 1185"/>
                <a:gd name="T105" fmla="*/ 63 h 777"/>
                <a:gd name="T106" fmla="*/ 530 w 1185"/>
                <a:gd name="T107" fmla="*/ 98 h 777"/>
                <a:gd name="T108" fmla="*/ 553 w 1185"/>
                <a:gd name="T109" fmla="*/ 61 h 777"/>
                <a:gd name="T110" fmla="*/ 669 w 1185"/>
                <a:gd name="T111" fmla="*/ 14 h 777"/>
                <a:gd name="T112" fmla="*/ 280 w 1185"/>
                <a:gd name="T113" fmla="*/ 281 h 777"/>
                <a:gd name="T114" fmla="*/ 338 w 1185"/>
                <a:gd name="T115" fmla="*/ 319 h 777"/>
                <a:gd name="T116" fmla="*/ 400 w 1185"/>
                <a:gd name="T117" fmla="*/ 310 h 777"/>
                <a:gd name="T118" fmla="*/ 380 w 1185"/>
                <a:gd name="T119" fmla="*/ 339 h 777"/>
                <a:gd name="T120" fmla="*/ 282 w 1185"/>
                <a:gd name="T121" fmla="*/ 573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" h="777">
                  <a:moveTo>
                    <a:pt x="714" y="8"/>
                  </a:moveTo>
                  <a:cubicBezTo>
                    <a:pt x="714" y="10"/>
                    <a:pt x="716" y="9"/>
                    <a:pt x="718" y="9"/>
                  </a:cubicBezTo>
                  <a:cubicBezTo>
                    <a:pt x="718" y="11"/>
                    <a:pt x="716" y="11"/>
                    <a:pt x="714" y="11"/>
                  </a:cubicBezTo>
                  <a:cubicBezTo>
                    <a:pt x="720" y="17"/>
                    <a:pt x="726" y="8"/>
                    <a:pt x="736" y="11"/>
                  </a:cubicBezTo>
                  <a:cubicBezTo>
                    <a:pt x="739" y="14"/>
                    <a:pt x="743" y="17"/>
                    <a:pt x="748" y="18"/>
                  </a:cubicBezTo>
                  <a:cubicBezTo>
                    <a:pt x="748" y="20"/>
                    <a:pt x="747" y="22"/>
                    <a:pt x="748" y="23"/>
                  </a:cubicBezTo>
                  <a:cubicBezTo>
                    <a:pt x="748" y="25"/>
                    <a:pt x="751" y="25"/>
                    <a:pt x="750" y="28"/>
                  </a:cubicBezTo>
                  <a:cubicBezTo>
                    <a:pt x="747" y="27"/>
                    <a:pt x="748" y="30"/>
                    <a:pt x="748" y="32"/>
                  </a:cubicBezTo>
                  <a:cubicBezTo>
                    <a:pt x="746" y="31"/>
                    <a:pt x="744" y="30"/>
                    <a:pt x="742" y="30"/>
                  </a:cubicBezTo>
                  <a:cubicBezTo>
                    <a:pt x="740" y="31"/>
                    <a:pt x="742" y="33"/>
                    <a:pt x="741" y="33"/>
                  </a:cubicBezTo>
                  <a:cubicBezTo>
                    <a:pt x="740" y="33"/>
                    <a:pt x="739" y="32"/>
                    <a:pt x="738" y="32"/>
                  </a:cubicBezTo>
                  <a:cubicBezTo>
                    <a:pt x="737" y="32"/>
                    <a:pt x="734" y="34"/>
                    <a:pt x="729" y="33"/>
                  </a:cubicBezTo>
                  <a:cubicBezTo>
                    <a:pt x="728" y="33"/>
                    <a:pt x="729" y="35"/>
                    <a:pt x="728" y="36"/>
                  </a:cubicBezTo>
                  <a:cubicBezTo>
                    <a:pt x="728" y="36"/>
                    <a:pt x="725" y="36"/>
                    <a:pt x="725" y="36"/>
                  </a:cubicBezTo>
                  <a:cubicBezTo>
                    <a:pt x="724" y="37"/>
                    <a:pt x="727" y="38"/>
                    <a:pt x="725" y="42"/>
                  </a:cubicBezTo>
                  <a:cubicBezTo>
                    <a:pt x="724" y="39"/>
                    <a:pt x="718" y="42"/>
                    <a:pt x="721" y="43"/>
                  </a:cubicBezTo>
                  <a:cubicBezTo>
                    <a:pt x="718" y="46"/>
                    <a:pt x="713" y="44"/>
                    <a:pt x="710" y="46"/>
                  </a:cubicBezTo>
                  <a:cubicBezTo>
                    <a:pt x="707" y="47"/>
                    <a:pt x="706" y="51"/>
                    <a:pt x="703" y="50"/>
                  </a:cubicBezTo>
                  <a:cubicBezTo>
                    <a:pt x="703" y="52"/>
                    <a:pt x="703" y="54"/>
                    <a:pt x="701" y="54"/>
                  </a:cubicBezTo>
                  <a:cubicBezTo>
                    <a:pt x="702" y="56"/>
                    <a:pt x="703" y="54"/>
                    <a:pt x="704" y="54"/>
                  </a:cubicBezTo>
                  <a:cubicBezTo>
                    <a:pt x="708" y="54"/>
                    <a:pt x="710" y="51"/>
                    <a:pt x="712" y="50"/>
                  </a:cubicBezTo>
                  <a:cubicBezTo>
                    <a:pt x="715" y="49"/>
                    <a:pt x="715" y="52"/>
                    <a:pt x="717" y="51"/>
                  </a:cubicBezTo>
                  <a:cubicBezTo>
                    <a:pt x="718" y="51"/>
                    <a:pt x="718" y="49"/>
                    <a:pt x="720" y="49"/>
                  </a:cubicBezTo>
                  <a:cubicBezTo>
                    <a:pt x="722" y="47"/>
                    <a:pt x="726" y="49"/>
                    <a:pt x="729" y="47"/>
                  </a:cubicBezTo>
                  <a:cubicBezTo>
                    <a:pt x="731" y="46"/>
                    <a:pt x="728" y="45"/>
                    <a:pt x="731" y="44"/>
                  </a:cubicBezTo>
                  <a:cubicBezTo>
                    <a:pt x="731" y="44"/>
                    <a:pt x="733" y="45"/>
                    <a:pt x="734" y="44"/>
                  </a:cubicBezTo>
                  <a:cubicBezTo>
                    <a:pt x="734" y="44"/>
                    <a:pt x="735" y="42"/>
                    <a:pt x="735" y="42"/>
                  </a:cubicBezTo>
                  <a:cubicBezTo>
                    <a:pt x="735" y="41"/>
                    <a:pt x="739" y="43"/>
                    <a:pt x="741" y="43"/>
                  </a:cubicBezTo>
                  <a:cubicBezTo>
                    <a:pt x="744" y="43"/>
                    <a:pt x="744" y="42"/>
                    <a:pt x="748" y="42"/>
                  </a:cubicBezTo>
                  <a:cubicBezTo>
                    <a:pt x="748" y="46"/>
                    <a:pt x="748" y="46"/>
                    <a:pt x="748" y="46"/>
                  </a:cubicBezTo>
                  <a:cubicBezTo>
                    <a:pt x="749" y="44"/>
                    <a:pt x="750" y="45"/>
                    <a:pt x="750" y="47"/>
                  </a:cubicBezTo>
                  <a:cubicBezTo>
                    <a:pt x="758" y="46"/>
                    <a:pt x="770" y="48"/>
                    <a:pt x="781" y="47"/>
                  </a:cubicBezTo>
                  <a:cubicBezTo>
                    <a:pt x="781" y="53"/>
                    <a:pt x="791" y="49"/>
                    <a:pt x="790" y="56"/>
                  </a:cubicBezTo>
                  <a:cubicBezTo>
                    <a:pt x="791" y="53"/>
                    <a:pt x="793" y="56"/>
                    <a:pt x="795" y="56"/>
                  </a:cubicBezTo>
                  <a:cubicBezTo>
                    <a:pt x="799" y="56"/>
                    <a:pt x="805" y="54"/>
                    <a:pt x="806" y="56"/>
                  </a:cubicBezTo>
                  <a:cubicBezTo>
                    <a:pt x="809" y="55"/>
                    <a:pt x="807" y="49"/>
                    <a:pt x="809" y="49"/>
                  </a:cubicBezTo>
                  <a:cubicBezTo>
                    <a:pt x="814" y="50"/>
                    <a:pt x="819" y="49"/>
                    <a:pt x="823" y="50"/>
                  </a:cubicBezTo>
                  <a:cubicBezTo>
                    <a:pt x="823" y="50"/>
                    <a:pt x="823" y="51"/>
                    <a:pt x="823" y="51"/>
                  </a:cubicBezTo>
                  <a:cubicBezTo>
                    <a:pt x="826" y="52"/>
                    <a:pt x="828" y="51"/>
                    <a:pt x="830" y="51"/>
                  </a:cubicBezTo>
                  <a:cubicBezTo>
                    <a:pt x="831" y="52"/>
                    <a:pt x="831" y="54"/>
                    <a:pt x="832" y="54"/>
                  </a:cubicBezTo>
                  <a:cubicBezTo>
                    <a:pt x="834" y="55"/>
                    <a:pt x="838" y="53"/>
                    <a:pt x="839" y="56"/>
                  </a:cubicBezTo>
                  <a:cubicBezTo>
                    <a:pt x="838" y="58"/>
                    <a:pt x="838" y="62"/>
                    <a:pt x="835" y="61"/>
                  </a:cubicBezTo>
                  <a:cubicBezTo>
                    <a:pt x="835" y="64"/>
                    <a:pt x="837" y="64"/>
                    <a:pt x="840" y="64"/>
                  </a:cubicBezTo>
                  <a:cubicBezTo>
                    <a:pt x="839" y="72"/>
                    <a:pt x="845" y="73"/>
                    <a:pt x="849" y="77"/>
                  </a:cubicBezTo>
                  <a:cubicBezTo>
                    <a:pt x="851" y="75"/>
                    <a:pt x="854" y="74"/>
                    <a:pt x="856" y="72"/>
                  </a:cubicBezTo>
                  <a:cubicBezTo>
                    <a:pt x="857" y="72"/>
                    <a:pt x="856" y="69"/>
                    <a:pt x="857" y="68"/>
                  </a:cubicBezTo>
                  <a:cubicBezTo>
                    <a:pt x="858" y="68"/>
                    <a:pt x="860" y="69"/>
                    <a:pt x="860" y="67"/>
                  </a:cubicBezTo>
                  <a:cubicBezTo>
                    <a:pt x="864" y="66"/>
                    <a:pt x="862" y="70"/>
                    <a:pt x="864" y="71"/>
                  </a:cubicBezTo>
                  <a:cubicBezTo>
                    <a:pt x="874" y="71"/>
                    <a:pt x="874" y="71"/>
                    <a:pt x="874" y="71"/>
                  </a:cubicBezTo>
                  <a:cubicBezTo>
                    <a:pt x="875" y="70"/>
                    <a:pt x="879" y="71"/>
                    <a:pt x="878" y="67"/>
                  </a:cubicBezTo>
                  <a:cubicBezTo>
                    <a:pt x="883" y="68"/>
                    <a:pt x="893" y="64"/>
                    <a:pt x="893" y="70"/>
                  </a:cubicBezTo>
                  <a:cubicBezTo>
                    <a:pt x="897" y="70"/>
                    <a:pt x="896" y="65"/>
                    <a:pt x="902" y="67"/>
                  </a:cubicBezTo>
                  <a:cubicBezTo>
                    <a:pt x="902" y="65"/>
                    <a:pt x="900" y="66"/>
                    <a:pt x="899" y="65"/>
                  </a:cubicBezTo>
                  <a:cubicBezTo>
                    <a:pt x="900" y="64"/>
                    <a:pt x="900" y="62"/>
                    <a:pt x="902" y="61"/>
                  </a:cubicBezTo>
                  <a:cubicBezTo>
                    <a:pt x="906" y="61"/>
                    <a:pt x="905" y="56"/>
                    <a:pt x="910" y="58"/>
                  </a:cubicBezTo>
                  <a:cubicBezTo>
                    <a:pt x="912" y="58"/>
                    <a:pt x="911" y="57"/>
                    <a:pt x="910" y="57"/>
                  </a:cubicBezTo>
                  <a:cubicBezTo>
                    <a:pt x="913" y="54"/>
                    <a:pt x="917" y="56"/>
                    <a:pt x="922" y="56"/>
                  </a:cubicBezTo>
                  <a:cubicBezTo>
                    <a:pt x="920" y="63"/>
                    <a:pt x="929" y="53"/>
                    <a:pt x="927" y="60"/>
                  </a:cubicBezTo>
                  <a:cubicBezTo>
                    <a:pt x="933" y="61"/>
                    <a:pt x="938" y="59"/>
                    <a:pt x="943" y="58"/>
                  </a:cubicBezTo>
                  <a:cubicBezTo>
                    <a:pt x="943" y="62"/>
                    <a:pt x="937" y="60"/>
                    <a:pt x="938" y="64"/>
                  </a:cubicBezTo>
                  <a:cubicBezTo>
                    <a:pt x="939" y="67"/>
                    <a:pt x="944" y="65"/>
                    <a:pt x="947" y="65"/>
                  </a:cubicBezTo>
                  <a:cubicBezTo>
                    <a:pt x="952" y="66"/>
                    <a:pt x="956" y="66"/>
                    <a:pt x="961" y="64"/>
                  </a:cubicBezTo>
                  <a:cubicBezTo>
                    <a:pt x="962" y="69"/>
                    <a:pt x="969" y="69"/>
                    <a:pt x="971" y="74"/>
                  </a:cubicBezTo>
                  <a:cubicBezTo>
                    <a:pt x="973" y="73"/>
                    <a:pt x="975" y="75"/>
                    <a:pt x="978" y="75"/>
                  </a:cubicBezTo>
                  <a:cubicBezTo>
                    <a:pt x="986" y="76"/>
                    <a:pt x="996" y="74"/>
                    <a:pt x="1004" y="75"/>
                  </a:cubicBezTo>
                  <a:cubicBezTo>
                    <a:pt x="1008" y="76"/>
                    <a:pt x="1011" y="80"/>
                    <a:pt x="1014" y="78"/>
                  </a:cubicBezTo>
                  <a:cubicBezTo>
                    <a:pt x="1014" y="80"/>
                    <a:pt x="1015" y="81"/>
                    <a:pt x="1017" y="81"/>
                  </a:cubicBezTo>
                  <a:cubicBezTo>
                    <a:pt x="1017" y="86"/>
                    <a:pt x="1017" y="86"/>
                    <a:pt x="1017" y="86"/>
                  </a:cubicBezTo>
                  <a:cubicBezTo>
                    <a:pt x="1016" y="89"/>
                    <a:pt x="1022" y="87"/>
                    <a:pt x="1023" y="88"/>
                  </a:cubicBezTo>
                  <a:cubicBezTo>
                    <a:pt x="1024" y="90"/>
                    <a:pt x="1023" y="87"/>
                    <a:pt x="1025" y="88"/>
                  </a:cubicBezTo>
                  <a:cubicBezTo>
                    <a:pt x="1026" y="88"/>
                    <a:pt x="1025" y="89"/>
                    <a:pt x="1027" y="89"/>
                  </a:cubicBezTo>
                  <a:cubicBezTo>
                    <a:pt x="1029" y="89"/>
                    <a:pt x="1044" y="91"/>
                    <a:pt x="1045" y="89"/>
                  </a:cubicBezTo>
                  <a:cubicBezTo>
                    <a:pt x="1045" y="89"/>
                    <a:pt x="1045" y="88"/>
                    <a:pt x="1045" y="88"/>
                  </a:cubicBezTo>
                  <a:cubicBezTo>
                    <a:pt x="1046" y="88"/>
                    <a:pt x="1049" y="90"/>
                    <a:pt x="1049" y="89"/>
                  </a:cubicBezTo>
                  <a:cubicBezTo>
                    <a:pt x="1050" y="88"/>
                    <a:pt x="1053" y="87"/>
                    <a:pt x="1053" y="89"/>
                  </a:cubicBezTo>
                  <a:cubicBezTo>
                    <a:pt x="1056" y="87"/>
                    <a:pt x="1060" y="86"/>
                    <a:pt x="1065" y="85"/>
                  </a:cubicBezTo>
                  <a:cubicBezTo>
                    <a:pt x="1064" y="90"/>
                    <a:pt x="1066" y="92"/>
                    <a:pt x="1066" y="95"/>
                  </a:cubicBezTo>
                  <a:cubicBezTo>
                    <a:pt x="1072" y="95"/>
                    <a:pt x="1074" y="97"/>
                    <a:pt x="1079" y="95"/>
                  </a:cubicBezTo>
                  <a:cubicBezTo>
                    <a:pt x="1079" y="93"/>
                    <a:pt x="1078" y="92"/>
                    <a:pt x="1076" y="92"/>
                  </a:cubicBezTo>
                  <a:cubicBezTo>
                    <a:pt x="1077" y="91"/>
                    <a:pt x="1077" y="89"/>
                    <a:pt x="1077" y="86"/>
                  </a:cubicBezTo>
                  <a:cubicBezTo>
                    <a:pt x="1081" y="84"/>
                    <a:pt x="1089" y="85"/>
                    <a:pt x="1091" y="88"/>
                  </a:cubicBezTo>
                  <a:cubicBezTo>
                    <a:pt x="1097" y="88"/>
                    <a:pt x="1103" y="87"/>
                    <a:pt x="1109" y="88"/>
                  </a:cubicBezTo>
                  <a:cubicBezTo>
                    <a:pt x="1112" y="88"/>
                    <a:pt x="1116" y="91"/>
                    <a:pt x="1117" y="88"/>
                  </a:cubicBezTo>
                  <a:cubicBezTo>
                    <a:pt x="1119" y="89"/>
                    <a:pt x="1119" y="91"/>
                    <a:pt x="1124" y="92"/>
                  </a:cubicBezTo>
                  <a:cubicBezTo>
                    <a:pt x="1125" y="92"/>
                    <a:pt x="1126" y="95"/>
                    <a:pt x="1126" y="95"/>
                  </a:cubicBezTo>
                  <a:cubicBezTo>
                    <a:pt x="1127" y="95"/>
                    <a:pt x="1128" y="94"/>
                    <a:pt x="1128" y="94"/>
                  </a:cubicBezTo>
                  <a:cubicBezTo>
                    <a:pt x="1129" y="94"/>
                    <a:pt x="1128" y="95"/>
                    <a:pt x="1129" y="96"/>
                  </a:cubicBezTo>
                  <a:cubicBezTo>
                    <a:pt x="1130" y="97"/>
                    <a:pt x="1132" y="96"/>
                    <a:pt x="1132" y="96"/>
                  </a:cubicBezTo>
                  <a:cubicBezTo>
                    <a:pt x="1133" y="97"/>
                    <a:pt x="1135" y="98"/>
                    <a:pt x="1139" y="99"/>
                  </a:cubicBezTo>
                  <a:cubicBezTo>
                    <a:pt x="1141" y="100"/>
                    <a:pt x="1145" y="101"/>
                    <a:pt x="1147" y="102"/>
                  </a:cubicBezTo>
                  <a:cubicBezTo>
                    <a:pt x="1148" y="102"/>
                    <a:pt x="1148" y="104"/>
                    <a:pt x="1149" y="105"/>
                  </a:cubicBezTo>
                  <a:cubicBezTo>
                    <a:pt x="1149" y="105"/>
                    <a:pt x="1151" y="104"/>
                    <a:pt x="1152" y="105"/>
                  </a:cubicBezTo>
                  <a:cubicBezTo>
                    <a:pt x="1152" y="105"/>
                    <a:pt x="1151" y="107"/>
                    <a:pt x="1152" y="108"/>
                  </a:cubicBezTo>
                  <a:cubicBezTo>
                    <a:pt x="1152" y="108"/>
                    <a:pt x="1154" y="107"/>
                    <a:pt x="1154" y="108"/>
                  </a:cubicBezTo>
                  <a:cubicBezTo>
                    <a:pt x="1155" y="109"/>
                    <a:pt x="1153" y="114"/>
                    <a:pt x="1159" y="112"/>
                  </a:cubicBezTo>
                  <a:cubicBezTo>
                    <a:pt x="1159" y="122"/>
                    <a:pt x="1159" y="122"/>
                    <a:pt x="1159" y="122"/>
                  </a:cubicBezTo>
                  <a:cubicBezTo>
                    <a:pt x="1164" y="121"/>
                    <a:pt x="1168" y="120"/>
                    <a:pt x="1168" y="116"/>
                  </a:cubicBezTo>
                  <a:cubicBezTo>
                    <a:pt x="1173" y="118"/>
                    <a:pt x="1178" y="117"/>
                    <a:pt x="1181" y="119"/>
                  </a:cubicBezTo>
                  <a:cubicBezTo>
                    <a:pt x="1181" y="119"/>
                    <a:pt x="1181" y="121"/>
                    <a:pt x="1181" y="122"/>
                  </a:cubicBezTo>
                  <a:cubicBezTo>
                    <a:pt x="1182" y="122"/>
                    <a:pt x="1184" y="121"/>
                    <a:pt x="1185" y="122"/>
                  </a:cubicBezTo>
                  <a:cubicBezTo>
                    <a:pt x="1184" y="123"/>
                    <a:pt x="1182" y="123"/>
                    <a:pt x="1182" y="126"/>
                  </a:cubicBezTo>
                  <a:cubicBezTo>
                    <a:pt x="1180" y="126"/>
                    <a:pt x="1180" y="124"/>
                    <a:pt x="1178" y="124"/>
                  </a:cubicBezTo>
                  <a:cubicBezTo>
                    <a:pt x="1177" y="125"/>
                    <a:pt x="1177" y="128"/>
                    <a:pt x="1174" y="127"/>
                  </a:cubicBezTo>
                  <a:cubicBezTo>
                    <a:pt x="1175" y="129"/>
                    <a:pt x="1178" y="128"/>
                    <a:pt x="1177" y="133"/>
                  </a:cubicBezTo>
                  <a:cubicBezTo>
                    <a:pt x="1172" y="128"/>
                    <a:pt x="1176" y="135"/>
                    <a:pt x="1173" y="136"/>
                  </a:cubicBezTo>
                  <a:cubicBezTo>
                    <a:pt x="1171" y="136"/>
                    <a:pt x="1170" y="137"/>
                    <a:pt x="1170" y="138"/>
                  </a:cubicBezTo>
                  <a:cubicBezTo>
                    <a:pt x="1168" y="138"/>
                    <a:pt x="1167" y="138"/>
                    <a:pt x="1166" y="137"/>
                  </a:cubicBezTo>
                  <a:cubicBezTo>
                    <a:pt x="1165" y="136"/>
                    <a:pt x="1164" y="135"/>
                    <a:pt x="1163" y="134"/>
                  </a:cubicBezTo>
                  <a:cubicBezTo>
                    <a:pt x="1161" y="133"/>
                    <a:pt x="1159" y="134"/>
                    <a:pt x="1157" y="133"/>
                  </a:cubicBezTo>
                  <a:cubicBezTo>
                    <a:pt x="1156" y="132"/>
                    <a:pt x="1155" y="130"/>
                    <a:pt x="1154" y="130"/>
                  </a:cubicBezTo>
                  <a:cubicBezTo>
                    <a:pt x="1153" y="129"/>
                    <a:pt x="1150" y="130"/>
                    <a:pt x="1149" y="130"/>
                  </a:cubicBezTo>
                  <a:cubicBezTo>
                    <a:pt x="1148" y="130"/>
                    <a:pt x="1149" y="129"/>
                    <a:pt x="1147" y="129"/>
                  </a:cubicBezTo>
                  <a:cubicBezTo>
                    <a:pt x="1146" y="128"/>
                    <a:pt x="1144" y="123"/>
                    <a:pt x="1142" y="127"/>
                  </a:cubicBezTo>
                  <a:cubicBezTo>
                    <a:pt x="1140" y="127"/>
                    <a:pt x="1141" y="125"/>
                    <a:pt x="1140" y="123"/>
                  </a:cubicBezTo>
                  <a:cubicBezTo>
                    <a:pt x="1132" y="123"/>
                    <a:pt x="1132" y="123"/>
                    <a:pt x="1132" y="123"/>
                  </a:cubicBezTo>
                  <a:cubicBezTo>
                    <a:pt x="1129" y="123"/>
                    <a:pt x="1132" y="126"/>
                    <a:pt x="1132" y="126"/>
                  </a:cubicBezTo>
                  <a:cubicBezTo>
                    <a:pt x="1132" y="128"/>
                    <a:pt x="1129" y="128"/>
                    <a:pt x="1129" y="131"/>
                  </a:cubicBezTo>
                  <a:cubicBezTo>
                    <a:pt x="1123" y="131"/>
                    <a:pt x="1122" y="136"/>
                    <a:pt x="1115" y="134"/>
                  </a:cubicBezTo>
                  <a:cubicBezTo>
                    <a:pt x="1114" y="135"/>
                    <a:pt x="1114" y="137"/>
                    <a:pt x="1111" y="137"/>
                  </a:cubicBezTo>
                  <a:cubicBezTo>
                    <a:pt x="1111" y="139"/>
                    <a:pt x="1114" y="138"/>
                    <a:pt x="1117" y="138"/>
                  </a:cubicBezTo>
                  <a:cubicBezTo>
                    <a:pt x="1118" y="139"/>
                    <a:pt x="1119" y="141"/>
                    <a:pt x="1121" y="141"/>
                  </a:cubicBezTo>
                  <a:cubicBezTo>
                    <a:pt x="1120" y="146"/>
                    <a:pt x="1120" y="144"/>
                    <a:pt x="1122" y="147"/>
                  </a:cubicBezTo>
                  <a:cubicBezTo>
                    <a:pt x="1123" y="150"/>
                    <a:pt x="1127" y="150"/>
                    <a:pt x="1129" y="152"/>
                  </a:cubicBezTo>
                  <a:cubicBezTo>
                    <a:pt x="1129" y="152"/>
                    <a:pt x="1125" y="157"/>
                    <a:pt x="1125" y="157"/>
                  </a:cubicBezTo>
                  <a:cubicBezTo>
                    <a:pt x="1121" y="157"/>
                    <a:pt x="1121" y="153"/>
                    <a:pt x="1119" y="154"/>
                  </a:cubicBezTo>
                  <a:cubicBezTo>
                    <a:pt x="1120" y="154"/>
                    <a:pt x="1121" y="157"/>
                    <a:pt x="1119" y="157"/>
                  </a:cubicBezTo>
                  <a:cubicBezTo>
                    <a:pt x="1115" y="157"/>
                    <a:pt x="1108" y="156"/>
                    <a:pt x="1104" y="158"/>
                  </a:cubicBezTo>
                  <a:cubicBezTo>
                    <a:pt x="1101" y="159"/>
                    <a:pt x="1096" y="161"/>
                    <a:pt x="1097" y="164"/>
                  </a:cubicBezTo>
                  <a:cubicBezTo>
                    <a:pt x="1091" y="162"/>
                    <a:pt x="1090" y="167"/>
                    <a:pt x="1086" y="168"/>
                  </a:cubicBezTo>
                  <a:cubicBezTo>
                    <a:pt x="1085" y="169"/>
                    <a:pt x="1084" y="170"/>
                    <a:pt x="1083" y="171"/>
                  </a:cubicBezTo>
                  <a:cubicBezTo>
                    <a:pt x="1082" y="171"/>
                    <a:pt x="1080" y="173"/>
                    <a:pt x="1079" y="173"/>
                  </a:cubicBezTo>
                  <a:cubicBezTo>
                    <a:pt x="1077" y="174"/>
                    <a:pt x="1076" y="175"/>
                    <a:pt x="1076" y="176"/>
                  </a:cubicBezTo>
                  <a:cubicBezTo>
                    <a:pt x="1072" y="175"/>
                    <a:pt x="1064" y="178"/>
                    <a:pt x="1062" y="175"/>
                  </a:cubicBezTo>
                  <a:cubicBezTo>
                    <a:pt x="1060" y="176"/>
                    <a:pt x="1057" y="175"/>
                    <a:pt x="1058" y="179"/>
                  </a:cubicBezTo>
                  <a:cubicBezTo>
                    <a:pt x="1050" y="180"/>
                    <a:pt x="1049" y="180"/>
                    <a:pt x="1041" y="179"/>
                  </a:cubicBezTo>
                  <a:cubicBezTo>
                    <a:pt x="1040" y="179"/>
                    <a:pt x="1039" y="180"/>
                    <a:pt x="1038" y="180"/>
                  </a:cubicBezTo>
                  <a:cubicBezTo>
                    <a:pt x="1037" y="181"/>
                    <a:pt x="1034" y="182"/>
                    <a:pt x="1034" y="185"/>
                  </a:cubicBezTo>
                  <a:cubicBezTo>
                    <a:pt x="1034" y="189"/>
                    <a:pt x="1027" y="187"/>
                    <a:pt x="1028" y="193"/>
                  </a:cubicBezTo>
                  <a:cubicBezTo>
                    <a:pt x="1027" y="198"/>
                    <a:pt x="1032" y="197"/>
                    <a:pt x="1034" y="199"/>
                  </a:cubicBezTo>
                  <a:cubicBezTo>
                    <a:pt x="1033" y="202"/>
                    <a:pt x="1033" y="206"/>
                    <a:pt x="1028" y="206"/>
                  </a:cubicBezTo>
                  <a:cubicBezTo>
                    <a:pt x="1029" y="209"/>
                    <a:pt x="1028" y="210"/>
                    <a:pt x="1025" y="210"/>
                  </a:cubicBezTo>
                  <a:cubicBezTo>
                    <a:pt x="1025" y="216"/>
                    <a:pt x="1025" y="216"/>
                    <a:pt x="1025" y="216"/>
                  </a:cubicBezTo>
                  <a:cubicBezTo>
                    <a:pt x="1026" y="218"/>
                    <a:pt x="1028" y="214"/>
                    <a:pt x="1028" y="217"/>
                  </a:cubicBezTo>
                  <a:cubicBezTo>
                    <a:pt x="1029" y="220"/>
                    <a:pt x="1026" y="219"/>
                    <a:pt x="1025" y="220"/>
                  </a:cubicBezTo>
                  <a:cubicBezTo>
                    <a:pt x="1025" y="220"/>
                    <a:pt x="1024" y="224"/>
                    <a:pt x="1024" y="224"/>
                  </a:cubicBezTo>
                  <a:cubicBezTo>
                    <a:pt x="1022" y="225"/>
                    <a:pt x="1019" y="224"/>
                    <a:pt x="1017" y="225"/>
                  </a:cubicBezTo>
                  <a:cubicBezTo>
                    <a:pt x="1016" y="226"/>
                    <a:pt x="1018" y="230"/>
                    <a:pt x="1017" y="231"/>
                  </a:cubicBezTo>
                  <a:cubicBezTo>
                    <a:pt x="1016" y="232"/>
                    <a:pt x="1016" y="228"/>
                    <a:pt x="1015" y="228"/>
                  </a:cubicBezTo>
                  <a:cubicBezTo>
                    <a:pt x="1014" y="228"/>
                    <a:pt x="1011" y="229"/>
                    <a:pt x="1014" y="235"/>
                  </a:cubicBezTo>
                  <a:cubicBezTo>
                    <a:pt x="1011" y="234"/>
                    <a:pt x="1012" y="237"/>
                    <a:pt x="1011" y="238"/>
                  </a:cubicBezTo>
                  <a:cubicBezTo>
                    <a:pt x="1011" y="238"/>
                    <a:pt x="1009" y="238"/>
                    <a:pt x="1009" y="238"/>
                  </a:cubicBezTo>
                  <a:cubicBezTo>
                    <a:pt x="1008" y="239"/>
                    <a:pt x="1008" y="242"/>
                    <a:pt x="1006" y="241"/>
                  </a:cubicBezTo>
                  <a:cubicBezTo>
                    <a:pt x="1006" y="243"/>
                    <a:pt x="1004" y="244"/>
                    <a:pt x="1004" y="246"/>
                  </a:cubicBezTo>
                  <a:cubicBezTo>
                    <a:pt x="1002" y="247"/>
                    <a:pt x="999" y="246"/>
                    <a:pt x="999" y="248"/>
                  </a:cubicBezTo>
                  <a:cubicBezTo>
                    <a:pt x="997" y="247"/>
                    <a:pt x="999" y="246"/>
                    <a:pt x="999" y="244"/>
                  </a:cubicBezTo>
                  <a:cubicBezTo>
                    <a:pt x="999" y="244"/>
                    <a:pt x="997" y="243"/>
                    <a:pt x="997" y="242"/>
                  </a:cubicBezTo>
                  <a:cubicBezTo>
                    <a:pt x="997" y="241"/>
                    <a:pt x="997" y="240"/>
                    <a:pt x="997" y="239"/>
                  </a:cubicBezTo>
                  <a:cubicBezTo>
                    <a:pt x="996" y="239"/>
                    <a:pt x="995" y="237"/>
                    <a:pt x="994" y="237"/>
                  </a:cubicBezTo>
                  <a:cubicBezTo>
                    <a:pt x="994" y="236"/>
                    <a:pt x="993" y="235"/>
                    <a:pt x="992" y="235"/>
                  </a:cubicBezTo>
                  <a:cubicBezTo>
                    <a:pt x="993" y="233"/>
                    <a:pt x="993" y="230"/>
                    <a:pt x="993" y="227"/>
                  </a:cubicBezTo>
                  <a:cubicBezTo>
                    <a:pt x="993" y="224"/>
                    <a:pt x="992" y="224"/>
                    <a:pt x="992" y="223"/>
                  </a:cubicBezTo>
                  <a:cubicBezTo>
                    <a:pt x="991" y="217"/>
                    <a:pt x="993" y="211"/>
                    <a:pt x="992" y="207"/>
                  </a:cubicBezTo>
                  <a:cubicBezTo>
                    <a:pt x="997" y="211"/>
                    <a:pt x="992" y="205"/>
                    <a:pt x="994" y="202"/>
                  </a:cubicBezTo>
                  <a:cubicBezTo>
                    <a:pt x="995" y="201"/>
                    <a:pt x="996" y="206"/>
                    <a:pt x="997" y="203"/>
                  </a:cubicBezTo>
                  <a:cubicBezTo>
                    <a:pt x="997" y="202"/>
                    <a:pt x="997" y="201"/>
                    <a:pt x="997" y="200"/>
                  </a:cubicBezTo>
                  <a:cubicBezTo>
                    <a:pt x="999" y="198"/>
                    <a:pt x="1004" y="194"/>
                    <a:pt x="1006" y="193"/>
                  </a:cubicBezTo>
                  <a:cubicBezTo>
                    <a:pt x="1006" y="193"/>
                    <a:pt x="1008" y="193"/>
                    <a:pt x="1007" y="192"/>
                  </a:cubicBezTo>
                  <a:cubicBezTo>
                    <a:pt x="1005" y="190"/>
                    <a:pt x="1008" y="191"/>
                    <a:pt x="1010" y="190"/>
                  </a:cubicBezTo>
                  <a:cubicBezTo>
                    <a:pt x="1012" y="189"/>
                    <a:pt x="1013" y="187"/>
                    <a:pt x="1013" y="183"/>
                  </a:cubicBezTo>
                  <a:cubicBezTo>
                    <a:pt x="1013" y="183"/>
                    <a:pt x="1018" y="181"/>
                    <a:pt x="1017" y="180"/>
                  </a:cubicBezTo>
                  <a:cubicBezTo>
                    <a:pt x="1017" y="180"/>
                    <a:pt x="1016" y="180"/>
                    <a:pt x="1015" y="180"/>
                  </a:cubicBezTo>
                  <a:cubicBezTo>
                    <a:pt x="1016" y="180"/>
                    <a:pt x="1017" y="178"/>
                    <a:pt x="1017" y="178"/>
                  </a:cubicBezTo>
                  <a:cubicBezTo>
                    <a:pt x="1018" y="177"/>
                    <a:pt x="1020" y="181"/>
                    <a:pt x="1020" y="175"/>
                  </a:cubicBezTo>
                  <a:cubicBezTo>
                    <a:pt x="1022" y="175"/>
                    <a:pt x="1025" y="174"/>
                    <a:pt x="1027" y="173"/>
                  </a:cubicBezTo>
                  <a:cubicBezTo>
                    <a:pt x="1027" y="173"/>
                    <a:pt x="1028" y="171"/>
                    <a:pt x="1028" y="171"/>
                  </a:cubicBezTo>
                  <a:cubicBezTo>
                    <a:pt x="1029" y="170"/>
                    <a:pt x="1030" y="171"/>
                    <a:pt x="1031" y="171"/>
                  </a:cubicBezTo>
                  <a:cubicBezTo>
                    <a:pt x="1032" y="170"/>
                    <a:pt x="1033" y="169"/>
                    <a:pt x="1034" y="168"/>
                  </a:cubicBezTo>
                  <a:cubicBezTo>
                    <a:pt x="1034" y="167"/>
                    <a:pt x="1035" y="168"/>
                    <a:pt x="1035" y="166"/>
                  </a:cubicBezTo>
                  <a:cubicBezTo>
                    <a:pt x="1035" y="165"/>
                    <a:pt x="1037" y="161"/>
                    <a:pt x="1039" y="164"/>
                  </a:cubicBezTo>
                  <a:cubicBezTo>
                    <a:pt x="1039" y="157"/>
                    <a:pt x="1039" y="157"/>
                    <a:pt x="1039" y="157"/>
                  </a:cubicBezTo>
                  <a:cubicBezTo>
                    <a:pt x="1036" y="156"/>
                    <a:pt x="1034" y="157"/>
                    <a:pt x="1032" y="158"/>
                  </a:cubicBezTo>
                  <a:cubicBezTo>
                    <a:pt x="1032" y="159"/>
                    <a:pt x="1030" y="160"/>
                    <a:pt x="1030" y="161"/>
                  </a:cubicBezTo>
                  <a:cubicBezTo>
                    <a:pt x="1029" y="162"/>
                    <a:pt x="1028" y="161"/>
                    <a:pt x="1028" y="162"/>
                  </a:cubicBezTo>
                  <a:cubicBezTo>
                    <a:pt x="1028" y="165"/>
                    <a:pt x="1023" y="164"/>
                    <a:pt x="1023" y="168"/>
                  </a:cubicBezTo>
                  <a:cubicBezTo>
                    <a:pt x="1020" y="167"/>
                    <a:pt x="1018" y="168"/>
                    <a:pt x="1018" y="171"/>
                  </a:cubicBezTo>
                  <a:cubicBezTo>
                    <a:pt x="1017" y="171"/>
                    <a:pt x="1018" y="168"/>
                    <a:pt x="1017" y="168"/>
                  </a:cubicBezTo>
                  <a:cubicBezTo>
                    <a:pt x="1017" y="168"/>
                    <a:pt x="1014" y="168"/>
                    <a:pt x="1014" y="168"/>
                  </a:cubicBezTo>
                  <a:cubicBezTo>
                    <a:pt x="1014" y="167"/>
                    <a:pt x="1015" y="165"/>
                    <a:pt x="1014" y="164"/>
                  </a:cubicBezTo>
                  <a:cubicBezTo>
                    <a:pt x="1008" y="164"/>
                    <a:pt x="1004" y="163"/>
                    <a:pt x="1000" y="164"/>
                  </a:cubicBezTo>
                  <a:cubicBezTo>
                    <a:pt x="998" y="164"/>
                    <a:pt x="1000" y="166"/>
                    <a:pt x="999" y="166"/>
                  </a:cubicBezTo>
                  <a:cubicBezTo>
                    <a:pt x="997" y="168"/>
                    <a:pt x="995" y="167"/>
                    <a:pt x="993" y="168"/>
                  </a:cubicBezTo>
                  <a:cubicBezTo>
                    <a:pt x="991" y="169"/>
                    <a:pt x="991" y="170"/>
                    <a:pt x="989" y="172"/>
                  </a:cubicBezTo>
                  <a:cubicBezTo>
                    <a:pt x="988" y="173"/>
                    <a:pt x="987" y="175"/>
                    <a:pt x="985" y="175"/>
                  </a:cubicBezTo>
                  <a:cubicBezTo>
                    <a:pt x="983" y="179"/>
                    <a:pt x="987" y="178"/>
                    <a:pt x="986" y="182"/>
                  </a:cubicBezTo>
                  <a:cubicBezTo>
                    <a:pt x="984" y="182"/>
                    <a:pt x="983" y="184"/>
                    <a:pt x="983" y="186"/>
                  </a:cubicBezTo>
                  <a:cubicBezTo>
                    <a:pt x="977" y="185"/>
                    <a:pt x="976" y="188"/>
                    <a:pt x="971" y="187"/>
                  </a:cubicBezTo>
                  <a:cubicBezTo>
                    <a:pt x="969" y="186"/>
                    <a:pt x="970" y="185"/>
                    <a:pt x="971" y="183"/>
                  </a:cubicBezTo>
                  <a:cubicBezTo>
                    <a:pt x="968" y="184"/>
                    <a:pt x="968" y="182"/>
                    <a:pt x="968" y="180"/>
                  </a:cubicBezTo>
                  <a:cubicBezTo>
                    <a:pt x="966" y="180"/>
                    <a:pt x="962" y="181"/>
                    <a:pt x="962" y="179"/>
                  </a:cubicBezTo>
                  <a:cubicBezTo>
                    <a:pt x="956" y="183"/>
                    <a:pt x="947" y="185"/>
                    <a:pt x="938" y="186"/>
                  </a:cubicBezTo>
                  <a:cubicBezTo>
                    <a:pt x="938" y="184"/>
                    <a:pt x="934" y="185"/>
                    <a:pt x="936" y="180"/>
                  </a:cubicBezTo>
                  <a:cubicBezTo>
                    <a:pt x="930" y="180"/>
                    <a:pt x="930" y="180"/>
                    <a:pt x="930" y="180"/>
                  </a:cubicBezTo>
                  <a:cubicBezTo>
                    <a:pt x="924" y="182"/>
                    <a:pt x="919" y="184"/>
                    <a:pt x="915" y="186"/>
                  </a:cubicBezTo>
                  <a:cubicBezTo>
                    <a:pt x="911" y="188"/>
                    <a:pt x="908" y="192"/>
                    <a:pt x="903" y="193"/>
                  </a:cubicBezTo>
                  <a:cubicBezTo>
                    <a:pt x="904" y="196"/>
                    <a:pt x="903" y="197"/>
                    <a:pt x="900" y="197"/>
                  </a:cubicBezTo>
                  <a:cubicBezTo>
                    <a:pt x="902" y="201"/>
                    <a:pt x="898" y="201"/>
                    <a:pt x="899" y="204"/>
                  </a:cubicBezTo>
                  <a:cubicBezTo>
                    <a:pt x="896" y="202"/>
                    <a:pt x="894" y="210"/>
                    <a:pt x="892" y="209"/>
                  </a:cubicBezTo>
                  <a:cubicBezTo>
                    <a:pt x="889" y="206"/>
                    <a:pt x="892" y="210"/>
                    <a:pt x="888" y="210"/>
                  </a:cubicBezTo>
                  <a:cubicBezTo>
                    <a:pt x="885" y="210"/>
                    <a:pt x="885" y="211"/>
                    <a:pt x="885" y="213"/>
                  </a:cubicBezTo>
                  <a:cubicBezTo>
                    <a:pt x="878" y="210"/>
                    <a:pt x="881" y="218"/>
                    <a:pt x="875" y="217"/>
                  </a:cubicBezTo>
                  <a:cubicBezTo>
                    <a:pt x="876" y="218"/>
                    <a:pt x="880" y="224"/>
                    <a:pt x="881" y="221"/>
                  </a:cubicBezTo>
                  <a:cubicBezTo>
                    <a:pt x="883" y="222"/>
                    <a:pt x="882" y="225"/>
                    <a:pt x="882" y="227"/>
                  </a:cubicBezTo>
                  <a:cubicBezTo>
                    <a:pt x="884" y="225"/>
                    <a:pt x="886" y="228"/>
                    <a:pt x="886" y="228"/>
                  </a:cubicBezTo>
                  <a:cubicBezTo>
                    <a:pt x="888" y="228"/>
                    <a:pt x="889" y="226"/>
                    <a:pt x="892" y="227"/>
                  </a:cubicBezTo>
                  <a:cubicBezTo>
                    <a:pt x="892" y="227"/>
                    <a:pt x="894" y="228"/>
                    <a:pt x="893" y="228"/>
                  </a:cubicBezTo>
                  <a:cubicBezTo>
                    <a:pt x="895" y="228"/>
                    <a:pt x="897" y="224"/>
                    <a:pt x="898" y="227"/>
                  </a:cubicBezTo>
                  <a:cubicBezTo>
                    <a:pt x="899" y="227"/>
                    <a:pt x="899" y="225"/>
                    <a:pt x="899" y="224"/>
                  </a:cubicBezTo>
                  <a:cubicBezTo>
                    <a:pt x="901" y="225"/>
                    <a:pt x="901" y="235"/>
                    <a:pt x="905" y="230"/>
                  </a:cubicBezTo>
                  <a:cubicBezTo>
                    <a:pt x="908" y="229"/>
                    <a:pt x="904" y="236"/>
                    <a:pt x="909" y="234"/>
                  </a:cubicBezTo>
                  <a:cubicBezTo>
                    <a:pt x="909" y="235"/>
                    <a:pt x="906" y="234"/>
                    <a:pt x="906" y="235"/>
                  </a:cubicBezTo>
                  <a:cubicBezTo>
                    <a:pt x="906" y="235"/>
                    <a:pt x="908" y="239"/>
                    <a:pt x="907" y="241"/>
                  </a:cubicBezTo>
                  <a:cubicBezTo>
                    <a:pt x="907" y="241"/>
                    <a:pt x="906" y="241"/>
                    <a:pt x="906" y="242"/>
                  </a:cubicBezTo>
                  <a:cubicBezTo>
                    <a:pt x="906" y="243"/>
                    <a:pt x="905" y="244"/>
                    <a:pt x="905" y="245"/>
                  </a:cubicBezTo>
                  <a:cubicBezTo>
                    <a:pt x="904" y="249"/>
                    <a:pt x="907" y="258"/>
                    <a:pt x="902" y="253"/>
                  </a:cubicBezTo>
                  <a:cubicBezTo>
                    <a:pt x="903" y="266"/>
                    <a:pt x="897" y="271"/>
                    <a:pt x="895" y="280"/>
                  </a:cubicBezTo>
                  <a:cubicBezTo>
                    <a:pt x="893" y="282"/>
                    <a:pt x="893" y="281"/>
                    <a:pt x="891" y="280"/>
                  </a:cubicBezTo>
                  <a:cubicBezTo>
                    <a:pt x="890" y="281"/>
                    <a:pt x="891" y="283"/>
                    <a:pt x="891" y="284"/>
                  </a:cubicBezTo>
                  <a:cubicBezTo>
                    <a:pt x="890" y="286"/>
                    <a:pt x="888" y="285"/>
                    <a:pt x="886" y="286"/>
                  </a:cubicBezTo>
                  <a:cubicBezTo>
                    <a:pt x="886" y="286"/>
                    <a:pt x="887" y="288"/>
                    <a:pt x="886" y="288"/>
                  </a:cubicBezTo>
                  <a:cubicBezTo>
                    <a:pt x="886" y="289"/>
                    <a:pt x="884" y="288"/>
                    <a:pt x="884" y="288"/>
                  </a:cubicBezTo>
                  <a:cubicBezTo>
                    <a:pt x="883" y="289"/>
                    <a:pt x="885" y="290"/>
                    <a:pt x="885" y="290"/>
                  </a:cubicBezTo>
                  <a:cubicBezTo>
                    <a:pt x="884" y="291"/>
                    <a:pt x="882" y="291"/>
                    <a:pt x="881" y="293"/>
                  </a:cubicBezTo>
                  <a:cubicBezTo>
                    <a:pt x="880" y="294"/>
                    <a:pt x="880" y="296"/>
                    <a:pt x="879" y="297"/>
                  </a:cubicBezTo>
                  <a:cubicBezTo>
                    <a:pt x="878" y="298"/>
                    <a:pt x="877" y="297"/>
                    <a:pt x="875" y="298"/>
                  </a:cubicBezTo>
                  <a:cubicBezTo>
                    <a:pt x="874" y="299"/>
                    <a:pt x="875" y="301"/>
                    <a:pt x="874" y="303"/>
                  </a:cubicBezTo>
                  <a:cubicBezTo>
                    <a:pt x="873" y="303"/>
                    <a:pt x="871" y="302"/>
                    <a:pt x="871" y="303"/>
                  </a:cubicBezTo>
                  <a:cubicBezTo>
                    <a:pt x="871" y="303"/>
                    <a:pt x="871" y="306"/>
                    <a:pt x="870" y="305"/>
                  </a:cubicBezTo>
                  <a:cubicBezTo>
                    <a:pt x="869" y="304"/>
                    <a:pt x="867" y="304"/>
                    <a:pt x="867" y="308"/>
                  </a:cubicBezTo>
                  <a:cubicBezTo>
                    <a:pt x="860" y="309"/>
                    <a:pt x="860" y="308"/>
                    <a:pt x="853" y="308"/>
                  </a:cubicBezTo>
                  <a:cubicBezTo>
                    <a:pt x="853" y="309"/>
                    <a:pt x="847" y="312"/>
                    <a:pt x="850" y="312"/>
                  </a:cubicBezTo>
                  <a:cubicBezTo>
                    <a:pt x="851" y="315"/>
                    <a:pt x="840" y="313"/>
                    <a:pt x="846" y="315"/>
                  </a:cubicBezTo>
                  <a:cubicBezTo>
                    <a:pt x="845" y="317"/>
                    <a:pt x="843" y="317"/>
                    <a:pt x="843" y="315"/>
                  </a:cubicBezTo>
                  <a:cubicBezTo>
                    <a:pt x="839" y="318"/>
                    <a:pt x="841" y="321"/>
                    <a:pt x="842" y="326"/>
                  </a:cubicBezTo>
                  <a:cubicBezTo>
                    <a:pt x="837" y="327"/>
                    <a:pt x="839" y="327"/>
                    <a:pt x="835" y="326"/>
                  </a:cubicBezTo>
                  <a:cubicBezTo>
                    <a:pt x="836" y="328"/>
                    <a:pt x="836" y="329"/>
                    <a:pt x="833" y="329"/>
                  </a:cubicBezTo>
                  <a:cubicBezTo>
                    <a:pt x="833" y="332"/>
                    <a:pt x="834" y="344"/>
                    <a:pt x="836" y="340"/>
                  </a:cubicBezTo>
                  <a:cubicBezTo>
                    <a:pt x="839" y="340"/>
                    <a:pt x="836" y="351"/>
                    <a:pt x="840" y="352"/>
                  </a:cubicBezTo>
                  <a:cubicBezTo>
                    <a:pt x="844" y="352"/>
                    <a:pt x="839" y="356"/>
                    <a:pt x="843" y="357"/>
                  </a:cubicBezTo>
                  <a:cubicBezTo>
                    <a:pt x="842" y="357"/>
                    <a:pt x="842" y="360"/>
                    <a:pt x="842" y="360"/>
                  </a:cubicBezTo>
                  <a:cubicBezTo>
                    <a:pt x="840" y="361"/>
                    <a:pt x="839" y="359"/>
                    <a:pt x="839" y="359"/>
                  </a:cubicBezTo>
                  <a:cubicBezTo>
                    <a:pt x="837" y="359"/>
                    <a:pt x="838" y="361"/>
                    <a:pt x="837" y="361"/>
                  </a:cubicBezTo>
                  <a:cubicBezTo>
                    <a:pt x="836" y="362"/>
                    <a:pt x="834" y="361"/>
                    <a:pt x="833" y="361"/>
                  </a:cubicBezTo>
                  <a:cubicBezTo>
                    <a:pt x="830" y="362"/>
                    <a:pt x="826" y="365"/>
                    <a:pt x="823" y="363"/>
                  </a:cubicBezTo>
                  <a:cubicBezTo>
                    <a:pt x="823" y="360"/>
                    <a:pt x="824" y="359"/>
                    <a:pt x="825" y="357"/>
                  </a:cubicBezTo>
                  <a:cubicBezTo>
                    <a:pt x="825" y="354"/>
                    <a:pt x="823" y="350"/>
                    <a:pt x="826" y="349"/>
                  </a:cubicBezTo>
                  <a:cubicBezTo>
                    <a:pt x="826" y="347"/>
                    <a:pt x="822" y="348"/>
                    <a:pt x="823" y="343"/>
                  </a:cubicBezTo>
                  <a:cubicBezTo>
                    <a:pt x="820" y="342"/>
                    <a:pt x="818" y="344"/>
                    <a:pt x="815" y="340"/>
                  </a:cubicBezTo>
                  <a:cubicBezTo>
                    <a:pt x="814" y="336"/>
                    <a:pt x="820" y="339"/>
                    <a:pt x="818" y="333"/>
                  </a:cubicBezTo>
                  <a:cubicBezTo>
                    <a:pt x="817" y="332"/>
                    <a:pt x="816" y="333"/>
                    <a:pt x="816" y="333"/>
                  </a:cubicBezTo>
                  <a:cubicBezTo>
                    <a:pt x="815" y="333"/>
                    <a:pt x="814" y="332"/>
                    <a:pt x="814" y="331"/>
                  </a:cubicBezTo>
                  <a:cubicBezTo>
                    <a:pt x="813" y="330"/>
                    <a:pt x="811" y="329"/>
                    <a:pt x="811" y="328"/>
                  </a:cubicBezTo>
                  <a:cubicBezTo>
                    <a:pt x="810" y="329"/>
                    <a:pt x="808" y="329"/>
                    <a:pt x="806" y="329"/>
                  </a:cubicBezTo>
                  <a:cubicBezTo>
                    <a:pt x="805" y="329"/>
                    <a:pt x="806" y="331"/>
                    <a:pt x="806" y="331"/>
                  </a:cubicBezTo>
                  <a:cubicBezTo>
                    <a:pt x="806" y="335"/>
                    <a:pt x="803" y="327"/>
                    <a:pt x="804" y="333"/>
                  </a:cubicBezTo>
                  <a:cubicBezTo>
                    <a:pt x="800" y="330"/>
                    <a:pt x="800" y="337"/>
                    <a:pt x="795" y="333"/>
                  </a:cubicBezTo>
                  <a:cubicBezTo>
                    <a:pt x="799" y="330"/>
                    <a:pt x="795" y="328"/>
                    <a:pt x="799" y="325"/>
                  </a:cubicBezTo>
                  <a:cubicBezTo>
                    <a:pt x="802" y="323"/>
                    <a:pt x="793" y="324"/>
                    <a:pt x="792" y="326"/>
                  </a:cubicBezTo>
                  <a:cubicBezTo>
                    <a:pt x="792" y="330"/>
                    <a:pt x="790" y="325"/>
                    <a:pt x="791" y="325"/>
                  </a:cubicBezTo>
                  <a:cubicBezTo>
                    <a:pt x="788" y="325"/>
                    <a:pt x="789" y="329"/>
                    <a:pt x="787" y="329"/>
                  </a:cubicBezTo>
                  <a:cubicBezTo>
                    <a:pt x="786" y="329"/>
                    <a:pt x="783" y="331"/>
                    <a:pt x="783" y="332"/>
                  </a:cubicBezTo>
                  <a:cubicBezTo>
                    <a:pt x="782" y="333"/>
                    <a:pt x="781" y="333"/>
                    <a:pt x="781" y="335"/>
                  </a:cubicBezTo>
                  <a:cubicBezTo>
                    <a:pt x="776" y="334"/>
                    <a:pt x="777" y="334"/>
                    <a:pt x="771" y="335"/>
                  </a:cubicBezTo>
                  <a:cubicBezTo>
                    <a:pt x="773" y="335"/>
                    <a:pt x="772" y="338"/>
                    <a:pt x="773" y="339"/>
                  </a:cubicBezTo>
                  <a:cubicBezTo>
                    <a:pt x="774" y="340"/>
                    <a:pt x="776" y="338"/>
                    <a:pt x="777" y="339"/>
                  </a:cubicBezTo>
                  <a:cubicBezTo>
                    <a:pt x="777" y="339"/>
                    <a:pt x="777" y="341"/>
                    <a:pt x="777" y="342"/>
                  </a:cubicBezTo>
                  <a:cubicBezTo>
                    <a:pt x="778" y="342"/>
                    <a:pt x="780" y="341"/>
                    <a:pt x="781" y="342"/>
                  </a:cubicBezTo>
                  <a:cubicBezTo>
                    <a:pt x="782" y="342"/>
                    <a:pt x="781" y="344"/>
                    <a:pt x="781" y="345"/>
                  </a:cubicBezTo>
                  <a:cubicBezTo>
                    <a:pt x="782" y="346"/>
                    <a:pt x="784" y="345"/>
                    <a:pt x="785" y="346"/>
                  </a:cubicBezTo>
                  <a:cubicBezTo>
                    <a:pt x="787" y="346"/>
                    <a:pt x="786" y="343"/>
                    <a:pt x="788" y="343"/>
                  </a:cubicBezTo>
                  <a:cubicBezTo>
                    <a:pt x="794" y="343"/>
                    <a:pt x="798" y="344"/>
                    <a:pt x="798" y="349"/>
                  </a:cubicBezTo>
                  <a:cubicBezTo>
                    <a:pt x="796" y="351"/>
                    <a:pt x="793" y="351"/>
                    <a:pt x="791" y="349"/>
                  </a:cubicBezTo>
                  <a:cubicBezTo>
                    <a:pt x="790" y="350"/>
                    <a:pt x="789" y="353"/>
                    <a:pt x="790" y="356"/>
                  </a:cubicBezTo>
                  <a:cubicBezTo>
                    <a:pt x="787" y="355"/>
                    <a:pt x="787" y="357"/>
                    <a:pt x="788" y="357"/>
                  </a:cubicBezTo>
                  <a:cubicBezTo>
                    <a:pt x="788" y="359"/>
                    <a:pt x="785" y="358"/>
                    <a:pt x="783" y="359"/>
                  </a:cubicBezTo>
                  <a:cubicBezTo>
                    <a:pt x="785" y="364"/>
                    <a:pt x="790" y="366"/>
                    <a:pt x="790" y="373"/>
                  </a:cubicBezTo>
                  <a:cubicBezTo>
                    <a:pt x="793" y="368"/>
                    <a:pt x="791" y="372"/>
                    <a:pt x="794" y="374"/>
                  </a:cubicBezTo>
                  <a:cubicBezTo>
                    <a:pt x="793" y="379"/>
                    <a:pt x="795" y="386"/>
                    <a:pt x="792" y="389"/>
                  </a:cubicBezTo>
                  <a:cubicBezTo>
                    <a:pt x="795" y="393"/>
                    <a:pt x="796" y="397"/>
                    <a:pt x="795" y="404"/>
                  </a:cubicBezTo>
                  <a:cubicBezTo>
                    <a:pt x="791" y="400"/>
                    <a:pt x="793" y="410"/>
                    <a:pt x="791" y="408"/>
                  </a:cubicBezTo>
                  <a:cubicBezTo>
                    <a:pt x="789" y="406"/>
                    <a:pt x="791" y="408"/>
                    <a:pt x="790" y="409"/>
                  </a:cubicBezTo>
                  <a:cubicBezTo>
                    <a:pt x="789" y="410"/>
                    <a:pt x="786" y="410"/>
                    <a:pt x="787" y="415"/>
                  </a:cubicBezTo>
                  <a:cubicBezTo>
                    <a:pt x="782" y="413"/>
                    <a:pt x="786" y="419"/>
                    <a:pt x="781" y="418"/>
                  </a:cubicBezTo>
                  <a:cubicBezTo>
                    <a:pt x="785" y="421"/>
                    <a:pt x="775" y="423"/>
                    <a:pt x="777" y="425"/>
                  </a:cubicBezTo>
                  <a:cubicBezTo>
                    <a:pt x="779" y="427"/>
                    <a:pt x="776" y="425"/>
                    <a:pt x="774" y="427"/>
                  </a:cubicBezTo>
                  <a:cubicBezTo>
                    <a:pt x="773" y="428"/>
                    <a:pt x="774" y="430"/>
                    <a:pt x="773" y="432"/>
                  </a:cubicBezTo>
                  <a:cubicBezTo>
                    <a:pt x="772" y="432"/>
                    <a:pt x="770" y="431"/>
                    <a:pt x="770" y="432"/>
                  </a:cubicBezTo>
                  <a:cubicBezTo>
                    <a:pt x="770" y="432"/>
                    <a:pt x="770" y="434"/>
                    <a:pt x="770" y="434"/>
                  </a:cubicBezTo>
                  <a:cubicBezTo>
                    <a:pt x="769" y="436"/>
                    <a:pt x="764" y="433"/>
                    <a:pt x="766" y="437"/>
                  </a:cubicBezTo>
                  <a:cubicBezTo>
                    <a:pt x="757" y="438"/>
                    <a:pt x="758" y="438"/>
                    <a:pt x="749" y="437"/>
                  </a:cubicBezTo>
                  <a:cubicBezTo>
                    <a:pt x="747" y="437"/>
                    <a:pt x="748" y="440"/>
                    <a:pt x="748" y="441"/>
                  </a:cubicBezTo>
                  <a:cubicBezTo>
                    <a:pt x="744" y="439"/>
                    <a:pt x="740" y="445"/>
                    <a:pt x="739" y="444"/>
                  </a:cubicBezTo>
                  <a:cubicBezTo>
                    <a:pt x="737" y="442"/>
                    <a:pt x="739" y="446"/>
                    <a:pt x="734" y="446"/>
                  </a:cubicBezTo>
                  <a:cubicBezTo>
                    <a:pt x="731" y="446"/>
                    <a:pt x="735" y="448"/>
                    <a:pt x="732" y="448"/>
                  </a:cubicBezTo>
                  <a:cubicBezTo>
                    <a:pt x="729" y="452"/>
                    <a:pt x="727" y="446"/>
                    <a:pt x="724" y="446"/>
                  </a:cubicBezTo>
                  <a:cubicBezTo>
                    <a:pt x="719" y="445"/>
                    <a:pt x="719" y="447"/>
                    <a:pt x="715" y="447"/>
                  </a:cubicBezTo>
                  <a:cubicBezTo>
                    <a:pt x="713" y="448"/>
                    <a:pt x="713" y="450"/>
                    <a:pt x="712" y="453"/>
                  </a:cubicBezTo>
                  <a:cubicBezTo>
                    <a:pt x="708" y="451"/>
                    <a:pt x="708" y="455"/>
                    <a:pt x="705" y="455"/>
                  </a:cubicBezTo>
                  <a:cubicBezTo>
                    <a:pt x="704" y="459"/>
                    <a:pt x="708" y="458"/>
                    <a:pt x="708" y="461"/>
                  </a:cubicBezTo>
                  <a:cubicBezTo>
                    <a:pt x="708" y="462"/>
                    <a:pt x="708" y="464"/>
                    <a:pt x="710" y="464"/>
                  </a:cubicBezTo>
                  <a:cubicBezTo>
                    <a:pt x="711" y="464"/>
                    <a:pt x="710" y="466"/>
                    <a:pt x="711" y="467"/>
                  </a:cubicBezTo>
                  <a:cubicBezTo>
                    <a:pt x="712" y="468"/>
                    <a:pt x="714" y="467"/>
                    <a:pt x="715" y="468"/>
                  </a:cubicBezTo>
                  <a:cubicBezTo>
                    <a:pt x="716" y="468"/>
                    <a:pt x="715" y="470"/>
                    <a:pt x="715" y="471"/>
                  </a:cubicBezTo>
                  <a:cubicBezTo>
                    <a:pt x="716" y="471"/>
                    <a:pt x="718" y="470"/>
                    <a:pt x="718" y="471"/>
                  </a:cubicBezTo>
                  <a:cubicBezTo>
                    <a:pt x="719" y="472"/>
                    <a:pt x="719" y="476"/>
                    <a:pt x="721" y="478"/>
                  </a:cubicBezTo>
                  <a:cubicBezTo>
                    <a:pt x="722" y="479"/>
                    <a:pt x="725" y="482"/>
                    <a:pt x="725" y="482"/>
                  </a:cubicBezTo>
                  <a:cubicBezTo>
                    <a:pt x="726" y="484"/>
                    <a:pt x="725" y="486"/>
                    <a:pt x="725" y="488"/>
                  </a:cubicBezTo>
                  <a:cubicBezTo>
                    <a:pt x="725" y="490"/>
                    <a:pt x="727" y="491"/>
                    <a:pt x="727" y="493"/>
                  </a:cubicBezTo>
                  <a:cubicBezTo>
                    <a:pt x="726" y="496"/>
                    <a:pt x="725" y="496"/>
                    <a:pt x="725" y="498"/>
                  </a:cubicBezTo>
                  <a:cubicBezTo>
                    <a:pt x="725" y="500"/>
                    <a:pt x="726" y="503"/>
                    <a:pt x="722" y="500"/>
                  </a:cubicBezTo>
                  <a:cubicBezTo>
                    <a:pt x="724" y="506"/>
                    <a:pt x="718" y="503"/>
                    <a:pt x="720" y="507"/>
                  </a:cubicBezTo>
                  <a:cubicBezTo>
                    <a:pt x="714" y="505"/>
                    <a:pt x="715" y="510"/>
                    <a:pt x="711" y="510"/>
                  </a:cubicBezTo>
                  <a:cubicBezTo>
                    <a:pt x="709" y="510"/>
                    <a:pt x="710" y="512"/>
                    <a:pt x="710" y="513"/>
                  </a:cubicBezTo>
                  <a:cubicBezTo>
                    <a:pt x="709" y="513"/>
                    <a:pt x="706" y="513"/>
                    <a:pt x="707" y="514"/>
                  </a:cubicBezTo>
                  <a:cubicBezTo>
                    <a:pt x="708" y="516"/>
                    <a:pt x="708" y="515"/>
                    <a:pt x="707" y="516"/>
                  </a:cubicBezTo>
                  <a:cubicBezTo>
                    <a:pt x="706" y="517"/>
                    <a:pt x="705" y="519"/>
                    <a:pt x="703" y="519"/>
                  </a:cubicBezTo>
                  <a:cubicBezTo>
                    <a:pt x="704" y="511"/>
                    <a:pt x="700" y="518"/>
                    <a:pt x="700" y="514"/>
                  </a:cubicBezTo>
                  <a:cubicBezTo>
                    <a:pt x="700" y="513"/>
                    <a:pt x="699" y="510"/>
                    <a:pt x="697" y="509"/>
                  </a:cubicBezTo>
                  <a:cubicBezTo>
                    <a:pt x="697" y="508"/>
                    <a:pt x="695" y="509"/>
                    <a:pt x="694" y="509"/>
                  </a:cubicBezTo>
                  <a:cubicBezTo>
                    <a:pt x="694" y="508"/>
                    <a:pt x="695" y="506"/>
                    <a:pt x="694" y="506"/>
                  </a:cubicBezTo>
                  <a:cubicBezTo>
                    <a:pt x="693" y="505"/>
                    <a:pt x="689" y="506"/>
                    <a:pt x="689" y="505"/>
                  </a:cubicBezTo>
                  <a:cubicBezTo>
                    <a:pt x="688" y="504"/>
                    <a:pt x="689" y="502"/>
                    <a:pt x="689" y="502"/>
                  </a:cubicBezTo>
                  <a:cubicBezTo>
                    <a:pt x="688" y="501"/>
                    <a:pt x="686" y="502"/>
                    <a:pt x="684" y="502"/>
                  </a:cubicBezTo>
                  <a:cubicBezTo>
                    <a:pt x="683" y="502"/>
                    <a:pt x="684" y="498"/>
                    <a:pt x="683" y="498"/>
                  </a:cubicBezTo>
                  <a:cubicBezTo>
                    <a:pt x="682" y="497"/>
                    <a:pt x="681" y="498"/>
                    <a:pt x="682" y="499"/>
                  </a:cubicBezTo>
                  <a:cubicBezTo>
                    <a:pt x="679" y="496"/>
                    <a:pt x="680" y="496"/>
                    <a:pt x="677" y="493"/>
                  </a:cubicBezTo>
                  <a:cubicBezTo>
                    <a:pt x="673" y="492"/>
                    <a:pt x="674" y="498"/>
                    <a:pt x="673" y="500"/>
                  </a:cubicBezTo>
                  <a:cubicBezTo>
                    <a:pt x="673" y="501"/>
                    <a:pt x="671" y="501"/>
                    <a:pt x="670" y="502"/>
                  </a:cubicBezTo>
                  <a:cubicBezTo>
                    <a:pt x="670" y="504"/>
                    <a:pt x="671" y="508"/>
                    <a:pt x="669" y="510"/>
                  </a:cubicBezTo>
                  <a:cubicBezTo>
                    <a:pt x="670" y="511"/>
                    <a:pt x="670" y="512"/>
                    <a:pt x="670" y="514"/>
                  </a:cubicBezTo>
                  <a:cubicBezTo>
                    <a:pt x="671" y="516"/>
                    <a:pt x="673" y="518"/>
                    <a:pt x="673" y="516"/>
                  </a:cubicBezTo>
                  <a:cubicBezTo>
                    <a:pt x="677" y="519"/>
                    <a:pt x="675" y="521"/>
                    <a:pt x="675" y="526"/>
                  </a:cubicBezTo>
                  <a:cubicBezTo>
                    <a:pt x="675" y="527"/>
                    <a:pt x="676" y="527"/>
                    <a:pt x="676" y="528"/>
                  </a:cubicBezTo>
                  <a:cubicBezTo>
                    <a:pt x="677" y="529"/>
                    <a:pt x="678" y="531"/>
                    <a:pt x="679" y="531"/>
                  </a:cubicBezTo>
                  <a:cubicBezTo>
                    <a:pt x="681" y="533"/>
                    <a:pt x="683" y="534"/>
                    <a:pt x="686" y="535"/>
                  </a:cubicBezTo>
                  <a:cubicBezTo>
                    <a:pt x="687" y="536"/>
                    <a:pt x="686" y="537"/>
                    <a:pt x="687" y="537"/>
                  </a:cubicBezTo>
                  <a:cubicBezTo>
                    <a:pt x="689" y="537"/>
                    <a:pt x="688" y="538"/>
                    <a:pt x="689" y="540"/>
                  </a:cubicBezTo>
                  <a:cubicBezTo>
                    <a:pt x="689" y="541"/>
                    <a:pt x="691" y="540"/>
                    <a:pt x="691" y="541"/>
                  </a:cubicBezTo>
                  <a:cubicBezTo>
                    <a:pt x="692" y="542"/>
                    <a:pt x="691" y="545"/>
                    <a:pt x="691" y="547"/>
                  </a:cubicBezTo>
                  <a:cubicBezTo>
                    <a:pt x="692" y="547"/>
                    <a:pt x="694" y="549"/>
                    <a:pt x="694" y="549"/>
                  </a:cubicBezTo>
                  <a:cubicBezTo>
                    <a:pt x="694" y="550"/>
                    <a:pt x="691" y="554"/>
                    <a:pt x="696" y="555"/>
                  </a:cubicBezTo>
                  <a:cubicBezTo>
                    <a:pt x="695" y="558"/>
                    <a:pt x="692" y="557"/>
                    <a:pt x="690" y="556"/>
                  </a:cubicBezTo>
                  <a:cubicBezTo>
                    <a:pt x="688" y="556"/>
                    <a:pt x="684" y="556"/>
                    <a:pt x="683" y="555"/>
                  </a:cubicBezTo>
                  <a:cubicBezTo>
                    <a:pt x="684" y="556"/>
                    <a:pt x="685" y="549"/>
                    <a:pt x="682" y="554"/>
                  </a:cubicBezTo>
                  <a:cubicBezTo>
                    <a:pt x="679" y="552"/>
                    <a:pt x="680" y="549"/>
                    <a:pt x="679" y="547"/>
                  </a:cubicBezTo>
                  <a:cubicBezTo>
                    <a:pt x="678" y="545"/>
                    <a:pt x="676" y="544"/>
                    <a:pt x="675" y="542"/>
                  </a:cubicBezTo>
                  <a:cubicBezTo>
                    <a:pt x="674" y="540"/>
                    <a:pt x="674" y="538"/>
                    <a:pt x="676" y="538"/>
                  </a:cubicBezTo>
                  <a:cubicBezTo>
                    <a:pt x="674" y="535"/>
                    <a:pt x="673" y="531"/>
                    <a:pt x="669" y="530"/>
                  </a:cubicBezTo>
                  <a:cubicBezTo>
                    <a:pt x="669" y="527"/>
                    <a:pt x="667" y="526"/>
                    <a:pt x="669" y="526"/>
                  </a:cubicBezTo>
                  <a:cubicBezTo>
                    <a:pt x="668" y="524"/>
                    <a:pt x="666" y="523"/>
                    <a:pt x="665" y="523"/>
                  </a:cubicBezTo>
                  <a:cubicBezTo>
                    <a:pt x="665" y="521"/>
                    <a:pt x="665" y="519"/>
                    <a:pt x="663" y="519"/>
                  </a:cubicBezTo>
                  <a:cubicBezTo>
                    <a:pt x="663" y="516"/>
                    <a:pt x="664" y="515"/>
                    <a:pt x="665" y="513"/>
                  </a:cubicBezTo>
                  <a:cubicBezTo>
                    <a:pt x="665" y="511"/>
                    <a:pt x="664" y="509"/>
                    <a:pt x="662" y="509"/>
                  </a:cubicBezTo>
                  <a:cubicBezTo>
                    <a:pt x="663" y="507"/>
                    <a:pt x="664" y="506"/>
                    <a:pt x="662" y="506"/>
                  </a:cubicBezTo>
                  <a:cubicBezTo>
                    <a:pt x="662" y="504"/>
                    <a:pt x="665" y="505"/>
                    <a:pt x="668" y="505"/>
                  </a:cubicBezTo>
                  <a:cubicBezTo>
                    <a:pt x="667" y="503"/>
                    <a:pt x="666" y="503"/>
                    <a:pt x="666" y="502"/>
                  </a:cubicBezTo>
                  <a:cubicBezTo>
                    <a:pt x="666" y="501"/>
                    <a:pt x="668" y="500"/>
                    <a:pt x="668" y="499"/>
                  </a:cubicBezTo>
                  <a:cubicBezTo>
                    <a:pt x="667" y="497"/>
                    <a:pt x="665" y="495"/>
                    <a:pt x="665" y="492"/>
                  </a:cubicBezTo>
                  <a:cubicBezTo>
                    <a:pt x="664" y="489"/>
                    <a:pt x="665" y="485"/>
                    <a:pt x="665" y="483"/>
                  </a:cubicBezTo>
                  <a:cubicBezTo>
                    <a:pt x="664" y="482"/>
                    <a:pt x="663" y="482"/>
                    <a:pt x="662" y="481"/>
                  </a:cubicBezTo>
                  <a:cubicBezTo>
                    <a:pt x="661" y="479"/>
                    <a:pt x="661" y="478"/>
                    <a:pt x="661" y="476"/>
                  </a:cubicBezTo>
                  <a:cubicBezTo>
                    <a:pt x="659" y="474"/>
                    <a:pt x="658" y="472"/>
                    <a:pt x="656" y="471"/>
                  </a:cubicBezTo>
                  <a:cubicBezTo>
                    <a:pt x="652" y="470"/>
                    <a:pt x="654" y="476"/>
                    <a:pt x="651" y="472"/>
                  </a:cubicBezTo>
                  <a:cubicBezTo>
                    <a:pt x="649" y="472"/>
                    <a:pt x="650" y="475"/>
                    <a:pt x="649" y="476"/>
                  </a:cubicBezTo>
                  <a:cubicBezTo>
                    <a:pt x="649" y="477"/>
                    <a:pt x="647" y="476"/>
                    <a:pt x="647" y="476"/>
                  </a:cubicBezTo>
                  <a:cubicBezTo>
                    <a:pt x="646" y="477"/>
                    <a:pt x="647" y="480"/>
                    <a:pt x="645" y="479"/>
                  </a:cubicBezTo>
                  <a:cubicBezTo>
                    <a:pt x="642" y="480"/>
                    <a:pt x="642" y="478"/>
                    <a:pt x="641" y="475"/>
                  </a:cubicBezTo>
                  <a:cubicBezTo>
                    <a:pt x="641" y="474"/>
                    <a:pt x="640" y="474"/>
                    <a:pt x="640" y="474"/>
                  </a:cubicBezTo>
                  <a:cubicBezTo>
                    <a:pt x="639" y="472"/>
                    <a:pt x="641" y="472"/>
                    <a:pt x="641" y="471"/>
                  </a:cubicBezTo>
                  <a:cubicBezTo>
                    <a:pt x="641" y="470"/>
                    <a:pt x="637" y="464"/>
                    <a:pt x="641" y="461"/>
                  </a:cubicBezTo>
                  <a:cubicBezTo>
                    <a:pt x="640" y="460"/>
                    <a:pt x="637" y="458"/>
                    <a:pt x="638" y="453"/>
                  </a:cubicBezTo>
                  <a:cubicBezTo>
                    <a:pt x="637" y="453"/>
                    <a:pt x="637" y="454"/>
                    <a:pt x="637" y="455"/>
                  </a:cubicBezTo>
                  <a:cubicBezTo>
                    <a:pt x="634" y="454"/>
                    <a:pt x="636" y="449"/>
                    <a:pt x="634" y="447"/>
                  </a:cubicBezTo>
                  <a:cubicBezTo>
                    <a:pt x="633" y="446"/>
                    <a:pt x="632" y="445"/>
                    <a:pt x="631" y="444"/>
                  </a:cubicBezTo>
                  <a:cubicBezTo>
                    <a:pt x="631" y="443"/>
                    <a:pt x="630" y="442"/>
                    <a:pt x="630" y="441"/>
                  </a:cubicBezTo>
                  <a:cubicBezTo>
                    <a:pt x="629" y="440"/>
                    <a:pt x="624" y="440"/>
                    <a:pt x="626" y="437"/>
                  </a:cubicBezTo>
                  <a:cubicBezTo>
                    <a:pt x="621" y="437"/>
                    <a:pt x="620" y="440"/>
                    <a:pt x="617" y="441"/>
                  </a:cubicBezTo>
                  <a:cubicBezTo>
                    <a:pt x="615" y="441"/>
                    <a:pt x="613" y="441"/>
                    <a:pt x="613" y="443"/>
                  </a:cubicBezTo>
                  <a:cubicBezTo>
                    <a:pt x="603" y="443"/>
                    <a:pt x="603" y="443"/>
                    <a:pt x="603" y="443"/>
                  </a:cubicBezTo>
                  <a:cubicBezTo>
                    <a:pt x="602" y="444"/>
                    <a:pt x="601" y="445"/>
                    <a:pt x="600" y="446"/>
                  </a:cubicBezTo>
                  <a:cubicBezTo>
                    <a:pt x="600" y="446"/>
                    <a:pt x="599" y="445"/>
                    <a:pt x="599" y="447"/>
                  </a:cubicBezTo>
                  <a:cubicBezTo>
                    <a:pt x="599" y="448"/>
                    <a:pt x="596" y="449"/>
                    <a:pt x="595" y="450"/>
                  </a:cubicBezTo>
                  <a:cubicBezTo>
                    <a:pt x="592" y="452"/>
                    <a:pt x="589" y="458"/>
                    <a:pt x="583" y="460"/>
                  </a:cubicBezTo>
                  <a:cubicBezTo>
                    <a:pt x="580" y="462"/>
                    <a:pt x="579" y="467"/>
                    <a:pt x="574" y="468"/>
                  </a:cubicBezTo>
                  <a:cubicBezTo>
                    <a:pt x="576" y="471"/>
                    <a:pt x="575" y="471"/>
                    <a:pt x="571" y="471"/>
                  </a:cubicBezTo>
                  <a:cubicBezTo>
                    <a:pt x="571" y="473"/>
                    <a:pt x="571" y="473"/>
                    <a:pt x="572" y="474"/>
                  </a:cubicBezTo>
                  <a:cubicBezTo>
                    <a:pt x="572" y="475"/>
                    <a:pt x="569" y="475"/>
                    <a:pt x="569" y="474"/>
                  </a:cubicBezTo>
                  <a:cubicBezTo>
                    <a:pt x="567" y="474"/>
                    <a:pt x="568" y="478"/>
                    <a:pt x="564" y="476"/>
                  </a:cubicBezTo>
                  <a:cubicBezTo>
                    <a:pt x="562" y="477"/>
                    <a:pt x="562" y="480"/>
                    <a:pt x="560" y="479"/>
                  </a:cubicBezTo>
                  <a:cubicBezTo>
                    <a:pt x="559" y="482"/>
                    <a:pt x="561" y="482"/>
                    <a:pt x="561" y="483"/>
                  </a:cubicBezTo>
                  <a:cubicBezTo>
                    <a:pt x="561" y="486"/>
                    <a:pt x="559" y="490"/>
                    <a:pt x="558" y="495"/>
                  </a:cubicBezTo>
                  <a:cubicBezTo>
                    <a:pt x="557" y="501"/>
                    <a:pt x="558" y="508"/>
                    <a:pt x="557" y="510"/>
                  </a:cubicBezTo>
                  <a:cubicBezTo>
                    <a:pt x="557" y="511"/>
                    <a:pt x="554" y="510"/>
                    <a:pt x="554" y="510"/>
                  </a:cubicBezTo>
                  <a:cubicBezTo>
                    <a:pt x="553" y="511"/>
                    <a:pt x="554" y="515"/>
                    <a:pt x="553" y="516"/>
                  </a:cubicBezTo>
                  <a:cubicBezTo>
                    <a:pt x="551" y="517"/>
                    <a:pt x="549" y="516"/>
                    <a:pt x="547" y="517"/>
                  </a:cubicBezTo>
                  <a:cubicBezTo>
                    <a:pt x="546" y="518"/>
                    <a:pt x="546" y="521"/>
                    <a:pt x="543" y="520"/>
                  </a:cubicBezTo>
                  <a:cubicBezTo>
                    <a:pt x="539" y="516"/>
                    <a:pt x="537" y="512"/>
                    <a:pt x="536" y="506"/>
                  </a:cubicBezTo>
                  <a:cubicBezTo>
                    <a:pt x="535" y="505"/>
                    <a:pt x="534" y="504"/>
                    <a:pt x="533" y="503"/>
                  </a:cubicBezTo>
                  <a:cubicBezTo>
                    <a:pt x="532" y="503"/>
                    <a:pt x="532" y="501"/>
                    <a:pt x="530" y="502"/>
                  </a:cubicBezTo>
                  <a:cubicBezTo>
                    <a:pt x="529" y="497"/>
                    <a:pt x="532" y="497"/>
                    <a:pt x="533" y="495"/>
                  </a:cubicBezTo>
                  <a:cubicBezTo>
                    <a:pt x="533" y="492"/>
                    <a:pt x="530" y="491"/>
                    <a:pt x="529" y="489"/>
                  </a:cubicBezTo>
                  <a:cubicBezTo>
                    <a:pt x="527" y="488"/>
                    <a:pt x="527" y="485"/>
                    <a:pt x="524" y="485"/>
                  </a:cubicBezTo>
                  <a:cubicBezTo>
                    <a:pt x="524" y="482"/>
                    <a:pt x="523" y="479"/>
                    <a:pt x="522" y="476"/>
                  </a:cubicBezTo>
                  <a:cubicBezTo>
                    <a:pt x="520" y="474"/>
                    <a:pt x="520" y="464"/>
                    <a:pt x="519" y="457"/>
                  </a:cubicBezTo>
                  <a:cubicBezTo>
                    <a:pt x="518" y="453"/>
                    <a:pt x="517" y="445"/>
                    <a:pt x="516" y="440"/>
                  </a:cubicBezTo>
                  <a:cubicBezTo>
                    <a:pt x="514" y="440"/>
                    <a:pt x="510" y="446"/>
                    <a:pt x="513" y="447"/>
                  </a:cubicBezTo>
                  <a:cubicBezTo>
                    <a:pt x="513" y="451"/>
                    <a:pt x="508" y="447"/>
                    <a:pt x="506" y="447"/>
                  </a:cubicBezTo>
                  <a:cubicBezTo>
                    <a:pt x="505" y="447"/>
                    <a:pt x="504" y="447"/>
                    <a:pt x="503" y="447"/>
                  </a:cubicBezTo>
                  <a:cubicBezTo>
                    <a:pt x="502" y="446"/>
                    <a:pt x="501" y="441"/>
                    <a:pt x="498" y="443"/>
                  </a:cubicBezTo>
                  <a:cubicBezTo>
                    <a:pt x="497" y="440"/>
                    <a:pt x="499" y="440"/>
                    <a:pt x="501" y="440"/>
                  </a:cubicBezTo>
                  <a:cubicBezTo>
                    <a:pt x="499" y="438"/>
                    <a:pt x="500" y="438"/>
                    <a:pt x="501" y="436"/>
                  </a:cubicBezTo>
                  <a:cubicBezTo>
                    <a:pt x="500" y="433"/>
                    <a:pt x="497" y="435"/>
                    <a:pt x="495" y="434"/>
                  </a:cubicBezTo>
                  <a:cubicBezTo>
                    <a:pt x="494" y="434"/>
                    <a:pt x="492" y="427"/>
                    <a:pt x="491" y="432"/>
                  </a:cubicBezTo>
                  <a:cubicBezTo>
                    <a:pt x="488" y="432"/>
                    <a:pt x="489" y="427"/>
                    <a:pt x="489" y="427"/>
                  </a:cubicBezTo>
                  <a:cubicBezTo>
                    <a:pt x="489" y="426"/>
                    <a:pt x="486" y="426"/>
                    <a:pt x="487" y="423"/>
                  </a:cubicBezTo>
                  <a:cubicBezTo>
                    <a:pt x="486" y="422"/>
                    <a:pt x="482" y="424"/>
                    <a:pt x="481" y="423"/>
                  </a:cubicBezTo>
                  <a:cubicBezTo>
                    <a:pt x="481" y="423"/>
                    <a:pt x="481" y="420"/>
                    <a:pt x="481" y="420"/>
                  </a:cubicBezTo>
                  <a:cubicBezTo>
                    <a:pt x="478" y="420"/>
                    <a:pt x="475" y="422"/>
                    <a:pt x="473" y="422"/>
                  </a:cubicBezTo>
                  <a:cubicBezTo>
                    <a:pt x="472" y="422"/>
                    <a:pt x="471" y="422"/>
                    <a:pt x="470" y="422"/>
                  </a:cubicBezTo>
                  <a:cubicBezTo>
                    <a:pt x="468" y="421"/>
                    <a:pt x="467" y="420"/>
                    <a:pt x="467" y="423"/>
                  </a:cubicBezTo>
                  <a:cubicBezTo>
                    <a:pt x="454" y="424"/>
                    <a:pt x="443" y="422"/>
                    <a:pt x="433" y="420"/>
                  </a:cubicBezTo>
                  <a:cubicBezTo>
                    <a:pt x="434" y="417"/>
                    <a:pt x="431" y="418"/>
                    <a:pt x="431" y="416"/>
                  </a:cubicBezTo>
                  <a:cubicBezTo>
                    <a:pt x="430" y="413"/>
                    <a:pt x="424" y="419"/>
                    <a:pt x="428" y="413"/>
                  </a:cubicBezTo>
                  <a:cubicBezTo>
                    <a:pt x="426" y="414"/>
                    <a:pt x="425" y="413"/>
                    <a:pt x="425" y="412"/>
                  </a:cubicBezTo>
                  <a:cubicBezTo>
                    <a:pt x="421" y="414"/>
                    <a:pt x="411" y="412"/>
                    <a:pt x="407" y="411"/>
                  </a:cubicBezTo>
                  <a:cubicBezTo>
                    <a:pt x="405" y="410"/>
                    <a:pt x="404" y="410"/>
                    <a:pt x="404" y="408"/>
                  </a:cubicBezTo>
                  <a:cubicBezTo>
                    <a:pt x="398" y="409"/>
                    <a:pt x="399" y="403"/>
                    <a:pt x="394" y="404"/>
                  </a:cubicBezTo>
                  <a:cubicBezTo>
                    <a:pt x="393" y="398"/>
                    <a:pt x="390" y="395"/>
                    <a:pt x="388" y="391"/>
                  </a:cubicBezTo>
                  <a:cubicBezTo>
                    <a:pt x="376" y="389"/>
                    <a:pt x="376" y="395"/>
                    <a:pt x="377" y="402"/>
                  </a:cubicBezTo>
                  <a:cubicBezTo>
                    <a:pt x="377" y="404"/>
                    <a:pt x="383" y="407"/>
                    <a:pt x="387" y="412"/>
                  </a:cubicBezTo>
                  <a:cubicBezTo>
                    <a:pt x="388" y="413"/>
                    <a:pt x="391" y="421"/>
                    <a:pt x="394" y="419"/>
                  </a:cubicBezTo>
                  <a:cubicBezTo>
                    <a:pt x="393" y="422"/>
                    <a:pt x="397" y="422"/>
                    <a:pt x="395" y="426"/>
                  </a:cubicBezTo>
                  <a:cubicBezTo>
                    <a:pt x="399" y="426"/>
                    <a:pt x="407" y="425"/>
                    <a:pt x="402" y="429"/>
                  </a:cubicBezTo>
                  <a:cubicBezTo>
                    <a:pt x="405" y="430"/>
                    <a:pt x="404" y="427"/>
                    <a:pt x="405" y="426"/>
                  </a:cubicBezTo>
                  <a:cubicBezTo>
                    <a:pt x="407" y="425"/>
                    <a:pt x="411" y="426"/>
                    <a:pt x="411" y="423"/>
                  </a:cubicBezTo>
                  <a:cubicBezTo>
                    <a:pt x="411" y="422"/>
                    <a:pt x="413" y="422"/>
                    <a:pt x="414" y="422"/>
                  </a:cubicBezTo>
                  <a:cubicBezTo>
                    <a:pt x="415" y="421"/>
                    <a:pt x="414" y="420"/>
                    <a:pt x="415" y="419"/>
                  </a:cubicBezTo>
                  <a:cubicBezTo>
                    <a:pt x="417" y="418"/>
                    <a:pt x="421" y="418"/>
                    <a:pt x="423" y="418"/>
                  </a:cubicBezTo>
                  <a:cubicBezTo>
                    <a:pt x="424" y="418"/>
                    <a:pt x="421" y="420"/>
                    <a:pt x="422" y="420"/>
                  </a:cubicBezTo>
                  <a:cubicBezTo>
                    <a:pt x="422" y="421"/>
                    <a:pt x="425" y="420"/>
                    <a:pt x="425" y="420"/>
                  </a:cubicBezTo>
                  <a:cubicBezTo>
                    <a:pt x="426" y="423"/>
                    <a:pt x="425" y="425"/>
                    <a:pt x="426" y="426"/>
                  </a:cubicBezTo>
                  <a:cubicBezTo>
                    <a:pt x="425" y="429"/>
                    <a:pt x="430" y="427"/>
                    <a:pt x="431" y="430"/>
                  </a:cubicBezTo>
                  <a:cubicBezTo>
                    <a:pt x="431" y="434"/>
                    <a:pt x="433" y="431"/>
                    <a:pt x="436" y="433"/>
                  </a:cubicBezTo>
                  <a:cubicBezTo>
                    <a:pt x="438" y="434"/>
                    <a:pt x="437" y="436"/>
                    <a:pt x="440" y="437"/>
                  </a:cubicBezTo>
                  <a:cubicBezTo>
                    <a:pt x="437" y="440"/>
                    <a:pt x="441" y="444"/>
                    <a:pt x="440" y="448"/>
                  </a:cubicBezTo>
                  <a:cubicBezTo>
                    <a:pt x="436" y="448"/>
                    <a:pt x="436" y="448"/>
                    <a:pt x="436" y="448"/>
                  </a:cubicBezTo>
                  <a:cubicBezTo>
                    <a:pt x="438" y="454"/>
                    <a:pt x="433" y="452"/>
                    <a:pt x="433" y="457"/>
                  </a:cubicBezTo>
                  <a:cubicBezTo>
                    <a:pt x="431" y="456"/>
                    <a:pt x="429" y="457"/>
                    <a:pt x="429" y="460"/>
                  </a:cubicBezTo>
                  <a:cubicBezTo>
                    <a:pt x="423" y="460"/>
                    <a:pt x="423" y="460"/>
                    <a:pt x="423" y="460"/>
                  </a:cubicBezTo>
                  <a:cubicBezTo>
                    <a:pt x="421" y="460"/>
                    <a:pt x="423" y="462"/>
                    <a:pt x="422" y="464"/>
                  </a:cubicBezTo>
                  <a:cubicBezTo>
                    <a:pt x="422" y="464"/>
                    <a:pt x="420" y="464"/>
                    <a:pt x="419" y="464"/>
                  </a:cubicBezTo>
                  <a:cubicBezTo>
                    <a:pt x="419" y="464"/>
                    <a:pt x="420" y="467"/>
                    <a:pt x="419" y="468"/>
                  </a:cubicBezTo>
                  <a:cubicBezTo>
                    <a:pt x="416" y="468"/>
                    <a:pt x="415" y="468"/>
                    <a:pt x="415" y="471"/>
                  </a:cubicBezTo>
                  <a:cubicBezTo>
                    <a:pt x="412" y="471"/>
                    <a:pt x="411" y="471"/>
                    <a:pt x="409" y="472"/>
                  </a:cubicBezTo>
                  <a:cubicBezTo>
                    <a:pt x="407" y="474"/>
                    <a:pt x="408" y="474"/>
                    <a:pt x="404" y="475"/>
                  </a:cubicBezTo>
                  <a:cubicBezTo>
                    <a:pt x="402" y="475"/>
                    <a:pt x="395" y="478"/>
                    <a:pt x="395" y="482"/>
                  </a:cubicBezTo>
                  <a:cubicBezTo>
                    <a:pt x="394" y="483"/>
                    <a:pt x="391" y="481"/>
                    <a:pt x="390" y="482"/>
                  </a:cubicBezTo>
                  <a:cubicBezTo>
                    <a:pt x="388" y="483"/>
                    <a:pt x="389" y="484"/>
                    <a:pt x="388" y="485"/>
                  </a:cubicBezTo>
                  <a:cubicBezTo>
                    <a:pt x="388" y="485"/>
                    <a:pt x="386" y="485"/>
                    <a:pt x="386" y="485"/>
                  </a:cubicBezTo>
                  <a:cubicBezTo>
                    <a:pt x="386" y="485"/>
                    <a:pt x="382" y="486"/>
                    <a:pt x="381" y="486"/>
                  </a:cubicBezTo>
                  <a:cubicBezTo>
                    <a:pt x="379" y="489"/>
                    <a:pt x="368" y="488"/>
                    <a:pt x="363" y="491"/>
                  </a:cubicBezTo>
                  <a:cubicBezTo>
                    <a:pt x="359" y="491"/>
                    <a:pt x="367" y="493"/>
                    <a:pt x="360" y="493"/>
                  </a:cubicBezTo>
                  <a:cubicBezTo>
                    <a:pt x="360" y="493"/>
                    <a:pt x="358" y="493"/>
                    <a:pt x="358" y="493"/>
                  </a:cubicBezTo>
                  <a:cubicBezTo>
                    <a:pt x="356" y="494"/>
                    <a:pt x="356" y="497"/>
                    <a:pt x="353" y="496"/>
                  </a:cubicBezTo>
                  <a:cubicBezTo>
                    <a:pt x="355" y="493"/>
                    <a:pt x="351" y="494"/>
                    <a:pt x="351" y="493"/>
                  </a:cubicBezTo>
                  <a:cubicBezTo>
                    <a:pt x="350" y="492"/>
                    <a:pt x="352" y="487"/>
                    <a:pt x="348" y="488"/>
                  </a:cubicBezTo>
                  <a:cubicBezTo>
                    <a:pt x="347" y="485"/>
                    <a:pt x="349" y="485"/>
                    <a:pt x="349" y="483"/>
                  </a:cubicBezTo>
                  <a:cubicBezTo>
                    <a:pt x="348" y="482"/>
                    <a:pt x="345" y="481"/>
                    <a:pt x="348" y="481"/>
                  </a:cubicBezTo>
                  <a:cubicBezTo>
                    <a:pt x="347" y="479"/>
                    <a:pt x="346" y="478"/>
                    <a:pt x="344" y="478"/>
                  </a:cubicBezTo>
                  <a:cubicBezTo>
                    <a:pt x="345" y="474"/>
                    <a:pt x="341" y="470"/>
                    <a:pt x="344" y="469"/>
                  </a:cubicBezTo>
                  <a:cubicBezTo>
                    <a:pt x="344" y="468"/>
                    <a:pt x="341" y="469"/>
                    <a:pt x="341" y="468"/>
                  </a:cubicBezTo>
                  <a:cubicBezTo>
                    <a:pt x="339" y="467"/>
                    <a:pt x="340" y="463"/>
                    <a:pt x="341" y="464"/>
                  </a:cubicBezTo>
                  <a:cubicBezTo>
                    <a:pt x="340" y="463"/>
                    <a:pt x="339" y="462"/>
                    <a:pt x="338" y="461"/>
                  </a:cubicBezTo>
                  <a:cubicBezTo>
                    <a:pt x="337" y="460"/>
                    <a:pt x="338" y="460"/>
                    <a:pt x="337" y="460"/>
                  </a:cubicBezTo>
                  <a:cubicBezTo>
                    <a:pt x="336" y="460"/>
                    <a:pt x="334" y="455"/>
                    <a:pt x="334" y="455"/>
                  </a:cubicBezTo>
                  <a:cubicBezTo>
                    <a:pt x="334" y="455"/>
                    <a:pt x="334" y="457"/>
                    <a:pt x="334" y="457"/>
                  </a:cubicBezTo>
                  <a:cubicBezTo>
                    <a:pt x="331" y="455"/>
                    <a:pt x="331" y="450"/>
                    <a:pt x="327" y="450"/>
                  </a:cubicBezTo>
                  <a:cubicBezTo>
                    <a:pt x="330" y="444"/>
                    <a:pt x="323" y="443"/>
                    <a:pt x="324" y="436"/>
                  </a:cubicBezTo>
                  <a:cubicBezTo>
                    <a:pt x="324" y="434"/>
                    <a:pt x="321" y="435"/>
                    <a:pt x="321" y="433"/>
                  </a:cubicBezTo>
                  <a:cubicBezTo>
                    <a:pt x="321" y="430"/>
                    <a:pt x="316" y="432"/>
                    <a:pt x="316" y="430"/>
                  </a:cubicBezTo>
                  <a:cubicBezTo>
                    <a:pt x="317" y="428"/>
                    <a:pt x="317" y="427"/>
                    <a:pt x="314" y="427"/>
                  </a:cubicBezTo>
                  <a:cubicBezTo>
                    <a:pt x="316" y="425"/>
                    <a:pt x="315" y="424"/>
                    <a:pt x="314" y="420"/>
                  </a:cubicBezTo>
                  <a:cubicBezTo>
                    <a:pt x="314" y="420"/>
                    <a:pt x="314" y="418"/>
                    <a:pt x="314" y="418"/>
                  </a:cubicBezTo>
                  <a:cubicBezTo>
                    <a:pt x="314" y="417"/>
                    <a:pt x="313" y="418"/>
                    <a:pt x="313" y="418"/>
                  </a:cubicBezTo>
                  <a:cubicBezTo>
                    <a:pt x="312" y="414"/>
                    <a:pt x="315" y="415"/>
                    <a:pt x="313" y="412"/>
                  </a:cubicBezTo>
                  <a:cubicBezTo>
                    <a:pt x="311" y="410"/>
                    <a:pt x="310" y="419"/>
                    <a:pt x="310" y="412"/>
                  </a:cubicBezTo>
                  <a:cubicBezTo>
                    <a:pt x="310" y="407"/>
                    <a:pt x="305" y="403"/>
                    <a:pt x="300" y="398"/>
                  </a:cubicBezTo>
                  <a:cubicBezTo>
                    <a:pt x="296" y="401"/>
                    <a:pt x="299" y="402"/>
                    <a:pt x="297" y="406"/>
                  </a:cubicBezTo>
                  <a:cubicBezTo>
                    <a:pt x="294" y="407"/>
                    <a:pt x="295" y="404"/>
                    <a:pt x="293" y="404"/>
                  </a:cubicBezTo>
                  <a:cubicBezTo>
                    <a:pt x="291" y="404"/>
                    <a:pt x="291" y="402"/>
                    <a:pt x="289" y="402"/>
                  </a:cubicBezTo>
                  <a:cubicBezTo>
                    <a:pt x="292" y="404"/>
                    <a:pt x="290" y="411"/>
                    <a:pt x="294" y="411"/>
                  </a:cubicBezTo>
                  <a:cubicBezTo>
                    <a:pt x="293" y="414"/>
                    <a:pt x="295" y="418"/>
                    <a:pt x="297" y="423"/>
                  </a:cubicBezTo>
                  <a:cubicBezTo>
                    <a:pt x="297" y="424"/>
                    <a:pt x="297" y="426"/>
                    <a:pt x="297" y="426"/>
                  </a:cubicBezTo>
                  <a:cubicBezTo>
                    <a:pt x="299" y="427"/>
                    <a:pt x="300" y="434"/>
                    <a:pt x="301" y="437"/>
                  </a:cubicBezTo>
                  <a:cubicBezTo>
                    <a:pt x="307" y="437"/>
                    <a:pt x="307" y="437"/>
                    <a:pt x="307" y="437"/>
                  </a:cubicBezTo>
                  <a:cubicBezTo>
                    <a:pt x="306" y="438"/>
                    <a:pt x="306" y="439"/>
                    <a:pt x="306" y="441"/>
                  </a:cubicBezTo>
                  <a:cubicBezTo>
                    <a:pt x="307" y="442"/>
                    <a:pt x="308" y="441"/>
                    <a:pt x="308" y="440"/>
                  </a:cubicBezTo>
                  <a:cubicBezTo>
                    <a:pt x="311" y="442"/>
                    <a:pt x="310" y="444"/>
                    <a:pt x="311" y="447"/>
                  </a:cubicBezTo>
                  <a:cubicBezTo>
                    <a:pt x="312" y="448"/>
                    <a:pt x="314" y="448"/>
                    <a:pt x="314" y="448"/>
                  </a:cubicBezTo>
                  <a:cubicBezTo>
                    <a:pt x="314" y="449"/>
                    <a:pt x="314" y="451"/>
                    <a:pt x="314" y="451"/>
                  </a:cubicBezTo>
                  <a:cubicBezTo>
                    <a:pt x="314" y="451"/>
                    <a:pt x="315" y="451"/>
                    <a:pt x="316" y="451"/>
                  </a:cubicBezTo>
                  <a:cubicBezTo>
                    <a:pt x="316" y="453"/>
                    <a:pt x="314" y="454"/>
                    <a:pt x="314" y="454"/>
                  </a:cubicBezTo>
                  <a:cubicBezTo>
                    <a:pt x="315" y="456"/>
                    <a:pt x="316" y="456"/>
                    <a:pt x="317" y="457"/>
                  </a:cubicBezTo>
                  <a:cubicBezTo>
                    <a:pt x="317" y="457"/>
                    <a:pt x="316" y="459"/>
                    <a:pt x="317" y="460"/>
                  </a:cubicBezTo>
                  <a:cubicBezTo>
                    <a:pt x="317" y="460"/>
                    <a:pt x="318" y="460"/>
                    <a:pt x="318" y="460"/>
                  </a:cubicBezTo>
                  <a:cubicBezTo>
                    <a:pt x="319" y="461"/>
                    <a:pt x="316" y="466"/>
                    <a:pt x="321" y="465"/>
                  </a:cubicBezTo>
                  <a:cubicBezTo>
                    <a:pt x="321" y="468"/>
                    <a:pt x="321" y="471"/>
                    <a:pt x="323" y="474"/>
                  </a:cubicBezTo>
                  <a:cubicBezTo>
                    <a:pt x="323" y="475"/>
                    <a:pt x="325" y="476"/>
                    <a:pt x="325" y="476"/>
                  </a:cubicBezTo>
                  <a:cubicBezTo>
                    <a:pt x="326" y="477"/>
                    <a:pt x="326" y="480"/>
                    <a:pt x="327" y="481"/>
                  </a:cubicBezTo>
                  <a:cubicBezTo>
                    <a:pt x="327" y="481"/>
                    <a:pt x="329" y="481"/>
                    <a:pt x="330" y="482"/>
                  </a:cubicBezTo>
                  <a:cubicBezTo>
                    <a:pt x="331" y="484"/>
                    <a:pt x="328" y="486"/>
                    <a:pt x="331" y="486"/>
                  </a:cubicBezTo>
                  <a:cubicBezTo>
                    <a:pt x="333" y="486"/>
                    <a:pt x="332" y="490"/>
                    <a:pt x="332" y="492"/>
                  </a:cubicBezTo>
                  <a:cubicBezTo>
                    <a:pt x="338" y="489"/>
                    <a:pt x="337" y="495"/>
                    <a:pt x="344" y="493"/>
                  </a:cubicBezTo>
                  <a:cubicBezTo>
                    <a:pt x="344" y="497"/>
                    <a:pt x="346" y="499"/>
                    <a:pt x="346" y="503"/>
                  </a:cubicBezTo>
                  <a:cubicBezTo>
                    <a:pt x="351" y="511"/>
                    <a:pt x="368" y="509"/>
                    <a:pt x="379" y="507"/>
                  </a:cubicBezTo>
                  <a:cubicBezTo>
                    <a:pt x="380" y="508"/>
                    <a:pt x="379" y="505"/>
                    <a:pt x="380" y="505"/>
                  </a:cubicBezTo>
                  <a:cubicBezTo>
                    <a:pt x="383" y="503"/>
                    <a:pt x="390" y="507"/>
                    <a:pt x="388" y="502"/>
                  </a:cubicBezTo>
                  <a:cubicBezTo>
                    <a:pt x="391" y="503"/>
                    <a:pt x="391" y="506"/>
                    <a:pt x="390" y="509"/>
                  </a:cubicBezTo>
                  <a:cubicBezTo>
                    <a:pt x="390" y="509"/>
                    <a:pt x="388" y="510"/>
                    <a:pt x="388" y="510"/>
                  </a:cubicBezTo>
                  <a:cubicBezTo>
                    <a:pt x="388" y="513"/>
                    <a:pt x="389" y="516"/>
                    <a:pt x="388" y="519"/>
                  </a:cubicBezTo>
                  <a:cubicBezTo>
                    <a:pt x="388" y="519"/>
                    <a:pt x="386" y="518"/>
                    <a:pt x="386" y="519"/>
                  </a:cubicBezTo>
                  <a:cubicBezTo>
                    <a:pt x="385" y="519"/>
                    <a:pt x="385" y="525"/>
                    <a:pt x="384" y="527"/>
                  </a:cubicBezTo>
                  <a:cubicBezTo>
                    <a:pt x="384" y="528"/>
                    <a:pt x="380" y="529"/>
                    <a:pt x="381" y="534"/>
                  </a:cubicBezTo>
                  <a:cubicBezTo>
                    <a:pt x="377" y="534"/>
                    <a:pt x="380" y="542"/>
                    <a:pt x="374" y="541"/>
                  </a:cubicBezTo>
                  <a:cubicBezTo>
                    <a:pt x="375" y="545"/>
                    <a:pt x="373" y="546"/>
                    <a:pt x="373" y="549"/>
                  </a:cubicBezTo>
                  <a:cubicBezTo>
                    <a:pt x="368" y="548"/>
                    <a:pt x="371" y="555"/>
                    <a:pt x="366" y="554"/>
                  </a:cubicBezTo>
                  <a:cubicBezTo>
                    <a:pt x="366" y="558"/>
                    <a:pt x="366" y="558"/>
                    <a:pt x="366" y="558"/>
                  </a:cubicBezTo>
                  <a:cubicBezTo>
                    <a:pt x="365" y="558"/>
                    <a:pt x="364" y="556"/>
                    <a:pt x="363" y="556"/>
                  </a:cubicBezTo>
                  <a:cubicBezTo>
                    <a:pt x="360" y="558"/>
                    <a:pt x="362" y="559"/>
                    <a:pt x="358" y="561"/>
                  </a:cubicBezTo>
                  <a:cubicBezTo>
                    <a:pt x="358" y="561"/>
                    <a:pt x="353" y="562"/>
                    <a:pt x="353" y="562"/>
                  </a:cubicBezTo>
                  <a:cubicBezTo>
                    <a:pt x="353" y="562"/>
                    <a:pt x="354" y="563"/>
                    <a:pt x="353" y="563"/>
                  </a:cubicBezTo>
                  <a:cubicBezTo>
                    <a:pt x="352" y="564"/>
                    <a:pt x="349" y="565"/>
                    <a:pt x="348" y="566"/>
                  </a:cubicBezTo>
                  <a:cubicBezTo>
                    <a:pt x="344" y="569"/>
                    <a:pt x="343" y="573"/>
                    <a:pt x="338" y="573"/>
                  </a:cubicBezTo>
                  <a:cubicBezTo>
                    <a:pt x="339" y="577"/>
                    <a:pt x="336" y="577"/>
                    <a:pt x="337" y="580"/>
                  </a:cubicBezTo>
                  <a:cubicBezTo>
                    <a:pt x="335" y="582"/>
                    <a:pt x="334" y="581"/>
                    <a:pt x="332" y="580"/>
                  </a:cubicBezTo>
                  <a:cubicBezTo>
                    <a:pt x="333" y="582"/>
                    <a:pt x="330" y="584"/>
                    <a:pt x="331" y="584"/>
                  </a:cubicBezTo>
                  <a:cubicBezTo>
                    <a:pt x="334" y="587"/>
                    <a:pt x="330" y="585"/>
                    <a:pt x="330" y="589"/>
                  </a:cubicBezTo>
                  <a:cubicBezTo>
                    <a:pt x="329" y="591"/>
                    <a:pt x="327" y="589"/>
                    <a:pt x="327" y="590"/>
                  </a:cubicBezTo>
                  <a:cubicBezTo>
                    <a:pt x="326" y="591"/>
                    <a:pt x="327" y="592"/>
                    <a:pt x="327" y="593"/>
                  </a:cubicBezTo>
                  <a:cubicBezTo>
                    <a:pt x="326" y="594"/>
                    <a:pt x="323" y="605"/>
                    <a:pt x="324" y="608"/>
                  </a:cubicBezTo>
                  <a:cubicBezTo>
                    <a:pt x="324" y="611"/>
                    <a:pt x="325" y="612"/>
                    <a:pt x="327" y="614"/>
                  </a:cubicBezTo>
                  <a:cubicBezTo>
                    <a:pt x="327" y="618"/>
                    <a:pt x="326" y="619"/>
                    <a:pt x="327" y="622"/>
                  </a:cubicBezTo>
                  <a:cubicBezTo>
                    <a:pt x="327" y="623"/>
                    <a:pt x="328" y="628"/>
                    <a:pt x="330" y="628"/>
                  </a:cubicBezTo>
                  <a:cubicBezTo>
                    <a:pt x="334" y="628"/>
                    <a:pt x="325" y="634"/>
                    <a:pt x="332" y="635"/>
                  </a:cubicBezTo>
                  <a:cubicBezTo>
                    <a:pt x="332" y="642"/>
                    <a:pt x="333" y="647"/>
                    <a:pt x="332" y="653"/>
                  </a:cubicBezTo>
                  <a:cubicBezTo>
                    <a:pt x="332" y="657"/>
                    <a:pt x="328" y="661"/>
                    <a:pt x="328" y="664"/>
                  </a:cubicBezTo>
                  <a:cubicBezTo>
                    <a:pt x="325" y="665"/>
                    <a:pt x="320" y="668"/>
                    <a:pt x="318" y="670"/>
                  </a:cubicBezTo>
                  <a:cubicBezTo>
                    <a:pt x="317" y="671"/>
                    <a:pt x="317" y="671"/>
                    <a:pt x="318" y="671"/>
                  </a:cubicBezTo>
                  <a:cubicBezTo>
                    <a:pt x="318" y="673"/>
                    <a:pt x="316" y="672"/>
                    <a:pt x="314" y="673"/>
                  </a:cubicBezTo>
                  <a:cubicBezTo>
                    <a:pt x="313" y="673"/>
                    <a:pt x="314" y="675"/>
                    <a:pt x="313" y="676"/>
                  </a:cubicBezTo>
                  <a:cubicBezTo>
                    <a:pt x="312" y="676"/>
                    <a:pt x="310" y="673"/>
                    <a:pt x="310" y="676"/>
                  </a:cubicBezTo>
                  <a:cubicBezTo>
                    <a:pt x="310" y="677"/>
                    <a:pt x="308" y="676"/>
                    <a:pt x="307" y="677"/>
                  </a:cubicBezTo>
                  <a:cubicBezTo>
                    <a:pt x="305" y="678"/>
                    <a:pt x="305" y="682"/>
                    <a:pt x="301" y="681"/>
                  </a:cubicBezTo>
                  <a:cubicBezTo>
                    <a:pt x="300" y="689"/>
                    <a:pt x="301" y="701"/>
                    <a:pt x="303" y="712"/>
                  </a:cubicBezTo>
                  <a:cubicBezTo>
                    <a:pt x="302" y="713"/>
                    <a:pt x="300" y="714"/>
                    <a:pt x="300" y="712"/>
                  </a:cubicBezTo>
                  <a:cubicBezTo>
                    <a:pt x="298" y="712"/>
                    <a:pt x="299" y="714"/>
                    <a:pt x="299" y="715"/>
                  </a:cubicBezTo>
                  <a:cubicBezTo>
                    <a:pt x="297" y="716"/>
                    <a:pt x="295" y="714"/>
                    <a:pt x="294" y="716"/>
                  </a:cubicBezTo>
                  <a:cubicBezTo>
                    <a:pt x="294" y="718"/>
                    <a:pt x="289" y="718"/>
                    <a:pt x="287" y="721"/>
                  </a:cubicBezTo>
                  <a:cubicBezTo>
                    <a:pt x="287" y="729"/>
                    <a:pt x="287" y="729"/>
                    <a:pt x="287" y="729"/>
                  </a:cubicBezTo>
                  <a:cubicBezTo>
                    <a:pt x="284" y="729"/>
                    <a:pt x="286" y="734"/>
                    <a:pt x="285" y="736"/>
                  </a:cubicBezTo>
                  <a:cubicBezTo>
                    <a:pt x="284" y="737"/>
                    <a:pt x="282" y="737"/>
                    <a:pt x="282" y="737"/>
                  </a:cubicBezTo>
                  <a:cubicBezTo>
                    <a:pt x="281" y="740"/>
                    <a:pt x="281" y="742"/>
                    <a:pt x="279" y="744"/>
                  </a:cubicBezTo>
                  <a:cubicBezTo>
                    <a:pt x="279" y="745"/>
                    <a:pt x="279" y="747"/>
                    <a:pt x="279" y="747"/>
                  </a:cubicBezTo>
                  <a:cubicBezTo>
                    <a:pt x="279" y="748"/>
                    <a:pt x="276" y="747"/>
                    <a:pt x="276" y="747"/>
                  </a:cubicBezTo>
                  <a:cubicBezTo>
                    <a:pt x="276" y="748"/>
                    <a:pt x="277" y="751"/>
                    <a:pt x="276" y="751"/>
                  </a:cubicBezTo>
                  <a:cubicBezTo>
                    <a:pt x="276" y="752"/>
                    <a:pt x="274" y="751"/>
                    <a:pt x="273" y="751"/>
                  </a:cubicBezTo>
                  <a:cubicBezTo>
                    <a:pt x="273" y="752"/>
                    <a:pt x="274" y="754"/>
                    <a:pt x="273" y="754"/>
                  </a:cubicBezTo>
                  <a:cubicBezTo>
                    <a:pt x="273" y="755"/>
                    <a:pt x="271" y="754"/>
                    <a:pt x="271" y="754"/>
                  </a:cubicBezTo>
                  <a:cubicBezTo>
                    <a:pt x="270" y="755"/>
                    <a:pt x="268" y="757"/>
                    <a:pt x="268" y="758"/>
                  </a:cubicBezTo>
                  <a:cubicBezTo>
                    <a:pt x="268" y="760"/>
                    <a:pt x="266" y="759"/>
                    <a:pt x="265" y="760"/>
                  </a:cubicBezTo>
                  <a:cubicBezTo>
                    <a:pt x="265" y="760"/>
                    <a:pt x="265" y="762"/>
                    <a:pt x="265" y="763"/>
                  </a:cubicBezTo>
                  <a:cubicBezTo>
                    <a:pt x="264" y="763"/>
                    <a:pt x="263" y="762"/>
                    <a:pt x="262" y="763"/>
                  </a:cubicBezTo>
                  <a:cubicBezTo>
                    <a:pt x="261" y="763"/>
                    <a:pt x="260" y="765"/>
                    <a:pt x="259" y="765"/>
                  </a:cubicBezTo>
                  <a:cubicBezTo>
                    <a:pt x="259" y="766"/>
                    <a:pt x="257" y="768"/>
                    <a:pt x="257" y="768"/>
                  </a:cubicBezTo>
                  <a:cubicBezTo>
                    <a:pt x="256" y="769"/>
                    <a:pt x="252" y="770"/>
                    <a:pt x="252" y="770"/>
                  </a:cubicBezTo>
                  <a:cubicBezTo>
                    <a:pt x="251" y="769"/>
                    <a:pt x="251" y="769"/>
                    <a:pt x="250" y="770"/>
                  </a:cubicBezTo>
                  <a:cubicBezTo>
                    <a:pt x="248" y="771"/>
                    <a:pt x="247" y="770"/>
                    <a:pt x="244" y="771"/>
                  </a:cubicBezTo>
                  <a:cubicBezTo>
                    <a:pt x="243" y="771"/>
                    <a:pt x="234" y="775"/>
                    <a:pt x="231" y="771"/>
                  </a:cubicBezTo>
                  <a:cubicBezTo>
                    <a:pt x="229" y="771"/>
                    <a:pt x="231" y="773"/>
                    <a:pt x="231" y="772"/>
                  </a:cubicBezTo>
                  <a:cubicBezTo>
                    <a:pt x="229" y="776"/>
                    <a:pt x="226" y="773"/>
                    <a:pt x="222" y="774"/>
                  </a:cubicBezTo>
                  <a:cubicBezTo>
                    <a:pt x="220" y="774"/>
                    <a:pt x="221" y="775"/>
                    <a:pt x="222" y="775"/>
                  </a:cubicBezTo>
                  <a:cubicBezTo>
                    <a:pt x="220" y="777"/>
                    <a:pt x="213" y="774"/>
                    <a:pt x="209" y="774"/>
                  </a:cubicBezTo>
                  <a:cubicBezTo>
                    <a:pt x="209" y="767"/>
                    <a:pt x="203" y="763"/>
                    <a:pt x="206" y="757"/>
                  </a:cubicBezTo>
                  <a:cubicBezTo>
                    <a:pt x="203" y="754"/>
                    <a:pt x="200" y="752"/>
                    <a:pt x="200" y="746"/>
                  </a:cubicBezTo>
                  <a:cubicBezTo>
                    <a:pt x="196" y="750"/>
                    <a:pt x="200" y="748"/>
                    <a:pt x="198" y="742"/>
                  </a:cubicBezTo>
                  <a:cubicBezTo>
                    <a:pt x="196" y="735"/>
                    <a:pt x="187" y="730"/>
                    <a:pt x="189" y="722"/>
                  </a:cubicBezTo>
                  <a:cubicBezTo>
                    <a:pt x="188" y="721"/>
                    <a:pt x="188" y="725"/>
                    <a:pt x="188" y="725"/>
                  </a:cubicBezTo>
                  <a:cubicBezTo>
                    <a:pt x="185" y="724"/>
                    <a:pt x="188" y="715"/>
                    <a:pt x="185" y="719"/>
                  </a:cubicBezTo>
                  <a:cubicBezTo>
                    <a:pt x="183" y="717"/>
                    <a:pt x="183" y="712"/>
                    <a:pt x="184" y="709"/>
                  </a:cubicBezTo>
                  <a:cubicBezTo>
                    <a:pt x="184" y="705"/>
                    <a:pt x="185" y="702"/>
                    <a:pt x="182" y="697"/>
                  </a:cubicBezTo>
                  <a:cubicBezTo>
                    <a:pt x="183" y="695"/>
                    <a:pt x="179" y="696"/>
                    <a:pt x="178" y="695"/>
                  </a:cubicBezTo>
                  <a:cubicBezTo>
                    <a:pt x="177" y="694"/>
                    <a:pt x="182" y="691"/>
                    <a:pt x="175" y="693"/>
                  </a:cubicBezTo>
                  <a:cubicBezTo>
                    <a:pt x="175" y="692"/>
                    <a:pt x="176" y="689"/>
                    <a:pt x="175" y="688"/>
                  </a:cubicBezTo>
                  <a:cubicBezTo>
                    <a:pt x="175" y="688"/>
                    <a:pt x="173" y="689"/>
                    <a:pt x="172" y="688"/>
                  </a:cubicBezTo>
                  <a:cubicBezTo>
                    <a:pt x="172" y="688"/>
                    <a:pt x="176" y="683"/>
                    <a:pt x="171" y="684"/>
                  </a:cubicBezTo>
                  <a:cubicBezTo>
                    <a:pt x="171" y="682"/>
                    <a:pt x="173" y="681"/>
                    <a:pt x="172" y="678"/>
                  </a:cubicBezTo>
                  <a:cubicBezTo>
                    <a:pt x="170" y="677"/>
                    <a:pt x="173" y="672"/>
                    <a:pt x="168" y="673"/>
                  </a:cubicBezTo>
                  <a:cubicBezTo>
                    <a:pt x="168" y="660"/>
                    <a:pt x="169" y="656"/>
                    <a:pt x="175" y="648"/>
                  </a:cubicBezTo>
                  <a:cubicBezTo>
                    <a:pt x="174" y="646"/>
                    <a:pt x="177" y="640"/>
                    <a:pt x="174" y="641"/>
                  </a:cubicBezTo>
                  <a:cubicBezTo>
                    <a:pt x="174" y="638"/>
                    <a:pt x="177" y="640"/>
                    <a:pt x="178" y="639"/>
                  </a:cubicBezTo>
                  <a:cubicBezTo>
                    <a:pt x="179" y="639"/>
                    <a:pt x="178" y="636"/>
                    <a:pt x="179" y="636"/>
                  </a:cubicBezTo>
                  <a:cubicBezTo>
                    <a:pt x="179" y="634"/>
                    <a:pt x="178" y="621"/>
                    <a:pt x="177" y="625"/>
                  </a:cubicBezTo>
                  <a:cubicBezTo>
                    <a:pt x="174" y="623"/>
                    <a:pt x="175" y="619"/>
                    <a:pt x="175" y="617"/>
                  </a:cubicBezTo>
                  <a:cubicBezTo>
                    <a:pt x="175" y="613"/>
                    <a:pt x="176" y="610"/>
                    <a:pt x="175" y="607"/>
                  </a:cubicBezTo>
                  <a:cubicBezTo>
                    <a:pt x="175" y="605"/>
                    <a:pt x="173" y="606"/>
                    <a:pt x="172" y="606"/>
                  </a:cubicBezTo>
                  <a:cubicBezTo>
                    <a:pt x="172" y="605"/>
                    <a:pt x="174" y="604"/>
                    <a:pt x="174" y="603"/>
                  </a:cubicBezTo>
                  <a:cubicBezTo>
                    <a:pt x="174" y="603"/>
                    <a:pt x="172" y="602"/>
                    <a:pt x="172" y="601"/>
                  </a:cubicBezTo>
                  <a:cubicBezTo>
                    <a:pt x="172" y="598"/>
                    <a:pt x="171" y="599"/>
                    <a:pt x="170" y="597"/>
                  </a:cubicBezTo>
                  <a:cubicBezTo>
                    <a:pt x="169" y="597"/>
                    <a:pt x="170" y="595"/>
                    <a:pt x="170" y="594"/>
                  </a:cubicBezTo>
                  <a:cubicBezTo>
                    <a:pt x="169" y="594"/>
                    <a:pt x="166" y="594"/>
                    <a:pt x="167" y="593"/>
                  </a:cubicBezTo>
                  <a:cubicBezTo>
                    <a:pt x="167" y="593"/>
                    <a:pt x="168" y="593"/>
                    <a:pt x="168" y="593"/>
                  </a:cubicBezTo>
                  <a:cubicBezTo>
                    <a:pt x="166" y="590"/>
                    <a:pt x="165" y="589"/>
                    <a:pt x="161" y="587"/>
                  </a:cubicBezTo>
                  <a:cubicBezTo>
                    <a:pt x="160" y="587"/>
                    <a:pt x="161" y="586"/>
                    <a:pt x="160" y="586"/>
                  </a:cubicBezTo>
                  <a:cubicBezTo>
                    <a:pt x="158" y="586"/>
                    <a:pt x="158" y="582"/>
                    <a:pt x="156" y="583"/>
                  </a:cubicBezTo>
                  <a:cubicBezTo>
                    <a:pt x="153" y="571"/>
                    <a:pt x="156" y="561"/>
                    <a:pt x="156" y="548"/>
                  </a:cubicBezTo>
                  <a:cubicBezTo>
                    <a:pt x="155" y="545"/>
                    <a:pt x="152" y="550"/>
                    <a:pt x="153" y="544"/>
                  </a:cubicBezTo>
                  <a:cubicBezTo>
                    <a:pt x="145" y="544"/>
                    <a:pt x="138" y="543"/>
                    <a:pt x="133" y="541"/>
                  </a:cubicBezTo>
                  <a:cubicBezTo>
                    <a:pt x="135" y="533"/>
                    <a:pt x="129" y="542"/>
                    <a:pt x="130" y="534"/>
                  </a:cubicBezTo>
                  <a:cubicBezTo>
                    <a:pt x="124" y="532"/>
                    <a:pt x="123" y="531"/>
                    <a:pt x="115" y="533"/>
                  </a:cubicBezTo>
                  <a:cubicBezTo>
                    <a:pt x="114" y="533"/>
                    <a:pt x="111" y="533"/>
                    <a:pt x="109" y="534"/>
                  </a:cubicBezTo>
                  <a:cubicBezTo>
                    <a:pt x="109" y="534"/>
                    <a:pt x="105" y="536"/>
                    <a:pt x="101" y="535"/>
                  </a:cubicBezTo>
                  <a:cubicBezTo>
                    <a:pt x="103" y="539"/>
                    <a:pt x="105" y="537"/>
                    <a:pt x="98" y="538"/>
                  </a:cubicBezTo>
                  <a:cubicBezTo>
                    <a:pt x="93" y="539"/>
                    <a:pt x="90" y="541"/>
                    <a:pt x="83" y="541"/>
                  </a:cubicBezTo>
                  <a:cubicBezTo>
                    <a:pt x="80" y="541"/>
                    <a:pt x="80" y="540"/>
                    <a:pt x="78" y="540"/>
                  </a:cubicBezTo>
                  <a:cubicBezTo>
                    <a:pt x="69" y="539"/>
                    <a:pt x="60" y="544"/>
                    <a:pt x="52" y="542"/>
                  </a:cubicBezTo>
                  <a:cubicBezTo>
                    <a:pt x="52" y="538"/>
                    <a:pt x="47" y="539"/>
                    <a:pt x="45" y="538"/>
                  </a:cubicBezTo>
                  <a:cubicBezTo>
                    <a:pt x="44" y="538"/>
                    <a:pt x="45" y="536"/>
                    <a:pt x="45" y="535"/>
                  </a:cubicBezTo>
                  <a:cubicBezTo>
                    <a:pt x="44" y="535"/>
                    <a:pt x="41" y="536"/>
                    <a:pt x="41" y="535"/>
                  </a:cubicBezTo>
                  <a:cubicBezTo>
                    <a:pt x="40" y="535"/>
                    <a:pt x="41" y="533"/>
                    <a:pt x="41" y="533"/>
                  </a:cubicBezTo>
                  <a:cubicBezTo>
                    <a:pt x="39" y="532"/>
                    <a:pt x="38" y="533"/>
                    <a:pt x="38" y="531"/>
                  </a:cubicBezTo>
                  <a:cubicBezTo>
                    <a:pt x="38" y="531"/>
                    <a:pt x="35" y="529"/>
                    <a:pt x="35" y="528"/>
                  </a:cubicBezTo>
                  <a:cubicBezTo>
                    <a:pt x="34" y="528"/>
                    <a:pt x="35" y="527"/>
                    <a:pt x="34" y="527"/>
                  </a:cubicBezTo>
                  <a:cubicBezTo>
                    <a:pt x="32" y="527"/>
                    <a:pt x="33" y="525"/>
                    <a:pt x="32" y="524"/>
                  </a:cubicBezTo>
                  <a:cubicBezTo>
                    <a:pt x="31" y="523"/>
                    <a:pt x="30" y="524"/>
                    <a:pt x="29" y="523"/>
                  </a:cubicBezTo>
                  <a:cubicBezTo>
                    <a:pt x="29" y="522"/>
                    <a:pt x="30" y="521"/>
                    <a:pt x="29" y="520"/>
                  </a:cubicBezTo>
                  <a:cubicBezTo>
                    <a:pt x="28" y="519"/>
                    <a:pt x="26" y="521"/>
                    <a:pt x="26" y="519"/>
                  </a:cubicBezTo>
                  <a:cubicBezTo>
                    <a:pt x="26" y="518"/>
                    <a:pt x="28" y="516"/>
                    <a:pt x="28" y="517"/>
                  </a:cubicBezTo>
                  <a:cubicBezTo>
                    <a:pt x="26" y="512"/>
                    <a:pt x="20" y="514"/>
                    <a:pt x="21" y="509"/>
                  </a:cubicBezTo>
                  <a:cubicBezTo>
                    <a:pt x="14" y="511"/>
                    <a:pt x="17" y="503"/>
                    <a:pt x="11" y="505"/>
                  </a:cubicBezTo>
                  <a:cubicBezTo>
                    <a:pt x="12" y="503"/>
                    <a:pt x="13" y="502"/>
                    <a:pt x="12" y="500"/>
                  </a:cubicBezTo>
                  <a:cubicBezTo>
                    <a:pt x="12" y="498"/>
                    <a:pt x="9" y="499"/>
                    <a:pt x="7" y="499"/>
                  </a:cubicBezTo>
                  <a:cubicBezTo>
                    <a:pt x="8" y="496"/>
                    <a:pt x="4" y="496"/>
                    <a:pt x="4" y="495"/>
                  </a:cubicBezTo>
                  <a:cubicBezTo>
                    <a:pt x="4" y="492"/>
                    <a:pt x="6" y="493"/>
                    <a:pt x="4" y="489"/>
                  </a:cubicBezTo>
                  <a:cubicBezTo>
                    <a:pt x="4" y="488"/>
                    <a:pt x="3" y="489"/>
                    <a:pt x="3" y="488"/>
                  </a:cubicBezTo>
                  <a:cubicBezTo>
                    <a:pt x="3" y="487"/>
                    <a:pt x="1" y="483"/>
                    <a:pt x="0" y="482"/>
                  </a:cubicBezTo>
                  <a:cubicBezTo>
                    <a:pt x="0" y="480"/>
                    <a:pt x="3" y="482"/>
                    <a:pt x="4" y="481"/>
                  </a:cubicBezTo>
                  <a:cubicBezTo>
                    <a:pt x="5" y="480"/>
                    <a:pt x="4" y="476"/>
                    <a:pt x="7" y="476"/>
                  </a:cubicBezTo>
                  <a:cubicBezTo>
                    <a:pt x="7" y="453"/>
                    <a:pt x="7" y="453"/>
                    <a:pt x="7" y="453"/>
                  </a:cubicBezTo>
                  <a:cubicBezTo>
                    <a:pt x="7" y="451"/>
                    <a:pt x="4" y="452"/>
                    <a:pt x="4" y="451"/>
                  </a:cubicBezTo>
                  <a:cubicBezTo>
                    <a:pt x="4" y="451"/>
                    <a:pt x="5" y="449"/>
                    <a:pt x="5" y="448"/>
                  </a:cubicBezTo>
                  <a:cubicBezTo>
                    <a:pt x="6" y="446"/>
                    <a:pt x="4" y="445"/>
                    <a:pt x="4" y="443"/>
                  </a:cubicBezTo>
                  <a:cubicBezTo>
                    <a:pt x="9" y="449"/>
                    <a:pt x="4" y="433"/>
                    <a:pt x="10" y="439"/>
                  </a:cubicBezTo>
                  <a:cubicBezTo>
                    <a:pt x="11" y="437"/>
                    <a:pt x="9" y="432"/>
                    <a:pt x="11" y="430"/>
                  </a:cubicBezTo>
                  <a:cubicBezTo>
                    <a:pt x="11" y="430"/>
                    <a:pt x="14" y="430"/>
                    <a:pt x="14" y="430"/>
                  </a:cubicBezTo>
                  <a:cubicBezTo>
                    <a:pt x="14" y="429"/>
                    <a:pt x="12" y="428"/>
                    <a:pt x="12" y="426"/>
                  </a:cubicBezTo>
                  <a:cubicBezTo>
                    <a:pt x="18" y="425"/>
                    <a:pt x="17" y="417"/>
                    <a:pt x="22" y="416"/>
                  </a:cubicBezTo>
                  <a:cubicBezTo>
                    <a:pt x="22" y="411"/>
                    <a:pt x="27" y="411"/>
                    <a:pt x="26" y="406"/>
                  </a:cubicBezTo>
                  <a:cubicBezTo>
                    <a:pt x="29" y="407"/>
                    <a:pt x="29" y="405"/>
                    <a:pt x="29" y="404"/>
                  </a:cubicBezTo>
                  <a:cubicBezTo>
                    <a:pt x="38" y="403"/>
                    <a:pt x="44" y="400"/>
                    <a:pt x="43" y="389"/>
                  </a:cubicBezTo>
                  <a:cubicBezTo>
                    <a:pt x="49" y="391"/>
                    <a:pt x="44" y="382"/>
                    <a:pt x="49" y="382"/>
                  </a:cubicBezTo>
                  <a:cubicBezTo>
                    <a:pt x="49" y="374"/>
                    <a:pt x="49" y="374"/>
                    <a:pt x="49" y="374"/>
                  </a:cubicBezTo>
                  <a:cubicBezTo>
                    <a:pt x="51" y="374"/>
                    <a:pt x="52" y="372"/>
                    <a:pt x="55" y="373"/>
                  </a:cubicBezTo>
                  <a:cubicBezTo>
                    <a:pt x="57" y="370"/>
                    <a:pt x="59" y="368"/>
                    <a:pt x="62" y="364"/>
                  </a:cubicBezTo>
                  <a:cubicBezTo>
                    <a:pt x="62" y="363"/>
                    <a:pt x="63" y="364"/>
                    <a:pt x="63" y="363"/>
                  </a:cubicBezTo>
                  <a:cubicBezTo>
                    <a:pt x="63" y="361"/>
                    <a:pt x="67" y="361"/>
                    <a:pt x="66" y="359"/>
                  </a:cubicBezTo>
                  <a:cubicBezTo>
                    <a:pt x="72" y="360"/>
                    <a:pt x="73" y="355"/>
                    <a:pt x="78" y="356"/>
                  </a:cubicBezTo>
                  <a:cubicBezTo>
                    <a:pt x="76" y="361"/>
                    <a:pt x="85" y="356"/>
                    <a:pt x="83" y="361"/>
                  </a:cubicBezTo>
                  <a:cubicBezTo>
                    <a:pt x="85" y="358"/>
                    <a:pt x="97" y="363"/>
                    <a:pt x="97" y="357"/>
                  </a:cubicBezTo>
                  <a:cubicBezTo>
                    <a:pt x="103" y="356"/>
                    <a:pt x="109" y="355"/>
                    <a:pt x="112" y="350"/>
                  </a:cubicBezTo>
                  <a:cubicBezTo>
                    <a:pt x="114" y="350"/>
                    <a:pt x="116" y="350"/>
                    <a:pt x="116" y="349"/>
                  </a:cubicBezTo>
                  <a:cubicBezTo>
                    <a:pt x="119" y="349"/>
                    <a:pt x="119" y="350"/>
                    <a:pt x="122" y="350"/>
                  </a:cubicBezTo>
                  <a:cubicBezTo>
                    <a:pt x="125" y="350"/>
                    <a:pt x="128" y="349"/>
                    <a:pt x="130" y="349"/>
                  </a:cubicBezTo>
                  <a:cubicBezTo>
                    <a:pt x="130" y="349"/>
                    <a:pt x="131" y="350"/>
                    <a:pt x="132" y="350"/>
                  </a:cubicBezTo>
                  <a:cubicBezTo>
                    <a:pt x="135" y="350"/>
                    <a:pt x="141" y="353"/>
                    <a:pt x="147" y="352"/>
                  </a:cubicBezTo>
                  <a:cubicBezTo>
                    <a:pt x="150" y="351"/>
                    <a:pt x="154" y="347"/>
                    <a:pt x="157" y="350"/>
                  </a:cubicBezTo>
                  <a:cubicBezTo>
                    <a:pt x="159" y="353"/>
                    <a:pt x="158" y="350"/>
                    <a:pt x="163" y="350"/>
                  </a:cubicBezTo>
                  <a:cubicBezTo>
                    <a:pt x="163" y="351"/>
                    <a:pt x="164" y="352"/>
                    <a:pt x="164" y="353"/>
                  </a:cubicBezTo>
                  <a:cubicBezTo>
                    <a:pt x="164" y="353"/>
                    <a:pt x="161" y="354"/>
                    <a:pt x="161" y="354"/>
                  </a:cubicBezTo>
                  <a:cubicBezTo>
                    <a:pt x="161" y="356"/>
                    <a:pt x="162" y="355"/>
                    <a:pt x="163" y="356"/>
                  </a:cubicBezTo>
                  <a:cubicBezTo>
                    <a:pt x="163" y="357"/>
                    <a:pt x="161" y="357"/>
                    <a:pt x="161" y="357"/>
                  </a:cubicBezTo>
                  <a:cubicBezTo>
                    <a:pt x="161" y="358"/>
                    <a:pt x="163" y="359"/>
                    <a:pt x="163" y="360"/>
                  </a:cubicBezTo>
                  <a:cubicBezTo>
                    <a:pt x="162" y="364"/>
                    <a:pt x="160" y="366"/>
                    <a:pt x="164" y="371"/>
                  </a:cubicBezTo>
                  <a:cubicBezTo>
                    <a:pt x="165" y="374"/>
                    <a:pt x="166" y="370"/>
                    <a:pt x="168" y="373"/>
                  </a:cubicBezTo>
                  <a:cubicBezTo>
                    <a:pt x="168" y="374"/>
                    <a:pt x="171" y="373"/>
                    <a:pt x="171" y="374"/>
                  </a:cubicBezTo>
                  <a:cubicBezTo>
                    <a:pt x="171" y="374"/>
                    <a:pt x="171" y="377"/>
                    <a:pt x="171" y="377"/>
                  </a:cubicBezTo>
                  <a:cubicBezTo>
                    <a:pt x="172" y="378"/>
                    <a:pt x="175" y="376"/>
                    <a:pt x="175" y="378"/>
                  </a:cubicBezTo>
                  <a:cubicBezTo>
                    <a:pt x="180" y="376"/>
                    <a:pt x="183" y="382"/>
                    <a:pt x="185" y="378"/>
                  </a:cubicBezTo>
                  <a:cubicBezTo>
                    <a:pt x="187" y="378"/>
                    <a:pt x="186" y="381"/>
                    <a:pt x="186" y="381"/>
                  </a:cubicBezTo>
                  <a:cubicBezTo>
                    <a:pt x="189" y="383"/>
                    <a:pt x="190" y="381"/>
                    <a:pt x="193" y="382"/>
                  </a:cubicBezTo>
                  <a:cubicBezTo>
                    <a:pt x="194" y="383"/>
                    <a:pt x="194" y="385"/>
                    <a:pt x="195" y="385"/>
                  </a:cubicBezTo>
                  <a:cubicBezTo>
                    <a:pt x="195" y="386"/>
                    <a:pt x="197" y="385"/>
                    <a:pt x="198" y="385"/>
                  </a:cubicBezTo>
                  <a:cubicBezTo>
                    <a:pt x="199" y="387"/>
                    <a:pt x="200" y="386"/>
                    <a:pt x="202" y="387"/>
                  </a:cubicBezTo>
                  <a:cubicBezTo>
                    <a:pt x="202" y="387"/>
                    <a:pt x="203" y="389"/>
                    <a:pt x="203" y="389"/>
                  </a:cubicBezTo>
                  <a:cubicBezTo>
                    <a:pt x="204" y="390"/>
                    <a:pt x="206" y="388"/>
                    <a:pt x="207" y="388"/>
                  </a:cubicBezTo>
                  <a:cubicBezTo>
                    <a:pt x="207" y="388"/>
                    <a:pt x="208" y="389"/>
                    <a:pt x="209" y="389"/>
                  </a:cubicBezTo>
                  <a:cubicBezTo>
                    <a:pt x="210" y="390"/>
                    <a:pt x="211" y="389"/>
                    <a:pt x="212" y="389"/>
                  </a:cubicBezTo>
                  <a:cubicBezTo>
                    <a:pt x="212" y="388"/>
                    <a:pt x="214" y="388"/>
                    <a:pt x="214" y="387"/>
                  </a:cubicBezTo>
                  <a:cubicBezTo>
                    <a:pt x="214" y="387"/>
                    <a:pt x="217" y="386"/>
                    <a:pt x="216" y="385"/>
                  </a:cubicBezTo>
                  <a:cubicBezTo>
                    <a:pt x="212" y="382"/>
                    <a:pt x="220" y="383"/>
                    <a:pt x="220" y="378"/>
                  </a:cubicBezTo>
                  <a:cubicBezTo>
                    <a:pt x="224" y="379"/>
                    <a:pt x="224" y="376"/>
                    <a:pt x="229" y="377"/>
                  </a:cubicBezTo>
                  <a:cubicBezTo>
                    <a:pt x="229" y="377"/>
                    <a:pt x="230" y="378"/>
                    <a:pt x="230" y="378"/>
                  </a:cubicBezTo>
                  <a:cubicBezTo>
                    <a:pt x="232" y="379"/>
                    <a:pt x="234" y="378"/>
                    <a:pt x="236" y="378"/>
                  </a:cubicBezTo>
                  <a:cubicBezTo>
                    <a:pt x="236" y="378"/>
                    <a:pt x="238" y="381"/>
                    <a:pt x="238" y="381"/>
                  </a:cubicBezTo>
                  <a:cubicBezTo>
                    <a:pt x="239" y="381"/>
                    <a:pt x="241" y="379"/>
                    <a:pt x="243" y="380"/>
                  </a:cubicBezTo>
                  <a:cubicBezTo>
                    <a:pt x="243" y="380"/>
                    <a:pt x="242" y="382"/>
                    <a:pt x="243" y="382"/>
                  </a:cubicBezTo>
                  <a:cubicBezTo>
                    <a:pt x="244" y="383"/>
                    <a:pt x="246" y="380"/>
                    <a:pt x="248" y="381"/>
                  </a:cubicBezTo>
                  <a:cubicBezTo>
                    <a:pt x="249" y="382"/>
                    <a:pt x="245" y="383"/>
                    <a:pt x="245" y="382"/>
                  </a:cubicBezTo>
                  <a:cubicBezTo>
                    <a:pt x="246" y="385"/>
                    <a:pt x="255" y="385"/>
                    <a:pt x="259" y="385"/>
                  </a:cubicBezTo>
                  <a:cubicBezTo>
                    <a:pt x="259" y="391"/>
                    <a:pt x="271" y="389"/>
                    <a:pt x="273" y="385"/>
                  </a:cubicBezTo>
                  <a:cubicBezTo>
                    <a:pt x="274" y="387"/>
                    <a:pt x="280" y="384"/>
                    <a:pt x="282" y="385"/>
                  </a:cubicBezTo>
                  <a:cubicBezTo>
                    <a:pt x="283" y="387"/>
                    <a:pt x="282" y="385"/>
                    <a:pt x="285" y="385"/>
                  </a:cubicBezTo>
                  <a:cubicBezTo>
                    <a:pt x="287" y="386"/>
                    <a:pt x="289" y="387"/>
                    <a:pt x="292" y="387"/>
                  </a:cubicBezTo>
                  <a:cubicBezTo>
                    <a:pt x="294" y="386"/>
                    <a:pt x="295" y="384"/>
                    <a:pt x="299" y="384"/>
                  </a:cubicBezTo>
                  <a:cubicBezTo>
                    <a:pt x="300" y="381"/>
                    <a:pt x="299" y="376"/>
                    <a:pt x="303" y="375"/>
                  </a:cubicBezTo>
                  <a:cubicBezTo>
                    <a:pt x="303" y="373"/>
                    <a:pt x="301" y="373"/>
                    <a:pt x="301" y="370"/>
                  </a:cubicBezTo>
                  <a:cubicBezTo>
                    <a:pt x="306" y="370"/>
                    <a:pt x="306" y="361"/>
                    <a:pt x="310" y="366"/>
                  </a:cubicBezTo>
                  <a:cubicBezTo>
                    <a:pt x="311" y="360"/>
                    <a:pt x="308" y="359"/>
                    <a:pt x="304" y="359"/>
                  </a:cubicBezTo>
                  <a:cubicBezTo>
                    <a:pt x="305" y="357"/>
                    <a:pt x="306" y="355"/>
                    <a:pt x="306" y="353"/>
                  </a:cubicBezTo>
                  <a:cubicBezTo>
                    <a:pt x="304" y="349"/>
                    <a:pt x="296" y="352"/>
                    <a:pt x="294" y="347"/>
                  </a:cubicBezTo>
                  <a:cubicBezTo>
                    <a:pt x="292" y="349"/>
                    <a:pt x="287" y="349"/>
                    <a:pt x="286" y="352"/>
                  </a:cubicBezTo>
                  <a:cubicBezTo>
                    <a:pt x="284" y="352"/>
                    <a:pt x="285" y="349"/>
                    <a:pt x="285" y="349"/>
                  </a:cubicBezTo>
                  <a:cubicBezTo>
                    <a:pt x="282" y="347"/>
                    <a:pt x="278" y="350"/>
                    <a:pt x="275" y="349"/>
                  </a:cubicBezTo>
                  <a:cubicBezTo>
                    <a:pt x="273" y="350"/>
                    <a:pt x="273" y="352"/>
                    <a:pt x="271" y="352"/>
                  </a:cubicBezTo>
                  <a:cubicBezTo>
                    <a:pt x="267" y="352"/>
                    <a:pt x="267" y="346"/>
                    <a:pt x="261" y="347"/>
                  </a:cubicBezTo>
                  <a:cubicBezTo>
                    <a:pt x="261" y="345"/>
                    <a:pt x="259" y="344"/>
                    <a:pt x="259" y="342"/>
                  </a:cubicBezTo>
                  <a:cubicBezTo>
                    <a:pt x="258" y="342"/>
                    <a:pt x="257" y="342"/>
                    <a:pt x="257" y="340"/>
                  </a:cubicBezTo>
                  <a:cubicBezTo>
                    <a:pt x="256" y="339"/>
                    <a:pt x="254" y="338"/>
                    <a:pt x="251" y="338"/>
                  </a:cubicBezTo>
                  <a:cubicBezTo>
                    <a:pt x="254" y="334"/>
                    <a:pt x="252" y="326"/>
                    <a:pt x="251" y="322"/>
                  </a:cubicBezTo>
                  <a:cubicBezTo>
                    <a:pt x="247" y="325"/>
                    <a:pt x="243" y="319"/>
                    <a:pt x="243" y="326"/>
                  </a:cubicBezTo>
                  <a:cubicBezTo>
                    <a:pt x="238" y="324"/>
                    <a:pt x="238" y="328"/>
                    <a:pt x="234" y="325"/>
                  </a:cubicBezTo>
                  <a:cubicBezTo>
                    <a:pt x="234" y="327"/>
                    <a:pt x="234" y="327"/>
                    <a:pt x="233" y="328"/>
                  </a:cubicBezTo>
                  <a:cubicBezTo>
                    <a:pt x="234" y="329"/>
                    <a:pt x="235" y="329"/>
                    <a:pt x="236" y="331"/>
                  </a:cubicBezTo>
                  <a:cubicBezTo>
                    <a:pt x="236" y="332"/>
                    <a:pt x="235" y="334"/>
                    <a:pt x="238" y="333"/>
                  </a:cubicBezTo>
                  <a:cubicBezTo>
                    <a:pt x="237" y="338"/>
                    <a:pt x="237" y="336"/>
                    <a:pt x="240" y="339"/>
                  </a:cubicBezTo>
                  <a:cubicBezTo>
                    <a:pt x="241" y="342"/>
                    <a:pt x="238" y="341"/>
                    <a:pt x="237" y="342"/>
                  </a:cubicBezTo>
                  <a:cubicBezTo>
                    <a:pt x="237" y="342"/>
                    <a:pt x="235" y="347"/>
                    <a:pt x="234" y="346"/>
                  </a:cubicBezTo>
                  <a:cubicBezTo>
                    <a:pt x="231" y="343"/>
                    <a:pt x="234" y="350"/>
                    <a:pt x="229" y="349"/>
                  </a:cubicBezTo>
                  <a:cubicBezTo>
                    <a:pt x="228" y="348"/>
                    <a:pt x="227" y="346"/>
                    <a:pt x="226" y="346"/>
                  </a:cubicBezTo>
                  <a:cubicBezTo>
                    <a:pt x="225" y="344"/>
                    <a:pt x="227" y="343"/>
                    <a:pt x="229" y="343"/>
                  </a:cubicBezTo>
                  <a:cubicBezTo>
                    <a:pt x="227" y="341"/>
                    <a:pt x="222" y="340"/>
                    <a:pt x="226" y="336"/>
                  </a:cubicBezTo>
                  <a:cubicBezTo>
                    <a:pt x="224" y="335"/>
                    <a:pt x="221" y="337"/>
                    <a:pt x="220" y="336"/>
                  </a:cubicBezTo>
                  <a:cubicBezTo>
                    <a:pt x="219" y="335"/>
                    <a:pt x="223" y="335"/>
                    <a:pt x="223" y="335"/>
                  </a:cubicBezTo>
                  <a:cubicBezTo>
                    <a:pt x="223" y="335"/>
                    <a:pt x="219" y="331"/>
                    <a:pt x="216" y="329"/>
                  </a:cubicBezTo>
                  <a:cubicBezTo>
                    <a:pt x="217" y="323"/>
                    <a:pt x="213" y="321"/>
                    <a:pt x="213" y="315"/>
                  </a:cubicBezTo>
                  <a:cubicBezTo>
                    <a:pt x="214" y="313"/>
                    <a:pt x="209" y="315"/>
                    <a:pt x="209" y="314"/>
                  </a:cubicBezTo>
                  <a:cubicBezTo>
                    <a:pt x="209" y="313"/>
                    <a:pt x="211" y="311"/>
                    <a:pt x="210" y="311"/>
                  </a:cubicBezTo>
                  <a:cubicBezTo>
                    <a:pt x="207" y="309"/>
                    <a:pt x="207" y="311"/>
                    <a:pt x="205" y="310"/>
                  </a:cubicBezTo>
                  <a:cubicBezTo>
                    <a:pt x="204" y="309"/>
                    <a:pt x="206" y="308"/>
                    <a:pt x="206" y="307"/>
                  </a:cubicBezTo>
                  <a:cubicBezTo>
                    <a:pt x="206" y="306"/>
                    <a:pt x="204" y="308"/>
                    <a:pt x="205" y="308"/>
                  </a:cubicBezTo>
                  <a:cubicBezTo>
                    <a:pt x="203" y="308"/>
                    <a:pt x="204" y="306"/>
                    <a:pt x="203" y="305"/>
                  </a:cubicBezTo>
                  <a:cubicBezTo>
                    <a:pt x="198" y="306"/>
                    <a:pt x="198" y="302"/>
                    <a:pt x="192" y="303"/>
                  </a:cubicBezTo>
                  <a:cubicBezTo>
                    <a:pt x="192" y="301"/>
                    <a:pt x="190" y="301"/>
                    <a:pt x="189" y="300"/>
                  </a:cubicBezTo>
                  <a:cubicBezTo>
                    <a:pt x="189" y="299"/>
                    <a:pt x="190" y="297"/>
                    <a:pt x="189" y="297"/>
                  </a:cubicBezTo>
                  <a:cubicBezTo>
                    <a:pt x="189" y="296"/>
                    <a:pt x="187" y="297"/>
                    <a:pt x="186" y="297"/>
                  </a:cubicBezTo>
                  <a:cubicBezTo>
                    <a:pt x="186" y="297"/>
                    <a:pt x="186" y="291"/>
                    <a:pt x="185" y="293"/>
                  </a:cubicBezTo>
                  <a:cubicBezTo>
                    <a:pt x="184" y="294"/>
                    <a:pt x="183" y="293"/>
                    <a:pt x="182" y="291"/>
                  </a:cubicBezTo>
                  <a:cubicBezTo>
                    <a:pt x="182" y="291"/>
                    <a:pt x="180" y="290"/>
                    <a:pt x="181" y="288"/>
                  </a:cubicBezTo>
                  <a:cubicBezTo>
                    <a:pt x="176" y="289"/>
                    <a:pt x="177" y="290"/>
                    <a:pt x="172" y="288"/>
                  </a:cubicBezTo>
                  <a:cubicBezTo>
                    <a:pt x="171" y="289"/>
                    <a:pt x="171" y="291"/>
                    <a:pt x="170" y="291"/>
                  </a:cubicBezTo>
                  <a:cubicBezTo>
                    <a:pt x="168" y="295"/>
                    <a:pt x="172" y="294"/>
                    <a:pt x="172" y="297"/>
                  </a:cubicBezTo>
                  <a:cubicBezTo>
                    <a:pt x="172" y="298"/>
                    <a:pt x="175" y="301"/>
                    <a:pt x="175" y="301"/>
                  </a:cubicBezTo>
                  <a:cubicBezTo>
                    <a:pt x="176" y="302"/>
                    <a:pt x="176" y="303"/>
                    <a:pt x="178" y="303"/>
                  </a:cubicBezTo>
                  <a:cubicBezTo>
                    <a:pt x="176" y="307"/>
                    <a:pt x="181" y="306"/>
                    <a:pt x="182" y="308"/>
                  </a:cubicBezTo>
                  <a:cubicBezTo>
                    <a:pt x="183" y="309"/>
                    <a:pt x="184" y="314"/>
                    <a:pt x="185" y="312"/>
                  </a:cubicBezTo>
                  <a:cubicBezTo>
                    <a:pt x="187" y="310"/>
                    <a:pt x="185" y="313"/>
                    <a:pt x="186" y="314"/>
                  </a:cubicBezTo>
                  <a:cubicBezTo>
                    <a:pt x="188" y="315"/>
                    <a:pt x="191" y="314"/>
                    <a:pt x="192" y="318"/>
                  </a:cubicBezTo>
                  <a:cubicBezTo>
                    <a:pt x="194" y="317"/>
                    <a:pt x="194" y="319"/>
                    <a:pt x="195" y="319"/>
                  </a:cubicBezTo>
                  <a:cubicBezTo>
                    <a:pt x="196" y="319"/>
                    <a:pt x="197" y="318"/>
                    <a:pt x="196" y="318"/>
                  </a:cubicBezTo>
                  <a:cubicBezTo>
                    <a:pt x="198" y="318"/>
                    <a:pt x="198" y="322"/>
                    <a:pt x="199" y="319"/>
                  </a:cubicBezTo>
                  <a:cubicBezTo>
                    <a:pt x="202" y="319"/>
                    <a:pt x="198" y="326"/>
                    <a:pt x="203" y="324"/>
                  </a:cubicBezTo>
                  <a:cubicBezTo>
                    <a:pt x="203" y="327"/>
                    <a:pt x="197" y="324"/>
                    <a:pt x="195" y="325"/>
                  </a:cubicBezTo>
                  <a:cubicBezTo>
                    <a:pt x="196" y="326"/>
                    <a:pt x="197" y="326"/>
                    <a:pt x="198" y="328"/>
                  </a:cubicBezTo>
                  <a:cubicBezTo>
                    <a:pt x="199" y="330"/>
                    <a:pt x="195" y="335"/>
                    <a:pt x="198" y="335"/>
                  </a:cubicBezTo>
                  <a:cubicBezTo>
                    <a:pt x="196" y="337"/>
                    <a:pt x="193" y="337"/>
                    <a:pt x="191" y="338"/>
                  </a:cubicBezTo>
                  <a:cubicBezTo>
                    <a:pt x="193" y="337"/>
                    <a:pt x="191" y="332"/>
                    <a:pt x="193" y="332"/>
                  </a:cubicBezTo>
                  <a:cubicBezTo>
                    <a:pt x="192" y="331"/>
                    <a:pt x="193" y="328"/>
                    <a:pt x="191" y="328"/>
                  </a:cubicBezTo>
                  <a:cubicBezTo>
                    <a:pt x="188" y="328"/>
                    <a:pt x="192" y="326"/>
                    <a:pt x="188" y="324"/>
                  </a:cubicBezTo>
                  <a:cubicBezTo>
                    <a:pt x="186" y="323"/>
                    <a:pt x="183" y="323"/>
                    <a:pt x="184" y="319"/>
                  </a:cubicBezTo>
                  <a:cubicBezTo>
                    <a:pt x="178" y="321"/>
                    <a:pt x="177" y="317"/>
                    <a:pt x="172" y="317"/>
                  </a:cubicBezTo>
                  <a:cubicBezTo>
                    <a:pt x="172" y="313"/>
                    <a:pt x="169" y="312"/>
                    <a:pt x="167" y="308"/>
                  </a:cubicBezTo>
                  <a:cubicBezTo>
                    <a:pt x="166" y="307"/>
                    <a:pt x="165" y="308"/>
                    <a:pt x="165" y="307"/>
                  </a:cubicBezTo>
                  <a:cubicBezTo>
                    <a:pt x="165" y="305"/>
                    <a:pt x="163" y="306"/>
                    <a:pt x="163" y="305"/>
                  </a:cubicBezTo>
                  <a:cubicBezTo>
                    <a:pt x="162" y="305"/>
                    <a:pt x="163" y="303"/>
                    <a:pt x="163" y="303"/>
                  </a:cubicBezTo>
                  <a:cubicBezTo>
                    <a:pt x="161" y="302"/>
                    <a:pt x="158" y="303"/>
                    <a:pt x="157" y="303"/>
                  </a:cubicBezTo>
                  <a:cubicBezTo>
                    <a:pt x="156" y="302"/>
                    <a:pt x="159" y="301"/>
                    <a:pt x="160" y="301"/>
                  </a:cubicBezTo>
                  <a:cubicBezTo>
                    <a:pt x="158" y="298"/>
                    <a:pt x="150" y="298"/>
                    <a:pt x="146" y="300"/>
                  </a:cubicBezTo>
                  <a:cubicBezTo>
                    <a:pt x="145" y="301"/>
                    <a:pt x="148" y="301"/>
                    <a:pt x="149" y="301"/>
                  </a:cubicBezTo>
                  <a:cubicBezTo>
                    <a:pt x="147" y="303"/>
                    <a:pt x="146" y="301"/>
                    <a:pt x="144" y="303"/>
                  </a:cubicBezTo>
                  <a:cubicBezTo>
                    <a:pt x="141" y="304"/>
                    <a:pt x="141" y="309"/>
                    <a:pt x="139" y="308"/>
                  </a:cubicBezTo>
                  <a:cubicBezTo>
                    <a:pt x="133" y="308"/>
                    <a:pt x="132" y="303"/>
                    <a:pt x="125" y="304"/>
                  </a:cubicBezTo>
                  <a:cubicBezTo>
                    <a:pt x="123" y="305"/>
                    <a:pt x="123" y="308"/>
                    <a:pt x="119" y="307"/>
                  </a:cubicBezTo>
                  <a:cubicBezTo>
                    <a:pt x="119" y="317"/>
                    <a:pt x="119" y="317"/>
                    <a:pt x="119" y="317"/>
                  </a:cubicBezTo>
                  <a:cubicBezTo>
                    <a:pt x="115" y="319"/>
                    <a:pt x="106" y="317"/>
                    <a:pt x="108" y="325"/>
                  </a:cubicBezTo>
                  <a:cubicBezTo>
                    <a:pt x="99" y="323"/>
                    <a:pt x="106" y="331"/>
                    <a:pt x="98" y="331"/>
                  </a:cubicBezTo>
                  <a:cubicBezTo>
                    <a:pt x="98" y="332"/>
                    <a:pt x="103" y="336"/>
                    <a:pt x="99" y="336"/>
                  </a:cubicBezTo>
                  <a:cubicBezTo>
                    <a:pt x="99" y="341"/>
                    <a:pt x="97" y="336"/>
                    <a:pt x="94" y="340"/>
                  </a:cubicBezTo>
                  <a:cubicBezTo>
                    <a:pt x="94" y="342"/>
                    <a:pt x="94" y="343"/>
                    <a:pt x="95" y="343"/>
                  </a:cubicBezTo>
                  <a:cubicBezTo>
                    <a:pt x="95" y="346"/>
                    <a:pt x="90" y="344"/>
                    <a:pt x="88" y="345"/>
                  </a:cubicBezTo>
                  <a:cubicBezTo>
                    <a:pt x="87" y="345"/>
                    <a:pt x="87" y="348"/>
                    <a:pt x="85" y="349"/>
                  </a:cubicBezTo>
                  <a:cubicBezTo>
                    <a:pt x="81" y="351"/>
                    <a:pt x="74" y="348"/>
                    <a:pt x="70" y="353"/>
                  </a:cubicBezTo>
                  <a:cubicBezTo>
                    <a:pt x="68" y="352"/>
                    <a:pt x="67" y="349"/>
                    <a:pt x="66" y="347"/>
                  </a:cubicBezTo>
                  <a:cubicBezTo>
                    <a:pt x="60" y="346"/>
                    <a:pt x="53" y="349"/>
                    <a:pt x="50" y="347"/>
                  </a:cubicBezTo>
                  <a:cubicBezTo>
                    <a:pt x="51" y="342"/>
                    <a:pt x="53" y="336"/>
                    <a:pt x="49" y="333"/>
                  </a:cubicBezTo>
                  <a:cubicBezTo>
                    <a:pt x="48" y="331"/>
                    <a:pt x="51" y="330"/>
                    <a:pt x="52" y="328"/>
                  </a:cubicBezTo>
                  <a:cubicBezTo>
                    <a:pt x="53" y="324"/>
                    <a:pt x="50" y="319"/>
                    <a:pt x="53" y="317"/>
                  </a:cubicBezTo>
                  <a:cubicBezTo>
                    <a:pt x="52" y="313"/>
                    <a:pt x="52" y="309"/>
                    <a:pt x="49" y="308"/>
                  </a:cubicBezTo>
                  <a:cubicBezTo>
                    <a:pt x="50" y="307"/>
                    <a:pt x="52" y="307"/>
                    <a:pt x="52" y="304"/>
                  </a:cubicBezTo>
                  <a:cubicBezTo>
                    <a:pt x="55" y="305"/>
                    <a:pt x="64" y="301"/>
                    <a:pt x="63" y="307"/>
                  </a:cubicBezTo>
                  <a:cubicBezTo>
                    <a:pt x="66" y="304"/>
                    <a:pt x="80" y="310"/>
                    <a:pt x="83" y="307"/>
                  </a:cubicBezTo>
                  <a:cubicBezTo>
                    <a:pt x="84" y="305"/>
                    <a:pt x="83" y="306"/>
                    <a:pt x="85" y="307"/>
                  </a:cubicBezTo>
                  <a:cubicBezTo>
                    <a:pt x="85" y="307"/>
                    <a:pt x="86" y="305"/>
                    <a:pt x="87" y="305"/>
                  </a:cubicBezTo>
                  <a:cubicBezTo>
                    <a:pt x="87" y="305"/>
                    <a:pt x="87" y="307"/>
                    <a:pt x="87" y="307"/>
                  </a:cubicBezTo>
                  <a:cubicBezTo>
                    <a:pt x="91" y="306"/>
                    <a:pt x="93" y="304"/>
                    <a:pt x="94" y="300"/>
                  </a:cubicBezTo>
                  <a:cubicBezTo>
                    <a:pt x="94" y="298"/>
                    <a:pt x="97" y="291"/>
                    <a:pt x="94" y="287"/>
                  </a:cubicBezTo>
                  <a:cubicBezTo>
                    <a:pt x="92" y="285"/>
                    <a:pt x="95" y="285"/>
                    <a:pt x="92" y="281"/>
                  </a:cubicBezTo>
                  <a:cubicBezTo>
                    <a:pt x="92" y="280"/>
                    <a:pt x="90" y="280"/>
                    <a:pt x="88" y="280"/>
                  </a:cubicBezTo>
                  <a:cubicBezTo>
                    <a:pt x="89" y="279"/>
                    <a:pt x="90" y="278"/>
                    <a:pt x="90" y="276"/>
                  </a:cubicBezTo>
                  <a:cubicBezTo>
                    <a:pt x="88" y="275"/>
                    <a:pt x="87" y="277"/>
                    <a:pt x="87" y="277"/>
                  </a:cubicBezTo>
                  <a:cubicBezTo>
                    <a:pt x="85" y="277"/>
                    <a:pt x="87" y="275"/>
                    <a:pt x="85" y="274"/>
                  </a:cubicBezTo>
                  <a:cubicBezTo>
                    <a:pt x="84" y="274"/>
                    <a:pt x="80" y="274"/>
                    <a:pt x="78" y="273"/>
                  </a:cubicBezTo>
                  <a:cubicBezTo>
                    <a:pt x="78" y="273"/>
                    <a:pt x="78" y="272"/>
                    <a:pt x="77" y="272"/>
                  </a:cubicBezTo>
                  <a:cubicBezTo>
                    <a:pt x="75" y="272"/>
                    <a:pt x="74" y="272"/>
                    <a:pt x="74" y="270"/>
                  </a:cubicBezTo>
                  <a:cubicBezTo>
                    <a:pt x="73" y="266"/>
                    <a:pt x="77" y="269"/>
                    <a:pt x="77" y="269"/>
                  </a:cubicBezTo>
                  <a:cubicBezTo>
                    <a:pt x="81" y="267"/>
                    <a:pt x="84" y="265"/>
                    <a:pt x="92" y="266"/>
                  </a:cubicBezTo>
                  <a:cubicBezTo>
                    <a:pt x="93" y="264"/>
                    <a:pt x="91" y="263"/>
                    <a:pt x="90" y="263"/>
                  </a:cubicBezTo>
                  <a:cubicBezTo>
                    <a:pt x="91" y="259"/>
                    <a:pt x="96" y="263"/>
                    <a:pt x="98" y="263"/>
                  </a:cubicBezTo>
                  <a:cubicBezTo>
                    <a:pt x="99" y="263"/>
                    <a:pt x="102" y="260"/>
                    <a:pt x="102" y="263"/>
                  </a:cubicBezTo>
                  <a:cubicBezTo>
                    <a:pt x="105" y="261"/>
                    <a:pt x="106" y="256"/>
                    <a:pt x="111" y="256"/>
                  </a:cubicBezTo>
                  <a:cubicBezTo>
                    <a:pt x="109" y="251"/>
                    <a:pt x="115" y="254"/>
                    <a:pt x="113" y="249"/>
                  </a:cubicBezTo>
                  <a:cubicBezTo>
                    <a:pt x="122" y="249"/>
                    <a:pt x="122" y="249"/>
                    <a:pt x="122" y="249"/>
                  </a:cubicBezTo>
                  <a:cubicBezTo>
                    <a:pt x="122" y="248"/>
                    <a:pt x="120" y="248"/>
                    <a:pt x="119" y="248"/>
                  </a:cubicBezTo>
                  <a:cubicBezTo>
                    <a:pt x="120" y="246"/>
                    <a:pt x="123" y="247"/>
                    <a:pt x="122" y="242"/>
                  </a:cubicBezTo>
                  <a:cubicBezTo>
                    <a:pt x="126" y="242"/>
                    <a:pt x="125" y="245"/>
                    <a:pt x="127" y="242"/>
                  </a:cubicBezTo>
                  <a:cubicBezTo>
                    <a:pt x="124" y="235"/>
                    <a:pt x="130" y="238"/>
                    <a:pt x="130" y="231"/>
                  </a:cubicBezTo>
                  <a:cubicBezTo>
                    <a:pt x="132" y="231"/>
                    <a:pt x="134" y="231"/>
                    <a:pt x="136" y="231"/>
                  </a:cubicBezTo>
                  <a:cubicBezTo>
                    <a:pt x="138" y="231"/>
                    <a:pt x="138" y="229"/>
                    <a:pt x="139" y="228"/>
                  </a:cubicBezTo>
                  <a:cubicBezTo>
                    <a:pt x="140" y="228"/>
                    <a:pt x="140" y="229"/>
                    <a:pt x="140" y="230"/>
                  </a:cubicBezTo>
                  <a:cubicBezTo>
                    <a:pt x="142" y="230"/>
                    <a:pt x="141" y="228"/>
                    <a:pt x="142" y="228"/>
                  </a:cubicBezTo>
                  <a:cubicBezTo>
                    <a:pt x="143" y="228"/>
                    <a:pt x="146" y="229"/>
                    <a:pt x="147" y="228"/>
                  </a:cubicBezTo>
                  <a:cubicBezTo>
                    <a:pt x="149" y="228"/>
                    <a:pt x="150" y="224"/>
                    <a:pt x="153" y="225"/>
                  </a:cubicBezTo>
                  <a:cubicBezTo>
                    <a:pt x="152" y="222"/>
                    <a:pt x="148" y="223"/>
                    <a:pt x="149" y="218"/>
                  </a:cubicBezTo>
                  <a:cubicBezTo>
                    <a:pt x="152" y="218"/>
                    <a:pt x="150" y="216"/>
                    <a:pt x="150" y="211"/>
                  </a:cubicBezTo>
                  <a:cubicBezTo>
                    <a:pt x="150" y="208"/>
                    <a:pt x="152" y="205"/>
                    <a:pt x="151" y="202"/>
                  </a:cubicBezTo>
                  <a:cubicBezTo>
                    <a:pt x="157" y="202"/>
                    <a:pt x="157" y="202"/>
                    <a:pt x="157" y="202"/>
                  </a:cubicBezTo>
                  <a:cubicBezTo>
                    <a:pt x="161" y="201"/>
                    <a:pt x="154" y="198"/>
                    <a:pt x="160" y="199"/>
                  </a:cubicBezTo>
                  <a:cubicBezTo>
                    <a:pt x="160" y="200"/>
                    <a:pt x="162" y="200"/>
                    <a:pt x="163" y="200"/>
                  </a:cubicBezTo>
                  <a:cubicBezTo>
                    <a:pt x="160" y="203"/>
                    <a:pt x="160" y="200"/>
                    <a:pt x="161" y="204"/>
                  </a:cubicBezTo>
                  <a:cubicBezTo>
                    <a:pt x="162" y="207"/>
                    <a:pt x="161" y="209"/>
                    <a:pt x="164" y="209"/>
                  </a:cubicBezTo>
                  <a:cubicBezTo>
                    <a:pt x="164" y="211"/>
                    <a:pt x="164" y="213"/>
                    <a:pt x="163" y="213"/>
                  </a:cubicBezTo>
                  <a:cubicBezTo>
                    <a:pt x="162" y="215"/>
                    <a:pt x="169" y="210"/>
                    <a:pt x="171" y="214"/>
                  </a:cubicBezTo>
                  <a:cubicBezTo>
                    <a:pt x="170" y="218"/>
                    <a:pt x="162" y="215"/>
                    <a:pt x="161" y="220"/>
                  </a:cubicBezTo>
                  <a:cubicBezTo>
                    <a:pt x="160" y="223"/>
                    <a:pt x="164" y="223"/>
                    <a:pt x="165" y="224"/>
                  </a:cubicBezTo>
                  <a:cubicBezTo>
                    <a:pt x="167" y="225"/>
                    <a:pt x="167" y="227"/>
                    <a:pt x="170" y="227"/>
                  </a:cubicBezTo>
                  <a:cubicBezTo>
                    <a:pt x="168" y="224"/>
                    <a:pt x="164" y="224"/>
                    <a:pt x="171" y="224"/>
                  </a:cubicBezTo>
                  <a:cubicBezTo>
                    <a:pt x="173" y="224"/>
                    <a:pt x="175" y="224"/>
                    <a:pt x="177" y="224"/>
                  </a:cubicBezTo>
                  <a:cubicBezTo>
                    <a:pt x="179" y="224"/>
                    <a:pt x="180" y="225"/>
                    <a:pt x="182" y="225"/>
                  </a:cubicBezTo>
                  <a:cubicBezTo>
                    <a:pt x="186" y="225"/>
                    <a:pt x="187" y="223"/>
                    <a:pt x="191" y="224"/>
                  </a:cubicBezTo>
                  <a:cubicBezTo>
                    <a:pt x="191" y="224"/>
                    <a:pt x="196" y="226"/>
                    <a:pt x="198" y="224"/>
                  </a:cubicBezTo>
                  <a:cubicBezTo>
                    <a:pt x="198" y="224"/>
                    <a:pt x="198" y="223"/>
                    <a:pt x="198" y="223"/>
                  </a:cubicBezTo>
                  <a:cubicBezTo>
                    <a:pt x="202" y="221"/>
                    <a:pt x="206" y="223"/>
                    <a:pt x="207" y="220"/>
                  </a:cubicBezTo>
                  <a:cubicBezTo>
                    <a:pt x="213" y="225"/>
                    <a:pt x="217" y="215"/>
                    <a:pt x="220" y="218"/>
                  </a:cubicBezTo>
                  <a:cubicBezTo>
                    <a:pt x="220" y="213"/>
                    <a:pt x="220" y="213"/>
                    <a:pt x="220" y="213"/>
                  </a:cubicBezTo>
                  <a:cubicBezTo>
                    <a:pt x="223" y="213"/>
                    <a:pt x="222" y="212"/>
                    <a:pt x="223" y="210"/>
                  </a:cubicBezTo>
                  <a:cubicBezTo>
                    <a:pt x="223" y="210"/>
                    <a:pt x="224" y="206"/>
                    <a:pt x="224" y="206"/>
                  </a:cubicBezTo>
                  <a:cubicBezTo>
                    <a:pt x="226" y="204"/>
                    <a:pt x="224" y="204"/>
                    <a:pt x="224" y="202"/>
                  </a:cubicBezTo>
                  <a:cubicBezTo>
                    <a:pt x="228" y="202"/>
                    <a:pt x="230" y="201"/>
                    <a:pt x="230" y="199"/>
                  </a:cubicBezTo>
                  <a:cubicBezTo>
                    <a:pt x="231" y="199"/>
                    <a:pt x="231" y="200"/>
                    <a:pt x="231" y="202"/>
                  </a:cubicBezTo>
                  <a:cubicBezTo>
                    <a:pt x="233" y="200"/>
                    <a:pt x="234" y="200"/>
                    <a:pt x="237" y="200"/>
                  </a:cubicBezTo>
                  <a:cubicBezTo>
                    <a:pt x="238" y="200"/>
                    <a:pt x="238" y="197"/>
                    <a:pt x="240" y="197"/>
                  </a:cubicBezTo>
                  <a:cubicBezTo>
                    <a:pt x="240" y="194"/>
                    <a:pt x="239" y="192"/>
                    <a:pt x="237" y="192"/>
                  </a:cubicBezTo>
                  <a:cubicBezTo>
                    <a:pt x="238" y="190"/>
                    <a:pt x="238" y="189"/>
                    <a:pt x="238" y="186"/>
                  </a:cubicBezTo>
                  <a:cubicBezTo>
                    <a:pt x="241" y="187"/>
                    <a:pt x="243" y="186"/>
                    <a:pt x="243" y="183"/>
                  </a:cubicBezTo>
                  <a:cubicBezTo>
                    <a:pt x="246" y="187"/>
                    <a:pt x="247" y="182"/>
                    <a:pt x="252" y="183"/>
                  </a:cubicBezTo>
                  <a:cubicBezTo>
                    <a:pt x="253" y="183"/>
                    <a:pt x="254" y="185"/>
                    <a:pt x="254" y="185"/>
                  </a:cubicBezTo>
                  <a:cubicBezTo>
                    <a:pt x="255" y="185"/>
                    <a:pt x="255" y="183"/>
                    <a:pt x="257" y="183"/>
                  </a:cubicBezTo>
                  <a:cubicBezTo>
                    <a:pt x="258" y="183"/>
                    <a:pt x="260" y="185"/>
                    <a:pt x="259" y="185"/>
                  </a:cubicBezTo>
                  <a:cubicBezTo>
                    <a:pt x="261" y="184"/>
                    <a:pt x="260" y="183"/>
                    <a:pt x="261" y="182"/>
                  </a:cubicBezTo>
                  <a:cubicBezTo>
                    <a:pt x="261" y="181"/>
                    <a:pt x="263" y="182"/>
                    <a:pt x="264" y="182"/>
                  </a:cubicBezTo>
                  <a:cubicBezTo>
                    <a:pt x="266" y="180"/>
                    <a:pt x="265" y="178"/>
                    <a:pt x="269" y="179"/>
                  </a:cubicBezTo>
                  <a:cubicBezTo>
                    <a:pt x="267" y="177"/>
                    <a:pt x="269" y="172"/>
                    <a:pt x="265" y="172"/>
                  </a:cubicBezTo>
                  <a:cubicBezTo>
                    <a:pt x="262" y="170"/>
                    <a:pt x="263" y="175"/>
                    <a:pt x="262" y="175"/>
                  </a:cubicBezTo>
                  <a:cubicBezTo>
                    <a:pt x="261" y="175"/>
                    <a:pt x="261" y="173"/>
                    <a:pt x="259" y="173"/>
                  </a:cubicBezTo>
                  <a:cubicBezTo>
                    <a:pt x="259" y="174"/>
                    <a:pt x="258" y="175"/>
                    <a:pt x="258" y="175"/>
                  </a:cubicBezTo>
                  <a:cubicBezTo>
                    <a:pt x="257" y="175"/>
                    <a:pt x="257" y="173"/>
                    <a:pt x="255" y="173"/>
                  </a:cubicBezTo>
                  <a:cubicBezTo>
                    <a:pt x="253" y="174"/>
                    <a:pt x="251" y="176"/>
                    <a:pt x="248" y="175"/>
                  </a:cubicBezTo>
                  <a:cubicBezTo>
                    <a:pt x="247" y="175"/>
                    <a:pt x="247" y="177"/>
                    <a:pt x="247" y="178"/>
                  </a:cubicBezTo>
                  <a:cubicBezTo>
                    <a:pt x="241" y="176"/>
                    <a:pt x="235" y="178"/>
                    <a:pt x="230" y="176"/>
                  </a:cubicBezTo>
                  <a:cubicBezTo>
                    <a:pt x="230" y="176"/>
                    <a:pt x="230" y="174"/>
                    <a:pt x="230" y="173"/>
                  </a:cubicBezTo>
                  <a:cubicBezTo>
                    <a:pt x="229" y="172"/>
                    <a:pt x="225" y="174"/>
                    <a:pt x="224" y="172"/>
                  </a:cubicBezTo>
                  <a:cubicBezTo>
                    <a:pt x="228" y="164"/>
                    <a:pt x="226" y="160"/>
                    <a:pt x="224" y="151"/>
                  </a:cubicBezTo>
                  <a:cubicBezTo>
                    <a:pt x="228" y="151"/>
                    <a:pt x="234" y="145"/>
                    <a:pt x="236" y="148"/>
                  </a:cubicBezTo>
                  <a:cubicBezTo>
                    <a:pt x="238" y="147"/>
                    <a:pt x="235" y="146"/>
                    <a:pt x="237" y="143"/>
                  </a:cubicBezTo>
                  <a:cubicBezTo>
                    <a:pt x="241" y="143"/>
                    <a:pt x="242" y="135"/>
                    <a:pt x="243" y="133"/>
                  </a:cubicBezTo>
                  <a:cubicBezTo>
                    <a:pt x="243" y="133"/>
                    <a:pt x="245" y="133"/>
                    <a:pt x="245" y="133"/>
                  </a:cubicBezTo>
                  <a:cubicBezTo>
                    <a:pt x="246" y="130"/>
                    <a:pt x="240" y="129"/>
                    <a:pt x="243" y="126"/>
                  </a:cubicBezTo>
                  <a:cubicBezTo>
                    <a:pt x="241" y="127"/>
                    <a:pt x="237" y="125"/>
                    <a:pt x="234" y="126"/>
                  </a:cubicBezTo>
                  <a:cubicBezTo>
                    <a:pt x="231" y="126"/>
                    <a:pt x="228" y="129"/>
                    <a:pt x="224" y="129"/>
                  </a:cubicBezTo>
                  <a:cubicBezTo>
                    <a:pt x="222" y="127"/>
                    <a:pt x="222" y="137"/>
                    <a:pt x="223" y="134"/>
                  </a:cubicBezTo>
                  <a:cubicBezTo>
                    <a:pt x="222" y="137"/>
                    <a:pt x="221" y="133"/>
                    <a:pt x="220" y="134"/>
                  </a:cubicBezTo>
                  <a:cubicBezTo>
                    <a:pt x="219" y="136"/>
                    <a:pt x="221" y="138"/>
                    <a:pt x="220" y="140"/>
                  </a:cubicBezTo>
                  <a:cubicBezTo>
                    <a:pt x="220" y="140"/>
                    <a:pt x="216" y="143"/>
                    <a:pt x="214" y="145"/>
                  </a:cubicBezTo>
                  <a:cubicBezTo>
                    <a:pt x="211" y="150"/>
                    <a:pt x="211" y="153"/>
                    <a:pt x="205" y="152"/>
                  </a:cubicBezTo>
                  <a:cubicBezTo>
                    <a:pt x="204" y="154"/>
                    <a:pt x="207" y="156"/>
                    <a:pt x="205" y="157"/>
                  </a:cubicBezTo>
                  <a:cubicBezTo>
                    <a:pt x="203" y="157"/>
                    <a:pt x="204" y="159"/>
                    <a:pt x="203" y="159"/>
                  </a:cubicBezTo>
                  <a:cubicBezTo>
                    <a:pt x="203" y="160"/>
                    <a:pt x="201" y="159"/>
                    <a:pt x="200" y="159"/>
                  </a:cubicBezTo>
                  <a:cubicBezTo>
                    <a:pt x="200" y="160"/>
                    <a:pt x="201" y="162"/>
                    <a:pt x="200" y="162"/>
                  </a:cubicBezTo>
                  <a:cubicBezTo>
                    <a:pt x="200" y="162"/>
                    <a:pt x="199" y="162"/>
                    <a:pt x="199" y="162"/>
                  </a:cubicBezTo>
                  <a:cubicBezTo>
                    <a:pt x="198" y="164"/>
                    <a:pt x="200" y="168"/>
                    <a:pt x="198" y="168"/>
                  </a:cubicBezTo>
                  <a:cubicBezTo>
                    <a:pt x="198" y="169"/>
                    <a:pt x="202" y="170"/>
                    <a:pt x="199" y="171"/>
                  </a:cubicBezTo>
                  <a:cubicBezTo>
                    <a:pt x="201" y="172"/>
                    <a:pt x="202" y="175"/>
                    <a:pt x="206" y="175"/>
                  </a:cubicBezTo>
                  <a:cubicBezTo>
                    <a:pt x="206" y="177"/>
                    <a:pt x="207" y="178"/>
                    <a:pt x="209" y="179"/>
                  </a:cubicBezTo>
                  <a:cubicBezTo>
                    <a:pt x="208" y="180"/>
                    <a:pt x="207" y="181"/>
                    <a:pt x="206" y="182"/>
                  </a:cubicBezTo>
                  <a:cubicBezTo>
                    <a:pt x="205" y="183"/>
                    <a:pt x="206" y="185"/>
                    <a:pt x="205" y="186"/>
                  </a:cubicBezTo>
                  <a:cubicBezTo>
                    <a:pt x="203" y="187"/>
                    <a:pt x="202" y="188"/>
                    <a:pt x="199" y="187"/>
                  </a:cubicBezTo>
                  <a:cubicBezTo>
                    <a:pt x="198" y="193"/>
                    <a:pt x="194" y="195"/>
                    <a:pt x="195" y="203"/>
                  </a:cubicBezTo>
                  <a:cubicBezTo>
                    <a:pt x="190" y="201"/>
                    <a:pt x="190" y="210"/>
                    <a:pt x="186" y="210"/>
                  </a:cubicBezTo>
                  <a:cubicBezTo>
                    <a:pt x="186" y="210"/>
                    <a:pt x="185" y="210"/>
                    <a:pt x="185" y="210"/>
                  </a:cubicBezTo>
                  <a:cubicBezTo>
                    <a:pt x="183" y="210"/>
                    <a:pt x="185" y="212"/>
                    <a:pt x="184" y="213"/>
                  </a:cubicBezTo>
                  <a:cubicBezTo>
                    <a:pt x="181" y="214"/>
                    <a:pt x="178" y="211"/>
                    <a:pt x="177" y="214"/>
                  </a:cubicBezTo>
                  <a:cubicBezTo>
                    <a:pt x="174" y="214"/>
                    <a:pt x="176" y="208"/>
                    <a:pt x="175" y="206"/>
                  </a:cubicBezTo>
                  <a:cubicBezTo>
                    <a:pt x="174" y="205"/>
                    <a:pt x="174" y="202"/>
                    <a:pt x="172" y="202"/>
                  </a:cubicBezTo>
                  <a:cubicBezTo>
                    <a:pt x="169" y="201"/>
                    <a:pt x="174" y="197"/>
                    <a:pt x="168" y="197"/>
                  </a:cubicBezTo>
                  <a:cubicBezTo>
                    <a:pt x="171" y="194"/>
                    <a:pt x="166" y="193"/>
                    <a:pt x="165" y="192"/>
                  </a:cubicBezTo>
                  <a:cubicBezTo>
                    <a:pt x="165" y="191"/>
                    <a:pt x="167" y="190"/>
                    <a:pt x="167" y="189"/>
                  </a:cubicBezTo>
                  <a:cubicBezTo>
                    <a:pt x="167" y="185"/>
                    <a:pt x="163" y="183"/>
                    <a:pt x="160" y="180"/>
                  </a:cubicBezTo>
                  <a:cubicBezTo>
                    <a:pt x="155" y="182"/>
                    <a:pt x="157" y="189"/>
                    <a:pt x="150" y="187"/>
                  </a:cubicBezTo>
                  <a:cubicBezTo>
                    <a:pt x="150" y="189"/>
                    <a:pt x="152" y="189"/>
                    <a:pt x="153" y="189"/>
                  </a:cubicBezTo>
                  <a:cubicBezTo>
                    <a:pt x="153" y="190"/>
                    <a:pt x="151" y="190"/>
                    <a:pt x="150" y="190"/>
                  </a:cubicBezTo>
                  <a:cubicBezTo>
                    <a:pt x="147" y="190"/>
                    <a:pt x="149" y="195"/>
                    <a:pt x="146" y="195"/>
                  </a:cubicBezTo>
                  <a:cubicBezTo>
                    <a:pt x="139" y="196"/>
                    <a:pt x="141" y="189"/>
                    <a:pt x="135" y="190"/>
                  </a:cubicBezTo>
                  <a:cubicBezTo>
                    <a:pt x="135" y="189"/>
                    <a:pt x="136" y="189"/>
                    <a:pt x="137" y="189"/>
                  </a:cubicBezTo>
                  <a:cubicBezTo>
                    <a:pt x="139" y="185"/>
                    <a:pt x="133" y="182"/>
                    <a:pt x="137" y="180"/>
                  </a:cubicBezTo>
                  <a:cubicBezTo>
                    <a:pt x="136" y="179"/>
                    <a:pt x="135" y="178"/>
                    <a:pt x="133" y="178"/>
                  </a:cubicBezTo>
                  <a:cubicBezTo>
                    <a:pt x="132" y="176"/>
                    <a:pt x="135" y="175"/>
                    <a:pt x="135" y="175"/>
                  </a:cubicBezTo>
                  <a:cubicBezTo>
                    <a:pt x="135" y="173"/>
                    <a:pt x="132" y="173"/>
                    <a:pt x="132" y="172"/>
                  </a:cubicBezTo>
                  <a:cubicBezTo>
                    <a:pt x="132" y="171"/>
                    <a:pt x="134" y="163"/>
                    <a:pt x="132" y="168"/>
                  </a:cubicBezTo>
                  <a:cubicBezTo>
                    <a:pt x="129" y="167"/>
                    <a:pt x="131" y="165"/>
                    <a:pt x="133" y="165"/>
                  </a:cubicBezTo>
                  <a:cubicBezTo>
                    <a:pt x="130" y="160"/>
                    <a:pt x="138" y="159"/>
                    <a:pt x="135" y="158"/>
                  </a:cubicBezTo>
                  <a:cubicBezTo>
                    <a:pt x="135" y="156"/>
                    <a:pt x="139" y="158"/>
                    <a:pt x="139" y="155"/>
                  </a:cubicBezTo>
                  <a:cubicBezTo>
                    <a:pt x="139" y="153"/>
                    <a:pt x="140" y="155"/>
                    <a:pt x="140" y="155"/>
                  </a:cubicBezTo>
                  <a:cubicBezTo>
                    <a:pt x="141" y="154"/>
                    <a:pt x="141" y="153"/>
                    <a:pt x="143" y="152"/>
                  </a:cubicBezTo>
                  <a:cubicBezTo>
                    <a:pt x="145" y="152"/>
                    <a:pt x="144" y="150"/>
                    <a:pt x="144" y="148"/>
                  </a:cubicBezTo>
                  <a:cubicBezTo>
                    <a:pt x="147" y="149"/>
                    <a:pt x="149" y="148"/>
                    <a:pt x="149" y="145"/>
                  </a:cubicBezTo>
                  <a:cubicBezTo>
                    <a:pt x="153" y="144"/>
                    <a:pt x="150" y="150"/>
                    <a:pt x="156" y="148"/>
                  </a:cubicBezTo>
                  <a:cubicBezTo>
                    <a:pt x="156" y="147"/>
                    <a:pt x="154" y="147"/>
                    <a:pt x="153" y="147"/>
                  </a:cubicBezTo>
                  <a:cubicBezTo>
                    <a:pt x="157" y="144"/>
                    <a:pt x="161" y="145"/>
                    <a:pt x="164" y="141"/>
                  </a:cubicBezTo>
                  <a:cubicBezTo>
                    <a:pt x="164" y="141"/>
                    <a:pt x="164" y="139"/>
                    <a:pt x="164" y="138"/>
                  </a:cubicBezTo>
                  <a:cubicBezTo>
                    <a:pt x="164" y="138"/>
                    <a:pt x="166" y="139"/>
                    <a:pt x="167" y="138"/>
                  </a:cubicBezTo>
                  <a:cubicBezTo>
                    <a:pt x="167" y="137"/>
                    <a:pt x="166" y="135"/>
                    <a:pt x="167" y="134"/>
                  </a:cubicBezTo>
                  <a:cubicBezTo>
                    <a:pt x="167" y="133"/>
                    <a:pt x="171" y="132"/>
                    <a:pt x="171" y="131"/>
                  </a:cubicBezTo>
                  <a:cubicBezTo>
                    <a:pt x="172" y="130"/>
                    <a:pt x="170" y="127"/>
                    <a:pt x="171" y="126"/>
                  </a:cubicBezTo>
                  <a:cubicBezTo>
                    <a:pt x="171" y="125"/>
                    <a:pt x="173" y="128"/>
                    <a:pt x="174" y="127"/>
                  </a:cubicBezTo>
                  <a:cubicBezTo>
                    <a:pt x="173" y="128"/>
                    <a:pt x="176" y="120"/>
                    <a:pt x="175" y="120"/>
                  </a:cubicBezTo>
                  <a:cubicBezTo>
                    <a:pt x="178" y="124"/>
                    <a:pt x="179" y="118"/>
                    <a:pt x="182" y="117"/>
                  </a:cubicBezTo>
                  <a:cubicBezTo>
                    <a:pt x="182" y="115"/>
                    <a:pt x="185" y="114"/>
                    <a:pt x="182" y="113"/>
                  </a:cubicBezTo>
                  <a:cubicBezTo>
                    <a:pt x="182" y="110"/>
                    <a:pt x="186" y="113"/>
                    <a:pt x="186" y="109"/>
                  </a:cubicBezTo>
                  <a:cubicBezTo>
                    <a:pt x="187" y="107"/>
                    <a:pt x="189" y="108"/>
                    <a:pt x="191" y="108"/>
                  </a:cubicBezTo>
                  <a:cubicBezTo>
                    <a:pt x="191" y="106"/>
                    <a:pt x="190" y="105"/>
                    <a:pt x="189" y="105"/>
                  </a:cubicBezTo>
                  <a:cubicBezTo>
                    <a:pt x="193" y="102"/>
                    <a:pt x="196" y="101"/>
                    <a:pt x="199" y="101"/>
                  </a:cubicBezTo>
                  <a:cubicBezTo>
                    <a:pt x="201" y="99"/>
                    <a:pt x="199" y="98"/>
                    <a:pt x="200" y="95"/>
                  </a:cubicBezTo>
                  <a:cubicBezTo>
                    <a:pt x="202" y="94"/>
                    <a:pt x="205" y="93"/>
                    <a:pt x="205" y="91"/>
                  </a:cubicBezTo>
                  <a:cubicBezTo>
                    <a:pt x="205" y="87"/>
                    <a:pt x="209" y="92"/>
                    <a:pt x="209" y="86"/>
                  </a:cubicBezTo>
                  <a:cubicBezTo>
                    <a:pt x="214" y="85"/>
                    <a:pt x="220" y="89"/>
                    <a:pt x="220" y="81"/>
                  </a:cubicBezTo>
                  <a:cubicBezTo>
                    <a:pt x="223" y="83"/>
                    <a:pt x="229" y="79"/>
                    <a:pt x="233" y="82"/>
                  </a:cubicBezTo>
                  <a:cubicBezTo>
                    <a:pt x="234" y="81"/>
                    <a:pt x="235" y="80"/>
                    <a:pt x="236" y="78"/>
                  </a:cubicBezTo>
                  <a:cubicBezTo>
                    <a:pt x="240" y="76"/>
                    <a:pt x="243" y="82"/>
                    <a:pt x="243" y="77"/>
                  </a:cubicBezTo>
                  <a:cubicBezTo>
                    <a:pt x="245" y="77"/>
                    <a:pt x="245" y="80"/>
                    <a:pt x="248" y="81"/>
                  </a:cubicBezTo>
                  <a:cubicBezTo>
                    <a:pt x="250" y="80"/>
                    <a:pt x="249" y="76"/>
                    <a:pt x="254" y="78"/>
                  </a:cubicBezTo>
                  <a:cubicBezTo>
                    <a:pt x="254" y="80"/>
                    <a:pt x="252" y="80"/>
                    <a:pt x="252" y="82"/>
                  </a:cubicBezTo>
                  <a:cubicBezTo>
                    <a:pt x="253" y="83"/>
                    <a:pt x="260" y="76"/>
                    <a:pt x="264" y="79"/>
                  </a:cubicBezTo>
                  <a:cubicBezTo>
                    <a:pt x="265" y="81"/>
                    <a:pt x="264" y="79"/>
                    <a:pt x="266" y="79"/>
                  </a:cubicBezTo>
                  <a:cubicBezTo>
                    <a:pt x="269" y="80"/>
                    <a:pt x="272" y="82"/>
                    <a:pt x="276" y="81"/>
                  </a:cubicBezTo>
                  <a:cubicBezTo>
                    <a:pt x="276" y="82"/>
                    <a:pt x="277" y="84"/>
                    <a:pt x="276" y="85"/>
                  </a:cubicBezTo>
                  <a:cubicBezTo>
                    <a:pt x="276" y="86"/>
                    <a:pt x="274" y="85"/>
                    <a:pt x="273" y="85"/>
                  </a:cubicBezTo>
                  <a:cubicBezTo>
                    <a:pt x="272" y="86"/>
                    <a:pt x="273" y="89"/>
                    <a:pt x="271" y="88"/>
                  </a:cubicBezTo>
                  <a:cubicBezTo>
                    <a:pt x="273" y="91"/>
                    <a:pt x="282" y="89"/>
                    <a:pt x="285" y="88"/>
                  </a:cubicBezTo>
                  <a:cubicBezTo>
                    <a:pt x="288" y="86"/>
                    <a:pt x="287" y="90"/>
                    <a:pt x="287" y="91"/>
                  </a:cubicBezTo>
                  <a:cubicBezTo>
                    <a:pt x="289" y="92"/>
                    <a:pt x="292" y="90"/>
                    <a:pt x="292" y="92"/>
                  </a:cubicBezTo>
                  <a:cubicBezTo>
                    <a:pt x="302" y="90"/>
                    <a:pt x="304" y="98"/>
                    <a:pt x="310" y="95"/>
                  </a:cubicBezTo>
                  <a:cubicBezTo>
                    <a:pt x="309" y="99"/>
                    <a:pt x="314" y="97"/>
                    <a:pt x="314" y="101"/>
                  </a:cubicBezTo>
                  <a:cubicBezTo>
                    <a:pt x="318" y="101"/>
                    <a:pt x="323" y="100"/>
                    <a:pt x="320" y="103"/>
                  </a:cubicBezTo>
                  <a:cubicBezTo>
                    <a:pt x="323" y="104"/>
                    <a:pt x="326" y="104"/>
                    <a:pt x="328" y="105"/>
                  </a:cubicBezTo>
                  <a:cubicBezTo>
                    <a:pt x="328" y="105"/>
                    <a:pt x="328" y="107"/>
                    <a:pt x="328" y="108"/>
                  </a:cubicBezTo>
                  <a:cubicBezTo>
                    <a:pt x="329" y="108"/>
                    <a:pt x="332" y="107"/>
                    <a:pt x="332" y="108"/>
                  </a:cubicBezTo>
                  <a:cubicBezTo>
                    <a:pt x="334" y="113"/>
                    <a:pt x="334" y="115"/>
                    <a:pt x="332" y="120"/>
                  </a:cubicBezTo>
                  <a:cubicBezTo>
                    <a:pt x="330" y="117"/>
                    <a:pt x="327" y="121"/>
                    <a:pt x="324" y="122"/>
                  </a:cubicBezTo>
                  <a:cubicBezTo>
                    <a:pt x="320" y="122"/>
                    <a:pt x="315" y="117"/>
                    <a:pt x="311" y="122"/>
                  </a:cubicBezTo>
                  <a:cubicBezTo>
                    <a:pt x="310" y="122"/>
                    <a:pt x="311" y="119"/>
                    <a:pt x="310" y="119"/>
                  </a:cubicBezTo>
                  <a:cubicBezTo>
                    <a:pt x="308" y="118"/>
                    <a:pt x="308" y="120"/>
                    <a:pt x="307" y="120"/>
                  </a:cubicBezTo>
                  <a:cubicBezTo>
                    <a:pt x="306" y="120"/>
                    <a:pt x="305" y="117"/>
                    <a:pt x="304" y="117"/>
                  </a:cubicBezTo>
                  <a:cubicBezTo>
                    <a:pt x="302" y="117"/>
                    <a:pt x="298" y="121"/>
                    <a:pt x="299" y="116"/>
                  </a:cubicBezTo>
                  <a:cubicBezTo>
                    <a:pt x="294" y="118"/>
                    <a:pt x="295" y="116"/>
                    <a:pt x="290" y="116"/>
                  </a:cubicBezTo>
                  <a:cubicBezTo>
                    <a:pt x="290" y="118"/>
                    <a:pt x="291" y="119"/>
                    <a:pt x="293" y="119"/>
                  </a:cubicBezTo>
                  <a:cubicBezTo>
                    <a:pt x="295" y="118"/>
                    <a:pt x="295" y="120"/>
                    <a:pt x="297" y="120"/>
                  </a:cubicBezTo>
                  <a:cubicBezTo>
                    <a:pt x="295" y="123"/>
                    <a:pt x="297" y="122"/>
                    <a:pt x="299" y="123"/>
                  </a:cubicBezTo>
                  <a:cubicBezTo>
                    <a:pt x="299" y="123"/>
                    <a:pt x="298" y="125"/>
                    <a:pt x="299" y="126"/>
                  </a:cubicBezTo>
                  <a:cubicBezTo>
                    <a:pt x="299" y="127"/>
                    <a:pt x="301" y="127"/>
                    <a:pt x="301" y="129"/>
                  </a:cubicBezTo>
                  <a:cubicBezTo>
                    <a:pt x="302" y="130"/>
                    <a:pt x="305" y="134"/>
                    <a:pt x="304" y="138"/>
                  </a:cubicBezTo>
                  <a:cubicBezTo>
                    <a:pt x="305" y="143"/>
                    <a:pt x="313" y="140"/>
                    <a:pt x="314" y="144"/>
                  </a:cubicBezTo>
                  <a:cubicBezTo>
                    <a:pt x="316" y="143"/>
                    <a:pt x="316" y="141"/>
                    <a:pt x="318" y="141"/>
                  </a:cubicBezTo>
                  <a:cubicBezTo>
                    <a:pt x="318" y="137"/>
                    <a:pt x="312" y="138"/>
                    <a:pt x="310" y="136"/>
                  </a:cubicBezTo>
                  <a:cubicBezTo>
                    <a:pt x="309" y="130"/>
                    <a:pt x="318" y="134"/>
                    <a:pt x="321" y="133"/>
                  </a:cubicBezTo>
                  <a:cubicBezTo>
                    <a:pt x="321" y="136"/>
                    <a:pt x="327" y="132"/>
                    <a:pt x="325" y="137"/>
                  </a:cubicBezTo>
                  <a:cubicBezTo>
                    <a:pt x="329" y="139"/>
                    <a:pt x="331" y="133"/>
                    <a:pt x="331" y="138"/>
                  </a:cubicBezTo>
                  <a:cubicBezTo>
                    <a:pt x="335" y="136"/>
                    <a:pt x="331" y="131"/>
                    <a:pt x="328" y="131"/>
                  </a:cubicBezTo>
                  <a:cubicBezTo>
                    <a:pt x="329" y="129"/>
                    <a:pt x="332" y="128"/>
                    <a:pt x="335" y="127"/>
                  </a:cubicBezTo>
                  <a:cubicBezTo>
                    <a:pt x="337" y="125"/>
                    <a:pt x="337" y="122"/>
                    <a:pt x="339" y="120"/>
                  </a:cubicBezTo>
                  <a:cubicBezTo>
                    <a:pt x="345" y="120"/>
                    <a:pt x="348" y="121"/>
                    <a:pt x="352" y="123"/>
                  </a:cubicBezTo>
                  <a:cubicBezTo>
                    <a:pt x="353" y="123"/>
                    <a:pt x="353" y="120"/>
                    <a:pt x="355" y="120"/>
                  </a:cubicBezTo>
                  <a:cubicBezTo>
                    <a:pt x="355" y="118"/>
                    <a:pt x="354" y="117"/>
                    <a:pt x="352" y="116"/>
                  </a:cubicBezTo>
                  <a:cubicBezTo>
                    <a:pt x="354" y="111"/>
                    <a:pt x="354" y="106"/>
                    <a:pt x="353" y="101"/>
                  </a:cubicBezTo>
                  <a:cubicBezTo>
                    <a:pt x="358" y="100"/>
                    <a:pt x="362" y="100"/>
                    <a:pt x="365" y="102"/>
                  </a:cubicBezTo>
                  <a:cubicBezTo>
                    <a:pt x="365" y="102"/>
                    <a:pt x="369" y="103"/>
                    <a:pt x="369" y="106"/>
                  </a:cubicBezTo>
                  <a:cubicBezTo>
                    <a:pt x="360" y="106"/>
                    <a:pt x="360" y="106"/>
                    <a:pt x="360" y="106"/>
                  </a:cubicBezTo>
                  <a:cubicBezTo>
                    <a:pt x="360" y="110"/>
                    <a:pt x="360" y="110"/>
                    <a:pt x="360" y="110"/>
                  </a:cubicBezTo>
                  <a:cubicBezTo>
                    <a:pt x="364" y="114"/>
                    <a:pt x="365" y="110"/>
                    <a:pt x="367" y="112"/>
                  </a:cubicBezTo>
                  <a:cubicBezTo>
                    <a:pt x="369" y="113"/>
                    <a:pt x="363" y="113"/>
                    <a:pt x="363" y="113"/>
                  </a:cubicBezTo>
                  <a:cubicBezTo>
                    <a:pt x="362" y="116"/>
                    <a:pt x="367" y="113"/>
                    <a:pt x="369" y="116"/>
                  </a:cubicBezTo>
                  <a:cubicBezTo>
                    <a:pt x="371" y="115"/>
                    <a:pt x="374" y="113"/>
                    <a:pt x="376" y="110"/>
                  </a:cubicBezTo>
                  <a:cubicBezTo>
                    <a:pt x="376" y="110"/>
                    <a:pt x="378" y="109"/>
                    <a:pt x="377" y="108"/>
                  </a:cubicBezTo>
                  <a:cubicBezTo>
                    <a:pt x="384" y="109"/>
                    <a:pt x="383" y="104"/>
                    <a:pt x="388" y="105"/>
                  </a:cubicBezTo>
                  <a:cubicBezTo>
                    <a:pt x="390" y="104"/>
                    <a:pt x="391" y="103"/>
                    <a:pt x="391" y="101"/>
                  </a:cubicBezTo>
                  <a:cubicBezTo>
                    <a:pt x="394" y="101"/>
                    <a:pt x="395" y="99"/>
                    <a:pt x="395" y="98"/>
                  </a:cubicBezTo>
                  <a:cubicBezTo>
                    <a:pt x="401" y="102"/>
                    <a:pt x="405" y="95"/>
                    <a:pt x="411" y="95"/>
                  </a:cubicBezTo>
                  <a:cubicBezTo>
                    <a:pt x="411" y="101"/>
                    <a:pt x="411" y="101"/>
                    <a:pt x="411" y="101"/>
                  </a:cubicBezTo>
                  <a:cubicBezTo>
                    <a:pt x="416" y="101"/>
                    <a:pt x="420" y="100"/>
                    <a:pt x="423" y="99"/>
                  </a:cubicBezTo>
                  <a:cubicBezTo>
                    <a:pt x="424" y="99"/>
                    <a:pt x="426" y="99"/>
                    <a:pt x="426" y="99"/>
                  </a:cubicBezTo>
                  <a:cubicBezTo>
                    <a:pt x="426" y="99"/>
                    <a:pt x="426" y="98"/>
                    <a:pt x="426" y="98"/>
                  </a:cubicBezTo>
                  <a:cubicBezTo>
                    <a:pt x="429" y="97"/>
                    <a:pt x="433" y="98"/>
                    <a:pt x="433" y="94"/>
                  </a:cubicBezTo>
                  <a:cubicBezTo>
                    <a:pt x="437" y="95"/>
                    <a:pt x="442" y="96"/>
                    <a:pt x="445" y="99"/>
                  </a:cubicBezTo>
                  <a:cubicBezTo>
                    <a:pt x="447" y="98"/>
                    <a:pt x="448" y="97"/>
                    <a:pt x="449" y="95"/>
                  </a:cubicBezTo>
                  <a:cubicBezTo>
                    <a:pt x="449" y="93"/>
                    <a:pt x="443" y="92"/>
                    <a:pt x="447" y="91"/>
                  </a:cubicBezTo>
                  <a:cubicBezTo>
                    <a:pt x="445" y="87"/>
                    <a:pt x="438" y="88"/>
                    <a:pt x="440" y="81"/>
                  </a:cubicBezTo>
                  <a:cubicBezTo>
                    <a:pt x="443" y="82"/>
                    <a:pt x="443" y="84"/>
                    <a:pt x="447" y="85"/>
                  </a:cubicBezTo>
                  <a:cubicBezTo>
                    <a:pt x="449" y="85"/>
                    <a:pt x="452" y="89"/>
                    <a:pt x="456" y="88"/>
                  </a:cubicBezTo>
                  <a:cubicBezTo>
                    <a:pt x="457" y="88"/>
                    <a:pt x="457" y="86"/>
                    <a:pt x="457" y="86"/>
                  </a:cubicBezTo>
                  <a:cubicBezTo>
                    <a:pt x="458" y="86"/>
                    <a:pt x="460" y="89"/>
                    <a:pt x="460" y="86"/>
                  </a:cubicBezTo>
                  <a:cubicBezTo>
                    <a:pt x="462" y="86"/>
                    <a:pt x="462" y="89"/>
                    <a:pt x="463" y="89"/>
                  </a:cubicBezTo>
                  <a:cubicBezTo>
                    <a:pt x="465" y="90"/>
                    <a:pt x="468" y="89"/>
                    <a:pt x="467" y="92"/>
                  </a:cubicBezTo>
                  <a:cubicBezTo>
                    <a:pt x="471" y="90"/>
                    <a:pt x="473" y="93"/>
                    <a:pt x="478" y="91"/>
                  </a:cubicBezTo>
                  <a:cubicBezTo>
                    <a:pt x="476" y="95"/>
                    <a:pt x="483" y="92"/>
                    <a:pt x="481" y="96"/>
                  </a:cubicBezTo>
                  <a:cubicBezTo>
                    <a:pt x="483" y="96"/>
                    <a:pt x="485" y="97"/>
                    <a:pt x="485" y="99"/>
                  </a:cubicBezTo>
                  <a:cubicBezTo>
                    <a:pt x="490" y="98"/>
                    <a:pt x="490" y="102"/>
                    <a:pt x="495" y="101"/>
                  </a:cubicBezTo>
                  <a:cubicBezTo>
                    <a:pt x="498" y="92"/>
                    <a:pt x="487" y="96"/>
                    <a:pt x="489" y="88"/>
                  </a:cubicBezTo>
                  <a:cubicBezTo>
                    <a:pt x="489" y="86"/>
                    <a:pt x="488" y="88"/>
                    <a:pt x="485" y="88"/>
                  </a:cubicBezTo>
                  <a:cubicBezTo>
                    <a:pt x="485" y="85"/>
                    <a:pt x="488" y="84"/>
                    <a:pt x="487" y="79"/>
                  </a:cubicBezTo>
                  <a:cubicBezTo>
                    <a:pt x="487" y="78"/>
                    <a:pt x="484" y="79"/>
                    <a:pt x="484" y="78"/>
                  </a:cubicBezTo>
                  <a:cubicBezTo>
                    <a:pt x="484" y="78"/>
                    <a:pt x="486" y="75"/>
                    <a:pt x="484" y="75"/>
                  </a:cubicBezTo>
                  <a:cubicBezTo>
                    <a:pt x="484" y="72"/>
                    <a:pt x="488" y="73"/>
                    <a:pt x="487" y="70"/>
                  </a:cubicBezTo>
                  <a:cubicBezTo>
                    <a:pt x="489" y="70"/>
                    <a:pt x="488" y="66"/>
                    <a:pt x="492" y="67"/>
                  </a:cubicBezTo>
                  <a:cubicBezTo>
                    <a:pt x="492" y="64"/>
                    <a:pt x="493" y="62"/>
                    <a:pt x="496" y="63"/>
                  </a:cubicBezTo>
                  <a:cubicBezTo>
                    <a:pt x="495" y="56"/>
                    <a:pt x="501" y="58"/>
                    <a:pt x="501" y="53"/>
                  </a:cubicBezTo>
                  <a:cubicBezTo>
                    <a:pt x="507" y="52"/>
                    <a:pt x="510" y="55"/>
                    <a:pt x="515" y="56"/>
                  </a:cubicBezTo>
                  <a:cubicBezTo>
                    <a:pt x="515" y="58"/>
                    <a:pt x="514" y="60"/>
                    <a:pt x="516" y="60"/>
                  </a:cubicBezTo>
                  <a:cubicBezTo>
                    <a:pt x="516" y="61"/>
                    <a:pt x="514" y="61"/>
                    <a:pt x="512" y="61"/>
                  </a:cubicBezTo>
                  <a:cubicBezTo>
                    <a:pt x="512" y="67"/>
                    <a:pt x="514" y="69"/>
                    <a:pt x="512" y="74"/>
                  </a:cubicBezTo>
                  <a:cubicBezTo>
                    <a:pt x="513" y="75"/>
                    <a:pt x="514" y="76"/>
                    <a:pt x="515" y="77"/>
                  </a:cubicBezTo>
                  <a:cubicBezTo>
                    <a:pt x="515" y="77"/>
                    <a:pt x="516" y="78"/>
                    <a:pt x="517" y="78"/>
                  </a:cubicBezTo>
                  <a:cubicBezTo>
                    <a:pt x="515" y="81"/>
                    <a:pt x="517" y="89"/>
                    <a:pt x="515" y="92"/>
                  </a:cubicBezTo>
                  <a:cubicBezTo>
                    <a:pt x="513" y="97"/>
                    <a:pt x="518" y="95"/>
                    <a:pt x="519" y="98"/>
                  </a:cubicBezTo>
                  <a:cubicBezTo>
                    <a:pt x="518" y="109"/>
                    <a:pt x="513" y="116"/>
                    <a:pt x="503" y="119"/>
                  </a:cubicBezTo>
                  <a:cubicBezTo>
                    <a:pt x="504" y="122"/>
                    <a:pt x="510" y="119"/>
                    <a:pt x="511" y="122"/>
                  </a:cubicBezTo>
                  <a:cubicBezTo>
                    <a:pt x="514" y="121"/>
                    <a:pt x="513" y="117"/>
                    <a:pt x="517" y="117"/>
                  </a:cubicBezTo>
                  <a:cubicBezTo>
                    <a:pt x="517" y="118"/>
                    <a:pt x="516" y="120"/>
                    <a:pt x="516" y="122"/>
                  </a:cubicBezTo>
                  <a:cubicBezTo>
                    <a:pt x="518" y="121"/>
                    <a:pt x="517" y="119"/>
                    <a:pt x="519" y="119"/>
                  </a:cubicBezTo>
                  <a:cubicBezTo>
                    <a:pt x="521" y="119"/>
                    <a:pt x="520" y="116"/>
                    <a:pt x="520" y="116"/>
                  </a:cubicBezTo>
                  <a:cubicBezTo>
                    <a:pt x="521" y="116"/>
                    <a:pt x="523" y="116"/>
                    <a:pt x="523" y="116"/>
                  </a:cubicBezTo>
                  <a:cubicBezTo>
                    <a:pt x="524" y="115"/>
                    <a:pt x="523" y="113"/>
                    <a:pt x="523" y="112"/>
                  </a:cubicBezTo>
                  <a:cubicBezTo>
                    <a:pt x="527" y="112"/>
                    <a:pt x="527" y="112"/>
                    <a:pt x="527" y="112"/>
                  </a:cubicBezTo>
                  <a:cubicBezTo>
                    <a:pt x="526" y="107"/>
                    <a:pt x="532" y="103"/>
                    <a:pt x="527" y="101"/>
                  </a:cubicBezTo>
                  <a:cubicBezTo>
                    <a:pt x="528" y="99"/>
                    <a:pt x="530" y="100"/>
                    <a:pt x="530" y="98"/>
                  </a:cubicBezTo>
                  <a:cubicBezTo>
                    <a:pt x="530" y="96"/>
                    <a:pt x="528" y="97"/>
                    <a:pt x="527" y="96"/>
                  </a:cubicBezTo>
                  <a:cubicBezTo>
                    <a:pt x="527" y="93"/>
                    <a:pt x="532" y="96"/>
                    <a:pt x="534" y="95"/>
                  </a:cubicBezTo>
                  <a:cubicBezTo>
                    <a:pt x="533" y="94"/>
                    <a:pt x="534" y="90"/>
                    <a:pt x="530" y="91"/>
                  </a:cubicBezTo>
                  <a:cubicBezTo>
                    <a:pt x="527" y="93"/>
                    <a:pt x="525" y="87"/>
                    <a:pt x="524" y="91"/>
                  </a:cubicBezTo>
                  <a:cubicBezTo>
                    <a:pt x="522" y="88"/>
                    <a:pt x="522" y="85"/>
                    <a:pt x="523" y="82"/>
                  </a:cubicBezTo>
                  <a:cubicBezTo>
                    <a:pt x="523" y="82"/>
                    <a:pt x="526" y="83"/>
                    <a:pt x="526" y="82"/>
                  </a:cubicBezTo>
                  <a:cubicBezTo>
                    <a:pt x="527" y="81"/>
                    <a:pt x="525" y="77"/>
                    <a:pt x="526" y="75"/>
                  </a:cubicBezTo>
                  <a:cubicBezTo>
                    <a:pt x="526" y="73"/>
                    <a:pt x="524" y="75"/>
                    <a:pt x="524" y="75"/>
                  </a:cubicBezTo>
                  <a:cubicBezTo>
                    <a:pt x="522" y="73"/>
                    <a:pt x="523" y="70"/>
                    <a:pt x="522" y="67"/>
                  </a:cubicBezTo>
                  <a:cubicBezTo>
                    <a:pt x="527" y="69"/>
                    <a:pt x="525" y="63"/>
                    <a:pt x="529" y="63"/>
                  </a:cubicBezTo>
                  <a:cubicBezTo>
                    <a:pt x="529" y="56"/>
                    <a:pt x="529" y="56"/>
                    <a:pt x="529" y="56"/>
                  </a:cubicBezTo>
                  <a:cubicBezTo>
                    <a:pt x="533" y="54"/>
                    <a:pt x="531" y="60"/>
                    <a:pt x="532" y="63"/>
                  </a:cubicBezTo>
                  <a:cubicBezTo>
                    <a:pt x="532" y="65"/>
                    <a:pt x="534" y="61"/>
                    <a:pt x="534" y="64"/>
                  </a:cubicBezTo>
                  <a:cubicBezTo>
                    <a:pt x="534" y="65"/>
                    <a:pt x="533" y="66"/>
                    <a:pt x="533" y="65"/>
                  </a:cubicBezTo>
                  <a:cubicBezTo>
                    <a:pt x="534" y="69"/>
                    <a:pt x="537" y="70"/>
                    <a:pt x="541" y="72"/>
                  </a:cubicBezTo>
                  <a:cubicBezTo>
                    <a:pt x="544" y="73"/>
                    <a:pt x="541" y="68"/>
                    <a:pt x="540" y="68"/>
                  </a:cubicBezTo>
                  <a:cubicBezTo>
                    <a:pt x="542" y="66"/>
                    <a:pt x="546" y="66"/>
                    <a:pt x="550" y="65"/>
                  </a:cubicBezTo>
                  <a:cubicBezTo>
                    <a:pt x="550" y="64"/>
                    <a:pt x="547" y="64"/>
                    <a:pt x="546" y="64"/>
                  </a:cubicBezTo>
                  <a:cubicBezTo>
                    <a:pt x="547" y="60"/>
                    <a:pt x="544" y="60"/>
                    <a:pt x="544" y="57"/>
                  </a:cubicBezTo>
                  <a:cubicBezTo>
                    <a:pt x="545" y="60"/>
                    <a:pt x="554" y="56"/>
                    <a:pt x="553" y="61"/>
                  </a:cubicBezTo>
                  <a:cubicBezTo>
                    <a:pt x="554" y="62"/>
                    <a:pt x="555" y="60"/>
                    <a:pt x="555" y="60"/>
                  </a:cubicBezTo>
                  <a:cubicBezTo>
                    <a:pt x="557" y="60"/>
                    <a:pt x="556" y="62"/>
                    <a:pt x="557" y="63"/>
                  </a:cubicBezTo>
                  <a:cubicBezTo>
                    <a:pt x="557" y="63"/>
                    <a:pt x="559" y="62"/>
                    <a:pt x="560" y="63"/>
                  </a:cubicBezTo>
                  <a:cubicBezTo>
                    <a:pt x="562" y="65"/>
                    <a:pt x="567" y="62"/>
                    <a:pt x="564" y="67"/>
                  </a:cubicBezTo>
                  <a:cubicBezTo>
                    <a:pt x="571" y="67"/>
                    <a:pt x="571" y="67"/>
                    <a:pt x="571" y="67"/>
                  </a:cubicBezTo>
                  <a:cubicBezTo>
                    <a:pt x="571" y="65"/>
                    <a:pt x="565" y="64"/>
                    <a:pt x="569" y="63"/>
                  </a:cubicBezTo>
                  <a:cubicBezTo>
                    <a:pt x="568" y="61"/>
                    <a:pt x="567" y="61"/>
                    <a:pt x="565" y="60"/>
                  </a:cubicBezTo>
                  <a:cubicBezTo>
                    <a:pt x="564" y="53"/>
                    <a:pt x="565" y="52"/>
                    <a:pt x="565" y="44"/>
                  </a:cubicBezTo>
                  <a:cubicBezTo>
                    <a:pt x="573" y="44"/>
                    <a:pt x="583" y="45"/>
                    <a:pt x="589" y="44"/>
                  </a:cubicBezTo>
                  <a:cubicBezTo>
                    <a:pt x="592" y="44"/>
                    <a:pt x="590" y="40"/>
                    <a:pt x="593" y="43"/>
                  </a:cubicBezTo>
                  <a:cubicBezTo>
                    <a:pt x="598" y="40"/>
                    <a:pt x="594" y="37"/>
                    <a:pt x="596" y="33"/>
                  </a:cubicBezTo>
                  <a:cubicBezTo>
                    <a:pt x="599" y="34"/>
                    <a:pt x="601" y="33"/>
                    <a:pt x="603" y="32"/>
                  </a:cubicBezTo>
                  <a:cubicBezTo>
                    <a:pt x="605" y="29"/>
                    <a:pt x="609" y="27"/>
                    <a:pt x="611" y="25"/>
                  </a:cubicBezTo>
                  <a:cubicBezTo>
                    <a:pt x="626" y="23"/>
                    <a:pt x="641" y="21"/>
                    <a:pt x="652" y="16"/>
                  </a:cubicBezTo>
                  <a:cubicBezTo>
                    <a:pt x="654" y="15"/>
                    <a:pt x="655" y="19"/>
                    <a:pt x="655" y="19"/>
                  </a:cubicBezTo>
                  <a:cubicBezTo>
                    <a:pt x="656" y="19"/>
                    <a:pt x="657" y="15"/>
                    <a:pt x="656" y="15"/>
                  </a:cubicBezTo>
                  <a:cubicBezTo>
                    <a:pt x="659" y="16"/>
                    <a:pt x="656" y="17"/>
                    <a:pt x="658" y="19"/>
                  </a:cubicBezTo>
                  <a:cubicBezTo>
                    <a:pt x="658" y="20"/>
                    <a:pt x="661" y="19"/>
                    <a:pt x="661" y="21"/>
                  </a:cubicBezTo>
                  <a:cubicBezTo>
                    <a:pt x="663" y="20"/>
                    <a:pt x="659" y="18"/>
                    <a:pt x="662" y="18"/>
                  </a:cubicBezTo>
                  <a:cubicBezTo>
                    <a:pt x="664" y="17"/>
                    <a:pt x="669" y="18"/>
                    <a:pt x="669" y="14"/>
                  </a:cubicBezTo>
                  <a:cubicBezTo>
                    <a:pt x="672" y="14"/>
                    <a:pt x="673" y="13"/>
                    <a:pt x="673" y="11"/>
                  </a:cubicBezTo>
                  <a:cubicBezTo>
                    <a:pt x="675" y="11"/>
                    <a:pt x="675" y="13"/>
                    <a:pt x="677" y="14"/>
                  </a:cubicBezTo>
                  <a:cubicBezTo>
                    <a:pt x="681" y="13"/>
                    <a:pt x="680" y="9"/>
                    <a:pt x="680" y="5"/>
                  </a:cubicBezTo>
                  <a:cubicBezTo>
                    <a:pt x="687" y="3"/>
                    <a:pt x="694" y="0"/>
                    <a:pt x="704" y="1"/>
                  </a:cubicBezTo>
                  <a:cubicBezTo>
                    <a:pt x="703" y="2"/>
                    <a:pt x="703" y="4"/>
                    <a:pt x="703" y="7"/>
                  </a:cubicBezTo>
                  <a:cubicBezTo>
                    <a:pt x="705" y="10"/>
                    <a:pt x="711" y="10"/>
                    <a:pt x="714" y="7"/>
                  </a:cubicBezTo>
                  <a:cubicBezTo>
                    <a:pt x="715" y="7"/>
                    <a:pt x="715" y="8"/>
                    <a:pt x="714" y="8"/>
                  </a:cubicBezTo>
                  <a:moveTo>
                    <a:pt x="1051" y="179"/>
                  </a:moveTo>
                  <a:cubicBezTo>
                    <a:pt x="1051" y="177"/>
                    <a:pt x="1048" y="178"/>
                    <a:pt x="1048" y="176"/>
                  </a:cubicBezTo>
                  <a:cubicBezTo>
                    <a:pt x="1043" y="175"/>
                    <a:pt x="1043" y="179"/>
                    <a:pt x="1048" y="178"/>
                  </a:cubicBezTo>
                  <a:cubicBezTo>
                    <a:pt x="1048" y="179"/>
                    <a:pt x="1049" y="179"/>
                    <a:pt x="1051" y="179"/>
                  </a:cubicBezTo>
                  <a:moveTo>
                    <a:pt x="303" y="284"/>
                  </a:moveTo>
                  <a:cubicBezTo>
                    <a:pt x="302" y="289"/>
                    <a:pt x="308" y="286"/>
                    <a:pt x="306" y="291"/>
                  </a:cubicBezTo>
                  <a:cubicBezTo>
                    <a:pt x="308" y="292"/>
                    <a:pt x="309" y="289"/>
                    <a:pt x="310" y="291"/>
                  </a:cubicBezTo>
                  <a:cubicBezTo>
                    <a:pt x="310" y="293"/>
                    <a:pt x="309" y="292"/>
                    <a:pt x="308" y="293"/>
                  </a:cubicBezTo>
                  <a:cubicBezTo>
                    <a:pt x="306" y="294"/>
                    <a:pt x="300" y="296"/>
                    <a:pt x="299" y="296"/>
                  </a:cubicBezTo>
                  <a:cubicBezTo>
                    <a:pt x="295" y="295"/>
                    <a:pt x="294" y="292"/>
                    <a:pt x="292" y="290"/>
                  </a:cubicBezTo>
                  <a:cubicBezTo>
                    <a:pt x="292" y="288"/>
                    <a:pt x="296" y="289"/>
                    <a:pt x="296" y="287"/>
                  </a:cubicBezTo>
                  <a:cubicBezTo>
                    <a:pt x="293" y="285"/>
                    <a:pt x="292" y="284"/>
                    <a:pt x="287" y="286"/>
                  </a:cubicBezTo>
                  <a:cubicBezTo>
                    <a:pt x="286" y="283"/>
                    <a:pt x="285" y="281"/>
                    <a:pt x="280" y="281"/>
                  </a:cubicBezTo>
                  <a:cubicBezTo>
                    <a:pt x="279" y="281"/>
                    <a:pt x="280" y="284"/>
                    <a:pt x="279" y="284"/>
                  </a:cubicBezTo>
                  <a:cubicBezTo>
                    <a:pt x="278" y="285"/>
                    <a:pt x="276" y="285"/>
                    <a:pt x="275" y="286"/>
                  </a:cubicBezTo>
                  <a:cubicBezTo>
                    <a:pt x="273" y="287"/>
                    <a:pt x="273" y="291"/>
                    <a:pt x="269" y="290"/>
                  </a:cubicBezTo>
                  <a:cubicBezTo>
                    <a:pt x="271" y="295"/>
                    <a:pt x="267" y="296"/>
                    <a:pt x="266" y="297"/>
                  </a:cubicBezTo>
                  <a:cubicBezTo>
                    <a:pt x="265" y="300"/>
                    <a:pt x="266" y="303"/>
                    <a:pt x="265" y="307"/>
                  </a:cubicBezTo>
                  <a:cubicBezTo>
                    <a:pt x="264" y="307"/>
                    <a:pt x="263" y="306"/>
                    <a:pt x="262" y="305"/>
                  </a:cubicBezTo>
                  <a:cubicBezTo>
                    <a:pt x="261" y="310"/>
                    <a:pt x="265" y="312"/>
                    <a:pt x="262" y="315"/>
                  </a:cubicBezTo>
                  <a:cubicBezTo>
                    <a:pt x="265" y="314"/>
                    <a:pt x="264" y="318"/>
                    <a:pt x="265" y="318"/>
                  </a:cubicBezTo>
                  <a:cubicBezTo>
                    <a:pt x="266" y="318"/>
                    <a:pt x="267" y="318"/>
                    <a:pt x="268" y="318"/>
                  </a:cubicBezTo>
                  <a:cubicBezTo>
                    <a:pt x="271" y="319"/>
                    <a:pt x="272" y="321"/>
                    <a:pt x="273" y="319"/>
                  </a:cubicBezTo>
                  <a:cubicBezTo>
                    <a:pt x="274" y="319"/>
                    <a:pt x="276" y="319"/>
                    <a:pt x="276" y="319"/>
                  </a:cubicBezTo>
                  <a:cubicBezTo>
                    <a:pt x="281" y="319"/>
                    <a:pt x="280" y="318"/>
                    <a:pt x="282" y="317"/>
                  </a:cubicBezTo>
                  <a:cubicBezTo>
                    <a:pt x="284" y="316"/>
                    <a:pt x="285" y="318"/>
                    <a:pt x="287" y="318"/>
                  </a:cubicBezTo>
                  <a:cubicBezTo>
                    <a:pt x="288" y="317"/>
                    <a:pt x="288" y="315"/>
                    <a:pt x="289" y="315"/>
                  </a:cubicBezTo>
                  <a:cubicBezTo>
                    <a:pt x="292" y="314"/>
                    <a:pt x="298" y="314"/>
                    <a:pt x="301" y="315"/>
                  </a:cubicBezTo>
                  <a:cubicBezTo>
                    <a:pt x="304" y="316"/>
                    <a:pt x="304" y="318"/>
                    <a:pt x="307" y="318"/>
                  </a:cubicBezTo>
                  <a:cubicBezTo>
                    <a:pt x="308" y="318"/>
                    <a:pt x="309" y="317"/>
                    <a:pt x="310" y="317"/>
                  </a:cubicBezTo>
                  <a:cubicBezTo>
                    <a:pt x="309" y="317"/>
                    <a:pt x="311" y="318"/>
                    <a:pt x="311" y="318"/>
                  </a:cubicBezTo>
                  <a:cubicBezTo>
                    <a:pt x="315" y="319"/>
                    <a:pt x="315" y="319"/>
                    <a:pt x="318" y="319"/>
                  </a:cubicBezTo>
                  <a:cubicBezTo>
                    <a:pt x="325" y="320"/>
                    <a:pt x="331" y="318"/>
                    <a:pt x="338" y="319"/>
                  </a:cubicBezTo>
                  <a:cubicBezTo>
                    <a:pt x="337" y="316"/>
                    <a:pt x="338" y="314"/>
                    <a:pt x="339" y="312"/>
                  </a:cubicBezTo>
                  <a:cubicBezTo>
                    <a:pt x="334" y="306"/>
                    <a:pt x="331" y="300"/>
                    <a:pt x="321" y="298"/>
                  </a:cubicBezTo>
                  <a:cubicBezTo>
                    <a:pt x="322" y="296"/>
                    <a:pt x="319" y="296"/>
                    <a:pt x="318" y="294"/>
                  </a:cubicBezTo>
                  <a:cubicBezTo>
                    <a:pt x="318" y="292"/>
                    <a:pt x="318" y="291"/>
                    <a:pt x="317" y="290"/>
                  </a:cubicBezTo>
                  <a:cubicBezTo>
                    <a:pt x="318" y="286"/>
                    <a:pt x="322" y="286"/>
                    <a:pt x="321" y="280"/>
                  </a:cubicBezTo>
                  <a:cubicBezTo>
                    <a:pt x="313" y="279"/>
                    <a:pt x="309" y="283"/>
                    <a:pt x="303" y="284"/>
                  </a:cubicBezTo>
                  <a:moveTo>
                    <a:pt x="400" y="349"/>
                  </a:moveTo>
                  <a:cubicBezTo>
                    <a:pt x="398" y="349"/>
                    <a:pt x="396" y="349"/>
                    <a:pt x="398" y="350"/>
                  </a:cubicBezTo>
                  <a:cubicBezTo>
                    <a:pt x="401" y="348"/>
                    <a:pt x="406" y="348"/>
                    <a:pt x="408" y="347"/>
                  </a:cubicBezTo>
                  <a:cubicBezTo>
                    <a:pt x="408" y="347"/>
                    <a:pt x="408" y="345"/>
                    <a:pt x="408" y="345"/>
                  </a:cubicBezTo>
                  <a:cubicBezTo>
                    <a:pt x="409" y="344"/>
                    <a:pt x="410" y="346"/>
                    <a:pt x="411" y="346"/>
                  </a:cubicBezTo>
                  <a:cubicBezTo>
                    <a:pt x="411" y="336"/>
                    <a:pt x="411" y="336"/>
                    <a:pt x="411" y="336"/>
                  </a:cubicBezTo>
                  <a:cubicBezTo>
                    <a:pt x="409" y="334"/>
                    <a:pt x="408" y="334"/>
                    <a:pt x="407" y="332"/>
                  </a:cubicBezTo>
                  <a:cubicBezTo>
                    <a:pt x="406" y="331"/>
                    <a:pt x="407" y="330"/>
                    <a:pt x="407" y="329"/>
                  </a:cubicBezTo>
                  <a:cubicBezTo>
                    <a:pt x="406" y="327"/>
                    <a:pt x="402" y="326"/>
                    <a:pt x="405" y="325"/>
                  </a:cubicBezTo>
                  <a:cubicBezTo>
                    <a:pt x="414" y="325"/>
                    <a:pt x="414" y="325"/>
                    <a:pt x="414" y="325"/>
                  </a:cubicBezTo>
                  <a:cubicBezTo>
                    <a:pt x="415" y="320"/>
                    <a:pt x="411" y="320"/>
                    <a:pt x="411" y="318"/>
                  </a:cubicBezTo>
                  <a:cubicBezTo>
                    <a:pt x="411" y="315"/>
                    <a:pt x="408" y="316"/>
                    <a:pt x="407" y="314"/>
                  </a:cubicBezTo>
                  <a:cubicBezTo>
                    <a:pt x="407" y="314"/>
                    <a:pt x="409" y="312"/>
                    <a:pt x="408" y="311"/>
                  </a:cubicBezTo>
                  <a:cubicBezTo>
                    <a:pt x="404" y="312"/>
                    <a:pt x="403" y="309"/>
                    <a:pt x="400" y="310"/>
                  </a:cubicBezTo>
                  <a:cubicBezTo>
                    <a:pt x="401" y="302"/>
                    <a:pt x="391" y="304"/>
                    <a:pt x="391" y="297"/>
                  </a:cubicBezTo>
                  <a:cubicBezTo>
                    <a:pt x="395" y="294"/>
                    <a:pt x="397" y="290"/>
                    <a:pt x="405" y="291"/>
                  </a:cubicBezTo>
                  <a:cubicBezTo>
                    <a:pt x="406" y="290"/>
                    <a:pt x="405" y="289"/>
                    <a:pt x="407" y="288"/>
                  </a:cubicBezTo>
                  <a:cubicBezTo>
                    <a:pt x="407" y="285"/>
                    <a:pt x="402" y="285"/>
                    <a:pt x="402" y="281"/>
                  </a:cubicBezTo>
                  <a:cubicBezTo>
                    <a:pt x="396" y="281"/>
                    <a:pt x="393" y="283"/>
                    <a:pt x="388" y="281"/>
                  </a:cubicBezTo>
                  <a:cubicBezTo>
                    <a:pt x="388" y="283"/>
                    <a:pt x="388" y="285"/>
                    <a:pt x="387" y="283"/>
                  </a:cubicBezTo>
                  <a:cubicBezTo>
                    <a:pt x="386" y="282"/>
                    <a:pt x="386" y="284"/>
                    <a:pt x="386" y="284"/>
                  </a:cubicBezTo>
                  <a:cubicBezTo>
                    <a:pt x="383" y="286"/>
                    <a:pt x="377" y="288"/>
                    <a:pt x="376" y="288"/>
                  </a:cubicBezTo>
                  <a:cubicBezTo>
                    <a:pt x="372" y="290"/>
                    <a:pt x="373" y="290"/>
                    <a:pt x="372" y="293"/>
                  </a:cubicBezTo>
                  <a:cubicBezTo>
                    <a:pt x="371" y="293"/>
                    <a:pt x="369" y="292"/>
                    <a:pt x="369" y="293"/>
                  </a:cubicBezTo>
                  <a:cubicBezTo>
                    <a:pt x="368" y="293"/>
                    <a:pt x="369" y="296"/>
                    <a:pt x="369" y="297"/>
                  </a:cubicBezTo>
                  <a:cubicBezTo>
                    <a:pt x="369" y="300"/>
                    <a:pt x="373" y="295"/>
                    <a:pt x="373" y="300"/>
                  </a:cubicBezTo>
                  <a:cubicBezTo>
                    <a:pt x="373" y="301"/>
                    <a:pt x="374" y="301"/>
                    <a:pt x="374" y="303"/>
                  </a:cubicBezTo>
                  <a:cubicBezTo>
                    <a:pt x="373" y="307"/>
                    <a:pt x="376" y="310"/>
                    <a:pt x="376" y="311"/>
                  </a:cubicBezTo>
                  <a:cubicBezTo>
                    <a:pt x="376" y="313"/>
                    <a:pt x="376" y="313"/>
                    <a:pt x="377" y="314"/>
                  </a:cubicBezTo>
                  <a:cubicBezTo>
                    <a:pt x="377" y="314"/>
                    <a:pt x="379" y="318"/>
                    <a:pt x="379" y="318"/>
                  </a:cubicBezTo>
                  <a:cubicBezTo>
                    <a:pt x="380" y="322"/>
                    <a:pt x="380" y="321"/>
                    <a:pt x="381" y="324"/>
                  </a:cubicBezTo>
                  <a:cubicBezTo>
                    <a:pt x="382" y="325"/>
                    <a:pt x="381" y="327"/>
                    <a:pt x="381" y="328"/>
                  </a:cubicBezTo>
                  <a:cubicBezTo>
                    <a:pt x="382" y="329"/>
                    <a:pt x="385" y="329"/>
                    <a:pt x="384" y="332"/>
                  </a:cubicBezTo>
                  <a:cubicBezTo>
                    <a:pt x="379" y="331"/>
                    <a:pt x="383" y="338"/>
                    <a:pt x="380" y="339"/>
                  </a:cubicBezTo>
                  <a:cubicBezTo>
                    <a:pt x="386" y="340"/>
                    <a:pt x="386" y="349"/>
                    <a:pt x="393" y="345"/>
                  </a:cubicBezTo>
                  <a:cubicBezTo>
                    <a:pt x="387" y="350"/>
                    <a:pt x="399" y="345"/>
                    <a:pt x="400" y="349"/>
                  </a:cubicBezTo>
                  <a:moveTo>
                    <a:pt x="442" y="284"/>
                  </a:moveTo>
                  <a:cubicBezTo>
                    <a:pt x="441" y="285"/>
                    <a:pt x="441" y="287"/>
                    <a:pt x="440" y="288"/>
                  </a:cubicBezTo>
                  <a:cubicBezTo>
                    <a:pt x="439" y="290"/>
                    <a:pt x="437" y="290"/>
                    <a:pt x="436" y="291"/>
                  </a:cubicBezTo>
                  <a:cubicBezTo>
                    <a:pt x="437" y="292"/>
                    <a:pt x="440" y="295"/>
                    <a:pt x="440" y="297"/>
                  </a:cubicBezTo>
                  <a:cubicBezTo>
                    <a:pt x="440" y="297"/>
                    <a:pt x="438" y="297"/>
                    <a:pt x="439" y="298"/>
                  </a:cubicBezTo>
                  <a:cubicBezTo>
                    <a:pt x="440" y="300"/>
                    <a:pt x="443" y="299"/>
                    <a:pt x="445" y="301"/>
                  </a:cubicBezTo>
                  <a:cubicBezTo>
                    <a:pt x="445" y="300"/>
                    <a:pt x="446" y="299"/>
                    <a:pt x="447" y="298"/>
                  </a:cubicBezTo>
                  <a:cubicBezTo>
                    <a:pt x="449" y="294"/>
                    <a:pt x="445" y="294"/>
                    <a:pt x="445" y="291"/>
                  </a:cubicBezTo>
                  <a:cubicBezTo>
                    <a:pt x="447" y="290"/>
                    <a:pt x="449" y="289"/>
                    <a:pt x="449" y="286"/>
                  </a:cubicBezTo>
                  <a:cubicBezTo>
                    <a:pt x="446" y="286"/>
                    <a:pt x="446" y="285"/>
                    <a:pt x="447" y="283"/>
                  </a:cubicBezTo>
                  <a:cubicBezTo>
                    <a:pt x="445" y="284"/>
                    <a:pt x="443" y="283"/>
                    <a:pt x="442" y="284"/>
                  </a:cubicBezTo>
                  <a:moveTo>
                    <a:pt x="258" y="322"/>
                  </a:moveTo>
                  <a:cubicBezTo>
                    <a:pt x="257" y="328"/>
                    <a:pt x="267" y="324"/>
                    <a:pt x="268" y="322"/>
                  </a:cubicBezTo>
                  <a:cubicBezTo>
                    <a:pt x="264" y="321"/>
                    <a:pt x="262" y="321"/>
                    <a:pt x="258" y="322"/>
                  </a:cubicBezTo>
                  <a:moveTo>
                    <a:pt x="290" y="583"/>
                  </a:moveTo>
                  <a:cubicBezTo>
                    <a:pt x="292" y="578"/>
                    <a:pt x="300" y="578"/>
                    <a:pt x="299" y="569"/>
                  </a:cubicBezTo>
                  <a:cubicBezTo>
                    <a:pt x="295" y="572"/>
                    <a:pt x="288" y="566"/>
                    <a:pt x="283" y="570"/>
                  </a:cubicBezTo>
                  <a:cubicBezTo>
                    <a:pt x="289" y="571"/>
                    <a:pt x="282" y="572"/>
                    <a:pt x="282" y="573"/>
                  </a:cubicBezTo>
                  <a:cubicBezTo>
                    <a:pt x="282" y="572"/>
                    <a:pt x="283" y="576"/>
                    <a:pt x="283" y="577"/>
                  </a:cubicBezTo>
                  <a:cubicBezTo>
                    <a:pt x="283" y="579"/>
                    <a:pt x="283" y="581"/>
                    <a:pt x="282" y="582"/>
                  </a:cubicBezTo>
                  <a:cubicBezTo>
                    <a:pt x="282" y="581"/>
                    <a:pt x="281" y="580"/>
                    <a:pt x="280" y="582"/>
                  </a:cubicBezTo>
                  <a:cubicBezTo>
                    <a:pt x="282" y="584"/>
                    <a:pt x="287" y="583"/>
                    <a:pt x="290" y="583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22" name="Freeform 92"/>
            <p:cNvSpPr>
              <a:spLocks noChangeArrowheads="1"/>
            </p:cNvSpPr>
            <p:nvPr/>
          </p:nvSpPr>
          <p:spPr bwMode="auto">
            <a:xfrm>
              <a:off x="1527175" y="396875"/>
              <a:ext cx="63500" cy="34925"/>
            </a:xfrm>
            <a:custGeom>
              <a:avLst/>
              <a:gdLst>
                <a:gd name="T0" fmla="*/ 12 w 17"/>
                <a:gd name="T1" fmla="*/ 0 h 9"/>
                <a:gd name="T2" fmla="*/ 15 w 17"/>
                <a:gd name="T3" fmla="*/ 8 h 9"/>
                <a:gd name="T4" fmla="*/ 0 w 17"/>
                <a:gd name="T5" fmla="*/ 4 h 9"/>
                <a:gd name="T6" fmla="*/ 12 w 1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9">
                  <a:moveTo>
                    <a:pt x="12" y="0"/>
                  </a:moveTo>
                  <a:cubicBezTo>
                    <a:pt x="12" y="4"/>
                    <a:pt x="17" y="3"/>
                    <a:pt x="15" y="8"/>
                  </a:cubicBezTo>
                  <a:cubicBezTo>
                    <a:pt x="7" y="9"/>
                    <a:pt x="3" y="7"/>
                    <a:pt x="0" y="4"/>
                  </a:cubicBezTo>
                  <a:cubicBezTo>
                    <a:pt x="2" y="1"/>
                    <a:pt x="7" y="1"/>
                    <a:pt x="12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23" name="Freeform 93"/>
            <p:cNvSpPr>
              <a:spLocks noEditPoints="1" noChangeArrowheads="1"/>
            </p:cNvSpPr>
            <p:nvPr/>
          </p:nvSpPr>
          <p:spPr bwMode="auto">
            <a:xfrm>
              <a:off x="1658938" y="460375"/>
              <a:ext cx="633413" cy="442913"/>
            </a:xfrm>
            <a:custGeom>
              <a:avLst/>
              <a:gdLst>
                <a:gd name="T0" fmla="*/ 16 w 169"/>
                <a:gd name="T1" fmla="*/ 7 h 118"/>
                <a:gd name="T2" fmla="*/ 22 w 169"/>
                <a:gd name="T3" fmla="*/ 5 h 118"/>
                <a:gd name="T4" fmla="*/ 22 w 169"/>
                <a:gd name="T5" fmla="*/ 8 h 118"/>
                <a:gd name="T6" fmla="*/ 22 w 169"/>
                <a:gd name="T7" fmla="*/ 14 h 118"/>
                <a:gd name="T8" fmla="*/ 26 w 169"/>
                <a:gd name="T9" fmla="*/ 25 h 118"/>
                <a:gd name="T10" fmla="*/ 36 w 169"/>
                <a:gd name="T11" fmla="*/ 7 h 118"/>
                <a:gd name="T12" fmla="*/ 49 w 169"/>
                <a:gd name="T13" fmla="*/ 5 h 118"/>
                <a:gd name="T14" fmla="*/ 57 w 169"/>
                <a:gd name="T15" fmla="*/ 19 h 118"/>
                <a:gd name="T16" fmla="*/ 67 w 169"/>
                <a:gd name="T17" fmla="*/ 16 h 118"/>
                <a:gd name="T18" fmla="*/ 81 w 169"/>
                <a:gd name="T19" fmla="*/ 15 h 118"/>
                <a:gd name="T20" fmla="*/ 87 w 169"/>
                <a:gd name="T21" fmla="*/ 21 h 118"/>
                <a:gd name="T22" fmla="*/ 92 w 169"/>
                <a:gd name="T23" fmla="*/ 23 h 118"/>
                <a:gd name="T24" fmla="*/ 95 w 169"/>
                <a:gd name="T25" fmla="*/ 25 h 118"/>
                <a:gd name="T26" fmla="*/ 108 w 169"/>
                <a:gd name="T27" fmla="*/ 28 h 118"/>
                <a:gd name="T28" fmla="*/ 119 w 169"/>
                <a:gd name="T29" fmla="*/ 33 h 118"/>
                <a:gd name="T30" fmla="*/ 123 w 169"/>
                <a:gd name="T31" fmla="*/ 37 h 118"/>
                <a:gd name="T32" fmla="*/ 131 w 169"/>
                <a:gd name="T33" fmla="*/ 44 h 118"/>
                <a:gd name="T34" fmla="*/ 126 w 169"/>
                <a:gd name="T35" fmla="*/ 56 h 118"/>
                <a:gd name="T36" fmla="*/ 138 w 169"/>
                <a:gd name="T37" fmla="*/ 57 h 118"/>
                <a:gd name="T38" fmla="*/ 141 w 169"/>
                <a:gd name="T39" fmla="*/ 64 h 118"/>
                <a:gd name="T40" fmla="*/ 153 w 169"/>
                <a:gd name="T41" fmla="*/ 66 h 118"/>
                <a:gd name="T42" fmla="*/ 160 w 169"/>
                <a:gd name="T43" fmla="*/ 73 h 118"/>
                <a:gd name="T44" fmla="*/ 162 w 169"/>
                <a:gd name="T45" fmla="*/ 78 h 118"/>
                <a:gd name="T46" fmla="*/ 155 w 169"/>
                <a:gd name="T47" fmla="*/ 88 h 118"/>
                <a:gd name="T48" fmla="*/ 146 w 169"/>
                <a:gd name="T49" fmla="*/ 87 h 118"/>
                <a:gd name="T50" fmla="*/ 137 w 169"/>
                <a:gd name="T51" fmla="*/ 78 h 118"/>
                <a:gd name="T52" fmla="*/ 130 w 169"/>
                <a:gd name="T53" fmla="*/ 85 h 118"/>
                <a:gd name="T54" fmla="*/ 140 w 169"/>
                <a:gd name="T55" fmla="*/ 91 h 118"/>
                <a:gd name="T56" fmla="*/ 146 w 169"/>
                <a:gd name="T57" fmla="*/ 101 h 118"/>
                <a:gd name="T58" fmla="*/ 141 w 169"/>
                <a:gd name="T59" fmla="*/ 110 h 118"/>
                <a:gd name="T60" fmla="*/ 123 w 169"/>
                <a:gd name="T61" fmla="*/ 103 h 118"/>
                <a:gd name="T62" fmla="*/ 129 w 169"/>
                <a:gd name="T63" fmla="*/ 110 h 118"/>
                <a:gd name="T64" fmla="*/ 136 w 169"/>
                <a:gd name="T65" fmla="*/ 115 h 118"/>
                <a:gd name="T66" fmla="*/ 129 w 169"/>
                <a:gd name="T67" fmla="*/ 115 h 118"/>
                <a:gd name="T68" fmla="*/ 113 w 169"/>
                <a:gd name="T69" fmla="*/ 109 h 118"/>
                <a:gd name="T70" fmla="*/ 105 w 169"/>
                <a:gd name="T71" fmla="*/ 105 h 118"/>
                <a:gd name="T72" fmla="*/ 101 w 169"/>
                <a:gd name="T73" fmla="*/ 98 h 118"/>
                <a:gd name="T74" fmla="*/ 92 w 169"/>
                <a:gd name="T75" fmla="*/ 82 h 118"/>
                <a:gd name="T76" fmla="*/ 94 w 169"/>
                <a:gd name="T77" fmla="*/ 78 h 118"/>
                <a:gd name="T78" fmla="*/ 96 w 169"/>
                <a:gd name="T79" fmla="*/ 73 h 118"/>
                <a:gd name="T80" fmla="*/ 101 w 169"/>
                <a:gd name="T81" fmla="*/ 66 h 118"/>
                <a:gd name="T82" fmla="*/ 96 w 169"/>
                <a:gd name="T83" fmla="*/ 57 h 118"/>
                <a:gd name="T84" fmla="*/ 91 w 169"/>
                <a:gd name="T85" fmla="*/ 53 h 118"/>
                <a:gd name="T86" fmla="*/ 87 w 169"/>
                <a:gd name="T87" fmla="*/ 53 h 118"/>
                <a:gd name="T88" fmla="*/ 81 w 169"/>
                <a:gd name="T89" fmla="*/ 52 h 118"/>
                <a:gd name="T90" fmla="*/ 70 w 169"/>
                <a:gd name="T91" fmla="*/ 39 h 118"/>
                <a:gd name="T92" fmla="*/ 59 w 169"/>
                <a:gd name="T93" fmla="*/ 42 h 118"/>
                <a:gd name="T94" fmla="*/ 49 w 169"/>
                <a:gd name="T95" fmla="*/ 42 h 118"/>
                <a:gd name="T96" fmla="*/ 37 w 169"/>
                <a:gd name="T97" fmla="*/ 42 h 118"/>
                <a:gd name="T98" fmla="*/ 16 w 169"/>
                <a:gd name="T99" fmla="*/ 37 h 118"/>
                <a:gd name="T100" fmla="*/ 7 w 169"/>
                <a:gd name="T101" fmla="*/ 32 h 118"/>
                <a:gd name="T102" fmla="*/ 4 w 169"/>
                <a:gd name="T103" fmla="*/ 25 h 118"/>
                <a:gd name="T104" fmla="*/ 5 w 169"/>
                <a:gd name="T105" fmla="*/ 19 h 118"/>
                <a:gd name="T106" fmla="*/ 109 w 169"/>
                <a:gd name="T107" fmla="*/ 81 h 118"/>
                <a:gd name="T108" fmla="*/ 116 w 169"/>
                <a:gd name="T109" fmla="*/ 75 h 118"/>
                <a:gd name="T110" fmla="*/ 109 w 169"/>
                <a:gd name="T111" fmla="*/ 8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9" h="118">
                  <a:moveTo>
                    <a:pt x="7" y="8"/>
                  </a:moveTo>
                  <a:cubicBezTo>
                    <a:pt x="9" y="12"/>
                    <a:pt x="15" y="3"/>
                    <a:pt x="16" y="7"/>
                  </a:cubicBezTo>
                  <a:cubicBezTo>
                    <a:pt x="18" y="7"/>
                    <a:pt x="17" y="4"/>
                    <a:pt x="18" y="4"/>
                  </a:cubicBezTo>
                  <a:cubicBezTo>
                    <a:pt x="20" y="3"/>
                    <a:pt x="21" y="5"/>
                    <a:pt x="22" y="5"/>
                  </a:cubicBezTo>
                  <a:cubicBezTo>
                    <a:pt x="24" y="5"/>
                    <a:pt x="24" y="0"/>
                    <a:pt x="28" y="4"/>
                  </a:cubicBezTo>
                  <a:cubicBezTo>
                    <a:pt x="28" y="10"/>
                    <a:pt x="24" y="6"/>
                    <a:pt x="22" y="8"/>
                  </a:cubicBezTo>
                  <a:cubicBezTo>
                    <a:pt x="21" y="9"/>
                    <a:pt x="25" y="9"/>
                    <a:pt x="25" y="9"/>
                  </a:cubicBezTo>
                  <a:cubicBezTo>
                    <a:pt x="25" y="11"/>
                    <a:pt x="22" y="12"/>
                    <a:pt x="22" y="14"/>
                  </a:cubicBezTo>
                  <a:cubicBezTo>
                    <a:pt x="22" y="16"/>
                    <a:pt x="23" y="16"/>
                    <a:pt x="23" y="18"/>
                  </a:cubicBezTo>
                  <a:cubicBezTo>
                    <a:pt x="24" y="20"/>
                    <a:pt x="22" y="25"/>
                    <a:pt x="26" y="25"/>
                  </a:cubicBezTo>
                  <a:cubicBezTo>
                    <a:pt x="29" y="24"/>
                    <a:pt x="27" y="17"/>
                    <a:pt x="28" y="14"/>
                  </a:cubicBezTo>
                  <a:cubicBezTo>
                    <a:pt x="34" y="15"/>
                    <a:pt x="34" y="10"/>
                    <a:pt x="36" y="7"/>
                  </a:cubicBezTo>
                  <a:cubicBezTo>
                    <a:pt x="38" y="10"/>
                    <a:pt x="41" y="4"/>
                    <a:pt x="43" y="8"/>
                  </a:cubicBezTo>
                  <a:cubicBezTo>
                    <a:pt x="46" y="8"/>
                    <a:pt x="45" y="4"/>
                    <a:pt x="49" y="5"/>
                  </a:cubicBezTo>
                  <a:cubicBezTo>
                    <a:pt x="48" y="10"/>
                    <a:pt x="52" y="11"/>
                    <a:pt x="56" y="12"/>
                  </a:cubicBezTo>
                  <a:cubicBezTo>
                    <a:pt x="54" y="17"/>
                    <a:pt x="55" y="16"/>
                    <a:pt x="57" y="19"/>
                  </a:cubicBezTo>
                  <a:cubicBezTo>
                    <a:pt x="59" y="18"/>
                    <a:pt x="61" y="18"/>
                    <a:pt x="63" y="19"/>
                  </a:cubicBezTo>
                  <a:cubicBezTo>
                    <a:pt x="66" y="20"/>
                    <a:pt x="66" y="17"/>
                    <a:pt x="67" y="16"/>
                  </a:cubicBezTo>
                  <a:cubicBezTo>
                    <a:pt x="68" y="16"/>
                    <a:pt x="71" y="17"/>
                    <a:pt x="71" y="15"/>
                  </a:cubicBezTo>
                  <a:cubicBezTo>
                    <a:pt x="75" y="16"/>
                    <a:pt x="77" y="16"/>
                    <a:pt x="81" y="15"/>
                  </a:cubicBezTo>
                  <a:cubicBezTo>
                    <a:pt x="81" y="18"/>
                    <a:pt x="85" y="17"/>
                    <a:pt x="84" y="16"/>
                  </a:cubicBezTo>
                  <a:cubicBezTo>
                    <a:pt x="85" y="17"/>
                    <a:pt x="85" y="19"/>
                    <a:pt x="87" y="21"/>
                  </a:cubicBezTo>
                  <a:cubicBezTo>
                    <a:pt x="87" y="21"/>
                    <a:pt x="90" y="21"/>
                    <a:pt x="91" y="22"/>
                  </a:cubicBezTo>
                  <a:cubicBezTo>
                    <a:pt x="92" y="22"/>
                    <a:pt x="91" y="23"/>
                    <a:pt x="92" y="23"/>
                  </a:cubicBezTo>
                  <a:cubicBezTo>
                    <a:pt x="95" y="24"/>
                    <a:pt x="91" y="26"/>
                    <a:pt x="94" y="28"/>
                  </a:cubicBezTo>
                  <a:cubicBezTo>
                    <a:pt x="94" y="28"/>
                    <a:pt x="95" y="25"/>
                    <a:pt x="95" y="25"/>
                  </a:cubicBezTo>
                  <a:cubicBezTo>
                    <a:pt x="97" y="26"/>
                    <a:pt x="97" y="29"/>
                    <a:pt x="101" y="29"/>
                  </a:cubicBezTo>
                  <a:cubicBezTo>
                    <a:pt x="103" y="29"/>
                    <a:pt x="105" y="28"/>
                    <a:pt x="108" y="28"/>
                  </a:cubicBezTo>
                  <a:cubicBezTo>
                    <a:pt x="107" y="33"/>
                    <a:pt x="116" y="30"/>
                    <a:pt x="116" y="35"/>
                  </a:cubicBezTo>
                  <a:cubicBezTo>
                    <a:pt x="118" y="35"/>
                    <a:pt x="119" y="34"/>
                    <a:pt x="119" y="33"/>
                  </a:cubicBezTo>
                  <a:cubicBezTo>
                    <a:pt x="121" y="34"/>
                    <a:pt x="121" y="36"/>
                    <a:pt x="122" y="39"/>
                  </a:cubicBezTo>
                  <a:cubicBezTo>
                    <a:pt x="123" y="39"/>
                    <a:pt x="123" y="38"/>
                    <a:pt x="123" y="37"/>
                  </a:cubicBezTo>
                  <a:cubicBezTo>
                    <a:pt x="125" y="39"/>
                    <a:pt x="127" y="42"/>
                    <a:pt x="131" y="42"/>
                  </a:cubicBezTo>
                  <a:cubicBezTo>
                    <a:pt x="131" y="43"/>
                    <a:pt x="130" y="44"/>
                    <a:pt x="131" y="44"/>
                  </a:cubicBezTo>
                  <a:cubicBezTo>
                    <a:pt x="133" y="47"/>
                    <a:pt x="127" y="49"/>
                    <a:pt x="131" y="50"/>
                  </a:cubicBezTo>
                  <a:cubicBezTo>
                    <a:pt x="130" y="52"/>
                    <a:pt x="126" y="52"/>
                    <a:pt x="126" y="56"/>
                  </a:cubicBezTo>
                  <a:cubicBezTo>
                    <a:pt x="129" y="61"/>
                    <a:pt x="135" y="54"/>
                    <a:pt x="137" y="60"/>
                  </a:cubicBezTo>
                  <a:cubicBezTo>
                    <a:pt x="138" y="60"/>
                    <a:pt x="138" y="58"/>
                    <a:pt x="138" y="57"/>
                  </a:cubicBezTo>
                  <a:cubicBezTo>
                    <a:pt x="141" y="57"/>
                    <a:pt x="139" y="60"/>
                    <a:pt x="140" y="61"/>
                  </a:cubicBezTo>
                  <a:cubicBezTo>
                    <a:pt x="140" y="61"/>
                    <a:pt x="141" y="64"/>
                    <a:pt x="141" y="64"/>
                  </a:cubicBezTo>
                  <a:cubicBezTo>
                    <a:pt x="143" y="64"/>
                    <a:pt x="145" y="61"/>
                    <a:pt x="144" y="67"/>
                  </a:cubicBezTo>
                  <a:cubicBezTo>
                    <a:pt x="147" y="67"/>
                    <a:pt x="148" y="65"/>
                    <a:pt x="153" y="66"/>
                  </a:cubicBezTo>
                  <a:cubicBezTo>
                    <a:pt x="153" y="67"/>
                    <a:pt x="154" y="68"/>
                    <a:pt x="154" y="70"/>
                  </a:cubicBezTo>
                  <a:cubicBezTo>
                    <a:pt x="156" y="70"/>
                    <a:pt x="161" y="68"/>
                    <a:pt x="160" y="73"/>
                  </a:cubicBezTo>
                  <a:cubicBezTo>
                    <a:pt x="165" y="70"/>
                    <a:pt x="162" y="73"/>
                    <a:pt x="167" y="74"/>
                  </a:cubicBezTo>
                  <a:cubicBezTo>
                    <a:pt x="169" y="77"/>
                    <a:pt x="162" y="78"/>
                    <a:pt x="162" y="78"/>
                  </a:cubicBezTo>
                  <a:cubicBezTo>
                    <a:pt x="162" y="79"/>
                    <a:pt x="163" y="80"/>
                    <a:pt x="164" y="80"/>
                  </a:cubicBezTo>
                  <a:cubicBezTo>
                    <a:pt x="160" y="83"/>
                    <a:pt x="157" y="83"/>
                    <a:pt x="155" y="88"/>
                  </a:cubicBezTo>
                  <a:cubicBezTo>
                    <a:pt x="154" y="88"/>
                    <a:pt x="153" y="88"/>
                    <a:pt x="153" y="89"/>
                  </a:cubicBezTo>
                  <a:cubicBezTo>
                    <a:pt x="151" y="89"/>
                    <a:pt x="146" y="89"/>
                    <a:pt x="146" y="87"/>
                  </a:cubicBezTo>
                  <a:cubicBezTo>
                    <a:pt x="146" y="84"/>
                    <a:pt x="138" y="87"/>
                    <a:pt x="140" y="81"/>
                  </a:cubicBezTo>
                  <a:cubicBezTo>
                    <a:pt x="137" y="81"/>
                    <a:pt x="137" y="80"/>
                    <a:pt x="137" y="78"/>
                  </a:cubicBezTo>
                  <a:cubicBezTo>
                    <a:pt x="131" y="78"/>
                    <a:pt x="131" y="78"/>
                    <a:pt x="131" y="78"/>
                  </a:cubicBezTo>
                  <a:cubicBezTo>
                    <a:pt x="128" y="78"/>
                    <a:pt x="131" y="83"/>
                    <a:pt x="130" y="85"/>
                  </a:cubicBezTo>
                  <a:cubicBezTo>
                    <a:pt x="130" y="88"/>
                    <a:pt x="134" y="88"/>
                    <a:pt x="134" y="91"/>
                  </a:cubicBezTo>
                  <a:cubicBezTo>
                    <a:pt x="137" y="89"/>
                    <a:pt x="140" y="94"/>
                    <a:pt x="140" y="91"/>
                  </a:cubicBezTo>
                  <a:cubicBezTo>
                    <a:pt x="142" y="92"/>
                    <a:pt x="143" y="96"/>
                    <a:pt x="143" y="99"/>
                  </a:cubicBezTo>
                  <a:cubicBezTo>
                    <a:pt x="142" y="101"/>
                    <a:pt x="145" y="100"/>
                    <a:pt x="146" y="101"/>
                  </a:cubicBezTo>
                  <a:cubicBezTo>
                    <a:pt x="147" y="104"/>
                    <a:pt x="144" y="110"/>
                    <a:pt x="144" y="113"/>
                  </a:cubicBezTo>
                  <a:cubicBezTo>
                    <a:pt x="141" y="115"/>
                    <a:pt x="142" y="111"/>
                    <a:pt x="141" y="110"/>
                  </a:cubicBezTo>
                  <a:cubicBezTo>
                    <a:pt x="139" y="109"/>
                    <a:pt x="135" y="110"/>
                    <a:pt x="134" y="106"/>
                  </a:cubicBezTo>
                  <a:cubicBezTo>
                    <a:pt x="129" y="107"/>
                    <a:pt x="129" y="102"/>
                    <a:pt x="123" y="103"/>
                  </a:cubicBezTo>
                  <a:cubicBezTo>
                    <a:pt x="123" y="106"/>
                    <a:pt x="128" y="104"/>
                    <a:pt x="129" y="106"/>
                  </a:cubicBezTo>
                  <a:cubicBezTo>
                    <a:pt x="124" y="111"/>
                    <a:pt x="133" y="108"/>
                    <a:pt x="129" y="110"/>
                  </a:cubicBezTo>
                  <a:cubicBezTo>
                    <a:pt x="129" y="112"/>
                    <a:pt x="132" y="112"/>
                    <a:pt x="134" y="113"/>
                  </a:cubicBezTo>
                  <a:cubicBezTo>
                    <a:pt x="135" y="114"/>
                    <a:pt x="134" y="115"/>
                    <a:pt x="136" y="115"/>
                  </a:cubicBezTo>
                  <a:cubicBezTo>
                    <a:pt x="138" y="115"/>
                    <a:pt x="138" y="115"/>
                    <a:pt x="138" y="117"/>
                  </a:cubicBezTo>
                  <a:cubicBezTo>
                    <a:pt x="134" y="118"/>
                    <a:pt x="132" y="117"/>
                    <a:pt x="129" y="115"/>
                  </a:cubicBezTo>
                  <a:cubicBezTo>
                    <a:pt x="127" y="113"/>
                    <a:pt x="123" y="114"/>
                    <a:pt x="120" y="112"/>
                  </a:cubicBezTo>
                  <a:cubicBezTo>
                    <a:pt x="119" y="111"/>
                    <a:pt x="115" y="109"/>
                    <a:pt x="113" y="109"/>
                  </a:cubicBezTo>
                  <a:cubicBezTo>
                    <a:pt x="111" y="109"/>
                    <a:pt x="111" y="107"/>
                    <a:pt x="110" y="106"/>
                  </a:cubicBezTo>
                  <a:cubicBezTo>
                    <a:pt x="109" y="105"/>
                    <a:pt x="106" y="106"/>
                    <a:pt x="105" y="105"/>
                  </a:cubicBezTo>
                  <a:cubicBezTo>
                    <a:pt x="104" y="104"/>
                    <a:pt x="104" y="102"/>
                    <a:pt x="103" y="101"/>
                  </a:cubicBezTo>
                  <a:cubicBezTo>
                    <a:pt x="103" y="100"/>
                    <a:pt x="99" y="101"/>
                    <a:pt x="101" y="98"/>
                  </a:cubicBezTo>
                  <a:cubicBezTo>
                    <a:pt x="95" y="98"/>
                    <a:pt x="94" y="92"/>
                    <a:pt x="91" y="89"/>
                  </a:cubicBezTo>
                  <a:cubicBezTo>
                    <a:pt x="92" y="89"/>
                    <a:pt x="90" y="84"/>
                    <a:pt x="92" y="82"/>
                  </a:cubicBezTo>
                  <a:cubicBezTo>
                    <a:pt x="92" y="82"/>
                    <a:pt x="95" y="83"/>
                    <a:pt x="95" y="82"/>
                  </a:cubicBezTo>
                  <a:cubicBezTo>
                    <a:pt x="95" y="82"/>
                    <a:pt x="93" y="80"/>
                    <a:pt x="94" y="78"/>
                  </a:cubicBezTo>
                  <a:cubicBezTo>
                    <a:pt x="94" y="78"/>
                    <a:pt x="96" y="78"/>
                    <a:pt x="96" y="78"/>
                  </a:cubicBezTo>
                  <a:cubicBezTo>
                    <a:pt x="97" y="77"/>
                    <a:pt x="96" y="74"/>
                    <a:pt x="96" y="73"/>
                  </a:cubicBezTo>
                  <a:cubicBezTo>
                    <a:pt x="97" y="72"/>
                    <a:pt x="99" y="73"/>
                    <a:pt x="99" y="73"/>
                  </a:cubicBezTo>
                  <a:cubicBezTo>
                    <a:pt x="101" y="71"/>
                    <a:pt x="99" y="67"/>
                    <a:pt x="101" y="66"/>
                  </a:cubicBezTo>
                  <a:cubicBezTo>
                    <a:pt x="100" y="64"/>
                    <a:pt x="98" y="64"/>
                    <a:pt x="96" y="64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5" y="57"/>
                    <a:pt x="94" y="57"/>
                    <a:pt x="94" y="59"/>
                  </a:cubicBezTo>
                  <a:cubicBezTo>
                    <a:pt x="91" y="57"/>
                    <a:pt x="92" y="54"/>
                    <a:pt x="91" y="53"/>
                  </a:cubicBezTo>
                  <a:cubicBezTo>
                    <a:pt x="90" y="53"/>
                    <a:pt x="89" y="55"/>
                    <a:pt x="88" y="54"/>
                  </a:cubicBezTo>
                  <a:cubicBezTo>
                    <a:pt x="88" y="54"/>
                    <a:pt x="87" y="53"/>
                    <a:pt x="87" y="53"/>
                  </a:cubicBezTo>
                  <a:cubicBezTo>
                    <a:pt x="86" y="52"/>
                    <a:pt x="84" y="50"/>
                    <a:pt x="84" y="50"/>
                  </a:cubicBezTo>
                  <a:cubicBezTo>
                    <a:pt x="83" y="50"/>
                    <a:pt x="82" y="52"/>
                    <a:pt x="81" y="52"/>
                  </a:cubicBezTo>
                  <a:cubicBezTo>
                    <a:pt x="81" y="51"/>
                    <a:pt x="79" y="48"/>
                    <a:pt x="75" y="49"/>
                  </a:cubicBezTo>
                  <a:cubicBezTo>
                    <a:pt x="81" y="42"/>
                    <a:pt x="68" y="46"/>
                    <a:pt x="70" y="39"/>
                  </a:cubicBezTo>
                  <a:cubicBezTo>
                    <a:pt x="66" y="39"/>
                    <a:pt x="63" y="39"/>
                    <a:pt x="63" y="43"/>
                  </a:cubicBezTo>
                  <a:cubicBezTo>
                    <a:pt x="61" y="44"/>
                    <a:pt x="59" y="42"/>
                    <a:pt x="59" y="42"/>
                  </a:cubicBezTo>
                  <a:cubicBezTo>
                    <a:pt x="57" y="42"/>
                    <a:pt x="56" y="43"/>
                    <a:pt x="54" y="43"/>
                  </a:cubicBezTo>
                  <a:cubicBezTo>
                    <a:pt x="52" y="43"/>
                    <a:pt x="51" y="42"/>
                    <a:pt x="49" y="42"/>
                  </a:cubicBezTo>
                  <a:cubicBezTo>
                    <a:pt x="46" y="42"/>
                    <a:pt x="46" y="43"/>
                    <a:pt x="43" y="43"/>
                  </a:cubicBezTo>
                  <a:cubicBezTo>
                    <a:pt x="40" y="43"/>
                    <a:pt x="39" y="42"/>
                    <a:pt x="37" y="42"/>
                  </a:cubicBezTo>
                  <a:cubicBezTo>
                    <a:pt x="31" y="41"/>
                    <a:pt x="26" y="42"/>
                    <a:pt x="19" y="40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4" y="37"/>
                    <a:pt x="12" y="38"/>
                    <a:pt x="12" y="35"/>
                  </a:cubicBezTo>
                  <a:cubicBezTo>
                    <a:pt x="10" y="34"/>
                    <a:pt x="5" y="36"/>
                    <a:pt x="7" y="32"/>
                  </a:cubicBezTo>
                  <a:cubicBezTo>
                    <a:pt x="11" y="33"/>
                    <a:pt x="13" y="30"/>
                    <a:pt x="15" y="29"/>
                  </a:cubicBezTo>
                  <a:cubicBezTo>
                    <a:pt x="13" y="26"/>
                    <a:pt x="5" y="28"/>
                    <a:pt x="4" y="25"/>
                  </a:cubicBezTo>
                  <a:cubicBezTo>
                    <a:pt x="3" y="25"/>
                    <a:pt x="2" y="25"/>
                    <a:pt x="2" y="26"/>
                  </a:cubicBezTo>
                  <a:cubicBezTo>
                    <a:pt x="0" y="26"/>
                    <a:pt x="4" y="20"/>
                    <a:pt x="5" y="19"/>
                  </a:cubicBezTo>
                  <a:cubicBezTo>
                    <a:pt x="4" y="14"/>
                    <a:pt x="8" y="13"/>
                    <a:pt x="7" y="8"/>
                  </a:cubicBezTo>
                  <a:moveTo>
                    <a:pt x="109" y="81"/>
                  </a:moveTo>
                  <a:cubicBezTo>
                    <a:pt x="110" y="78"/>
                    <a:pt x="116" y="80"/>
                    <a:pt x="119" y="80"/>
                  </a:cubicBezTo>
                  <a:cubicBezTo>
                    <a:pt x="119" y="77"/>
                    <a:pt x="117" y="77"/>
                    <a:pt x="116" y="75"/>
                  </a:cubicBezTo>
                  <a:cubicBezTo>
                    <a:pt x="114" y="73"/>
                    <a:pt x="111" y="75"/>
                    <a:pt x="108" y="73"/>
                  </a:cubicBezTo>
                  <a:cubicBezTo>
                    <a:pt x="108" y="75"/>
                    <a:pt x="106" y="81"/>
                    <a:pt x="109" y="81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24" name="Freeform 94"/>
            <p:cNvSpPr>
              <a:spLocks noChangeArrowheads="1"/>
            </p:cNvSpPr>
            <p:nvPr/>
          </p:nvSpPr>
          <p:spPr bwMode="auto">
            <a:xfrm>
              <a:off x="1039813" y="484188"/>
              <a:ext cx="388938" cy="193675"/>
            </a:xfrm>
            <a:custGeom>
              <a:avLst/>
              <a:gdLst>
                <a:gd name="T0" fmla="*/ 12 w 104"/>
                <a:gd name="T1" fmla="*/ 40 h 52"/>
                <a:gd name="T2" fmla="*/ 13 w 104"/>
                <a:gd name="T3" fmla="*/ 36 h 52"/>
                <a:gd name="T4" fmla="*/ 19 w 104"/>
                <a:gd name="T5" fmla="*/ 34 h 52"/>
                <a:gd name="T6" fmla="*/ 22 w 104"/>
                <a:gd name="T7" fmla="*/ 33 h 52"/>
                <a:gd name="T8" fmla="*/ 37 w 104"/>
                <a:gd name="T9" fmla="*/ 31 h 52"/>
                <a:gd name="T10" fmla="*/ 22 w 104"/>
                <a:gd name="T11" fmla="*/ 30 h 52"/>
                <a:gd name="T12" fmla="*/ 20 w 104"/>
                <a:gd name="T13" fmla="*/ 29 h 52"/>
                <a:gd name="T14" fmla="*/ 16 w 104"/>
                <a:gd name="T15" fmla="*/ 30 h 52"/>
                <a:gd name="T16" fmla="*/ 7 w 104"/>
                <a:gd name="T17" fmla="*/ 29 h 52"/>
                <a:gd name="T18" fmla="*/ 15 w 104"/>
                <a:gd name="T19" fmla="*/ 23 h 52"/>
                <a:gd name="T20" fmla="*/ 19 w 104"/>
                <a:gd name="T21" fmla="*/ 23 h 52"/>
                <a:gd name="T22" fmla="*/ 3 w 104"/>
                <a:gd name="T23" fmla="*/ 20 h 52"/>
                <a:gd name="T24" fmla="*/ 0 w 104"/>
                <a:gd name="T25" fmla="*/ 16 h 52"/>
                <a:gd name="T26" fmla="*/ 7 w 104"/>
                <a:gd name="T27" fmla="*/ 10 h 52"/>
                <a:gd name="T28" fmla="*/ 7 w 104"/>
                <a:gd name="T29" fmla="*/ 9 h 52"/>
                <a:gd name="T30" fmla="*/ 22 w 104"/>
                <a:gd name="T31" fmla="*/ 3 h 52"/>
                <a:gd name="T32" fmla="*/ 26 w 104"/>
                <a:gd name="T33" fmla="*/ 1 h 52"/>
                <a:gd name="T34" fmla="*/ 29 w 104"/>
                <a:gd name="T35" fmla="*/ 2 h 52"/>
                <a:gd name="T36" fmla="*/ 31 w 104"/>
                <a:gd name="T37" fmla="*/ 8 h 52"/>
                <a:gd name="T38" fmla="*/ 29 w 104"/>
                <a:gd name="T39" fmla="*/ 9 h 52"/>
                <a:gd name="T40" fmla="*/ 31 w 104"/>
                <a:gd name="T41" fmla="*/ 10 h 52"/>
                <a:gd name="T42" fmla="*/ 33 w 104"/>
                <a:gd name="T43" fmla="*/ 8 h 52"/>
                <a:gd name="T44" fmla="*/ 41 w 104"/>
                <a:gd name="T45" fmla="*/ 6 h 52"/>
                <a:gd name="T46" fmla="*/ 45 w 104"/>
                <a:gd name="T47" fmla="*/ 13 h 52"/>
                <a:gd name="T48" fmla="*/ 51 w 104"/>
                <a:gd name="T49" fmla="*/ 10 h 52"/>
                <a:gd name="T50" fmla="*/ 55 w 104"/>
                <a:gd name="T51" fmla="*/ 6 h 52"/>
                <a:gd name="T52" fmla="*/ 59 w 104"/>
                <a:gd name="T53" fmla="*/ 8 h 52"/>
                <a:gd name="T54" fmla="*/ 61 w 104"/>
                <a:gd name="T55" fmla="*/ 13 h 52"/>
                <a:gd name="T56" fmla="*/ 64 w 104"/>
                <a:gd name="T57" fmla="*/ 19 h 52"/>
                <a:gd name="T58" fmla="*/ 69 w 104"/>
                <a:gd name="T59" fmla="*/ 15 h 52"/>
                <a:gd name="T60" fmla="*/ 65 w 104"/>
                <a:gd name="T61" fmla="*/ 12 h 52"/>
                <a:gd name="T62" fmla="*/ 65 w 104"/>
                <a:gd name="T63" fmla="*/ 3 h 52"/>
                <a:gd name="T64" fmla="*/ 71 w 104"/>
                <a:gd name="T65" fmla="*/ 2 h 52"/>
                <a:gd name="T66" fmla="*/ 76 w 104"/>
                <a:gd name="T67" fmla="*/ 12 h 52"/>
                <a:gd name="T68" fmla="*/ 80 w 104"/>
                <a:gd name="T69" fmla="*/ 15 h 52"/>
                <a:gd name="T70" fmla="*/ 83 w 104"/>
                <a:gd name="T71" fmla="*/ 19 h 52"/>
                <a:gd name="T72" fmla="*/ 82 w 104"/>
                <a:gd name="T73" fmla="*/ 23 h 52"/>
                <a:gd name="T74" fmla="*/ 86 w 104"/>
                <a:gd name="T75" fmla="*/ 29 h 52"/>
                <a:gd name="T76" fmla="*/ 99 w 104"/>
                <a:gd name="T77" fmla="*/ 30 h 52"/>
                <a:gd name="T78" fmla="*/ 103 w 104"/>
                <a:gd name="T79" fmla="*/ 34 h 52"/>
                <a:gd name="T80" fmla="*/ 104 w 104"/>
                <a:gd name="T81" fmla="*/ 37 h 52"/>
                <a:gd name="T82" fmla="*/ 93 w 104"/>
                <a:gd name="T83" fmla="*/ 37 h 52"/>
                <a:gd name="T84" fmla="*/ 96 w 104"/>
                <a:gd name="T85" fmla="*/ 47 h 52"/>
                <a:gd name="T86" fmla="*/ 80 w 104"/>
                <a:gd name="T87" fmla="*/ 47 h 52"/>
                <a:gd name="T88" fmla="*/ 61 w 104"/>
                <a:gd name="T89" fmla="*/ 47 h 52"/>
                <a:gd name="T90" fmla="*/ 54 w 104"/>
                <a:gd name="T91" fmla="*/ 48 h 52"/>
                <a:gd name="T92" fmla="*/ 52 w 104"/>
                <a:gd name="T93" fmla="*/ 51 h 52"/>
                <a:gd name="T94" fmla="*/ 34 w 104"/>
                <a:gd name="T95" fmla="*/ 51 h 52"/>
                <a:gd name="T96" fmla="*/ 29 w 104"/>
                <a:gd name="T97" fmla="*/ 43 h 52"/>
                <a:gd name="T98" fmla="*/ 17 w 104"/>
                <a:gd name="T99" fmla="*/ 40 h 52"/>
                <a:gd name="T100" fmla="*/ 16 w 104"/>
                <a:gd name="T101" fmla="*/ 41 h 52"/>
                <a:gd name="T102" fmla="*/ 16 w 104"/>
                <a:gd name="T103" fmla="*/ 38 h 52"/>
                <a:gd name="T104" fmla="*/ 12 w 104"/>
                <a:gd name="T105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4" h="52">
                  <a:moveTo>
                    <a:pt x="12" y="40"/>
                  </a:moveTo>
                  <a:cubicBezTo>
                    <a:pt x="9" y="40"/>
                    <a:pt x="12" y="36"/>
                    <a:pt x="13" y="36"/>
                  </a:cubicBezTo>
                  <a:cubicBezTo>
                    <a:pt x="13" y="34"/>
                    <a:pt x="17" y="35"/>
                    <a:pt x="19" y="34"/>
                  </a:cubicBezTo>
                  <a:cubicBezTo>
                    <a:pt x="20" y="34"/>
                    <a:pt x="20" y="33"/>
                    <a:pt x="22" y="33"/>
                  </a:cubicBezTo>
                  <a:cubicBezTo>
                    <a:pt x="27" y="32"/>
                    <a:pt x="33" y="35"/>
                    <a:pt x="37" y="31"/>
                  </a:cubicBezTo>
                  <a:cubicBezTo>
                    <a:pt x="36" y="28"/>
                    <a:pt x="27" y="31"/>
                    <a:pt x="22" y="30"/>
                  </a:cubicBezTo>
                  <a:cubicBezTo>
                    <a:pt x="21" y="30"/>
                    <a:pt x="20" y="29"/>
                    <a:pt x="20" y="29"/>
                  </a:cubicBezTo>
                  <a:cubicBezTo>
                    <a:pt x="19" y="29"/>
                    <a:pt x="18" y="30"/>
                    <a:pt x="16" y="30"/>
                  </a:cubicBezTo>
                  <a:cubicBezTo>
                    <a:pt x="13" y="30"/>
                    <a:pt x="10" y="28"/>
                    <a:pt x="7" y="29"/>
                  </a:cubicBezTo>
                  <a:cubicBezTo>
                    <a:pt x="4" y="25"/>
                    <a:pt x="14" y="26"/>
                    <a:pt x="15" y="23"/>
                  </a:cubicBezTo>
                  <a:cubicBezTo>
                    <a:pt x="15" y="21"/>
                    <a:pt x="18" y="23"/>
                    <a:pt x="19" y="23"/>
                  </a:cubicBezTo>
                  <a:cubicBezTo>
                    <a:pt x="18" y="15"/>
                    <a:pt x="10" y="23"/>
                    <a:pt x="3" y="20"/>
                  </a:cubicBezTo>
                  <a:cubicBezTo>
                    <a:pt x="0" y="18"/>
                    <a:pt x="6" y="16"/>
                    <a:pt x="0" y="16"/>
                  </a:cubicBezTo>
                  <a:cubicBezTo>
                    <a:pt x="2" y="13"/>
                    <a:pt x="2" y="9"/>
                    <a:pt x="7" y="10"/>
                  </a:cubicBezTo>
                  <a:cubicBezTo>
                    <a:pt x="9" y="10"/>
                    <a:pt x="8" y="9"/>
                    <a:pt x="7" y="9"/>
                  </a:cubicBezTo>
                  <a:cubicBezTo>
                    <a:pt x="10" y="6"/>
                    <a:pt x="16" y="5"/>
                    <a:pt x="22" y="3"/>
                  </a:cubicBezTo>
                  <a:cubicBezTo>
                    <a:pt x="23" y="3"/>
                    <a:pt x="23" y="0"/>
                    <a:pt x="26" y="1"/>
                  </a:cubicBezTo>
                  <a:cubicBezTo>
                    <a:pt x="26" y="2"/>
                    <a:pt x="27" y="2"/>
                    <a:pt x="29" y="2"/>
                  </a:cubicBezTo>
                  <a:cubicBezTo>
                    <a:pt x="28" y="6"/>
                    <a:pt x="26" y="7"/>
                    <a:pt x="31" y="8"/>
                  </a:cubicBezTo>
                  <a:cubicBezTo>
                    <a:pt x="31" y="9"/>
                    <a:pt x="30" y="9"/>
                    <a:pt x="29" y="9"/>
                  </a:cubicBezTo>
                  <a:cubicBezTo>
                    <a:pt x="28" y="10"/>
                    <a:pt x="30" y="11"/>
                    <a:pt x="31" y="10"/>
                  </a:cubicBezTo>
                  <a:cubicBezTo>
                    <a:pt x="33" y="10"/>
                    <a:pt x="32" y="8"/>
                    <a:pt x="33" y="8"/>
                  </a:cubicBezTo>
                  <a:cubicBezTo>
                    <a:pt x="36" y="6"/>
                    <a:pt x="38" y="7"/>
                    <a:pt x="41" y="6"/>
                  </a:cubicBezTo>
                  <a:cubicBezTo>
                    <a:pt x="43" y="8"/>
                    <a:pt x="46" y="9"/>
                    <a:pt x="45" y="13"/>
                  </a:cubicBezTo>
                  <a:cubicBezTo>
                    <a:pt x="48" y="13"/>
                    <a:pt x="47" y="9"/>
                    <a:pt x="51" y="10"/>
                  </a:cubicBezTo>
                  <a:cubicBezTo>
                    <a:pt x="52" y="9"/>
                    <a:pt x="54" y="8"/>
                    <a:pt x="55" y="6"/>
                  </a:cubicBezTo>
                  <a:cubicBezTo>
                    <a:pt x="56" y="7"/>
                    <a:pt x="57" y="8"/>
                    <a:pt x="59" y="8"/>
                  </a:cubicBezTo>
                  <a:cubicBezTo>
                    <a:pt x="60" y="10"/>
                    <a:pt x="60" y="11"/>
                    <a:pt x="61" y="13"/>
                  </a:cubicBezTo>
                  <a:cubicBezTo>
                    <a:pt x="62" y="15"/>
                    <a:pt x="65" y="15"/>
                    <a:pt x="64" y="19"/>
                  </a:cubicBezTo>
                  <a:cubicBezTo>
                    <a:pt x="66" y="18"/>
                    <a:pt x="66" y="15"/>
                    <a:pt x="69" y="15"/>
                  </a:cubicBezTo>
                  <a:cubicBezTo>
                    <a:pt x="69" y="13"/>
                    <a:pt x="66" y="13"/>
                    <a:pt x="65" y="12"/>
                  </a:cubicBezTo>
                  <a:cubicBezTo>
                    <a:pt x="64" y="9"/>
                    <a:pt x="66" y="7"/>
                    <a:pt x="65" y="3"/>
                  </a:cubicBezTo>
                  <a:cubicBezTo>
                    <a:pt x="68" y="4"/>
                    <a:pt x="68" y="2"/>
                    <a:pt x="71" y="2"/>
                  </a:cubicBezTo>
                  <a:cubicBezTo>
                    <a:pt x="71" y="5"/>
                    <a:pt x="74" y="8"/>
                    <a:pt x="76" y="12"/>
                  </a:cubicBezTo>
                  <a:cubicBezTo>
                    <a:pt x="77" y="12"/>
                    <a:pt x="79" y="18"/>
                    <a:pt x="80" y="15"/>
                  </a:cubicBezTo>
                  <a:cubicBezTo>
                    <a:pt x="82" y="15"/>
                    <a:pt x="81" y="19"/>
                    <a:pt x="83" y="19"/>
                  </a:cubicBezTo>
                  <a:cubicBezTo>
                    <a:pt x="83" y="21"/>
                    <a:pt x="83" y="23"/>
                    <a:pt x="82" y="23"/>
                  </a:cubicBezTo>
                  <a:cubicBezTo>
                    <a:pt x="82" y="26"/>
                    <a:pt x="87" y="24"/>
                    <a:pt x="86" y="29"/>
                  </a:cubicBezTo>
                  <a:cubicBezTo>
                    <a:pt x="91" y="26"/>
                    <a:pt x="92" y="31"/>
                    <a:pt x="99" y="30"/>
                  </a:cubicBezTo>
                  <a:cubicBezTo>
                    <a:pt x="96" y="36"/>
                    <a:pt x="102" y="33"/>
                    <a:pt x="103" y="34"/>
                  </a:cubicBezTo>
                  <a:cubicBezTo>
                    <a:pt x="103" y="34"/>
                    <a:pt x="100" y="38"/>
                    <a:pt x="104" y="37"/>
                  </a:cubicBezTo>
                  <a:cubicBezTo>
                    <a:pt x="102" y="44"/>
                    <a:pt x="99" y="35"/>
                    <a:pt x="93" y="37"/>
                  </a:cubicBezTo>
                  <a:cubicBezTo>
                    <a:pt x="92" y="43"/>
                    <a:pt x="98" y="41"/>
                    <a:pt x="96" y="47"/>
                  </a:cubicBezTo>
                  <a:cubicBezTo>
                    <a:pt x="91" y="48"/>
                    <a:pt x="84" y="50"/>
                    <a:pt x="80" y="47"/>
                  </a:cubicBezTo>
                  <a:cubicBezTo>
                    <a:pt x="76" y="44"/>
                    <a:pt x="67" y="43"/>
                    <a:pt x="61" y="47"/>
                  </a:cubicBezTo>
                  <a:cubicBezTo>
                    <a:pt x="59" y="48"/>
                    <a:pt x="57" y="47"/>
                    <a:pt x="54" y="48"/>
                  </a:cubicBezTo>
                  <a:cubicBezTo>
                    <a:pt x="53" y="49"/>
                    <a:pt x="53" y="50"/>
                    <a:pt x="52" y="51"/>
                  </a:cubicBezTo>
                  <a:cubicBezTo>
                    <a:pt x="49" y="49"/>
                    <a:pt x="41" y="52"/>
                    <a:pt x="34" y="51"/>
                  </a:cubicBezTo>
                  <a:cubicBezTo>
                    <a:pt x="32" y="48"/>
                    <a:pt x="30" y="46"/>
                    <a:pt x="29" y="43"/>
                  </a:cubicBezTo>
                  <a:cubicBezTo>
                    <a:pt x="24" y="42"/>
                    <a:pt x="18" y="44"/>
                    <a:pt x="17" y="40"/>
                  </a:cubicBezTo>
                  <a:cubicBezTo>
                    <a:pt x="16" y="40"/>
                    <a:pt x="16" y="40"/>
                    <a:pt x="16" y="41"/>
                  </a:cubicBezTo>
                  <a:cubicBezTo>
                    <a:pt x="14" y="41"/>
                    <a:pt x="14" y="38"/>
                    <a:pt x="16" y="38"/>
                  </a:cubicBezTo>
                  <a:cubicBezTo>
                    <a:pt x="16" y="36"/>
                    <a:pt x="12" y="39"/>
                    <a:pt x="12" y="4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25" name="Freeform 95"/>
            <p:cNvSpPr>
              <a:spLocks noEditPoints="1" noChangeArrowheads="1"/>
            </p:cNvSpPr>
            <p:nvPr/>
          </p:nvSpPr>
          <p:spPr bwMode="auto">
            <a:xfrm>
              <a:off x="0" y="528638"/>
              <a:ext cx="2790825" cy="3240088"/>
            </a:xfrm>
            <a:custGeom>
              <a:avLst/>
              <a:gdLst>
                <a:gd name="T0" fmla="*/ 486 w 744"/>
                <a:gd name="T1" fmla="*/ 57 h 864"/>
                <a:gd name="T2" fmla="*/ 437 w 744"/>
                <a:gd name="T3" fmla="*/ 91 h 864"/>
                <a:gd name="T4" fmla="*/ 432 w 744"/>
                <a:gd name="T5" fmla="*/ 142 h 864"/>
                <a:gd name="T6" fmla="*/ 492 w 744"/>
                <a:gd name="T7" fmla="*/ 182 h 864"/>
                <a:gd name="T8" fmla="*/ 512 w 744"/>
                <a:gd name="T9" fmla="*/ 127 h 864"/>
                <a:gd name="T10" fmla="*/ 562 w 744"/>
                <a:gd name="T11" fmla="*/ 126 h 864"/>
                <a:gd name="T12" fmla="*/ 609 w 744"/>
                <a:gd name="T13" fmla="*/ 139 h 864"/>
                <a:gd name="T14" fmla="*/ 627 w 744"/>
                <a:gd name="T15" fmla="*/ 186 h 864"/>
                <a:gd name="T16" fmla="*/ 569 w 744"/>
                <a:gd name="T17" fmla="*/ 207 h 864"/>
                <a:gd name="T18" fmla="*/ 604 w 744"/>
                <a:gd name="T19" fmla="*/ 228 h 864"/>
                <a:gd name="T20" fmla="*/ 590 w 744"/>
                <a:gd name="T21" fmla="*/ 236 h 864"/>
                <a:gd name="T22" fmla="*/ 527 w 744"/>
                <a:gd name="T23" fmla="*/ 282 h 864"/>
                <a:gd name="T24" fmla="*/ 501 w 744"/>
                <a:gd name="T25" fmla="*/ 360 h 864"/>
                <a:gd name="T26" fmla="*/ 446 w 744"/>
                <a:gd name="T27" fmla="*/ 329 h 864"/>
                <a:gd name="T28" fmla="*/ 402 w 744"/>
                <a:gd name="T29" fmla="*/ 388 h 864"/>
                <a:gd name="T30" fmla="*/ 451 w 744"/>
                <a:gd name="T31" fmla="*/ 412 h 864"/>
                <a:gd name="T32" fmla="*/ 520 w 744"/>
                <a:gd name="T33" fmla="*/ 459 h 864"/>
                <a:gd name="T34" fmla="*/ 576 w 744"/>
                <a:gd name="T35" fmla="*/ 450 h 864"/>
                <a:gd name="T36" fmla="*/ 665 w 744"/>
                <a:gd name="T37" fmla="*/ 488 h 864"/>
                <a:gd name="T38" fmla="*/ 743 w 744"/>
                <a:gd name="T39" fmla="*/ 536 h 864"/>
                <a:gd name="T40" fmla="*/ 710 w 744"/>
                <a:gd name="T41" fmla="*/ 644 h 864"/>
                <a:gd name="T42" fmla="*/ 666 w 744"/>
                <a:gd name="T43" fmla="*/ 691 h 864"/>
                <a:gd name="T44" fmla="*/ 624 w 744"/>
                <a:gd name="T45" fmla="*/ 738 h 864"/>
                <a:gd name="T46" fmla="*/ 586 w 744"/>
                <a:gd name="T47" fmla="*/ 781 h 864"/>
                <a:gd name="T48" fmla="*/ 569 w 744"/>
                <a:gd name="T49" fmla="*/ 815 h 864"/>
                <a:gd name="T50" fmla="*/ 538 w 744"/>
                <a:gd name="T51" fmla="*/ 849 h 864"/>
                <a:gd name="T52" fmla="*/ 529 w 744"/>
                <a:gd name="T53" fmla="*/ 802 h 864"/>
                <a:gd name="T54" fmla="*/ 552 w 744"/>
                <a:gd name="T55" fmla="*/ 705 h 864"/>
                <a:gd name="T56" fmla="*/ 550 w 744"/>
                <a:gd name="T57" fmla="*/ 613 h 864"/>
                <a:gd name="T58" fmla="*/ 501 w 744"/>
                <a:gd name="T59" fmla="*/ 550 h 864"/>
                <a:gd name="T60" fmla="*/ 510 w 744"/>
                <a:gd name="T61" fmla="*/ 498 h 864"/>
                <a:gd name="T62" fmla="*/ 467 w 744"/>
                <a:gd name="T63" fmla="*/ 443 h 864"/>
                <a:gd name="T64" fmla="*/ 421 w 744"/>
                <a:gd name="T65" fmla="*/ 415 h 864"/>
                <a:gd name="T66" fmla="*/ 349 w 744"/>
                <a:gd name="T67" fmla="*/ 374 h 864"/>
                <a:gd name="T68" fmla="*/ 308 w 744"/>
                <a:gd name="T69" fmla="*/ 332 h 864"/>
                <a:gd name="T70" fmla="*/ 308 w 744"/>
                <a:gd name="T71" fmla="*/ 349 h 864"/>
                <a:gd name="T72" fmla="*/ 266 w 744"/>
                <a:gd name="T73" fmla="*/ 296 h 864"/>
                <a:gd name="T74" fmla="*/ 240 w 744"/>
                <a:gd name="T75" fmla="*/ 202 h 864"/>
                <a:gd name="T76" fmla="*/ 224 w 744"/>
                <a:gd name="T77" fmla="*/ 177 h 864"/>
                <a:gd name="T78" fmla="*/ 183 w 744"/>
                <a:gd name="T79" fmla="*/ 132 h 864"/>
                <a:gd name="T80" fmla="*/ 113 w 744"/>
                <a:gd name="T81" fmla="*/ 109 h 864"/>
                <a:gd name="T82" fmla="*/ 78 w 744"/>
                <a:gd name="T83" fmla="*/ 127 h 864"/>
                <a:gd name="T84" fmla="*/ 43 w 744"/>
                <a:gd name="T85" fmla="*/ 150 h 864"/>
                <a:gd name="T86" fmla="*/ 18 w 744"/>
                <a:gd name="T87" fmla="*/ 116 h 864"/>
                <a:gd name="T88" fmla="*/ 7 w 744"/>
                <a:gd name="T89" fmla="*/ 74 h 864"/>
                <a:gd name="T90" fmla="*/ 21 w 744"/>
                <a:gd name="T91" fmla="*/ 48 h 864"/>
                <a:gd name="T92" fmla="*/ 71 w 744"/>
                <a:gd name="T93" fmla="*/ 17 h 864"/>
                <a:gd name="T94" fmla="*/ 192 w 744"/>
                <a:gd name="T95" fmla="*/ 29 h 864"/>
                <a:gd name="T96" fmla="*/ 249 w 744"/>
                <a:gd name="T97" fmla="*/ 32 h 864"/>
                <a:gd name="T98" fmla="*/ 339 w 744"/>
                <a:gd name="T99" fmla="*/ 56 h 864"/>
                <a:gd name="T100" fmla="*/ 404 w 744"/>
                <a:gd name="T101" fmla="*/ 41 h 864"/>
                <a:gd name="T102" fmla="*/ 422 w 744"/>
                <a:gd name="T103" fmla="*/ 10 h 864"/>
                <a:gd name="T104" fmla="*/ 456 w 744"/>
                <a:gd name="T105" fmla="*/ 39 h 864"/>
                <a:gd name="T106" fmla="*/ 244 w 744"/>
                <a:gd name="T107" fmla="*/ 66 h 864"/>
                <a:gd name="T108" fmla="*/ 314 w 744"/>
                <a:gd name="T109" fmla="*/ 102 h 864"/>
                <a:gd name="T110" fmla="*/ 303 w 744"/>
                <a:gd name="T111" fmla="*/ 101 h 864"/>
                <a:gd name="T112" fmla="*/ 401 w 744"/>
                <a:gd name="T113" fmla="*/ 189 h 864"/>
                <a:gd name="T114" fmla="*/ 433 w 744"/>
                <a:gd name="T115" fmla="*/ 223 h 864"/>
                <a:gd name="T116" fmla="*/ 461 w 744"/>
                <a:gd name="T117" fmla="*/ 205 h 864"/>
                <a:gd name="T118" fmla="*/ 456 w 744"/>
                <a:gd name="T119" fmla="*/ 257 h 864"/>
                <a:gd name="T120" fmla="*/ 505 w 744"/>
                <a:gd name="T121" fmla="*/ 240 h 864"/>
                <a:gd name="T122" fmla="*/ 491 w 744"/>
                <a:gd name="T123" fmla="*/ 255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44" h="864">
                  <a:moveTo>
                    <a:pt x="453" y="48"/>
                  </a:moveTo>
                  <a:cubicBezTo>
                    <a:pt x="453" y="50"/>
                    <a:pt x="457" y="45"/>
                    <a:pt x="456" y="52"/>
                  </a:cubicBezTo>
                  <a:cubicBezTo>
                    <a:pt x="460" y="52"/>
                    <a:pt x="460" y="52"/>
                    <a:pt x="460" y="52"/>
                  </a:cubicBezTo>
                  <a:cubicBezTo>
                    <a:pt x="462" y="51"/>
                    <a:pt x="463" y="48"/>
                    <a:pt x="463" y="45"/>
                  </a:cubicBezTo>
                  <a:cubicBezTo>
                    <a:pt x="464" y="44"/>
                    <a:pt x="466" y="43"/>
                    <a:pt x="465" y="41"/>
                  </a:cubicBezTo>
                  <a:cubicBezTo>
                    <a:pt x="470" y="42"/>
                    <a:pt x="467" y="36"/>
                    <a:pt x="471" y="38"/>
                  </a:cubicBezTo>
                  <a:cubicBezTo>
                    <a:pt x="471" y="28"/>
                    <a:pt x="471" y="28"/>
                    <a:pt x="471" y="28"/>
                  </a:cubicBezTo>
                  <a:cubicBezTo>
                    <a:pt x="476" y="27"/>
                    <a:pt x="478" y="26"/>
                    <a:pt x="482" y="28"/>
                  </a:cubicBezTo>
                  <a:cubicBezTo>
                    <a:pt x="484" y="28"/>
                    <a:pt x="483" y="31"/>
                    <a:pt x="484" y="32"/>
                  </a:cubicBezTo>
                  <a:cubicBezTo>
                    <a:pt x="484" y="32"/>
                    <a:pt x="486" y="32"/>
                    <a:pt x="486" y="32"/>
                  </a:cubicBezTo>
                  <a:cubicBezTo>
                    <a:pt x="488" y="33"/>
                    <a:pt x="489" y="35"/>
                    <a:pt x="491" y="35"/>
                  </a:cubicBezTo>
                  <a:cubicBezTo>
                    <a:pt x="491" y="39"/>
                    <a:pt x="489" y="41"/>
                    <a:pt x="486" y="42"/>
                  </a:cubicBezTo>
                  <a:cubicBezTo>
                    <a:pt x="489" y="44"/>
                    <a:pt x="488" y="49"/>
                    <a:pt x="492" y="50"/>
                  </a:cubicBezTo>
                  <a:cubicBezTo>
                    <a:pt x="491" y="54"/>
                    <a:pt x="487" y="54"/>
                    <a:pt x="486" y="57"/>
                  </a:cubicBezTo>
                  <a:cubicBezTo>
                    <a:pt x="484" y="57"/>
                    <a:pt x="483" y="60"/>
                    <a:pt x="482" y="57"/>
                  </a:cubicBezTo>
                  <a:cubicBezTo>
                    <a:pt x="480" y="59"/>
                    <a:pt x="480" y="62"/>
                    <a:pt x="478" y="64"/>
                  </a:cubicBezTo>
                  <a:cubicBezTo>
                    <a:pt x="476" y="63"/>
                    <a:pt x="479" y="60"/>
                    <a:pt x="472" y="62"/>
                  </a:cubicBezTo>
                  <a:cubicBezTo>
                    <a:pt x="472" y="60"/>
                    <a:pt x="474" y="60"/>
                    <a:pt x="475" y="60"/>
                  </a:cubicBezTo>
                  <a:cubicBezTo>
                    <a:pt x="472" y="56"/>
                    <a:pt x="467" y="61"/>
                    <a:pt x="463" y="60"/>
                  </a:cubicBezTo>
                  <a:cubicBezTo>
                    <a:pt x="464" y="65"/>
                    <a:pt x="463" y="63"/>
                    <a:pt x="463" y="69"/>
                  </a:cubicBezTo>
                  <a:cubicBezTo>
                    <a:pt x="461" y="69"/>
                    <a:pt x="462" y="67"/>
                    <a:pt x="461" y="66"/>
                  </a:cubicBezTo>
                  <a:cubicBezTo>
                    <a:pt x="458" y="66"/>
                    <a:pt x="459" y="71"/>
                    <a:pt x="454" y="70"/>
                  </a:cubicBezTo>
                  <a:cubicBezTo>
                    <a:pt x="455" y="72"/>
                    <a:pt x="457" y="71"/>
                    <a:pt x="457" y="73"/>
                  </a:cubicBezTo>
                  <a:cubicBezTo>
                    <a:pt x="457" y="75"/>
                    <a:pt x="455" y="76"/>
                    <a:pt x="456" y="78"/>
                  </a:cubicBezTo>
                  <a:cubicBezTo>
                    <a:pt x="452" y="75"/>
                    <a:pt x="448" y="84"/>
                    <a:pt x="447" y="83"/>
                  </a:cubicBezTo>
                  <a:cubicBezTo>
                    <a:pt x="446" y="82"/>
                    <a:pt x="445" y="81"/>
                    <a:pt x="444" y="85"/>
                  </a:cubicBezTo>
                  <a:cubicBezTo>
                    <a:pt x="439" y="85"/>
                    <a:pt x="439" y="85"/>
                    <a:pt x="439" y="85"/>
                  </a:cubicBezTo>
                  <a:cubicBezTo>
                    <a:pt x="437" y="86"/>
                    <a:pt x="438" y="89"/>
                    <a:pt x="437" y="91"/>
                  </a:cubicBezTo>
                  <a:cubicBezTo>
                    <a:pt x="436" y="89"/>
                    <a:pt x="435" y="90"/>
                    <a:pt x="435" y="92"/>
                  </a:cubicBezTo>
                  <a:cubicBezTo>
                    <a:pt x="432" y="90"/>
                    <a:pt x="431" y="92"/>
                    <a:pt x="428" y="92"/>
                  </a:cubicBezTo>
                  <a:cubicBezTo>
                    <a:pt x="429" y="94"/>
                    <a:pt x="429" y="96"/>
                    <a:pt x="429" y="98"/>
                  </a:cubicBezTo>
                  <a:cubicBezTo>
                    <a:pt x="426" y="95"/>
                    <a:pt x="427" y="99"/>
                    <a:pt x="425" y="102"/>
                  </a:cubicBezTo>
                  <a:cubicBezTo>
                    <a:pt x="423" y="105"/>
                    <a:pt x="419" y="108"/>
                    <a:pt x="419" y="115"/>
                  </a:cubicBezTo>
                  <a:cubicBezTo>
                    <a:pt x="416" y="117"/>
                    <a:pt x="415" y="121"/>
                    <a:pt x="412" y="123"/>
                  </a:cubicBezTo>
                  <a:cubicBezTo>
                    <a:pt x="412" y="126"/>
                    <a:pt x="414" y="123"/>
                    <a:pt x="414" y="123"/>
                  </a:cubicBezTo>
                  <a:cubicBezTo>
                    <a:pt x="415" y="123"/>
                    <a:pt x="414" y="124"/>
                    <a:pt x="415" y="125"/>
                  </a:cubicBezTo>
                  <a:cubicBezTo>
                    <a:pt x="416" y="125"/>
                    <a:pt x="417" y="127"/>
                    <a:pt x="418" y="127"/>
                  </a:cubicBezTo>
                  <a:cubicBezTo>
                    <a:pt x="419" y="128"/>
                    <a:pt x="420" y="125"/>
                    <a:pt x="423" y="127"/>
                  </a:cubicBezTo>
                  <a:cubicBezTo>
                    <a:pt x="424" y="128"/>
                    <a:pt x="425" y="129"/>
                    <a:pt x="426" y="129"/>
                  </a:cubicBezTo>
                  <a:cubicBezTo>
                    <a:pt x="426" y="135"/>
                    <a:pt x="426" y="135"/>
                    <a:pt x="426" y="135"/>
                  </a:cubicBezTo>
                  <a:cubicBezTo>
                    <a:pt x="427" y="136"/>
                    <a:pt x="429" y="135"/>
                    <a:pt x="429" y="137"/>
                  </a:cubicBezTo>
                  <a:cubicBezTo>
                    <a:pt x="430" y="139"/>
                    <a:pt x="432" y="139"/>
                    <a:pt x="432" y="142"/>
                  </a:cubicBezTo>
                  <a:cubicBezTo>
                    <a:pt x="439" y="141"/>
                    <a:pt x="444" y="143"/>
                    <a:pt x="449" y="142"/>
                  </a:cubicBezTo>
                  <a:cubicBezTo>
                    <a:pt x="449" y="146"/>
                    <a:pt x="455" y="145"/>
                    <a:pt x="458" y="149"/>
                  </a:cubicBezTo>
                  <a:cubicBezTo>
                    <a:pt x="459" y="149"/>
                    <a:pt x="460" y="148"/>
                    <a:pt x="460" y="150"/>
                  </a:cubicBezTo>
                  <a:cubicBezTo>
                    <a:pt x="460" y="152"/>
                    <a:pt x="461" y="150"/>
                    <a:pt x="461" y="150"/>
                  </a:cubicBezTo>
                  <a:cubicBezTo>
                    <a:pt x="463" y="150"/>
                    <a:pt x="463" y="152"/>
                    <a:pt x="464" y="153"/>
                  </a:cubicBezTo>
                  <a:cubicBezTo>
                    <a:pt x="466" y="154"/>
                    <a:pt x="469" y="152"/>
                    <a:pt x="468" y="156"/>
                  </a:cubicBezTo>
                  <a:cubicBezTo>
                    <a:pt x="476" y="155"/>
                    <a:pt x="480" y="158"/>
                    <a:pt x="486" y="158"/>
                  </a:cubicBezTo>
                  <a:cubicBezTo>
                    <a:pt x="487" y="163"/>
                    <a:pt x="485" y="167"/>
                    <a:pt x="488" y="170"/>
                  </a:cubicBezTo>
                  <a:cubicBezTo>
                    <a:pt x="488" y="169"/>
                    <a:pt x="489" y="172"/>
                    <a:pt x="489" y="171"/>
                  </a:cubicBezTo>
                  <a:cubicBezTo>
                    <a:pt x="490" y="172"/>
                    <a:pt x="488" y="174"/>
                    <a:pt x="488" y="174"/>
                  </a:cubicBezTo>
                  <a:cubicBezTo>
                    <a:pt x="489" y="175"/>
                    <a:pt x="490" y="174"/>
                    <a:pt x="491" y="175"/>
                  </a:cubicBezTo>
                  <a:cubicBezTo>
                    <a:pt x="491" y="176"/>
                    <a:pt x="488" y="179"/>
                    <a:pt x="492" y="178"/>
                  </a:cubicBezTo>
                  <a:cubicBezTo>
                    <a:pt x="491" y="179"/>
                    <a:pt x="491" y="180"/>
                    <a:pt x="491" y="182"/>
                  </a:cubicBezTo>
                  <a:cubicBezTo>
                    <a:pt x="491" y="184"/>
                    <a:pt x="492" y="183"/>
                    <a:pt x="492" y="182"/>
                  </a:cubicBezTo>
                  <a:cubicBezTo>
                    <a:pt x="494" y="182"/>
                    <a:pt x="493" y="184"/>
                    <a:pt x="493" y="185"/>
                  </a:cubicBezTo>
                  <a:cubicBezTo>
                    <a:pt x="494" y="185"/>
                    <a:pt x="496" y="185"/>
                    <a:pt x="496" y="185"/>
                  </a:cubicBezTo>
                  <a:cubicBezTo>
                    <a:pt x="498" y="187"/>
                    <a:pt x="503" y="187"/>
                    <a:pt x="508" y="185"/>
                  </a:cubicBezTo>
                  <a:cubicBezTo>
                    <a:pt x="509" y="179"/>
                    <a:pt x="509" y="177"/>
                    <a:pt x="508" y="171"/>
                  </a:cubicBezTo>
                  <a:cubicBezTo>
                    <a:pt x="508" y="169"/>
                    <a:pt x="505" y="170"/>
                    <a:pt x="505" y="170"/>
                  </a:cubicBezTo>
                  <a:cubicBezTo>
                    <a:pt x="503" y="167"/>
                    <a:pt x="507" y="162"/>
                    <a:pt x="502" y="164"/>
                  </a:cubicBezTo>
                  <a:cubicBezTo>
                    <a:pt x="503" y="163"/>
                    <a:pt x="505" y="163"/>
                    <a:pt x="505" y="160"/>
                  </a:cubicBezTo>
                  <a:cubicBezTo>
                    <a:pt x="511" y="161"/>
                    <a:pt x="510" y="157"/>
                    <a:pt x="515" y="157"/>
                  </a:cubicBezTo>
                  <a:cubicBezTo>
                    <a:pt x="517" y="157"/>
                    <a:pt x="515" y="154"/>
                    <a:pt x="516" y="153"/>
                  </a:cubicBezTo>
                  <a:cubicBezTo>
                    <a:pt x="516" y="153"/>
                    <a:pt x="520" y="155"/>
                    <a:pt x="520" y="153"/>
                  </a:cubicBezTo>
                  <a:cubicBezTo>
                    <a:pt x="517" y="147"/>
                    <a:pt x="522" y="141"/>
                    <a:pt x="519" y="137"/>
                  </a:cubicBezTo>
                  <a:cubicBezTo>
                    <a:pt x="519" y="135"/>
                    <a:pt x="517" y="137"/>
                    <a:pt x="517" y="137"/>
                  </a:cubicBezTo>
                  <a:cubicBezTo>
                    <a:pt x="515" y="136"/>
                    <a:pt x="518" y="132"/>
                    <a:pt x="513" y="133"/>
                  </a:cubicBezTo>
                  <a:cubicBezTo>
                    <a:pt x="513" y="131"/>
                    <a:pt x="511" y="130"/>
                    <a:pt x="512" y="127"/>
                  </a:cubicBezTo>
                  <a:cubicBezTo>
                    <a:pt x="511" y="124"/>
                    <a:pt x="513" y="123"/>
                    <a:pt x="516" y="123"/>
                  </a:cubicBezTo>
                  <a:cubicBezTo>
                    <a:pt x="513" y="122"/>
                    <a:pt x="518" y="114"/>
                    <a:pt x="512" y="113"/>
                  </a:cubicBezTo>
                  <a:cubicBezTo>
                    <a:pt x="513" y="112"/>
                    <a:pt x="513" y="111"/>
                    <a:pt x="513" y="109"/>
                  </a:cubicBezTo>
                  <a:cubicBezTo>
                    <a:pt x="513" y="110"/>
                    <a:pt x="512" y="109"/>
                    <a:pt x="512" y="108"/>
                  </a:cubicBezTo>
                  <a:cubicBezTo>
                    <a:pt x="512" y="108"/>
                    <a:pt x="513" y="108"/>
                    <a:pt x="513" y="106"/>
                  </a:cubicBezTo>
                  <a:cubicBezTo>
                    <a:pt x="513" y="105"/>
                    <a:pt x="512" y="105"/>
                    <a:pt x="512" y="104"/>
                  </a:cubicBezTo>
                  <a:cubicBezTo>
                    <a:pt x="512" y="102"/>
                    <a:pt x="515" y="99"/>
                    <a:pt x="512" y="98"/>
                  </a:cubicBezTo>
                  <a:cubicBezTo>
                    <a:pt x="512" y="96"/>
                    <a:pt x="523" y="95"/>
                    <a:pt x="522" y="99"/>
                  </a:cubicBezTo>
                  <a:cubicBezTo>
                    <a:pt x="527" y="99"/>
                    <a:pt x="535" y="101"/>
                    <a:pt x="537" y="97"/>
                  </a:cubicBezTo>
                  <a:cubicBezTo>
                    <a:pt x="540" y="101"/>
                    <a:pt x="547" y="100"/>
                    <a:pt x="547" y="108"/>
                  </a:cubicBezTo>
                  <a:cubicBezTo>
                    <a:pt x="558" y="108"/>
                    <a:pt x="558" y="108"/>
                    <a:pt x="558" y="108"/>
                  </a:cubicBezTo>
                  <a:cubicBezTo>
                    <a:pt x="558" y="110"/>
                    <a:pt x="559" y="110"/>
                    <a:pt x="561" y="111"/>
                  </a:cubicBezTo>
                  <a:cubicBezTo>
                    <a:pt x="561" y="113"/>
                    <a:pt x="560" y="116"/>
                    <a:pt x="561" y="119"/>
                  </a:cubicBezTo>
                  <a:cubicBezTo>
                    <a:pt x="561" y="122"/>
                    <a:pt x="565" y="125"/>
                    <a:pt x="562" y="126"/>
                  </a:cubicBezTo>
                  <a:cubicBezTo>
                    <a:pt x="562" y="128"/>
                    <a:pt x="565" y="127"/>
                    <a:pt x="566" y="127"/>
                  </a:cubicBezTo>
                  <a:cubicBezTo>
                    <a:pt x="566" y="132"/>
                    <a:pt x="572" y="129"/>
                    <a:pt x="568" y="133"/>
                  </a:cubicBezTo>
                  <a:cubicBezTo>
                    <a:pt x="574" y="134"/>
                    <a:pt x="575" y="131"/>
                    <a:pt x="580" y="132"/>
                  </a:cubicBezTo>
                  <a:cubicBezTo>
                    <a:pt x="581" y="130"/>
                    <a:pt x="580" y="129"/>
                    <a:pt x="579" y="129"/>
                  </a:cubicBezTo>
                  <a:cubicBezTo>
                    <a:pt x="580" y="126"/>
                    <a:pt x="581" y="126"/>
                    <a:pt x="583" y="127"/>
                  </a:cubicBezTo>
                  <a:cubicBezTo>
                    <a:pt x="582" y="123"/>
                    <a:pt x="586" y="123"/>
                    <a:pt x="588" y="122"/>
                  </a:cubicBezTo>
                  <a:cubicBezTo>
                    <a:pt x="588" y="121"/>
                    <a:pt x="586" y="121"/>
                    <a:pt x="586" y="120"/>
                  </a:cubicBezTo>
                  <a:cubicBezTo>
                    <a:pt x="586" y="119"/>
                    <a:pt x="589" y="118"/>
                    <a:pt x="592" y="118"/>
                  </a:cubicBezTo>
                  <a:cubicBezTo>
                    <a:pt x="589" y="121"/>
                    <a:pt x="591" y="121"/>
                    <a:pt x="595" y="125"/>
                  </a:cubicBezTo>
                  <a:cubicBezTo>
                    <a:pt x="596" y="127"/>
                    <a:pt x="598" y="130"/>
                    <a:pt x="603" y="130"/>
                  </a:cubicBezTo>
                  <a:cubicBezTo>
                    <a:pt x="603" y="132"/>
                    <a:pt x="600" y="131"/>
                    <a:pt x="600" y="133"/>
                  </a:cubicBezTo>
                  <a:cubicBezTo>
                    <a:pt x="601" y="135"/>
                    <a:pt x="603" y="135"/>
                    <a:pt x="603" y="137"/>
                  </a:cubicBezTo>
                  <a:cubicBezTo>
                    <a:pt x="605" y="138"/>
                    <a:pt x="604" y="135"/>
                    <a:pt x="604" y="135"/>
                  </a:cubicBezTo>
                  <a:cubicBezTo>
                    <a:pt x="608" y="133"/>
                    <a:pt x="603" y="140"/>
                    <a:pt x="609" y="139"/>
                  </a:cubicBezTo>
                  <a:cubicBezTo>
                    <a:pt x="606" y="142"/>
                    <a:pt x="610" y="144"/>
                    <a:pt x="606" y="147"/>
                  </a:cubicBezTo>
                  <a:cubicBezTo>
                    <a:pt x="606" y="150"/>
                    <a:pt x="610" y="149"/>
                    <a:pt x="611" y="150"/>
                  </a:cubicBezTo>
                  <a:cubicBezTo>
                    <a:pt x="612" y="150"/>
                    <a:pt x="609" y="152"/>
                    <a:pt x="610" y="153"/>
                  </a:cubicBezTo>
                  <a:cubicBezTo>
                    <a:pt x="611" y="153"/>
                    <a:pt x="613" y="154"/>
                    <a:pt x="614" y="154"/>
                  </a:cubicBezTo>
                  <a:cubicBezTo>
                    <a:pt x="615" y="155"/>
                    <a:pt x="616" y="156"/>
                    <a:pt x="617" y="157"/>
                  </a:cubicBezTo>
                  <a:cubicBezTo>
                    <a:pt x="619" y="158"/>
                    <a:pt x="622" y="159"/>
                    <a:pt x="624" y="161"/>
                  </a:cubicBezTo>
                  <a:cubicBezTo>
                    <a:pt x="626" y="162"/>
                    <a:pt x="627" y="156"/>
                    <a:pt x="628" y="160"/>
                  </a:cubicBezTo>
                  <a:cubicBezTo>
                    <a:pt x="628" y="164"/>
                    <a:pt x="625" y="164"/>
                    <a:pt x="621" y="164"/>
                  </a:cubicBezTo>
                  <a:cubicBezTo>
                    <a:pt x="624" y="167"/>
                    <a:pt x="628" y="168"/>
                    <a:pt x="632" y="168"/>
                  </a:cubicBezTo>
                  <a:cubicBezTo>
                    <a:pt x="632" y="171"/>
                    <a:pt x="633" y="171"/>
                    <a:pt x="635" y="171"/>
                  </a:cubicBezTo>
                  <a:cubicBezTo>
                    <a:pt x="635" y="174"/>
                    <a:pt x="635" y="175"/>
                    <a:pt x="638" y="175"/>
                  </a:cubicBezTo>
                  <a:cubicBezTo>
                    <a:pt x="637" y="177"/>
                    <a:pt x="636" y="179"/>
                    <a:pt x="637" y="182"/>
                  </a:cubicBezTo>
                  <a:cubicBezTo>
                    <a:pt x="634" y="183"/>
                    <a:pt x="631" y="183"/>
                    <a:pt x="628" y="185"/>
                  </a:cubicBezTo>
                  <a:cubicBezTo>
                    <a:pt x="627" y="186"/>
                    <a:pt x="628" y="186"/>
                    <a:pt x="627" y="186"/>
                  </a:cubicBezTo>
                  <a:cubicBezTo>
                    <a:pt x="625" y="186"/>
                    <a:pt x="624" y="186"/>
                    <a:pt x="624" y="188"/>
                  </a:cubicBezTo>
                  <a:cubicBezTo>
                    <a:pt x="624" y="190"/>
                    <a:pt x="621" y="188"/>
                    <a:pt x="621" y="188"/>
                  </a:cubicBezTo>
                  <a:cubicBezTo>
                    <a:pt x="621" y="188"/>
                    <a:pt x="619" y="190"/>
                    <a:pt x="618" y="191"/>
                  </a:cubicBezTo>
                  <a:cubicBezTo>
                    <a:pt x="618" y="191"/>
                    <a:pt x="618" y="194"/>
                    <a:pt x="617" y="195"/>
                  </a:cubicBezTo>
                  <a:cubicBezTo>
                    <a:pt x="616" y="196"/>
                    <a:pt x="611" y="195"/>
                    <a:pt x="614" y="196"/>
                  </a:cubicBezTo>
                  <a:cubicBezTo>
                    <a:pt x="613" y="199"/>
                    <a:pt x="608" y="198"/>
                    <a:pt x="606" y="198"/>
                  </a:cubicBezTo>
                  <a:cubicBezTo>
                    <a:pt x="603" y="198"/>
                    <a:pt x="600" y="198"/>
                    <a:pt x="597" y="198"/>
                  </a:cubicBezTo>
                  <a:cubicBezTo>
                    <a:pt x="595" y="198"/>
                    <a:pt x="595" y="197"/>
                    <a:pt x="593" y="196"/>
                  </a:cubicBezTo>
                  <a:cubicBezTo>
                    <a:pt x="587" y="195"/>
                    <a:pt x="581" y="197"/>
                    <a:pt x="575" y="198"/>
                  </a:cubicBezTo>
                  <a:cubicBezTo>
                    <a:pt x="570" y="200"/>
                    <a:pt x="568" y="205"/>
                    <a:pt x="562" y="206"/>
                  </a:cubicBezTo>
                  <a:cubicBezTo>
                    <a:pt x="565" y="209"/>
                    <a:pt x="560" y="210"/>
                    <a:pt x="558" y="212"/>
                  </a:cubicBezTo>
                  <a:cubicBezTo>
                    <a:pt x="559" y="213"/>
                    <a:pt x="560" y="214"/>
                    <a:pt x="559" y="216"/>
                  </a:cubicBezTo>
                  <a:cubicBezTo>
                    <a:pt x="562" y="215"/>
                    <a:pt x="562" y="212"/>
                    <a:pt x="564" y="210"/>
                  </a:cubicBezTo>
                  <a:cubicBezTo>
                    <a:pt x="565" y="209"/>
                    <a:pt x="569" y="210"/>
                    <a:pt x="569" y="207"/>
                  </a:cubicBezTo>
                  <a:cubicBezTo>
                    <a:pt x="570" y="203"/>
                    <a:pt x="572" y="211"/>
                    <a:pt x="572" y="205"/>
                  </a:cubicBezTo>
                  <a:cubicBezTo>
                    <a:pt x="574" y="204"/>
                    <a:pt x="575" y="206"/>
                    <a:pt x="575" y="206"/>
                  </a:cubicBezTo>
                  <a:cubicBezTo>
                    <a:pt x="576" y="206"/>
                    <a:pt x="576" y="203"/>
                    <a:pt x="576" y="203"/>
                  </a:cubicBezTo>
                  <a:cubicBezTo>
                    <a:pt x="579" y="203"/>
                    <a:pt x="582" y="204"/>
                    <a:pt x="586" y="203"/>
                  </a:cubicBezTo>
                  <a:cubicBezTo>
                    <a:pt x="586" y="205"/>
                    <a:pt x="588" y="204"/>
                    <a:pt x="588" y="203"/>
                  </a:cubicBezTo>
                  <a:cubicBezTo>
                    <a:pt x="590" y="203"/>
                    <a:pt x="590" y="211"/>
                    <a:pt x="586" y="209"/>
                  </a:cubicBezTo>
                  <a:cubicBezTo>
                    <a:pt x="589" y="212"/>
                    <a:pt x="584" y="213"/>
                    <a:pt x="585" y="219"/>
                  </a:cubicBezTo>
                  <a:cubicBezTo>
                    <a:pt x="585" y="220"/>
                    <a:pt x="586" y="221"/>
                    <a:pt x="586" y="223"/>
                  </a:cubicBezTo>
                  <a:cubicBezTo>
                    <a:pt x="587" y="222"/>
                    <a:pt x="589" y="221"/>
                    <a:pt x="589" y="223"/>
                  </a:cubicBezTo>
                  <a:cubicBezTo>
                    <a:pt x="589" y="225"/>
                    <a:pt x="591" y="224"/>
                    <a:pt x="592" y="224"/>
                  </a:cubicBezTo>
                  <a:cubicBezTo>
                    <a:pt x="592" y="225"/>
                    <a:pt x="594" y="227"/>
                    <a:pt x="595" y="227"/>
                  </a:cubicBezTo>
                  <a:cubicBezTo>
                    <a:pt x="595" y="227"/>
                    <a:pt x="596" y="227"/>
                    <a:pt x="597" y="227"/>
                  </a:cubicBezTo>
                  <a:cubicBezTo>
                    <a:pt x="598" y="227"/>
                    <a:pt x="599" y="228"/>
                    <a:pt x="599" y="228"/>
                  </a:cubicBezTo>
                  <a:cubicBezTo>
                    <a:pt x="601" y="229"/>
                    <a:pt x="603" y="225"/>
                    <a:pt x="604" y="228"/>
                  </a:cubicBezTo>
                  <a:cubicBezTo>
                    <a:pt x="606" y="229"/>
                    <a:pt x="605" y="226"/>
                    <a:pt x="606" y="226"/>
                  </a:cubicBezTo>
                  <a:cubicBezTo>
                    <a:pt x="606" y="225"/>
                    <a:pt x="608" y="226"/>
                    <a:pt x="609" y="226"/>
                  </a:cubicBezTo>
                  <a:cubicBezTo>
                    <a:pt x="609" y="225"/>
                    <a:pt x="608" y="223"/>
                    <a:pt x="609" y="221"/>
                  </a:cubicBezTo>
                  <a:cubicBezTo>
                    <a:pt x="611" y="221"/>
                    <a:pt x="611" y="223"/>
                    <a:pt x="611" y="224"/>
                  </a:cubicBezTo>
                  <a:cubicBezTo>
                    <a:pt x="612" y="226"/>
                    <a:pt x="616" y="225"/>
                    <a:pt x="614" y="230"/>
                  </a:cubicBezTo>
                  <a:cubicBezTo>
                    <a:pt x="612" y="231"/>
                    <a:pt x="612" y="228"/>
                    <a:pt x="610" y="228"/>
                  </a:cubicBezTo>
                  <a:cubicBezTo>
                    <a:pt x="608" y="229"/>
                    <a:pt x="608" y="232"/>
                    <a:pt x="606" y="233"/>
                  </a:cubicBezTo>
                  <a:cubicBezTo>
                    <a:pt x="605" y="233"/>
                    <a:pt x="603" y="232"/>
                    <a:pt x="602" y="233"/>
                  </a:cubicBezTo>
                  <a:cubicBezTo>
                    <a:pt x="599" y="233"/>
                    <a:pt x="600" y="236"/>
                    <a:pt x="595" y="236"/>
                  </a:cubicBezTo>
                  <a:cubicBezTo>
                    <a:pt x="592" y="235"/>
                    <a:pt x="593" y="239"/>
                    <a:pt x="592" y="240"/>
                  </a:cubicBezTo>
                  <a:cubicBezTo>
                    <a:pt x="591" y="240"/>
                    <a:pt x="590" y="239"/>
                    <a:pt x="590" y="238"/>
                  </a:cubicBezTo>
                  <a:cubicBezTo>
                    <a:pt x="588" y="240"/>
                    <a:pt x="588" y="243"/>
                    <a:pt x="583" y="243"/>
                  </a:cubicBezTo>
                  <a:cubicBezTo>
                    <a:pt x="586" y="240"/>
                    <a:pt x="583" y="241"/>
                    <a:pt x="583" y="237"/>
                  </a:cubicBezTo>
                  <a:cubicBezTo>
                    <a:pt x="586" y="236"/>
                    <a:pt x="587" y="232"/>
                    <a:pt x="590" y="236"/>
                  </a:cubicBezTo>
                  <a:cubicBezTo>
                    <a:pt x="592" y="231"/>
                    <a:pt x="588" y="231"/>
                    <a:pt x="586" y="230"/>
                  </a:cubicBezTo>
                  <a:cubicBezTo>
                    <a:pt x="583" y="229"/>
                    <a:pt x="581" y="234"/>
                    <a:pt x="578" y="234"/>
                  </a:cubicBezTo>
                  <a:cubicBezTo>
                    <a:pt x="578" y="234"/>
                    <a:pt x="574" y="235"/>
                    <a:pt x="573" y="236"/>
                  </a:cubicBezTo>
                  <a:cubicBezTo>
                    <a:pt x="572" y="236"/>
                    <a:pt x="572" y="237"/>
                    <a:pt x="572" y="238"/>
                  </a:cubicBezTo>
                  <a:cubicBezTo>
                    <a:pt x="564" y="237"/>
                    <a:pt x="565" y="242"/>
                    <a:pt x="558" y="240"/>
                  </a:cubicBezTo>
                  <a:cubicBezTo>
                    <a:pt x="561" y="242"/>
                    <a:pt x="562" y="243"/>
                    <a:pt x="555" y="243"/>
                  </a:cubicBezTo>
                  <a:cubicBezTo>
                    <a:pt x="552" y="245"/>
                    <a:pt x="551" y="252"/>
                    <a:pt x="555" y="254"/>
                  </a:cubicBezTo>
                  <a:cubicBezTo>
                    <a:pt x="555" y="257"/>
                    <a:pt x="551" y="256"/>
                    <a:pt x="552" y="259"/>
                  </a:cubicBezTo>
                  <a:cubicBezTo>
                    <a:pt x="551" y="260"/>
                    <a:pt x="549" y="259"/>
                    <a:pt x="548" y="259"/>
                  </a:cubicBezTo>
                  <a:cubicBezTo>
                    <a:pt x="547" y="260"/>
                    <a:pt x="547" y="262"/>
                    <a:pt x="545" y="262"/>
                  </a:cubicBezTo>
                  <a:cubicBezTo>
                    <a:pt x="543" y="264"/>
                    <a:pt x="539" y="262"/>
                    <a:pt x="537" y="265"/>
                  </a:cubicBezTo>
                  <a:cubicBezTo>
                    <a:pt x="536" y="266"/>
                    <a:pt x="535" y="267"/>
                    <a:pt x="534" y="268"/>
                  </a:cubicBezTo>
                  <a:cubicBezTo>
                    <a:pt x="533" y="270"/>
                    <a:pt x="532" y="272"/>
                    <a:pt x="530" y="275"/>
                  </a:cubicBezTo>
                  <a:cubicBezTo>
                    <a:pt x="529" y="276"/>
                    <a:pt x="526" y="277"/>
                    <a:pt x="527" y="282"/>
                  </a:cubicBezTo>
                  <a:cubicBezTo>
                    <a:pt x="524" y="281"/>
                    <a:pt x="524" y="278"/>
                    <a:pt x="522" y="278"/>
                  </a:cubicBezTo>
                  <a:cubicBezTo>
                    <a:pt x="520" y="278"/>
                    <a:pt x="521" y="280"/>
                    <a:pt x="519" y="280"/>
                  </a:cubicBezTo>
                  <a:cubicBezTo>
                    <a:pt x="524" y="286"/>
                    <a:pt x="524" y="291"/>
                    <a:pt x="524" y="299"/>
                  </a:cubicBezTo>
                  <a:cubicBezTo>
                    <a:pt x="521" y="297"/>
                    <a:pt x="522" y="301"/>
                    <a:pt x="522" y="301"/>
                  </a:cubicBezTo>
                  <a:cubicBezTo>
                    <a:pt x="521" y="302"/>
                    <a:pt x="519" y="301"/>
                    <a:pt x="519" y="301"/>
                  </a:cubicBezTo>
                  <a:cubicBezTo>
                    <a:pt x="518" y="303"/>
                    <a:pt x="517" y="303"/>
                    <a:pt x="516" y="304"/>
                  </a:cubicBezTo>
                  <a:cubicBezTo>
                    <a:pt x="514" y="305"/>
                    <a:pt x="513" y="308"/>
                    <a:pt x="512" y="308"/>
                  </a:cubicBezTo>
                  <a:cubicBezTo>
                    <a:pt x="510" y="310"/>
                    <a:pt x="507" y="308"/>
                    <a:pt x="506" y="310"/>
                  </a:cubicBezTo>
                  <a:cubicBezTo>
                    <a:pt x="503" y="311"/>
                    <a:pt x="502" y="314"/>
                    <a:pt x="501" y="317"/>
                  </a:cubicBezTo>
                  <a:cubicBezTo>
                    <a:pt x="497" y="317"/>
                    <a:pt x="497" y="321"/>
                    <a:pt x="493" y="321"/>
                  </a:cubicBezTo>
                  <a:cubicBezTo>
                    <a:pt x="495" y="326"/>
                    <a:pt x="490" y="336"/>
                    <a:pt x="496" y="337"/>
                  </a:cubicBezTo>
                  <a:cubicBezTo>
                    <a:pt x="493" y="342"/>
                    <a:pt x="499" y="342"/>
                    <a:pt x="498" y="349"/>
                  </a:cubicBezTo>
                  <a:cubicBezTo>
                    <a:pt x="498" y="351"/>
                    <a:pt x="499" y="350"/>
                    <a:pt x="501" y="351"/>
                  </a:cubicBezTo>
                  <a:cubicBezTo>
                    <a:pt x="499" y="355"/>
                    <a:pt x="501" y="355"/>
                    <a:pt x="501" y="360"/>
                  </a:cubicBezTo>
                  <a:cubicBezTo>
                    <a:pt x="498" y="361"/>
                    <a:pt x="496" y="361"/>
                    <a:pt x="495" y="363"/>
                  </a:cubicBezTo>
                  <a:cubicBezTo>
                    <a:pt x="493" y="363"/>
                    <a:pt x="494" y="360"/>
                    <a:pt x="493" y="359"/>
                  </a:cubicBezTo>
                  <a:cubicBezTo>
                    <a:pt x="493" y="358"/>
                    <a:pt x="491" y="359"/>
                    <a:pt x="489" y="358"/>
                  </a:cubicBezTo>
                  <a:cubicBezTo>
                    <a:pt x="488" y="357"/>
                    <a:pt x="489" y="354"/>
                    <a:pt x="486" y="355"/>
                  </a:cubicBezTo>
                  <a:cubicBezTo>
                    <a:pt x="487" y="351"/>
                    <a:pt x="489" y="348"/>
                    <a:pt x="484" y="348"/>
                  </a:cubicBezTo>
                  <a:cubicBezTo>
                    <a:pt x="486" y="341"/>
                    <a:pt x="483" y="341"/>
                    <a:pt x="482" y="335"/>
                  </a:cubicBezTo>
                  <a:cubicBezTo>
                    <a:pt x="481" y="335"/>
                    <a:pt x="481" y="337"/>
                    <a:pt x="479" y="337"/>
                  </a:cubicBezTo>
                  <a:cubicBezTo>
                    <a:pt x="479" y="334"/>
                    <a:pt x="479" y="334"/>
                    <a:pt x="479" y="334"/>
                  </a:cubicBezTo>
                  <a:cubicBezTo>
                    <a:pt x="477" y="334"/>
                    <a:pt x="470" y="336"/>
                    <a:pt x="468" y="334"/>
                  </a:cubicBezTo>
                  <a:cubicBezTo>
                    <a:pt x="467" y="333"/>
                    <a:pt x="467" y="331"/>
                    <a:pt x="465" y="331"/>
                  </a:cubicBezTo>
                  <a:cubicBezTo>
                    <a:pt x="464" y="331"/>
                    <a:pt x="462" y="333"/>
                    <a:pt x="460" y="332"/>
                  </a:cubicBezTo>
                  <a:cubicBezTo>
                    <a:pt x="460" y="332"/>
                    <a:pt x="465" y="327"/>
                    <a:pt x="460" y="329"/>
                  </a:cubicBezTo>
                  <a:cubicBezTo>
                    <a:pt x="459" y="330"/>
                    <a:pt x="460" y="331"/>
                    <a:pt x="458" y="331"/>
                  </a:cubicBezTo>
                  <a:cubicBezTo>
                    <a:pt x="455" y="331"/>
                    <a:pt x="449" y="331"/>
                    <a:pt x="446" y="329"/>
                  </a:cubicBezTo>
                  <a:cubicBezTo>
                    <a:pt x="443" y="329"/>
                    <a:pt x="445" y="334"/>
                    <a:pt x="444" y="337"/>
                  </a:cubicBezTo>
                  <a:cubicBezTo>
                    <a:pt x="437" y="335"/>
                    <a:pt x="428" y="335"/>
                    <a:pt x="419" y="334"/>
                  </a:cubicBezTo>
                  <a:cubicBezTo>
                    <a:pt x="418" y="334"/>
                    <a:pt x="418" y="335"/>
                    <a:pt x="416" y="335"/>
                  </a:cubicBezTo>
                  <a:cubicBezTo>
                    <a:pt x="415" y="335"/>
                    <a:pt x="415" y="338"/>
                    <a:pt x="414" y="338"/>
                  </a:cubicBezTo>
                  <a:cubicBezTo>
                    <a:pt x="412" y="338"/>
                    <a:pt x="412" y="340"/>
                    <a:pt x="412" y="341"/>
                  </a:cubicBezTo>
                  <a:cubicBezTo>
                    <a:pt x="410" y="341"/>
                    <a:pt x="408" y="340"/>
                    <a:pt x="407" y="341"/>
                  </a:cubicBezTo>
                  <a:cubicBezTo>
                    <a:pt x="405" y="341"/>
                    <a:pt x="405" y="344"/>
                    <a:pt x="402" y="344"/>
                  </a:cubicBezTo>
                  <a:cubicBezTo>
                    <a:pt x="403" y="346"/>
                    <a:pt x="401" y="353"/>
                    <a:pt x="404" y="353"/>
                  </a:cubicBezTo>
                  <a:cubicBezTo>
                    <a:pt x="402" y="355"/>
                    <a:pt x="401" y="358"/>
                    <a:pt x="400" y="359"/>
                  </a:cubicBezTo>
                  <a:cubicBezTo>
                    <a:pt x="400" y="363"/>
                    <a:pt x="399" y="367"/>
                    <a:pt x="400" y="370"/>
                  </a:cubicBezTo>
                  <a:cubicBezTo>
                    <a:pt x="400" y="372"/>
                    <a:pt x="401" y="373"/>
                    <a:pt x="401" y="374"/>
                  </a:cubicBezTo>
                  <a:cubicBezTo>
                    <a:pt x="401" y="378"/>
                    <a:pt x="402" y="382"/>
                    <a:pt x="400" y="384"/>
                  </a:cubicBezTo>
                  <a:cubicBezTo>
                    <a:pt x="399" y="386"/>
                    <a:pt x="403" y="385"/>
                    <a:pt x="404" y="386"/>
                  </a:cubicBezTo>
                  <a:cubicBezTo>
                    <a:pt x="404" y="386"/>
                    <a:pt x="402" y="388"/>
                    <a:pt x="402" y="388"/>
                  </a:cubicBezTo>
                  <a:cubicBezTo>
                    <a:pt x="402" y="388"/>
                    <a:pt x="404" y="390"/>
                    <a:pt x="404" y="390"/>
                  </a:cubicBezTo>
                  <a:cubicBezTo>
                    <a:pt x="405" y="391"/>
                    <a:pt x="406" y="390"/>
                    <a:pt x="407" y="391"/>
                  </a:cubicBezTo>
                  <a:cubicBezTo>
                    <a:pt x="407" y="392"/>
                    <a:pt x="406" y="394"/>
                    <a:pt x="407" y="394"/>
                  </a:cubicBezTo>
                  <a:cubicBezTo>
                    <a:pt x="407" y="394"/>
                    <a:pt x="408" y="394"/>
                    <a:pt x="408" y="394"/>
                  </a:cubicBezTo>
                  <a:cubicBezTo>
                    <a:pt x="408" y="395"/>
                    <a:pt x="408" y="397"/>
                    <a:pt x="408" y="397"/>
                  </a:cubicBezTo>
                  <a:cubicBezTo>
                    <a:pt x="409" y="398"/>
                    <a:pt x="412" y="400"/>
                    <a:pt x="412" y="402"/>
                  </a:cubicBezTo>
                  <a:cubicBezTo>
                    <a:pt x="423" y="403"/>
                    <a:pt x="429" y="400"/>
                    <a:pt x="435" y="402"/>
                  </a:cubicBezTo>
                  <a:cubicBezTo>
                    <a:pt x="436" y="402"/>
                    <a:pt x="436" y="401"/>
                    <a:pt x="437" y="400"/>
                  </a:cubicBezTo>
                  <a:cubicBezTo>
                    <a:pt x="439" y="398"/>
                    <a:pt x="440" y="396"/>
                    <a:pt x="442" y="393"/>
                  </a:cubicBezTo>
                  <a:cubicBezTo>
                    <a:pt x="442" y="391"/>
                    <a:pt x="444" y="390"/>
                    <a:pt x="442" y="390"/>
                  </a:cubicBezTo>
                  <a:cubicBezTo>
                    <a:pt x="445" y="385"/>
                    <a:pt x="455" y="382"/>
                    <a:pt x="463" y="386"/>
                  </a:cubicBezTo>
                  <a:cubicBezTo>
                    <a:pt x="459" y="389"/>
                    <a:pt x="459" y="395"/>
                    <a:pt x="456" y="398"/>
                  </a:cubicBezTo>
                  <a:cubicBezTo>
                    <a:pt x="454" y="402"/>
                    <a:pt x="458" y="402"/>
                    <a:pt x="457" y="405"/>
                  </a:cubicBezTo>
                  <a:cubicBezTo>
                    <a:pt x="454" y="406"/>
                    <a:pt x="453" y="409"/>
                    <a:pt x="451" y="412"/>
                  </a:cubicBezTo>
                  <a:cubicBezTo>
                    <a:pt x="451" y="413"/>
                    <a:pt x="451" y="414"/>
                    <a:pt x="450" y="414"/>
                  </a:cubicBezTo>
                  <a:cubicBezTo>
                    <a:pt x="449" y="417"/>
                    <a:pt x="456" y="413"/>
                    <a:pt x="454" y="418"/>
                  </a:cubicBezTo>
                  <a:cubicBezTo>
                    <a:pt x="458" y="418"/>
                    <a:pt x="458" y="415"/>
                    <a:pt x="463" y="416"/>
                  </a:cubicBezTo>
                  <a:cubicBezTo>
                    <a:pt x="462" y="420"/>
                    <a:pt x="465" y="418"/>
                    <a:pt x="465" y="421"/>
                  </a:cubicBezTo>
                  <a:cubicBezTo>
                    <a:pt x="473" y="418"/>
                    <a:pt x="474" y="423"/>
                    <a:pt x="482" y="422"/>
                  </a:cubicBezTo>
                  <a:cubicBezTo>
                    <a:pt x="479" y="426"/>
                    <a:pt x="484" y="430"/>
                    <a:pt x="479" y="432"/>
                  </a:cubicBezTo>
                  <a:cubicBezTo>
                    <a:pt x="482" y="435"/>
                    <a:pt x="481" y="444"/>
                    <a:pt x="479" y="447"/>
                  </a:cubicBezTo>
                  <a:cubicBezTo>
                    <a:pt x="480" y="450"/>
                    <a:pt x="482" y="451"/>
                    <a:pt x="485" y="450"/>
                  </a:cubicBezTo>
                  <a:cubicBezTo>
                    <a:pt x="484" y="453"/>
                    <a:pt x="488" y="452"/>
                    <a:pt x="488" y="454"/>
                  </a:cubicBezTo>
                  <a:cubicBezTo>
                    <a:pt x="488" y="456"/>
                    <a:pt x="492" y="455"/>
                    <a:pt x="492" y="457"/>
                  </a:cubicBezTo>
                  <a:cubicBezTo>
                    <a:pt x="497" y="453"/>
                    <a:pt x="505" y="458"/>
                    <a:pt x="509" y="456"/>
                  </a:cubicBezTo>
                  <a:cubicBezTo>
                    <a:pt x="509" y="459"/>
                    <a:pt x="509" y="459"/>
                    <a:pt x="509" y="459"/>
                  </a:cubicBezTo>
                  <a:cubicBezTo>
                    <a:pt x="511" y="458"/>
                    <a:pt x="516" y="456"/>
                    <a:pt x="516" y="460"/>
                  </a:cubicBezTo>
                  <a:cubicBezTo>
                    <a:pt x="517" y="459"/>
                    <a:pt x="518" y="459"/>
                    <a:pt x="520" y="459"/>
                  </a:cubicBezTo>
                  <a:cubicBezTo>
                    <a:pt x="521" y="458"/>
                    <a:pt x="522" y="457"/>
                    <a:pt x="523" y="456"/>
                  </a:cubicBezTo>
                  <a:cubicBezTo>
                    <a:pt x="524" y="455"/>
                    <a:pt x="524" y="456"/>
                    <a:pt x="524" y="454"/>
                  </a:cubicBezTo>
                  <a:cubicBezTo>
                    <a:pt x="524" y="452"/>
                    <a:pt x="527" y="455"/>
                    <a:pt x="527" y="453"/>
                  </a:cubicBezTo>
                  <a:cubicBezTo>
                    <a:pt x="527" y="452"/>
                    <a:pt x="527" y="450"/>
                    <a:pt x="527" y="450"/>
                  </a:cubicBezTo>
                  <a:cubicBezTo>
                    <a:pt x="528" y="449"/>
                    <a:pt x="529" y="451"/>
                    <a:pt x="529" y="452"/>
                  </a:cubicBezTo>
                  <a:cubicBezTo>
                    <a:pt x="530" y="451"/>
                    <a:pt x="530" y="450"/>
                    <a:pt x="531" y="449"/>
                  </a:cubicBezTo>
                  <a:cubicBezTo>
                    <a:pt x="533" y="448"/>
                    <a:pt x="535" y="447"/>
                    <a:pt x="537" y="445"/>
                  </a:cubicBezTo>
                  <a:cubicBezTo>
                    <a:pt x="538" y="444"/>
                    <a:pt x="539" y="443"/>
                    <a:pt x="538" y="442"/>
                  </a:cubicBezTo>
                  <a:cubicBezTo>
                    <a:pt x="540" y="443"/>
                    <a:pt x="554" y="445"/>
                    <a:pt x="547" y="446"/>
                  </a:cubicBezTo>
                  <a:cubicBezTo>
                    <a:pt x="547" y="448"/>
                    <a:pt x="550" y="447"/>
                    <a:pt x="552" y="447"/>
                  </a:cubicBezTo>
                  <a:cubicBezTo>
                    <a:pt x="554" y="447"/>
                    <a:pt x="554" y="446"/>
                    <a:pt x="554" y="445"/>
                  </a:cubicBezTo>
                  <a:cubicBezTo>
                    <a:pt x="565" y="445"/>
                    <a:pt x="565" y="445"/>
                    <a:pt x="565" y="445"/>
                  </a:cubicBezTo>
                  <a:cubicBezTo>
                    <a:pt x="563" y="449"/>
                    <a:pt x="571" y="447"/>
                    <a:pt x="575" y="449"/>
                  </a:cubicBezTo>
                  <a:cubicBezTo>
                    <a:pt x="575" y="449"/>
                    <a:pt x="575" y="450"/>
                    <a:pt x="576" y="450"/>
                  </a:cubicBezTo>
                  <a:cubicBezTo>
                    <a:pt x="577" y="450"/>
                    <a:pt x="578" y="451"/>
                    <a:pt x="579" y="452"/>
                  </a:cubicBezTo>
                  <a:cubicBezTo>
                    <a:pt x="582" y="452"/>
                    <a:pt x="583" y="450"/>
                    <a:pt x="585" y="450"/>
                  </a:cubicBezTo>
                  <a:cubicBezTo>
                    <a:pt x="592" y="449"/>
                    <a:pt x="599" y="451"/>
                    <a:pt x="606" y="452"/>
                  </a:cubicBezTo>
                  <a:cubicBezTo>
                    <a:pt x="605" y="454"/>
                    <a:pt x="607" y="457"/>
                    <a:pt x="607" y="454"/>
                  </a:cubicBezTo>
                  <a:cubicBezTo>
                    <a:pt x="609" y="455"/>
                    <a:pt x="608" y="456"/>
                    <a:pt x="607" y="456"/>
                  </a:cubicBezTo>
                  <a:cubicBezTo>
                    <a:pt x="607" y="459"/>
                    <a:pt x="611" y="456"/>
                    <a:pt x="613" y="459"/>
                  </a:cubicBezTo>
                  <a:cubicBezTo>
                    <a:pt x="613" y="459"/>
                    <a:pt x="612" y="461"/>
                    <a:pt x="613" y="461"/>
                  </a:cubicBezTo>
                  <a:cubicBezTo>
                    <a:pt x="614" y="462"/>
                    <a:pt x="617" y="461"/>
                    <a:pt x="618" y="461"/>
                  </a:cubicBezTo>
                  <a:cubicBezTo>
                    <a:pt x="617" y="464"/>
                    <a:pt x="619" y="465"/>
                    <a:pt x="621" y="467"/>
                  </a:cubicBezTo>
                  <a:cubicBezTo>
                    <a:pt x="623" y="469"/>
                    <a:pt x="626" y="471"/>
                    <a:pt x="627" y="474"/>
                  </a:cubicBezTo>
                  <a:cubicBezTo>
                    <a:pt x="636" y="473"/>
                    <a:pt x="639" y="478"/>
                    <a:pt x="646" y="475"/>
                  </a:cubicBezTo>
                  <a:cubicBezTo>
                    <a:pt x="644" y="481"/>
                    <a:pt x="654" y="475"/>
                    <a:pt x="652" y="481"/>
                  </a:cubicBezTo>
                  <a:cubicBezTo>
                    <a:pt x="657" y="479"/>
                    <a:pt x="657" y="485"/>
                    <a:pt x="660" y="485"/>
                  </a:cubicBezTo>
                  <a:cubicBezTo>
                    <a:pt x="662" y="485"/>
                    <a:pt x="662" y="489"/>
                    <a:pt x="665" y="488"/>
                  </a:cubicBezTo>
                  <a:cubicBezTo>
                    <a:pt x="661" y="492"/>
                    <a:pt x="666" y="491"/>
                    <a:pt x="666" y="495"/>
                  </a:cubicBezTo>
                  <a:cubicBezTo>
                    <a:pt x="666" y="498"/>
                    <a:pt x="669" y="497"/>
                    <a:pt x="670" y="498"/>
                  </a:cubicBezTo>
                  <a:cubicBezTo>
                    <a:pt x="671" y="499"/>
                    <a:pt x="670" y="502"/>
                    <a:pt x="673" y="501"/>
                  </a:cubicBezTo>
                  <a:cubicBezTo>
                    <a:pt x="668" y="506"/>
                    <a:pt x="680" y="508"/>
                    <a:pt x="676" y="512"/>
                  </a:cubicBezTo>
                  <a:cubicBezTo>
                    <a:pt x="679" y="511"/>
                    <a:pt x="680" y="512"/>
                    <a:pt x="680" y="515"/>
                  </a:cubicBezTo>
                  <a:cubicBezTo>
                    <a:pt x="687" y="513"/>
                    <a:pt x="697" y="515"/>
                    <a:pt x="700" y="522"/>
                  </a:cubicBezTo>
                  <a:cubicBezTo>
                    <a:pt x="707" y="521"/>
                    <a:pt x="710" y="524"/>
                    <a:pt x="718" y="523"/>
                  </a:cubicBezTo>
                  <a:cubicBezTo>
                    <a:pt x="719" y="524"/>
                    <a:pt x="715" y="525"/>
                    <a:pt x="715" y="524"/>
                  </a:cubicBezTo>
                  <a:cubicBezTo>
                    <a:pt x="717" y="527"/>
                    <a:pt x="726" y="526"/>
                    <a:pt x="731" y="526"/>
                  </a:cubicBezTo>
                  <a:cubicBezTo>
                    <a:pt x="731" y="527"/>
                    <a:pt x="732" y="527"/>
                    <a:pt x="733" y="527"/>
                  </a:cubicBezTo>
                  <a:cubicBezTo>
                    <a:pt x="733" y="530"/>
                    <a:pt x="736" y="529"/>
                    <a:pt x="738" y="530"/>
                  </a:cubicBezTo>
                  <a:cubicBezTo>
                    <a:pt x="738" y="531"/>
                    <a:pt x="737" y="532"/>
                    <a:pt x="738" y="533"/>
                  </a:cubicBezTo>
                  <a:cubicBezTo>
                    <a:pt x="738" y="533"/>
                    <a:pt x="740" y="532"/>
                    <a:pt x="740" y="533"/>
                  </a:cubicBezTo>
                  <a:cubicBezTo>
                    <a:pt x="741" y="534"/>
                    <a:pt x="740" y="537"/>
                    <a:pt x="743" y="536"/>
                  </a:cubicBezTo>
                  <a:cubicBezTo>
                    <a:pt x="743" y="579"/>
                    <a:pt x="743" y="579"/>
                    <a:pt x="743" y="579"/>
                  </a:cubicBezTo>
                  <a:cubicBezTo>
                    <a:pt x="737" y="577"/>
                    <a:pt x="744" y="587"/>
                    <a:pt x="738" y="585"/>
                  </a:cubicBezTo>
                  <a:cubicBezTo>
                    <a:pt x="737" y="590"/>
                    <a:pt x="736" y="594"/>
                    <a:pt x="736" y="599"/>
                  </a:cubicBezTo>
                  <a:cubicBezTo>
                    <a:pt x="736" y="601"/>
                    <a:pt x="739" y="607"/>
                    <a:pt x="738" y="613"/>
                  </a:cubicBezTo>
                  <a:cubicBezTo>
                    <a:pt x="738" y="613"/>
                    <a:pt x="736" y="614"/>
                    <a:pt x="736" y="614"/>
                  </a:cubicBezTo>
                  <a:cubicBezTo>
                    <a:pt x="736" y="615"/>
                    <a:pt x="737" y="616"/>
                    <a:pt x="736" y="617"/>
                  </a:cubicBezTo>
                  <a:cubicBezTo>
                    <a:pt x="736" y="618"/>
                    <a:pt x="732" y="619"/>
                    <a:pt x="733" y="624"/>
                  </a:cubicBezTo>
                  <a:cubicBezTo>
                    <a:pt x="730" y="625"/>
                    <a:pt x="729" y="627"/>
                    <a:pt x="726" y="628"/>
                  </a:cubicBezTo>
                  <a:cubicBezTo>
                    <a:pt x="726" y="629"/>
                    <a:pt x="727" y="632"/>
                    <a:pt x="726" y="633"/>
                  </a:cubicBezTo>
                  <a:cubicBezTo>
                    <a:pt x="726" y="633"/>
                    <a:pt x="724" y="632"/>
                    <a:pt x="724" y="633"/>
                  </a:cubicBezTo>
                  <a:cubicBezTo>
                    <a:pt x="723" y="633"/>
                    <a:pt x="724" y="635"/>
                    <a:pt x="724" y="635"/>
                  </a:cubicBezTo>
                  <a:cubicBezTo>
                    <a:pt x="722" y="636"/>
                    <a:pt x="718" y="635"/>
                    <a:pt x="718" y="638"/>
                  </a:cubicBezTo>
                  <a:cubicBezTo>
                    <a:pt x="718" y="640"/>
                    <a:pt x="715" y="639"/>
                    <a:pt x="712" y="641"/>
                  </a:cubicBezTo>
                  <a:cubicBezTo>
                    <a:pt x="712" y="641"/>
                    <a:pt x="710" y="644"/>
                    <a:pt x="710" y="644"/>
                  </a:cubicBezTo>
                  <a:cubicBezTo>
                    <a:pt x="709" y="644"/>
                    <a:pt x="708" y="642"/>
                    <a:pt x="707" y="642"/>
                  </a:cubicBezTo>
                  <a:cubicBezTo>
                    <a:pt x="707" y="642"/>
                    <a:pt x="706" y="644"/>
                    <a:pt x="705" y="644"/>
                  </a:cubicBezTo>
                  <a:cubicBezTo>
                    <a:pt x="703" y="644"/>
                    <a:pt x="703" y="644"/>
                    <a:pt x="703" y="647"/>
                  </a:cubicBezTo>
                  <a:cubicBezTo>
                    <a:pt x="697" y="644"/>
                    <a:pt x="694" y="650"/>
                    <a:pt x="691" y="652"/>
                  </a:cubicBezTo>
                  <a:cubicBezTo>
                    <a:pt x="691" y="653"/>
                    <a:pt x="689" y="652"/>
                    <a:pt x="689" y="652"/>
                  </a:cubicBezTo>
                  <a:cubicBezTo>
                    <a:pt x="688" y="653"/>
                    <a:pt x="686" y="654"/>
                    <a:pt x="686" y="655"/>
                  </a:cubicBezTo>
                  <a:cubicBezTo>
                    <a:pt x="685" y="656"/>
                    <a:pt x="683" y="657"/>
                    <a:pt x="683" y="658"/>
                  </a:cubicBezTo>
                  <a:cubicBezTo>
                    <a:pt x="683" y="658"/>
                    <a:pt x="686" y="662"/>
                    <a:pt x="681" y="661"/>
                  </a:cubicBezTo>
                  <a:cubicBezTo>
                    <a:pt x="683" y="667"/>
                    <a:pt x="679" y="670"/>
                    <a:pt x="680" y="676"/>
                  </a:cubicBezTo>
                  <a:cubicBezTo>
                    <a:pt x="676" y="675"/>
                    <a:pt x="678" y="679"/>
                    <a:pt x="677" y="680"/>
                  </a:cubicBezTo>
                  <a:cubicBezTo>
                    <a:pt x="677" y="681"/>
                    <a:pt x="675" y="680"/>
                    <a:pt x="674" y="680"/>
                  </a:cubicBezTo>
                  <a:cubicBezTo>
                    <a:pt x="674" y="681"/>
                    <a:pt x="677" y="683"/>
                    <a:pt x="674" y="683"/>
                  </a:cubicBezTo>
                  <a:cubicBezTo>
                    <a:pt x="672" y="683"/>
                    <a:pt x="673" y="688"/>
                    <a:pt x="669" y="689"/>
                  </a:cubicBezTo>
                  <a:cubicBezTo>
                    <a:pt x="668" y="689"/>
                    <a:pt x="666" y="691"/>
                    <a:pt x="666" y="691"/>
                  </a:cubicBezTo>
                  <a:cubicBezTo>
                    <a:pt x="664" y="693"/>
                    <a:pt x="662" y="698"/>
                    <a:pt x="659" y="700"/>
                  </a:cubicBezTo>
                  <a:cubicBezTo>
                    <a:pt x="659" y="705"/>
                    <a:pt x="659" y="705"/>
                    <a:pt x="659" y="705"/>
                  </a:cubicBezTo>
                  <a:cubicBezTo>
                    <a:pt x="657" y="707"/>
                    <a:pt x="655" y="708"/>
                    <a:pt x="655" y="711"/>
                  </a:cubicBezTo>
                  <a:cubicBezTo>
                    <a:pt x="648" y="711"/>
                    <a:pt x="648" y="711"/>
                    <a:pt x="648" y="711"/>
                  </a:cubicBezTo>
                  <a:cubicBezTo>
                    <a:pt x="648" y="712"/>
                    <a:pt x="650" y="712"/>
                    <a:pt x="651" y="712"/>
                  </a:cubicBezTo>
                  <a:cubicBezTo>
                    <a:pt x="650" y="714"/>
                    <a:pt x="648" y="714"/>
                    <a:pt x="646" y="714"/>
                  </a:cubicBezTo>
                  <a:cubicBezTo>
                    <a:pt x="645" y="715"/>
                    <a:pt x="644" y="717"/>
                    <a:pt x="644" y="719"/>
                  </a:cubicBezTo>
                  <a:cubicBezTo>
                    <a:pt x="642" y="718"/>
                    <a:pt x="641" y="718"/>
                    <a:pt x="641" y="721"/>
                  </a:cubicBezTo>
                  <a:cubicBezTo>
                    <a:pt x="639" y="721"/>
                    <a:pt x="640" y="719"/>
                    <a:pt x="639" y="718"/>
                  </a:cubicBezTo>
                  <a:cubicBezTo>
                    <a:pt x="637" y="718"/>
                    <a:pt x="635" y="718"/>
                    <a:pt x="635" y="717"/>
                  </a:cubicBezTo>
                  <a:cubicBezTo>
                    <a:pt x="634" y="718"/>
                    <a:pt x="634" y="720"/>
                    <a:pt x="631" y="719"/>
                  </a:cubicBezTo>
                  <a:cubicBezTo>
                    <a:pt x="631" y="723"/>
                    <a:pt x="634" y="724"/>
                    <a:pt x="634" y="727"/>
                  </a:cubicBezTo>
                  <a:cubicBezTo>
                    <a:pt x="634" y="730"/>
                    <a:pt x="629" y="733"/>
                    <a:pt x="632" y="735"/>
                  </a:cubicBezTo>
                  <a:cubicBezTo>
                    <a:pt x="632" y="738"/>
                    <a:pt x="625" y="735"/>
                    <a:pt x="624" y="738"/>
                  </a:cubicBezTo>
                  <a:cubicBezTo>
                    <a:pt x="622" y="737"/>
                    <a:pt x="623" y="740"/>
                    <a:pt x="623" y="741"/>
                  </a:cubicBezTo>
                  <a:cubicBezTo>
                    <a:pt x="621" y="742"/>
                    <a:pt x="616" y="740"/>
                    <a:pt x="617" y="745"/>
                  </a:cubicBezTo>
                  <a:cubicBezTo>
                    <a:pt x="614" y="742"/>
                    <a:pt x="604" y="742"/>
                    <a:pt x="603" y="746"/>
                  </a:cubicBezTo>
                  <a:cubicBezTo>
                    <a:pt x="603" y="748"/>
                    <a:pt x="604" y="747"/>
                    <a:pt x="604" y="746"/>
                  </a:cubicBezTo>
                  <a:cubicBezTo>
                    <a:pt x="608" y="746"/>
                    <a:pt x="604" y="750"/>
                    <a:pt x="602" y="749"/>
                  </a:cubicBezTo>
                  <a:cubicBezTo>
                    <a:pt x="602" y="752"/>
                    <a:pt x="597" y="757"/>
                    <a:pt x="600" y="757"/>
                  </a:cubicBezTo>
                  <a:cubicBezTo>
                    <a:pt x="600" y="758"/>
                    <a:pt x="598" y="759"/>
                    <a:pt x="597" y="759"/>
                  </a:cubicBezTo>
                  <a:cubicBezTo>
                    <a:pt x="597" y="759"/>
                    <a:pt x="595" y="757"/>
                    <a:pt x="596" y="757"/>
                  </a:cubicBezTo>
                  <a:cubicBezTo>
                    <a:pt x="595" y="757"/>
                    <a:pt x="591" y="761"/>
                    <a:pt x="592" y="756"/>
                  </a:cubicBezTo>
                  <a:cubicBezTo>
                    <a:pt x="590" y="757"/>
                    <a:pt x="590" y="760"/>
                    <a:pt x="589" y="757"/>
                  </a:cubicBezTo>
                  <a:cubicBezTo>
                    <a:pt x="587" y="758"/>
                    <a:pt x="590" y="766"/>
                    <a:pt x="590" y="769"/>
                  </a:cubicBezTo>
                  <a:cubicBezTo>
                    <a:pt x="591" y="772"/>
                    <a:pt x="588" y="771"/>
                    <a:pt x="588" y="774"/>
                  </a:cubicBezTo>
                  <a:cubicBezTo>
                    <a:pt x="587" y="776"/>
                    <a:pt x="588" y="779"/>
                    <a:pt x="583" y="778"/>
                  </a:cubicBezTo>
                  <a:cubicBezTo>
                    <a:pt x="583" y="780"/>
                    <a:pt x="586" y="781"/>
                    <a:pt x="586" y="781"/>
                  </a:cubicBezTo>
                  <a:cubicBezTo>
                    <a:pt x="586" y="783"/>
                    <a:pt x="584" y="781"/>
                    <a:pt x="583" y="781"/>
                  </a:cubicBezTo>
                  <a:cubicBezTo>
                    <a:pt x="582" y="782"/>
                    <a:pt x="582" y="786"/>
                    <a:pt x="583" y="785"/>
                  </a:cubicBezTo>
                  <a:cubicBezTo>
                    <a:pt x="583" y="787"/>
                    <a:pt x="582" y="785"/>
                    <a:pt x="580" y="785"/>
                  </a:cubicBezTo>
                  <a:cubicBezTo>
                    <a:pt x="581" y="785"/>
                    <a:pt x="580" y="788"/>
                    <a:pt x="579" y="787"/>
                  </a:cubicBezTo>
                  <a:cubicBezTo>
                    <a:pt x="577" y="784"/>
                    <a:pt x="580" y="787"/>
                    <a:pt x="578" y="790"/>
                  </a:cubicBezTo>
                  <a:cubicBezTo>
                    <a:pt x="575" y="792"/>
                    <a:pt x="575" y="789"/>
                    <a:pt x="572" y="791"/>
                  </a:cubicBezTo>
                  <a:cubicBezTo>
                    <a:pt x="570" y="795"/>
                    <a:pt x="579" y="794"/>
                    <a:pt x="573" y="797"/>
                  </a:cubicBezTo>
                  <a:cubicBezTo>
                    <a:pt x="574" y="798"/>
                    <a:pt x="576" y="798"/>
                    <a:pt x="578" y="798"/>
                  </a:cubicBezTo>
                  <a:cubicBezTo>
                    <a:pt x="577" y="801"/>
                    <a:pt x="578" y="802"/>
                    <a:pt x="580" y="802"/>
                  </a:cubicBezTo>
                  <a:cubicBezTo>
                    <a:pt x="583" y="806"/>
                    <a:pt x="578" y="807"/>
                    <a:pt x="578" y="808"/>
                  </a:cubicBezTo>
                  <a:cubicBezTo>
                    <a:pt x="578" y="809"/>
                    <a:pt x="579" y="810"/>
                    <a:pt x="579" y="809"/>
                  </a:cubicBezTo>
                  <a:cubicBezTo>
                    <a:pt x="578" y="811"/>
                    <a:pt x="579" y="809"/>
                    <a:pt x="578" y="809"/>
                  </a:cubicBezTo>
                  <a:cubicBezTo>
                    <a:pt x="576" y="809"/>
                    <a:pt x="576" y="812"/>
                    <a:pt x="572" y="812"/>
                  </a:cubicBezTo>
                  <a:cubicBezTo>
                    <a:pt x="574" y="815"/>
                    <a:pt x="573" y="815"/>
                    <a:pt x="569" y="815"/>
                  </a:cubicBezTo>
                  <a:cubicBezTo>
                    <a:pt x="570" y="819"/>
                    <a:pt x="567" y="819"/>
                    <a:pt x="568" y="822"/>
                  </a:cubicBezTo>
                  <a:cubicBezTo>
                    <a:pt x="563" y="823"/>
                    <a:pt x="569" y="828"/>
                    <a:pt x="564" y="825"/>
                  </a:cubicBezTo>
                  <a:cubicBezTo>
                    <a:pt x="564" y="828"/>
                    <a:pt x="563" y="831"/>
                    <a:pt x="564" y="835"/>
                  </a:cubicBezTo>
                  <a:cubicBezTo>
                    <a:pt x="564" y="835"/>
                    <a:pt x="565" y="836"/>
                    <a:pt x="565" y="836"/>
                  </a:cubicBezTo>
                  <a:cubicBezTo>
                    <a:pt x="565" y="838"/>
                    <a:pt x="562" y="839"/>
                    <a:pt x="565" y="842"/>
                  </a:cubicBezTo>
                  <a:cubicBezTo>
                    <a:pt x="567" y="843"/>
                    <a:pt x="565" y="845"/>
                    <a:pt x="566" y="849"/>
                  </a:cubicBezTo>
                  <a:cubicBezTo>
                    <a:pt x="568" y="851"/>
                    <a:pt x="571" y="852"/>
                    <a:pt x="572" y="856"/>
                  </a:cubicBezTo>
                  <a:cubicBezTo>
                    <a:pt x="576" y="858"/>
                    <a:pt x="578" y="853"/>
                    <a:pt x="580" y="857"/>
                  </a:cubicBezTo>
                  <a:cubicBezTo>
                    <a:pt x="582" y="862"/>
                    <a:pt x="576" y="859"/>
                    <a:pt x="573" y="860"/>
                  </a:cubicBezTo>
                  <a:cubicBezTo>
                    <a:pt x="568" y="861"/>
                    <a:pt x="561" y="864"/>
                    <a:pt x="557" y="863"/>
                  </a:cubicBezTo>
                  <a:cubicBezTo>
                    <a:pt x="556" y="863"/>
                    <a:pt x="557" y="860"/>
                    <a:pt x="557" y="860"/>
                  </a:cubicBezTo>
                  <a:cubicBezTo>
                    <a:pt x="550" y="861"/>
                    <a:pt x="549" y="857"/>
                    <a:pt x="544" y="857"/>
                  </a:cubicBezTo>
                  <a:cubicBezTo>
                    <a:pt x="544" y="853"/>
                    <a:pt x="544" y="853"/>
                    <a:pt x="544" y="853"/>
                  </a:cubicBezTo>
                  <a:cubicBezTo>
                    <a:pt x="543" y="849"/>
                    <a:pt x="539" y="852"/>
                    <a:pt x="538" y="849"/>
                  </a:cubicBezTo>
                  <a:cubicBezTo>
                    <a:pt x="538" y="847"/>
                    <a:pt x="537" y="847"/>
                    <a:pt x="537" y="846"/>
                  </a:cubicBezTo>
                  <a:cubicBezTo>
                    <a:pt x="537" y="845"/>
                    <a:pt x="536" y="844"/>
                    <a:pt x="536" y="844"/>
                  </a:cubicBezTo>
                  <a:cubicBezTo>
                    <a:pt x="536" y="843"/>
                    <a:pt x="539" y="840"/>
                    <a:pt x="536" y="840"/>
                  </a:cubicBezTo>
                  <a:cubicBezTo>
                    <a:pt x="534" y="840"/>
                    <a:pt x="536" y="839"/>
                    <a:pt x="536" y="837"/>
                  </a:cubicBezTo>
                  <a:cubicBezTo>
                    <a:pt x="535" y="836"/>
                    <a:pt x="533" y="836"/>
                    <a:pt x="533" y="835"/>
                  </a:cubicBezTo>
                  <a:cubicBezTo>
                    <a:pt x="532" y="834"/>
                    <a:pt x="535" y="833"/>
                    <a:pt x="534" y="832"/>
                  </a:cubicBezTo>
                  <a:cubicBezTo>
                    <a:pt x="534" y="832"/>
                    <a:pt x="533" y="831"/>
                    <a:pt x="533" y="830"/>
                  </a:cubicBezTo>
                  <a:cubicBezTo>
                    <a:pt x="532" y="829"/>
                    <a:pt x="531" y="827"/>
                    <a:pt x="530" y="826"/>
                  </a:cubicBezTo>
                  <a:cubicBezTo>
                    <a:pt x="529" y="824"/>
                    <a:pt x="532" y="823"/>
                    <a:pt x="531" y="822"/>
                  </a:cubicBezTo>
                  <a:cubicBezTo>
                    <a:pt x="531" y="821"/>
                    <a:pt x="529" y="820"/>
                    <a:pt x="529" y="820"/>
                  </a:cubicBezTo>
                  <a:cubicBezTo>
                    <a:pt x="529" y="819"/>
                    <a:pt x="534" y="818"/>
                    <a:pt x="530" y="816"/>
                  </a:cubicBezTo>
                  <a:cubicBezTo>
                    <a:pt x="530" y="815"/>
                    <a:pt x="532" y="815"/>
                    <a:pt x="533" y="815"/>
                  </a:cubicBezTo>
                  <a:cubicBezTo>
                    <a:pt x="533" y="805"/>
                    <a:pt x="533" y="805"/>
                    <a:pt x="533" y="805"/>
                  </a:cubicBezTo>
                  <a:cubicBezTo>
                    <a:pt x="532" y="804"/>
                    <a:pt x="530" y="803"/>
                    <a:pt x="529" y="802"/>
                  </a:cubicBezTo>
                  <a:cubicBezTo>
                    <a:pt x="530" y="798"/>
                    <a:pt x="534" y="794"/>
                    <a:pt x="531" y="790"/>
                  </a:cubicBezTo>
                  <a:cubicBezTo>
                    <a:pt x="535" y="791"/>
                    <a:pt x="535" y="788"/>
                    <a:pt x="538" y="788"/>
                  </a:cubicBezTo>
                  <a:cubicBezTo>
                    <a:pt x="538" y="776"/>
                    <a:pt x="538" y="776"/>
                    <a:pt x="538" y="776"/>
                  </a:cubicBezTo>
                  <a:cubicBezTo>
                    <a:pt x="545" y="776"/>
                    <a:pt x="542" y="767"/>
                    <a:pt x="545" y="763"/>
                  </a:cubicBezTo>
                  <a:cubicBezTo>
                    <a:pt x="544" y="764"/>
                    <a:pt x="543" y="765"/>
                    <a:pt x="543" y="763"/>
                  </a:cubicBezTo>
                  <a:cubicBezTo>
                    <a:pt x="540" y="764"/>
                    <a:pt x="538" y="767"/>
                    <a:pt x="538" y="771"/>
                  </a:cubicBezTo>
                  <a:cubicBezTo>
                    <a:pt x="536" y="770"/>
                    <a:pt x="534" y="769"/>
                    <a:pt x="534" y="766"/>
                  </a:cubicBezTo>
                  <a:cubicBezTo>
                    <a:pt x="532" y="764"/>
                    <a:pt x="538" y="761"/>
                    <a:pt x="537" y="760"/>
                  </a:cubicBezTo>
                  <a:cubicBezTo>
                    <a:pt x="534" y="758"/>
                    <a:pt x="537" y="761"/>
                    <a:pt x="540" y="759"/>
                  </a:cubicBezTo>
                  <a:cubicBezTo>
                    <a:pt x="541" y="752"/>
                    <a:pt x="537" y="745"/>
                    <a:pt x="538" y="739"/>
                  </a:cubicBezTo>
                  <a:cubicBezTo>
                    <a:pt x="538" y="739"/>
                    <a:pt x="541" y="739"/>
                    <a:pt x="541" y="739"/>
                  </a:cubicBezTo>
                  <a:cubicBezTo>
                    <a:pt x="540" y="732"/>
                    <a:pt x="541" y="732"/>
                    <a:pt x="541" y="724"/>
                  </a:cubicBezTo>
                  <a:cubicBezTo>
                    <a:pt x="544" y="720"/>
                    <a:pt x="549" y="715"/>
                    <a:pt x="547" y="710"/>
                  </a:cubicBezTo>
                  <a:cubicBezTo>
                    <a:pt x="552" y="716"/>
                    <a:pt x="547" y="700"/>
                    <a:pt x="552" y="705"/>
                  </a:cubicBezTo>
                  <a:cubicBezTo>
                    <a:pt x="552" y="703"/>
                    <a:pt x="552" y="699"/>
                    <a:pt x="551" y="696"/>
                  </a:cubicBezTo>
                  <a:cubicBezTo>
                    <a:pt x="550" y="694"/>
                    <a:pt x="548" y="692"/>
                    <a:pt x="548" y="690"/>
                  </a:cubicBezTo>
                  <a:cubicBezTo>
                    <a:pt x="548" y="688"/>
                    <a:pt x="549" y="688"/>
                    <a:pt x="550" y="686"/>
                  </a:cubicBezTo>
                  <a:cubicBezTo>
                    <a:pt x="550" y="683"/>
                    <a:pt x="549" y="678"/>
                    <a:pt x="552" y="682"/>
                  </a:cubicBezTo>
                  <a:cubicBezTo>
                    <a:pt x="552" y="678"/>
                    <a:pt x="552" y="674"/>
                    <a:pt x="554" y="670"/>
                  </a:cubicBezTo>
                  <a:cubicBezTo>
                    <a:pt x="555" y="668"/>
                    <a:pt x="554" y="669"/>
                    <a:pt x="554" y="666"/>
                  </a:cubicBezTo>
                  <a:cubicBezTo>
                    <a:pt x="554" y="665"/>
                    <a:pt x="557" y="661"/>
                    <a:pt x="555" y="659"/>
                  </a:cubicBezTo>
                  <a:cubicBezTo>
                    <a:pt x="554" y="658"/>
                    <a:pt x="555" y="658"/>
                    <a:pt x="555" y="655"/>
                  </a:cubicBezTo>
                  <a:cubicBezTo>
                    <a:pt x="555" y="653"/>
                    <a:pt x="555" y="651"/>
                    <a:pt x="555" y="649"/>
                  </a:cubicBezTo>
                  <a:cubicBezTo>
                    <a:pt x="555" y="647"/>
                    <a:pt x="556" y="647"/>
                    <a:pt x="557" y="645"/>
                  </a:cubicBezTo>
                  <a:cubicBezTo>
                    <a:pt x="557" y="640"/>
                    <a:pt x="556" y="635"/>
                    <a:pt x="557" y="630"/>
                  </a:cubicBezTo>
                  <a:cubicBezTo>
                    <a:pt x="557" y="628"/>
                    <a:pt x="558" y="627"/>
                    <a:pt x="558" y="626"/>
                  </a:cubicBezTo>
                  <a:cubicBezTo>
                    <a:pt x="558" y="621"/>
                    <a:pt x="553" y="617"/>
                    <a:pt x="554" y="613"/>
                  </a:cubicBezTo>
                  <a:cubicBezTo>
                    <a:pt x="553" y="611"/>
                    <a:pt x="552" y="613"/>
                    <a:pt x="550" y="613"/>
                  </a:cubicBezTo>
                  <a:cubicBezTo>
                    <a:pt x="548" y="610"/>
                    <a:pt x="543" y="606"/>
                    <a:pt x="540" y="606"/>
                  </a:cubicBezTo>
                  <a:cubicBezTo>
                    <a:pt x="539" y="606"/>
                    <a:pt x="538" y="602"/>
                    <a:pt x="537" y="603"/>
                  </a:cubicBezTo>
                  <a:cubicBezTo>
                    <a:pt x="535" y="605"/>
                    <a:pt x="537" y="603"/>
                    <a:pt x="536" y="602"/>
                  </a:cubicBezTo>
                  <a:cubicBezTo>
                    <a:pt x="534" y="600"/>
                    <a:pt x="529" y="603"/>
                    <a:pt x="533" y="599"/>
                  </a:cubicBezTo>
                  <a:cubicBezTo>
                    <a:pt x="533" y="596"/>
                    <a:pt x="529" y="598"/>
                    <a:pt x="527" y="597"/>
                  </a:cubicBezTo>
                  <a:cubicBezTo>
                    <a:pt x="527" y="597"/>
                    <a:pt x="528" y="595"/>
                    <a:pt x="527" y="595"/>
                  </a:cubicBezTo>
                  <a:cubicBezTo>
                    <a:pt x="527" y="594"/>
                    <a:pt x="525" y="594"/>
                    <a:pt x="524" y="593"/>
                  </a:cubicBezTo>
                  <a:cubicBezTo>
                    <a:pt x="523" y="592"/>
                    <a:pt x="521" y="588"/>
                    <a:pt x="520" y="583"/>
                  </a:cubicBezTo>
                  <a:cubicBezTo>
                    <a:pt x="520" y="582"/>
                    <a:pt x="518" y="583"/>
                    <a:pt x="517" y="582"/>
                  </a:cubicBezTo>
                  <a:cubicBezTo>
                    <a:pt x="516" y="581"/>
                    <a:pt x="517" y="575"/>
                    <a:pt x="515" y="575"/>
                  </a:cubicBezTo>
                  <a:cubicBezTo>
                    <a:pt x="512" y="575"/>
                    <a:pt x="511" y="567"/>
                    <a:pt x="509" y="564"/>
                  </a:cubicBezTo>
                  <a:cubicBezTo>
                    <a:pt x="507" y="562"/>
                    <a:pt x="505" y="559"/>
                    <a:pt x="503" y="555"/>
                  </a:cubicBezTo>
                  <a:cubicBezTo>
                    <a:pt x="503" y="554"/>
                    <a:pt x="501" y="554"/>
                    <a:pt x="501" y="553"/>
                  </a:cubicBezTo>
                  <a:cubicBezTo>
                    <a:pt x="500" y="552"/>
                    <a:pt x="501" y="550"/>
                    <a:pt x="501" y="550"/>
                  </a:cubicBezTo>
                  <a:cubicBezTo>
                    <a:pt x="500" y="548"/>
                    <a:pt x="499" y="549"/>
                    <a:pt x="498" y="548"/>
                  </a:cubicBezTo>
                  <a:cubicBezTo>
                    <a:pt x="498" y="548"/>
                    <a:pt x="496" y="538"/>
                    <a:pt x="495" y="546"/>
                  </a:cubicBezTo>
                  <a:cubicBezTo>
                    <a:pt x="492" y="544"/>
                    <a:pt x="494" y="537"/>
                    <a:pt x="493" y="533"/>
                  </a:cubicBezTo>
                  <a:cubicBezTo>
                    <a:pt x="497" y="533"/>
                    <a:pt x="497" y="529"/>
                    <a:pt x="499" y="527"/>
                  </a:cubicBezTo>
                  <a:cubicBezTo>
                    <a:pt x="500" y="524"/>
                    <a:pt x="496" y="525"/>
                    <a:pt x="495" y="523"/>
                  </a:cubicBezTo>
                  <a:cubicBezTo>
                    <a:pt x="495" y="519"/>
                    <a:pt x="497" y="517"/>
                    <a:pt x="496" y="512"/>
                  </a:cubicBezTo>
                  <a:cubicBezTo>
                    <a:pt x="497" y="511"/>
                    <a:pt x="499" y="510"/>
                    <a:pt x="501" y="510"/>
                  </a:cubicBezTo>
                  <a:cubicBezTo>
                    <a:pt x="501" y="509"/>
                    <a:pt x="500" y="507"/>
                    <a:pt x="501" y="506"/>
                  </a:cubicBezTo>
                  <a:cubicBezTo>
                    <a:pt x="501" y="506"/>
                    <a:pt x="503" y="507"/>
                    <a:pt x="503" y="506"/>
                  </a:cubicBezTo>
                  <a:cubicBezTo>
                    <a:pt x="504" y="506"/>
                    <a:pt x="503" y="505"/>
                    <a:pt x="503" y="505"/>
                  </a:cubicBezTo>
                  <a:cubicBezTo>
                    <a:pt x="504" y="505"/>
                    <a:pt x="507" y="502"/>
                    <a:pt x="506" y="502"/>
                  </a:cubicBezTo>
                  <a:cubicBezTo>
                    <a:pt x="506" y="502"/>
                    <a:pt x="505" y="502"/>
                    <a:pt x="505" y="502"/>
                  </a:cubicBezTo>
                  <a:cubicBezTo>
                    <a:pt x="505" y="502"/>
                    <a:pt x="505" y="500"/>
                    <a:pt x="506" y="501"/>
                  </a:cubicBezTo>
                  <a:cubicBezTo>
                    <a:pt x="509" y="504"/>
                    <a:pt x="507" y="498"/>
                    <a:pt x="510" y="498"/>
                  </a:cubicBezTo>
                  <a:cubicBezTo>
                    <a:pt x="513" y="498"/>
                    <a:pt x="511" y="495"/>
                    <a:pt x="513" y="492"/>
                  </a:cubicBezTo>
                  <a:cubicBezTo>
                    <a:pt x="513" y="493"/>
                    <a:pt x="520" y="487"/>
                    <a:pt x="516" y="484"/>
                  </a:cubicBezTo>
                  <a:cubicBezTo>
                    <a:pt x="514" y="482"/>
                    <a:pt x="516" y="483"/>
                    <a:pt x="516" y="481"/>
                  </a:cubicBezTo>
                  <a:cubicBezTo>
                    <a:pt x="516" y="478"/>
                    <a:pt x="513" y="468"/>
                    <a:pt x="515" y="464"/>
                  </a:cubicBezTo>
                  <a:cubicBezTo>
                    <a:pt x="508" y="465"/>
                    <a:pt x="508" y="460"/>
                    <a:pt x="501" y="461"/>
                  </a:cubicBezTo>
                  <a:cubicBezTo>
                    <a:pt x="498" y="463"/>
                    <a:pt x="501" y="463"/>
                    <a:pt x="499" y="467"/>
                  </a:cubicBezTo>
                  <a:cubicBezTo>
                    <a:pt x="492" y="467"/>
                    <a:pt x="489" y="463"/>
                    <a:pt x="482" y="463"/>
                  </a:cubicBezTo>
                  <a:cubicBezTo>
                    <a:pt x="482" y="460"/>
                    <a:pt x="478" y="461"/>
                    <a:pt x="479" y="457"/>
                  </a:cubicBezTo>
                  <a:cubicBezTo>
                    <a:pt x="478" y="456"/>
                    <a:pt x="475" y="457"/>
                    <a:pt x="474" y="456"/>
                  </a:cubicBezTo>
                  <a:cubicBezTo>
                    <a:pt x="473" y="455"/>
                    <a:pt x="474" y="453"/>
                    <a:pt x="474" y="453"/>
                  </a:cubicBezTo>
                  <a:cubicBezTo>
                    <a:pt x="473" y="452"/>
                    <a:pt x="471" y="453"/>
                    <a:pt x="471" y="453"/>
                  </a:cubicBezTo>
                  <a:cubicBezTo>
                    <a:pt x="470" y="452"/>
                    <a:pt x="471" y="449"/>
                    <a:pt x="468" y="449"/>
                  </a:cubicBezTo>
                  <a:cubicBezTo>
                    <a:pt x="468" y="445"/>
                    <a:pt x="471" y="446"/>
                    <a:pt x="468" y="443"/>
                  </a:cubicBezTo>
                  <a:cubicBezTo>
                    <a:pt x="468" y="442"/>
                    <a:pt x="467" y="442"/>
                    <a:pt x="467" y="443"/>
                  </a:cubicBezTo>
                  <a:cubicBezTo>
                    <a:pt x="465" y="442"/>
                    <a:pt x="464" y="439"/>
                    <a:pt x="460" y="439"/>
                  </a:cubicBezTo>
                  <a:cubicBezTo>
                    <a:pt x="462" y="434"/>
                    <a:pt x="455" y="438"/>
                    <a:pt x="457" y="433"/>
                  </a:cubicBezTo>
                  <a:cubicBezTo>
                    <a:pt x="456" y="433"/>
                    <a:pt x="448" y="433"/>
                    <a:pt x="450" y="433"/>
                  </a:cubicBezTo>
                  <a:cubicBezTo>
                    <a:pt x="448" y="433"/>
                    <a:pt x="450" y="431"/>
                    <a:pt x="449" y="431"/>
                  </a:cubicBezTo>
                  <a:cubicBezTo>
                    <a:pt x="448" y="430"/>
                    <a:pt x="446" y="431"/>
                    <a:pt x="446" y="431"/>
                  </a:cubicBezTo>
                  <a:cubicBezTo>
                    <a:pt x="445" y="430"/>
                    <a:pt x="442" y="428"/>
                    <a:pt x="437" y="429"/>
                  </a:cubicBezTo>
                  <a:cubicBezTo>
                    <a:pt x="439" y="424"/>
                    <a:pt x="434" y="427"/>
                    <a:pt x="432" y="425"/>
                  </a:cubicBezTo>
                  <a:cubicBezTo>
                    <a:pt x="431" y="425"/>
                    <a:pt x="432" y="423"/>
                    <a:pt x="432" y="422"/>
                  </a:cubicBezTo>
                  <a:cubicBezTo>
                    <a:pt x="431" y="422"/>
                    <a:pt x="429" y="423"/>
                    <a:pt x="429" y="422"/>
                  </a:cubicBezTo>
                  <a:cubicBezTo>
                    <a:pt x="429" y="422"/>
                    <a:pt x="429" y="420"/>
                    <a:pt x="429" y="419"/>
                  </a:cubicBezTo>
                  <a:cubicBezTo>
                    <a:pt x="429" y="419"/>
                    <a:pt x="427" y="420"/>
                    <a:pt x="426" y="419"/>
                  </a:cubicBezTo>
                  <a:cubicBezTo>
                    <a:pt x="426" y="419"/>
                    <a:pt x="427" y="417"/>
                    <a:pt x="426" y="416"/>
                  </a:cubicBezTo>
                  <a:cubicBezTo>
                    <a:pt x="425" y="416"/>
                    <a:pt x="425" y="418"/>
                    <a:pt x="425" y="418"/>
                  </a:cubicBezTo>
                  <a:cubicBezTo>
                    <a:pt x="424" y="418"/>
                    <a:pt x="421" y="416"/>
                    <a:pt x="421" y="415"/>
                  </a:cubicBezTo>
                  <a:cubicBezTo>
                    <a:pt x="419" y="417"/>
                    <a:pt x="418" y="415"/>
                    <a:pt x="416" y="415"/>
                  </a:cubicBezTo>
                  <a:cubicBezTo>
                    <a:pt x="414" y="415"/>
                    <a:pt x="412" y="418"/>
                    <a:pt x="409" y="418"/>
                  </a:cubicBezTo>
                  <a:cubicBezTo>
                    <a:pt x="406" y="418"/>
                    <a:pt x="406" y="417"/>
                    <a:pt x="404" y="416"/>
                  </a:cubicBezTo>
                  <a:cubicBezTo>
                    <a:pt x="400" y="416"/>
                    <a:pt x="401" y="419"/>
                    <a:pt x="398" y="416"/>
                  </a:cubicBezTo>
                  <a:cubicBezTo>
                    <a:pt x="396" y="415"/>
                    <a:pt x="395" y="417"/>
                    <a:pt x="391" y="415"/>
                  </a:cubicBezTo>
                  <a:cubicBezTo>
                    <a:pt x="390" y="415"/>
                    <a:pt x="390" y="413"/>
                    <a:pt x="390" y="412"/>
                  </a:cubicBezTo>
                  <a:cubicBezTo>
                    <a:pt x="389" y="412"/>
                    <a:pt x="388" y="412"/>
                    <a:pt x="387" y="412"/>
                  </a:cubicBezTo>
                  <a:cubicBezTo>
                    <a:pt x="385" y="412"/>
                    <a:pt x="379" y="411"/>
                    <a:pt x="383" y="408"/>
                  </a:cubicBezTo>
                  <a:cubicBezTo>
                    <a:pt x="379" y="408"/>
                    <a:pt x="378" y="405"/>
                    <a:pt x="374" y="405"/>
                  </a:cubicBezTo>
                  <a:cubicBezTo>
                    <a:pt x="374" y="404"/>
                    <a:pt x="373" y="403"/>
                    <a:pt x="373" y="401"/>
                  </a:cubicBezTo>
                  <a:cubicBezTo>
                    <a:pt x="367" y="400"/>
                    <a:pt x="365" y="396"/>
                    <a:pt x="359" y="395"/>
                  </a:cubicBezTo>
                  <a:cubicBezTo>
                    <a:pt x="358" y="391"/>
                    <a:pt x="355" y="388"/>
                    <a:pt x="356" y="381"/>
                  </a:cubicBezTo>
                  <a:cubicBezTo>
                    <a:pt x="356" y="376"/>
                    <a:pt x="348" y="379"/>
                    <a:pt x="352" y="373"/>
                  </a:cubicBezTo>
                  <a:cubicBezTo>
                    <a:pt x="350" y="373"/>
                    <a:pt x="349" y="373"/>
                    <a:pt x="349" y="374"/>
                  </a:cubicBezTo>
                  <a:cubicBezTo>
                    <a:pt x="347" y="374"/>
                    <a:pt x="348" y="372"/>
                    <a:pt x="348" y="372"/>
                  </a:cubicBezTo>
                  <a:cubicBezTo>
                    <a:pt x="347" y="370"/>
                    <a:pt x="344" y="370"/>
                    <a:pt x="343" y="367"/>
                  </a:cubicBezTo>
                  <a:cubicBezTo>
                    <a:pt x="343" y="366"/>
                    <a:pt x="341" y="366"/>
                    <a:pt x="339" y="366"/>
                  </a:cubicBezTo>
                  <a:cubicBezTo>
                    <a:pt x="339" y="365"/>
                    <a:pt x="341" y="364"/>
                    <a:pt x="341" y="363"/>
                  </a:cubicBezTo>
                  <a:cubicBezTo>
                    <a:pt x="341" y="363"/>
                    <a:pt x="339" y="360"/>
                    <a:pt x="339" y="360"/>
                  </a:cubicBezTo>
                  <a:cubicBezTo>
                    <a:pt x="339" y="360"/>
                    <a:pt x="337" y="361"/>
                    <a:pt x="336" y="360"/>
                  </a:cubicBezTo>
                  <a:cubicBezTo>
                    <a:pt x="335" y="359"/>
                    <a:pt x="336" y="357"/>
                    <a:pt x="335" y="356"/>
                  </a:cubicBezTo>
                  <a:cubicBezTo>
                    <a:pt x="332" y="353"/>
                    <a:pt x="328" y="352"/>
                    <a:pt x="327" y="346"/>
                  </a:cubicBezTo>
                  <a:cubicBezTo>
                    <a:pt x="324" y="344"/>
                    <a:pt x="324" y="347"/>
                    <a:pt x="321" y="345"/>
                  </a:cubicBezTo>
                  <a:cubicBezTo>
                    <a:pt x="322" y="342"/>
                    <a:pt x="319" y="342"/>
                    <a:pt x="318" y="341"/>
                  </a:cubicBezTo>
                  <a:cubicBezTo>
                    <a:pt x="317" y="338"/>
                    <a:pt x="318" y="334"/>
                    <a:pt x="314" y="334"/>
                  </a:cubicBezTo>
                  <a:cubicBezTo>
                    <a:pt x="315" y="327"/>
                    <a:pt x="311" y="324"/>
                    <a:pt x="307" y="322"/>
                  </a:cubicBezTo>
                  <a:cubicBezTo>
                    <a:pt x="306" y="324"/>
                    <a:pt x="305" y="325"/>
                    <a:pt x="304" y="327"/>
                  </a:cubicBezTo>
                  <a:cubicBezTo>
                    <a:pt x="303" y="330"/>
                    <a:pt x="307" y="331"/>
                    <a:pt x="308" y="332"/>
                  </a:cubicBezTo>
                  <a:cubicBezTo>
                    <a:pt x="309" y="333"/>
                    <a:pt x="308" y="335"/>
                    <a:pt x="308" y="335"/>
                  </a:cubicBezTo>
                  <a:cubicBezTo>
                    <a:pt x="308" y="335"/>
                    <a:pt x="310" y="335"/>
                    <a:pt x="310" y="335"/>
                  </a:cubicBezTo>
                  <a:cubicBezTo>
                    <a:pt x="311" y="337"/>
                    <a:pt x="309" y="341"/>
                    <a:pt x="311" y="341"/>
                  </a:cubicBezTo>
                  <a:cubicBezTo>
                    <a:pt x="313" y="341"/>
                    <a:pt x="312" y="344"/>
                    <a:pt x="314" y="348"/>
                  </a:cubicBezTo>
                  <a:cubicBezTo>
                    <a:pt x="314" y="348"/>
                    <a:pt x="315" y="348"/>
                    <a:pt x="315" y="349"/>
                  </a:cubicBezTo>
                  <a:cubicBezTo>
                    <a:pt x="315" y="352"/>
                    <a:pt x="319" y="351"/>
                    <a:pt x="318" y="356"/>
                  </a:cubicBezTo>
                  <a:cubicBezTo>
                    <a:pt x="318" y="358"/>
                    <a:pt x="321" y="357"/>
                    <a:pt x="322" y="358"/>
                  </a:cubicBezTo>
                  <a:cubicBezTo>
                    <a:pt x="321" y="359"/>
                    <a:pt x="324" y="360"/>
                    <a:pt x="324" y="360"/>
                  </a:cubicBezTo>
                  <a:cubicBezTo>
                    <a:pt x="324" y="362"/>
                    <a:pt x="322" y="363"/>
                    <a:pt x="322" y="363"/>
                  </a:cubicBezTo>
                  <a:cubicBezTo>
                    <a:pt x="323" y="365"/>
                    <a:pt x="327" y="365"/>
                    <a:pt x="325" y="369"/>
                  </a:cubicBezTo>
                  <a:cubicBezTo>
                    <a:pt x="323" y="367"/>
                    <a:pt x="323" y="365"/>
                    <a:pt x="318" y="366"/>
                  </a:cubicBezTo>
                  <a:cubicBezTo>
                    <a:pt x="320" y="360"/>
                    <a:pt x="315" y="362"/>
                    <a:pt x="315" y="358"/>
                  </a:cubicBezTo>
                  <a:cubicBezTo>
                    <a:pt x="315" y="355"/>
                    <a:pt x="313" y="355"/>
                    <a:pt x="311" y="353"/>
                  </a:cubicBezTo>
                  <a:cubicBezTo>
                    <a:pt x="310" y="352"/>
                    <a:pt x="309" y="351"/>
                    <a:pt x="308" y="349"/>
                  </a:cubicBezTo>
                  <a:cubicBezTo>
                    <a:pt x="306" y="349"/>
                    <a:pt x="304" y="348"/>
                    <a:pt x="303" y="346"/>
                  </a:cubicBezTo>
                  <a:cubicBezTo>
                    <a:pt x="303" y="343"/>
                    <a:pt x="304" y="345"/>
                    <a:pt x="306" y="345"/>
                  </a:cubicBezTo>
                  <a:cubicBezTo>
                    <a:pt x="307" y="339"/>
                    <a:pt x="301" y="340"/>
                    <a:pt x="301" y="335"/>
                  </a:cubicBezTo>
                  <a:cubicBezTo>
                    <a:pt x="299" y="334"/>
                    <a:pt x="298" y="332"/>
                    <a:pt x="294" y="332"/>
                  </a:cubicBezTo>
                  <a:cubicBezTo>
                    <a:pt x="295" y="329"/>
                    <a:pt x="297" y="329"/>
                    <a:pt x="294" y="325"/>
                  </a:cubicBezTo>
                  <a:cubicBezTo>
                    <a:pt x="294" y="325"/>
                    <a:pt x="293" y="324"/>
                    <a:pt x="293" y="324"/>
                  </a:cubicBezTo>
                  <a:cubicBezTo>
                    <a:pt x="291" y="321"/>
                    <a:pt x="293" y="316"/>
                    <a:pt x="286" y="317"/>
                  </a:cubicBezTo>
                  <a:cubicBezTo>
                    <a:pt x="287" y="315"/>
                    <a:pt x="287" y="314"/>
                    <a:pt x="286" y="313"/>
                  </a:cubicBezTo>
                  <a:cubicBezTo>
                    <a:pt x="286" y="312"/>
                    <a:pt x="285" y="310"/>
                    <a:pt x="284" y="310"/>
                  </a:cubicBezTo>
                  <a:cubicBezTo>
                    <a:pt x="284" y="310"/>
                    <a:pt x="281" y="310"/>
                    <a:pt x="280" y="310"/>
                  </a:cubicBezTo>
                  <a:cubicBezTo>
                    <a:pt x="279" y="309"/>
                    <a:pt x="283" y="308"/>
                    <a:pt x="283" y="308"/>
                  </a:cubicBezTo>
                  <a:cubicBezTo>
                    <a:pt x="282" y="305"/>
                    <a:pt x="274" y="304"/>
                    <a:pt x="270" y="303"/>
                  </a:cubicBezTo>
                  <a:cubicBezTo>
                    <a:pt x="270" y="302"/>
                    <a:pt x="270" y="301"/>
                    <a:pt x="269" y="300"/>
                  </a:cubicBezTo>
                  <a:cubicBezTo>
                    <a:pt x="268" y="298"/>
                    <a:pt x="267" y="297"/>
                    <a:pt x="266" y="296"/>
                  </a:cubicBezTo>
                  <a:cubicBezTo>
                    <a:pt x="265" y="295"/>
                    <a:pt x="265" y="291"/>
                    <a:pt x="263" y="287"/>
                  </a:cubicBezTo>
                  <a:cubicBezTo>
                    <a:pt x="263" y="287"/>
                    <a:pt x="261" y="287"/>
                    <a:pt x="261" y="286"/>
                  </a:cubicBezTo>
                  <a:cubicBezTo>
                    <a:pt x="260" y="284"/>
                    <a:pt x="261" y="281"/>
                    <a:pt x="258" y="282"/>
                  </a:cubicBezTo>
                  <a:cubicBezTo>
                    <a:pt x="258" y="277"/>
                    <a:pt x="255" y="273"/>
                    <a:pt x="252" y="269"/>
                  </a:cubicBezTo>
                  <a:cubicBezTo>
                    <a:pt x="251" y="268"/>
                    <a:pt x="251" y="264"/>
                    <a:pt x="248" y="265"/>
                  </a:cubicBezTo>
                  <a:cubicBezTo>
                    <a:pt x="250" y="249"/>
                    <a:pt x="248" y="239"/>
                    <a:pt x="248" y="219"/>
                  </a:cubicBezTo>
                  <a:cubicBezTo>
                    <a:pt x="248" y="218"/>
                    <a:pt x="247" y="217"/>
                    <a:pt x="247" y="216"/>
                  </a:cubicBezTo>
                  <a:cubicBezTo>
                    <a:pt x="246" y="215"/>
                    <a:pt x="245" y="214"/>
                    <a:pt x="244" y="213"/>
                  </a:cubicBezTo>
                  <a:cubicBezTo>
                    <a:pt x="243" y="213"/>
                    <a:pt x="243" y="211"/>
                    <a:pt x="241" y="212"/>
                  </a:cubicBezTo>
                  <a:cubicBezTo>
                    <a:pt x="240" y="205"/>
                    <a:pt x="234" y="201"/>
                    <a:pt x="230" y="196"/>
                  </a:cubicBezTo>
                  <a:cubicBezTo>
                    <a:pt x="229" y="196"/>
                    <a:pt x="228" y="195"/>
                    <a:pt x="228" y="193"/>
                  </a:cubicBezTo>
                  <a:cubicBezTo>
                    <a:pt x="229" y="194"/>
                    <a:pt x="232" y="196"/>
                    <a:pt x="233" y="193"/>
                  </a:cubicBezTo>
                  <a:cubicBezTo>
                    <a:pt x="235" y="193"/>
                    <a:pt x="234" y="197"/>
                    <a:pt x="238" y="196"/>
                  </a:cubicBezTo>
                  <a:cubicBezTo>
                    <a:pt x="239" y="197"/>
                    <a:pt x="240" y="199"/>
                    <a:pt x="240" y="202"/>
                  </a:cubicBezTo>
                  <a:cubicBezTo>
                    <a:pt x="247" y="201"/>
                    <a:pt x="248" y="205"/>
                    <a:pt x="252" y="207"/>
                  </a:cubicBezTo>
                  <a:cubicBezTo>
                    <a:pt x="251" y="212"/>
                    <a:pt x="254" y="214"/>
                    <a:pt x="256" y="216"/>
                  </a:cubicBezTo>
                  <a:cubicBezTo>
                    <a:pt x="258" y="216"/>
                    <a:pt x="258" y="213"/>
                    <a:pt x="258" y="212"/>
                  </a:cubicBezTo>
                  <a:cubicBezTo>
                    <a:pt x="258" y="210"/>
                    <a:pt x="255" y="210"/>
                    <a:pt x="255" y="209"/>
                  </a:cubicBezTo>
                  <a:cubicBezTo>
                    <a:pt x="254" y="206"/>
                    <a:pt x="254" y="205"/>
                    <a:pt x="254" y="203"/>
                  </a:cubicBezTo>
                  <a:cubicBezTo>
                    <a:pt x="253" y="203"/>
                    <a:pt x="252" y="202"/>
                    <a:pt x="252" y="202"/>
                  </a:cubicBezTo>
                  <a:cubicBezTo>
                    <a:pt x="252" y="201"/>
                    <a:pt x="253" y="200"/>
                    <a:pt x="254" y="200"/>
                  </a:cubicBezTo>
                  <a:cubicBezTo>
                    <a:pt x="252" y="197"/>
                    <a:pt x="249" y="198"/>
                    <a:pt x="249" y="195"/>
                  </a:cubicBezTo>
                  <a:cubicBezTo>
                    <a:pt x="243" y="196"/>
                    <a:pt x="242" y="190"/>
                    <a:pt x="235" y="191"/>
                  </a:cubicBezTo>
                  <a:cubicBezTo>
                    <a:pt x="237" y="186"/>
                    <a:pt x="231" y="190"/>
                    <a:pt x="233" y="185"/>
                  </a:cubicBezTo>
                  <a:cubicBezTo>
                    <a:pt x="231" y="183"/>
                    <a:pt x="229" y="185"/>
                    <a:pt x="227" y="182"/>
                  </a:cubicBezTo>
                  <a:cubicBezTo>
                    <a:pt x="227" y="181"/>
                    <a:pt x="229" y="181"/>
                    <a:pt x="230" y="181"/>
                  </a:cubicBezTo>
                  <a:cubicBezTo>
                    <a:pt x="232" y="177"/>
                    <a:pt x="225" y="179"/>
                    <a:pt x="226" y="179"/>
                  </a:cubicBezTo>
                  <a:cubicBezTo>
                    <a:pt x="224" y="179"/>
                    <a:pt x="225" y="177"/>
                    <a:pt x="224" y="177"/>
                  </a:cubicBezTo>
                  <a:cubicBezTo>
                    <a:pt x="224" y="176"/>
                    <a:pt x="221" y="177"/>
                    <a:pt x="221" y="177"/>
                  </a:cubicBezTo>
                  <a:cubicBezTo>
                    <a:pt x="221" y="176"/>
                    <a:pt x="223" y="175"/>
                    <a:pt x="223" y="174"/>
                  </a:cubicBezTo>
                  <a:cubicBezTo>
                    <a:pt x="222" y="172"/>
                    <a:pt x="221" y="174"/>
                    <a:pt x="219" y="174"/>
                  </a:cubicBezTo>
                  <a:cubicBezTo>
                    <a:pt x="216" y="172"/>
                    <a:pt x="217" y="168"/>
                    <a:pt x="216" y="167"/>
                  </a:cubicBezTo>
                  <a:cubicBezTo>
                    <a:pt x="215" y="166"/>
                    <a:pt x="214" y="165"/>
                    <a:pt x="212" y="165"/>
                  </a:cubicBezTo>
                  <a:cubicBezTo>
                    <a:pt x="217" y="157"/>
                    <a:pt x="200" y="163"/>
                    <a:pt x="202" y="154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6" y="151"/>
                    <a:pt x="200" y="155"/>
                    <a:pt x="202" y="150"/>
                  </a:cubicBezTo>
                  <a:cubicBezTo>
                    <a:pt x="193" y="150"/>
                    <a:pt x="193" y="150"/>
                    <a:pt x="193" y="150"/>
                  </a:cubicBezTo>
                  <a:cubicBezTo>
                    <a:pt x="196" y="148"/>
                    <a:pt x="192" y="146"/>
                    <a:pt x="195" y="146"/>
                  </a:cubicBezTo>
                  <a:cubicBezTo>
                    <a:pt x="195" y="143"/>
                    <a:pt x="191" y="143"/>
                    <a:pt x="192" y="144"/>
                  </a:cubicBezTo>
                  <a:cubicBezTo>
                    <a:pt x="189" y="142"/>
                    <a:pt x="192" y="141"/>
                    <a:pt x="189" y="137"/>
                  </a:cubicBezTo>
                  <a:cubicBezTo>
                    <a:pt x="181" y="137"/>
                    <a:pt x="181" y="137"/>
                    <a:pt x="181" y="137"/>
                  </a:cubicBezTo>
                  <a:cubicBezTo>
                    <a:pt x="181" y="135"/>
                    <a:pt x="183" y="134"/>
                    <a:pt x="183" y="132"/>
                  </a:cubicBezTo>
                  <a:cubicBezTo>
                    <a:pt x="182" y="129"/>
                    <a:pt x="179" y="131"/>
                    <a:pt x="182" y="127"/>
                  </a:cubicBezTo>
                  <a:cubicBezTo>
                    <a:pt x="177" y="128"/>
                    <a:pt x="174" y="130"/>
                    <a:pt x="168" y="129"/>
                  </a:cubicBezTo>
                  <a:cubicBezTo>
                    <a:pt x="168" y="125"/>
                    <a:pt x="165" y="123"/>
                    <a:pt x="161" y="122"/>
                  </a:cubicBezTo>
                  <a:cubicBezTo>
                    <a:pt x="160" y="121"/>
                    <a:pt x="158" y="121"/>
                    <a:pt x="157" y="120"/>
                  </a:cubicBezTo>
                  <a:cubicBezTo>
                    <a:pt x="156" y="120"/>
                    <a:pt x="157" y="118"/>
                    <a:pt x="157" y="118"/>
                  </a:cubicBezTo>
                  <a:cubicBezTo>
                    <a:pt x="156" y="117"/>
                    <a:pt x="153" y="118"/>
                    <a:pt x="154" y="116"/>
                  </a:cubicBezTo>
                  <a:cubicBezTo>
                    <a:pt x="149" y="114"/>
                    <a:pt x="140" y="119"/>
                    <a:pt x="137" y="116"/>
                  </a:cubicBezTo>
                  <a:cubicBezTo>
                    <a:pt x="137" y="116"/>
                    <a:pt x="137" y="115"/>
                    <a:pt x="137" y="115"/>
                  </a:cubicBezTo>
                  <a:cubicBezTo>
                    <a:pt x="136" y="115"/>
                    <a:pt x="134" y="116"/>
                    <a:pt x="134" y="116"/>
                  </a:cubicBezTo>
                  <a:cubicBezTo>
                    <a:pt x="133" y="116"/>
                    <a:pt x="133" y="112"/>
                    <a:pt x="127" y="113"/>
                  </a:cubicBezTo>
                  <a:cubicBezTo>
                    <a:pt x="127" y="110"/>
                    <a:pt x="121" y="111"/>
                    <a:pt x="125" y="108"/>
                  </a:cubicBezTo>
                  <a:cubicBezTo>
                    <a:pt x="123" y="108"/>
                    <a:pt x="123" y="109"/>
                    <a:pt x="122" y="109"/>
                  </a:cubicBezTo>
                  <a:cubicBezTo>
                    <a:pt x="121" y="109"/>
                    <a:pt x="120" y="108"/>
                    <a:pt x="120" y="108"/>
                  </a:cubicBezTo>
                  <a:cubicBezTo>
                    <a:pt x="117" y="108"/>
                    <a:pt x="116" y="111"/>
                    <a:pt x="113" y="109"/>
                  </a:cubicBezTo>
                  <a:cubicBezTo>
                    <a:pt x="110" y="109"/>
                    <a:pt x="113" y="114"/>
                    <a:pt x="112" y="116"/>
                  </a:cubicBezTo>
                  <a:cubicBezTo>
                    <a:pt x="111" y="116"/>
                    <a:pt x="110" y="115"/>
                    <a:pt x="108" y="115"/>
                  </a:cubicBezTo>
                  <a:cubicBezTo>
                    <a:pt x="106" y="115"/>
                    <a:pt x="107" y="117"/>
                    <a:pt x="106" y="118"/>
                  </a:cubicBezTo>
                  <a:cubicBezTo>
                    <a:pt x="105" y="118"/>
                    <a:pt x="100" y="118"/>
                    <a:pt x="98" y="119"/>
                  </a:cubicBezTo>
                  <a:cubicBezTo>
                    <a:pt x="97" y="120"/>
                    <a:pt x="97" y="122"/>
                    <a:pt x="95" y="122"/>
                  </a:cubicBezTo>
                  <a:cubicBezTo>
                    <a:pt x="93" y="122"/>
                    <a:pt x="92" y="120"/>
                    <a:pt x="89" y="120"/>
                  </a:cubicBezTo>
                  <a:cubicBezTo>
                    <a:pt x="92" y="118"/>
                    <a:pt x="95" y="118"/>
                    <a:pt x="94" y="112"/>
                  </a:cubicBezTo>
                  <a:cubicBezTo>
                    <a:pt x="96" y="113"/>
                    <a:pt x="96" y="111"/>
                    <a:pt x="96" y="109"/>
                  </a:cubicBezTo>
                  <a:cubicBezTo>
                    <a:pt x="96" y="108"/>
                    <a:pt x="94" y="108"/>
                    <a:pt x="92" y="108"/>
                  </a:cubicBezTo>
                  <a:cubicBezTo>
                    <a:pt x="90" y="109"/>
                    <a:pt x="91" y="112"/>
                    <a:pt x="88" y="113"/>
                  </a:cubicBezTo>
                  <a:cubicBezTo>
                    <a:pt x="87" y="114"/>
                    <a:pt x="87" y="116"/>
                    <a:pt x="85" y="116"/>
                  </a:cubicBezTo>
                  <a:cubicBezTo>
                    <a:pt x="84" y="116"/>
                    <a:pt x="84" y="120"/>
                    <a:pt x="81" y="119"/>
                  </a:cubicBezTo>
                  <a:cubicBezTo>
                    <a:pt x="82" y="121"/>
                    <a:pt x="80" y="122"/>
                    <a:pt x="78" y="122"/>
                  </a:cubicBezTo>
                  <a:cubicBezTo>
                    <a:pt x="78" y="127"/>
                    <a:pt x="78" y="127"/>
                    <a:pt x="78" y="127"/>
                  </a:cubicBezTo>
                  <a:cubicBezTo>
                    <a:pt x="74" y="129"/>
                    <a:pt x="73" y="133"/>
                    <a:pt x="70" y="136"/>
                  </a:cubicBezTo>
                  <a:cubicBezTo>
                    <a:pt x="69" y="136"/>
                    <a:pt x="68" y="135"/>
                    <a:pt x="67" y="136"/>
                  </a:cubicBezTo>
                  <a:cubicBezTo>
                    <a:pt x="67" y="136"/>
                    <a:pt x="68" y="138"/>
                    <a:pt x="67" y="139"/>
                  </a:cubicBezTo>
                  <a:cubicBezTo>
                    <a:pt x="67" y="139"/>
                    <a:pt x="61" y="139"/>
                    <a:pt x="63" y="140"/>
                  </a:cubicBezTo>
                  <a:cubicBezTo>
                    <a:pt x="65" y="142"/>
                    <a:pt x="59" y="142"/>
                    <a:pt x="57" y="144"/>
                  </a:cubicBezTo>
                  <a:cubicBezTo>
                    <a:pt x="57" y="145"/>
                    <a:pt x="55" y="149"/>
                    <a:pt x="54" y="149"/>
                  </a:cubicBezTo>
                  <a:cubicBezTo>
                    <a:pt x="53" y="147"/>
                    <a:pt x="53" y="148"/>
                    <a:pt x="53" y="150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44" y="152"/>
                    <a:pt x="50" y="152"/>
                    <a:pt x="43" y="153"/>
                  </a:cubicBezTo>
                  <a:cubicBezTo>
                    <a:pt x="40" y="153"/>
                    <a:pt x="38" y="153"/>
                    <a:pt x="35" y="154"/>
                  </a:cubicBezTo>
                  <a:cubicBezTo>
                    <a:pt x="33" y="155"/>
                    <a:pt x="32" y="159"/>
                    <a:pt x="29" y="157"/>
                  </a:cubicBezTo>
                  <a:cubicBezTo>
                    <a:pt x="29" y="153"/>
                    <a:pt x="33" y="154"/>
                    <a:pt x="36" y="153"/>
                  </a:cubicBezTo>
                  <a:cubicBezTo>
                    <a:pt x="37" y="152"/>
                    <a:pt x="38" y="153"/>
                    <a:pt x="38" y="151"/>
                  </a:cubicBezTo>
                  <a:cubicBezTo>
                    <a:pt x="38" y="149"/>
                    <a:pt x="41" y="150"/>
                    <a:pt x="43" y="150"/>
                  </a:cubicBezTo>
                  <a:cubicBezTo>
                    <a:pt x="45" y="150"/>
                    <a:pt x="44" y="147"/>
                    <a:pt x="45" y="146"/>
                  </a:cubicBezTo>
                  <a:cubicBezTo>
                    <a:pt x="45" y="145"/>
                    <a:pt x="46" y="148"/>
                    <a:pt x="49" y="144"/>
                  </a:cubicBezTo>
                  <a:cubicBezTo>
                    <a:pt x="49" y="144"/>
                    <a:pt x="50" y="145"/>
                    <a:pt x="50" y="143"/>
                  </a:cubicBezTo>
                  <a:cubicBezTo>
                    <a:pt x="50" y="141"/>
                    <a:pt x="54" y="142"/>
                    <a:pt x="56" y="140"/>
                  </a:cubicBezTo>
                  <a:cubicBezTo>
                    <a:pt x="56" y="133"/>
                    <a:pt x="56" y="133"/>
                    <a:pt x="56" y="133"/>
                  </a:cubicBezTo>
                  <a:cubicBezTo>
                    <a:pt x="60" y="138"/>
                    <a:pt x="56" y="129"/>
                    <a:pt x="61" y="130"/>
                  </a:cubicBezTo>
                  <a:cubicBezTo>
                    <a:pt x="62" y="127"/>
                    <a:pt x="55" y="131"/>
                    <a:pt x="57" y="126"/>
                  </a:cubicBezTo>
                  <a:cubicBezTo>
                    <a:pt x="56" y="129"/>
                    <a:pt x="47" y="125"/>
                    <a:pt x="46" y="129"/>
                  </a:cubicBezTo>
                  <a:cubicBezTo>
                    <a:pt x="44" y="129"/>
                    <a:pt x="45" y="127"/>
                    <a:pt x="45" y="126"/>
                  </a:cubicBezTo>
                  <a:cubicBezTo>
                    <a:pt x="43" y="125"/>
                    <a:pt x="39" y="127"/>
                    <a:pt x="36" y="126"/>
                  </a:cubicBezTo>
                  <a:cubicBezTo>
                    <a:pt x="38" y="123"/>
                    <a:pt x="34" y="124"/>
                    <a:pt x="33" y="123"/>
                  </a:cubicBezTo>
                  <a:cubicBezTo>
                    <a:pt x="33" y="122"/>
                    <a:pt x="35" y="121"/>
                    <a:pt x="35" y="122"/>
                  </a:cubicBezTo>
                  <a:cubicBezTo>
                    <a:pt x="32" y="118"/>
                    <a:pt x="30" y="119"/>
                    <a:pt x="28" y="115"/>
                  </a:cubicBezTo>
                  <a:cubicBezTo>
                    <a:pt x="26" y="117"/>
                    <a:pt x="22" y="116"/>
                    <a:pt x="18" y="116"/>
                  </a:cubicBezTo>
                  <a:cubicBezTo>
                    <a:pt x="18" y="115"/>
                    <a:pt x="18" y="114"/>
                    <a:pt x="19" y="113"/>
                  </a:cubicBezTo>
                  <a:cubicBezTo>
                    <a:pt x="18" y="111"/>
                    <a:pt x="14" y="112"/>
                    <a:pt x="15" y="106"/>
                  </a:cubicBezTo>
                  <a:cubicBezTo>
                    <a:pt x="15" y="105"/>
                    <a:pt x="13" y="103"/>
                    <a:pt x="12" y="105"/>
                  </a:cubicBezTo>
                  <a:cubicBezTo>
                    <a:pt x="9" y="105"/>
                    <a:pt x="12" y="101"/>
                    <a:pt x="12" y="99"/>
                  </a:cubicBezTo>
                  <a:cubicBezTo>
                    <a:pt x="13" y="99"/>
                    <a:pt x="12" y="97"/>
                    <a:pt x="12" y="97"/>
                  </a:cubicBezTo>
                  <a:cubicBezTo>
                    <a:pt x="13" y="96"/>
                    <a:pt x="15" y="97"/>
                    <a:pt x="15" y="97"/>
                  </a:cubicBezTo>
                  <a:cubicBezTo>
                    <a:pt x="16" y="95"/>
                    <a:pt x="15" y="93"/>
                    <a:pt x="17" y="92"/>
                  </a:cubicBezTo>
                  <a:cubicBezTo>
                    <a:pt x="20" y="92"/>
                    <a:pt x="25" y="92"/>
                    <a:pt x="28" y="90"/>
                  </a:cubicBezTo>
                  <a:cubicBezTo>
                    <a:pt x="29" y="89"/>
                    <a:pt x="31" y="89"/>
                    <a:pt x="33" y="88"/>
                  </a:cubicBezTo>
                  <a:cubicBezTo>
                    <a:pt x="36" y="87"/>
                    <a:pt x="31" y="84"/>
                    <a:pt x="39" y="85"/>
                  </a:cubicBezTo>
                  <a:cubicBezTo>
                    <a:pt x="38" y="82"/>
                    <a:pt x="38" y="79"/>
                    <a:pt x="36" y="74"/>
                  </a:cubicBezTo>
                  <a:cubicBezTo>
                    <a:pt x="33" y="71"/>
                    <a:pt x="26" y="79"/>
                    <a:pt x="22" y="76"/>
                  </a:cubicBezTo>
                  <a:cubicBezTo>
                    <a:pt x="20" y="73"/>
                    <a:pt x="22" y="77"/>
                    <a:pt x="17" y="77"/>
                  </a:cubicBezTo>
                  <a:cubicBezTo>
                    <a:pt x="15" y="75"/>
                    <a:pt x="10" y="76"/>
                    <a:pt x="7" y="74"/>
                  </a:cubicBezTo>
                  <a:cubicBezTo>
                    <a:pt x="6" y="74"/>
                    <a:pt x="9" y="72"/>
                    <a:pt x="7" y="71"/>
                  </a:cubicBezTo>
                  <a:cubicBezTo>
                    <a:pt x="4" y="71"/>
                    <a:pt x="1" y="70"/>
                    <a:pt x="1" y="66"/>
                  </a:cubicBezTo>
                  <a:cubicBezTo>
                    <a:pt x="10" y="67"/>
                    <a:pt x="0" y="62"/>
                    <a:pt x="10" y="63"/>
                  </a:cubicBezTo>
                  <a:cubicBezTo>
                    <a:pt x="11" y="63"/>
                    <a:pt x="10" y="62"/>
                    <a:pt x="10" y="62"/>
                  </a:cubicBezTo>
                  <a:cubicBezTo>
                    <a:pt x="10" y="59"/>
                    <a:pt x="12" y="62"/>
                    <a:pt x="12" y="62"/>
                  </a:cubicBezTo>
                  <a:cubicBezTo>
                    <a:pt x="15" y="61"/>
                    <a:pt x="15" y="60"/>
                    <a:pt x="18" y="60"/>
                  </a:cubicBezTo>
                  <a:cubicBezTo>
                    <a:pt x="19" y="60"/>
                    <a:pt x="19" y="63"/>
                    <a:pt x="21" y="63"/>
                  </a:cubicBezTo>
                  <a:cubicBezTo>
                    <a:pt x="24" y="64"/>
                    <a:pt x="27" y="62"/>
                    <a:pt x="31" y="63"/>
                  </a:cubicBezTo>
                  <a:cubicBezTo>
                    <a:pt x="33" y="63"/>
                    <a:pt x="33" y="64"/>
                    <a:pt x="35" y="63"/>
                  </a:cubicBezTo>
                  <a:cubicBezTo>
                    <a:pt x="37" y="62"/>
                    <a:pt x="35" y="62"/>
                    <a:pt x="35" y="60"/>
                  </a:cubicBezTo>
                  <a:cubicBezTo>
                    <a:pt x="36" y="60"/>
                    <a:pt x="37" y="60"/>
                    <a:pt x="38" y="59"/>
                  </a:cubicBezTo>
                  <a:cubicBezTo>
                    <a:pt x="38" y="55"/>
                    <a:pt x="31" y="60"/>
                    <a:pt x="33" y="55"/>
                  </a:cubicBezTo>
                  <a:cubicBezTo>
                    <a:pt x="29" y="54"/>
                    <a:pt x="26" y="52"/>
                    <a:pt x="22" y="52"/>
                  </a:cubicBezTo>
                  <a:cubicBezTo>
                    <a:pt x="24" y="49"/>
                    <a:pt x="24" y="50"/>
                    <a:pt x="21" y="48"/>
                  </a:cubicBezTo>
                  <a:cubicBezTo>
                    <a:pt x="20" y="47"/>
                    <a:pt x="20" y="46"/>
                    <a:pt x="19" y="46"/>
                  </a:cubicBezTo>
                  <a:cubicBezTo>
                    <a:pt x="18" y="45"/>
                    <a:pt x="15" y="46"/>
                    <a:pt x="14" y="45"/>
                  </a:cubicBezTo>
                  <a:cubicBezTo>
                    <a:pt x="14" y="45"/>
                    <a:pt x="17" y="40"/>
                    <a:pt x="14" y="41"/>
                  </a:cubicBezTo>
                  <a:cubicBezTo>
                    <a:pt x="13" y="41"/>
                    <a:pt x="14" y="42"/>
                    <a:pt x="12" y="42"/>
                  </a:cubicBezTo>
                  <a:cubicBezTo>
                    <a:pt x="11" y="42"/>
                    <a:pt x="10" y="40"/>
                    <a:pt x="8" y="41"/>
                  </a:cubicBezTo>
                  <a:cubicBezTo>
                    <a:pt x="11" y="37"/>
                    <a:pt x="17" y="36"/>
                    <a:pt x="22" y="34"/>
                  </a:cubicBezTo>
                  <a:cubicBezTo>
                    <a:pt x="21" y="28"/>
                    <a:pt x="26" y="29"/>
                    <a:pt x="28" y="26"/>
                  </a:cubicBezTo>
                  <a:cubicBezTo>
                    <a:pt x="29" y="25"/>
                    <a:pt x="27" y="22"/>
                    <a:pt x="29" y="21"/>
                  </a:cubicBezTo>
                  <a:cubicBezTo>
                    <a:pt x="33" y="24"/>
                    <a:pt x="33" y="22"/>
                    <a:pt x="39" y="22"/>
                  </a:cubicBezTo>
                  <a:cubicBezTo>
                    <a:pt x="42" y="18"/>
                    <a:pt x="46" y="15"/>
                    <a:pt x="54" y="17"/>
                  </a:cubicBezTo>
                  <a:cubicBezTo>
                    <a:pt x="56" y="17"/>
                    <a:pt x="55" y="14"/>
                    <a:pt x="56" y="14"/>
                  </a:cubicBezTo>
                  <a:cubicBezTo>
                    <a:pt x="58" y="13"/>
                    <a:pt x="64" y="15"/>
                    <a:pt x="64" y="11"/>
                  </a:cubicBezTo>
                  <a:cubicBezTo>
                    <a:pt x="66" y="11"/>
                    <a:pt x="66" y="14"/>
                    <a:pt x="67" y="14"/>
                  </a:cubicBezTo>
                  <a:cubicBezTo>
                    <a:pt x="69" y="15"/>
                    <a:pt x="72" y="13"/>
                    <a:pt x="71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4" y="22"/>
                    <a:pt x="99" y="14"/>
                    <a:pt x="94" y="21"/>
                  </a:cubicBezTo>
                  <a:cubicBezTo>
                    <a:pt x="97" y="21"/>
                    <a:pt x="99" y="21"/>
                    <a:pt x="99" y="18"/>
                  </a:cubicBezTo>
                  <a:cubicBezTo>
                    <a:pt x="102" y="21"/>
                    <a:pt x="108" y="20"/>
                    <a:pt x="112" y="21"/>
                  </a:cubicBezTo>
                  <a:cubicBezTo>
                    <a:pt x="112" y="21"/>
                    <a:pt x="112" y="22"/>
                    <a:pt x="113" y="22"/>
                  </a:cubicBezTo>
                  <a:cubicBezTo>
                    <a:pt x="114" y="22"/>
                    <a:pt x="115" y="23"/>
                    <a:pt x="116" y="24"/>
                  </a:cubicBezTo>
                  <a:cubicBezTo>
                    <a:pt x="120" y="24"/>
                    <a:pt x="121" y="21"/>
                    <a:pt x="123" y="24"/>
                  </a:cubicBezTo>
                  <a:cubicBezTo>
                    <a:pt x="124" y="24"/>
                    <a:pt x="140" y="24"/>
                    <a:pt x="141" y="25"/>
                  </a:cubicBezTo>
                  <a:cubicBezTo>
                    <a:pt x="143" y="26"/>
                    <a:pt x="152" y="27"/>
                    <a:pt x="157" y="28"/>
                  </a:cubicBezTo>
                  <a:cubicBezTo>
                    <a:pt x="158" y="30"/>
                    <a:pt x="161" y="31"/>
                    <a:pt x="161" y="34"/>
                  </a:cubicBezTo>
                  <a:cubicBezTo>
                    <a:pt x="166" y="34"/>
                    <a:pt x="168" y="37"/>
                    <a:pt x="172" y="35"/>
                  </a:cubicBezTo>
                  <a:cubicBezTo>
                    <a:pt x="173" y="39"/>
                    <a:pt x="179" y="37"/>
                    <a:pt x="183" y="38"/>
                  </a:cubicBezTo>
                  <a:cubicBezTo>
                    <a:pt x="183" y="36"/>
                    <a:pt x="182" y="37"/>
                    <a:pt x="181" y="36"/>
                  </a:cubicBezTo>
                  <a:cubicBezTo>
                    <a:pt x="183" y="33"/>
                    <a:pt x="187" y="30"/>
                    <a:pt x="192" y="29"/>
                  </a:cubicBezTo>
                  <a:cubicBezTo>
                    <a:pt x="191" y="32"/>
                    <a:pt x="193" y="32"/>
                    <a:pt x="193" y="31"/>
                  </a:cubicBezTo>
                  <a:cubicBezTo>
                    <a:pt x="195" y="31"/>
                    <a:pt x="194" y="33"/>
                    <a:pt x="196" y="34"/>
                  </a:cubicBezTo>
                  <a:cubicBezTo>
                    <a:pt x="199" y="34"/>
                    <a:pt x="199" y="32"/>
                    <a:pt x="199" y="29"/>
                  </a:cubicBezTo>
                  <a:cubicBezTo>
                    <a:pt x="202" y="29"/>
                    <a:pt x="203" y="30"/>
                    <a:pt x="205" y="31"/>
                  </a:cubicBezTo>
                  <a:cubicBezTo>
                    <a:pt x="206" y="29"/>
                    <a:pt x="204" y="28"/>
                    <a:pt x="207" y="25"/>
                  </a:cubicBezTo>
                  <a:cubicBezTo>
                    <a:pt x="210" y="25"/>
                    <a:pt x="211" y="27"/>
                    <a:pt x="212" y="25"/>
                  </a:cubicBezTo>
                  <a:cubicBezTo>
                    <a:pt x="214" y="26"/>
                    <a:pt x="212" y="28"/>
                    <a:pt x="210" y="28"/>
                  </a:cubicBezTo>
                  <a:cubicBezTo>
                    <a:pt x="212" y="32"/>
                    <a:pt x="221" y="24"/>
                    <a:pt x="224" y="29"/>
                  </a:cubicBezTo>
                  <a:cubicBezTo>
                    <a:pt x="229" y="30"/>
                    <a:pt x="221" y="25"/>
                    <a:pt x="226" y="25"/>
                  </a:cubicBezTo>
                  <a:cubicBezTo>
                    <a:pt x="226" y="23"/>
                    <a:pt x="227" y="22"/>
                    <a:pt x="230" y="22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3" y="23"/>
                    <a:pt x="234" y="29"/>
                    <a:pt x="237" y="29"/>
                  </a:cubicBezTo>
                  <a:cubicBezTo>
                    <a:pt x="241" y="30"/>
                    <a:pt x="244" y="29"/>
                    <a:pt x="245" y="26"/>
                  </a:cubicBezTo>
                  <a:cubicBezTo>
                    <a:pt x="247" y="28"/>
                    <a:pt x="251" y="28"/>
                    <a:pt x="249" y="32"/>
                  </a:cubicBezTo>
                  <a:cubicBezTo>
                    <a:pt x="253" y="31"/>
                    <a:pt x="256" y="30"/>
                    <a:pt x="256" y="26"/>
                  </a:cubicBezTo>
                  <a:cubicBezTo>
                    <a:pt x="260" y="29"/>
                    <a:pt x="262" y="25"/>
                    <a:pt x="265" y="29"/>
                  </a:cubicBezTo>
                  <a:cubicBezTo>
                    <a:pt x="275" y="29"/>
                    <a:pt x="275" y="29"/>
                    <a:pt x="275" y="29"/>
                  </a:cubicBezTo>
                  <a:cubicBezTo>
                    <a:pt x="275" y="30"/>
                    <a:pt x="273" y="32"/>
                    <a:pt x="273" y="32"/>
                  </a:cubicBezTo>
                  <a:cubicBezTo>
                    <a:pt x="273" y="32"/>
                    <a:pt x="277" y="34"/>
                    <a:pt x="276" y="34"/>
                  </a:cubicBezTo>
                  <a:cubicBezTo>
                    <a:pt x="277" y="34"/>
                    <a:pt x="278" y="32"/>
                    <a:pt x="280" y="32"/>
                  </a:cubicBezTo>
                  <a:cubicBezTo>
                    <a:pt x="281" y="32"/>
                    <a:pt x="280" y="35"/>
                    <a:pt x="280" y="35"/>
                  </a:cubicBezTo>
                  <a:cubicBezTo>
                    <a:pt x="284" y="37"/>
                    <a:pt x="290" y="34"/>
                    <a:pt x="294" y="35"/>
                  </a:cubicBezTo>
                  <a:cubicBezTo>
                    <a:pt x="295" y="37"/>
                    <a:pt x="297" y="36"/>
                    <a:pt x="299" y="36"/>
                  </a:cubicBezTo>
                  <a:cubicBezTo>
                    <a:pt x="296" y="41"/>
                    <a:pt x="303" y="37"/>
                    <a:pt x="303" y="41"/>
                  </a:cubicBezTo>
                  <a:cubicBezTo>
                    <a:pt x="303" y="44"/>
                    <a:pt x="300" y="42"/>
                    <a:pt x="300" y="45"/>
                  </a:cubicBezTo>
                  <a:cubicBezTo>
                    <a:pt x="300" y="47"/>
                    <a:pt x="301" y="47"/>
                    <a:pt x="301" y="49"/>
                  </a:cubicBezTo>
                  <a:cubicBezTo>
                    <a:pt x="316" y="48"/>
                    <a:pt x="329" y="47"/>
                    <a:pt x="341" y="52"/>
                  </a:cubicBezTo>
                  <a:cubicBezTo>
                    <a:pt x="340" y="53"/>
                    <a:pt x="339" y="54"/>
                    <a:pt x="339" y="56"/>
                  </a:cubicBezTo>
                  <a:cubicBezTo>
                    <a:pt x="342" y="56"/>
                    <a:pt x="342" y="54"/>
                    <a:pt x="345" y="55"/>
                  </a:cubicBezTo>
                  <a:cubicBezTo>
                    <a:pt x="344" y="50"/>
                    <a:pt x="345" y="51"/>
                    <a:pt x="343" y="46"/>
                  </a:cubicBezTo>
                  <a:cubicBezTo>
                    <a:pt x="344" y="44"/>
                    <a:pt x="355" y="44"/>
                    <a:pt x="352" y="42"/>
                  </a:cubicBezTo>
                  <a:cubicBezTo>
                    <a:pt x="353" y="39"/>
                    <a:pt x="354" y="42"/>
                    <a:pt x="356" y="42"/>
                  </a:cubicBezTo>
                  <a:cubicBezTo>
                    <a:pt x="356" y="43"/>
                    <a:pt x="359" y="43"/>
                    <a:pt x="359" y="45"/>
                  </a:cubicBezTo>
                  <a:cubicBezTo>
                    <a:pt x="364" y="46"/>
                    <a:pt x="368" y="43"/>
                    <a:pt x="373" y="45"/>
                  </a:cubicBezTo>
                  <a:cubicBezTo>
                    <a:pt x="373" y="45"/>
                    <a:pt x="373" y="46"/>
                    <a:pt x="374" y="46"/>
                  </a:cubicBezTo>
                  <a:cubicBezTo>
                    <a:pt x="375" y="46"/>
                    <a:pt x="376" y="47"/>
                    <a:pt x="377" y="48"/>
                  </a:cubicBezTo>
                  <a:cubicBezTo>
                    <a:pt x="382" y="48"/>
                    <a:pt x="387" y="45"/>
                    <a:pt x="394" y="46"/>
                  </a:cubicBezTo>
                  <a:cubicBezTo>
                    <a:pt x="398" y="43"/>
                    <a:pt x="397" y="41"/>
                    <a:pt x="398" y="38"/>
                  </a:cubicBezTo>
                  <a:cubicBezTo>
                    <a:pt x="397" y="33"/>
                    <a:pt x="393" y="35"/>
                    <a:pt x="393" y="34"/>
                  </a:cubicBezTo>
                  <a:cubicBezTo>
                    <a:pt x="393" y="26"/>
                    <a:pt x="406" y="30"/>
                    <a:pt x="409" y="32"/>
                  </a:cubicBezTo>
                  <a:cubicBezTo>
                    <a:pt x="409" y="34"/>
                    <a:pt x="408" y="35"/>
                    <a:pt x="405" y="35"/>
                  </a:cubicBezTo>
                  <a:cubicBezTo>
                    <a:pt x="408" y="38"/>
                    <a:pt x="405" y="39"/>
                    <a:pt x="404" y="41"/>
                  </a:cubicBezTo>
                  <a:cubicBezTo>
                    <a:pt x="403" y="44"/>
                    <a:pt x="406" y="43"/>
                    <a:pt x="408" y="43"/>
                  </a:cubicBezTo>
                  <a:cubicBezTo>
                    <a:pt x="406" y="48"/>
                    <a:pt x="409" y="48"/>
                    <a:pt x="407" y="52"/>
                  </a:cubicBezTo>
                  <a:cubicBezTo>
                    <a:pt x="411" y="54"/>
                    <a:pt x="413" y="45"/>
                    <a:pt x="412" y="46"/>
                  </a:cubicBezTo>
                  <a:cubicBezTo>
                    <a:pt x="413" y="46"/>
                    <a:pt x="416" y="50"/>
                    <a:pt x="415" y="43"/>
                  </a:cubicBezTo>
                  <a:cubicBezTo>
                    <a:pt x="421" y="44"/>
                    <a:pt x="420" y="38"/>
                    <a:pt x="423" y="36"/>
                  </a:cubicBezTo>
                  <a:cubicBezTo>
                    <a:pt x="422" y="32"/>
                    <a:pt x="419" y="29"/>
                    <a:pt x="414" y="29"/>
                  </a:cubicBezTo>
                  <a:cubicBezTo>
                    <a:pt x="416" y="27"/>
                    <a:pt x="411" y="24"/>
                    <a:pt x="407" y="22"/>
                  </a:cubicBezTo>
                  <a:cubicBezTo>
                    <a:pt x="407" y="20"/>
                    <a:pt x="407" y="18"/>
                    <a:pt x="405" y="18"/>
                  </a:cubicBezTo>
                  <a:cubicBezTo>
                    <a:pt x="405" y="15"/>
                    <a:pt x="409" y="14"/>
                    <a:pt x="409" y="11"/>
                  </a:cubicBezTo>
                  <a:cubicBezTo>
                    <a:pt x="409" y="10"/>
                    <a:pt x="413" y="9"/>
                    <a:pt x="412" y="8"/>
                  </a:cubicBezTo>
                  <a:cubicBezTo>
                    <a:pt x="408" y="5"/>
                    <a:pt x="417" y="9"/>
                    <a:pt x="414" y="5"/>
                  </a:cubicBezTo>
                  <a:cubicBezTo>
                    <a:pt x="414" y="0"/>
                    <a:pt x="417" y="7"/>
                    <a:pt x="418" y="7"/>
                  </a:cubicBezTo>
                  <a:cubicBezTo>
                    <a:pt x="419" y="7"/>
                    <a:pt x="422" y="6"/>
                    <a:pt x="423" y="7"/>
                  </a:cubicBezTo>
                  <a:cubicBezTo>
                    <a:pt x="424" y="7"/>
                    <a:pt x="421" y="9"/>
                    <a:pt x="422" y="10"/>
                  </a:cubicBezTo>
                  <a:cubicBezTo>
                    <a:pt x="423" y="10"/>
                    <a:pt x="426" y="9"/>
                    <a:pt x="426" y="10"/>
                  </a:cubicBezTo>
                  <a:cubicBezTo>
                    <a:pt x="427" y="10"/>
                    <a:pt x="425" y="13"/>
                    <a:pt x="426" y="14"/>
                  </a:cubicBezTo>
                  <a:cubicBezTo>
                    <a:pt x="426" y="14"/>
                    <a:pt x="429" y="14"/>
                    <a:pt x="429" y="14"/>
                  </a:cubicBezTo>
                  <a:cubicBezTo>
                    <a:pt x="430" y="17"/>
                    <a:pt x="427" y="16"/>
                    <a:pt x="429" y="19"/>
                  </a:cubicBezTo>
                  <a:cubicBezTo>
                    <a:pt x="430" y="20"/>
                    <a:pt x="431" y="21"/>
                    <a:pt x="430" y="22"/>
                  </a:cubicBezTo>
                  <a:cubicBezTo>
                    <a:pt x="430" y="22"/>
                    <a:pt x="429" y="23"/>
                    <a:pt x="429" y="24"/>
                  </a:cubicBezTo>
                  <a:cubicBezTo>
                    <a:pt x="429" y="26"/>
                    <a:pt x="428" y="26"/>
                    <a:pt x="428" y="28"/>
                  </a:cubicBezTo>
                  <a:cubicBezTo>
                    <a:pt x="427" y="30"/>
                    <a:pt x="437" y="31"/>
                    <a:pt x="435" y="26"/>
                  </a:cubicBezTo>
                  <a:cubicBezTo>
                    <a:pt x="437" y="26"/>
                    <a:pt x="436" y="30"/>
                    <a:pt x="440" y="29"/>
                  </a:cubicBezTo>
                  <a:cubicBezTo>
                    <a:pt x="438" y="32"/>
                    <a:pt x="441" y="32"/>
                    <a:pt x="440" y="36"/>
                  </a:cubicBezTo>
                  <a:cubicBezTo>
                    <a:pt x="446" y="37"/>
                    <a:pt x="445" y="32"/>
                    <a:pt x="450" y="35"/>
                  </a:cubicBezTo>
                  <a:cubicBezTo>
                    <a:pt x="451" y="35"/>
                    <a:pt x="451" y="34"/>
                    <a:pt x="451" y="34"/>
                  </a:cubicBezTo>
                  <a:cubicBezTo>
                    <a:pt x="455" y="34"/>
                    <a:pt x="450" y="35"/>
                    <a:pt x="453" y="38"/>
                  </a:cubicBezTo>
                  <a:cubicBezTo>
                    <a:pt x="453" y="38"/>
                    <a:pt x="456" y="39"/>
                    <a:pt x="456" y="39"/>
                  </a:cubicBezTo>
                  <a:cubicBezTo>
                    <a:pt x="456" y="42"/>
                    <a:pt x="451" y="43"/>
                    <a:pt x="453" y="48"/>
                  </a:cubicBezTo>
                  <a:moveTo>
                    <a:pt x="286" y="63"/>
                  </a:moveTo>
                  <a:cubicBezTo>
                    <a:pt x="285" y="61"/>
                    <a:pt x="288" y="59"/>
                    <a:pt x="286" y="59"/>
                  </a:cubicBezTo>
                  <a:cubicBezTo>
                    <a:pt x="286" y="60"/>
                    <a:pt x="286" y="60"/>
                    <a:pt x="284" y="60"/>
                  </a:cubicBezTo>
                  <a:cubicBezTo>
                    <a:pt x="284" y="58"/>
                    <a:pt x="285" y="56"/>
                    <a:pt x="283" y="56"/>
                  </a:cubicBezTo>
                  <a:cubicBezTo>
                    <a:pt x="281" y="58"/>
                    <a:pt x="275" y="63"/>
                    <a:pt x="272" y="59"/>
                  </a:cubicBezTo>
                  <a:cubicBezTo>
                    <a:pt x="271" y="55"/>
                    <a:pt x="278" y="60"/>
                    <a:pt x="276" y="55"/>
                  </a:cubicBezTo>
                  <a:cubicBezTo>
                    <a:pt x="275" y="54"/>
                    <a:pt x="273" y="55"/>
                    <a:pt x="273" y="53"/>
                  </a:cubicBezTo>
                  <a:cubicBezTo>
                    <a:pt x="271" y="52"/>
                    <a:pt x="270" y="55"/>
                    <a:pt x="268" y="56"/>
                  </a:cubicBezTo>
                  <a:cubicBezTo>
                    <a:pt x="265" y="57"/>
                    <a:pt x="261" y="56"/>
                    <a:pt x="258" y="57"/>
                  </a:cubicBezTo>
                  <a:cubicBezTo>
                    <a:pt x="258" y="57"/>
                    <a:pt x="257" y="58"/>
                    <a:pt x="256" y="59"/>
                  </a:cubicBezTo>
                  <a:cubicBezTo>
                    <a:pt x="252" y="60"/>
                    <a:pt x="247" y="60"/>
                    <a:pt x="242" y="60"/>
                  </a:cubicBezTo>
                  <a:cubicBezTo>
                    <a:pt x="243" y="63"/>
                    <a:pt x="240" y="64"/>
                    <a:pt x="242" y="64"/>
                  </a:cubicBezTo>
                  <a:cubicBezTo>
                    <a:pt x="242" y="63"/>
                    <a:pt x="244" y="63"/>
                    <a:pt x="244" y="66"/>
                  </a:cubicBezTo>
                  <a:cubicBezTo>
                    <a:pt x="250" y="67"/>
                    <a:pt x="259" y="60"/>
                    <a:pt x="261" y="66"/>
                  </a:cubicBezTo>
                  <a:cubicBezTo>
                    <a:pt x="257" y="63"/>
                    <a:pt x="259" y="66"/>
                    <a:pt x="256" y="67"/>
                  </a:cubicBezTo>
                  <a:cubicBezTo>
                    <a:pt x="254" y="67"/>
                    <a:pt x="252" y="68"/>
                    <a:pt x="251" y="70"/>
                  </a:cubicBezTo>
                  <a:cubicBezTo>
                    <a:pt x="258" y="71"/>
                    <a:pt x="262" y="68"/>
                    <a:pt x="269" y="69"/>
                  </a:cubicBezTo>
                  <a:cubicBezTo>
                    <a:pt x="269" y="70"/>
                    <a:pt x="269" y="73"/>
                    <a:pt x="270" y="73"/>
                  </a:cubicBezTo>
                  <a:cubicBezTo>
                    <a:pt x="271" y="71"/>
                    <a:pt x="273" y="71"/>
                    <a:pt x="275" y="71"/>
                  </a:cubicBezTo>
                  <a:cubicBezTo>
                    <a:pt x="275" y="69"/>
                    <a:pt x="276" y="67"/>
                    <a:pt x="277" y="66"/>
                  </a:cubicBezTo>
                  <a:cubicBezTo>
                    <a:pt x="280" y="63"/>
                    <a:pt x="279" y="66"/>
                    <a:pt x="283" y="66"/>
                  </a:cubicBezTo>
                  <a:cubicBezTo>
                    <a:pt x="283" y="64"/>
                    <a:pt x="284" y="62"/>
                    <a:pt x="286" y="63"/>
                  </a:cubicBezTo>
                  <a:moveTo>
                    <a:pt x="296" y="111"/>
                  </a:moveTo>
                  <a:cubicBezTo>
                    <a:pt x="297" y="107"/>
                    <a:pt x="301" y="108"/>
                    <a:pt x="303" y="106"/>
                  </a:cubicBezTo>
                  <a:cubicBezTo>
                    <a:pt x="303" y="106"/>
                    <a:pt x="305" y="107"/>
                    <a:pt x="306" y="106"/>
                  </a:cubicBezTo>
                  <a:cubicBezTo>
                    <a:pt x="308" y="106"/>
                    <a:pt x="310" y="106"/>
                    <a:pt x="313" y="105"/>
                  </a:cubicBezTo>
                  <a:cubicBezTo>
                    <a:pt x="313" y="105"/>
                    <a:pt x="314" y="103"/>
                    <a:pt x="314" y="102"/>
                  </a:cubicBezTo>
                  <a:cubicBezTo>
                    <a:pt x="318" y="100"/>
                    <a:pt x="320" y="103"/>
                    <a:pt x="321" y="101"/>
                  </a:cubicBezTo>
                  <a:cubicBezTo>
                    <a:pt x="320" y="101"/>
                    <a:pt x="319" y="100"/>
                    <a:pt x="321" y="99"/>
                  </a:cubicBezTo>
                  <a:cubicBezTo>
                    <a:pt x="324" y="100"/>
                    <a:pt x="324" y="98"/>
                    <a:pt x="325" y="99"/>
                  </a:cubicBezTo>
                  <a:cubicBezTo>
                    <a:pt x="326" y="100"/>
                    <a:pt x="327" y="98"/>
                    <a:pt x="327" y="98"/>
                  </a:cubicBezTo>
                  <a:cubicBezTo>
                    <a:pt x="324" y="99"/>
                    <a:pt x="327" y="95"/>
                    <a:pt x="329" y="98"/>
                  </a:cubicBezTo>
                  <a:cubicBezTo>
                    <a:pt x="330" y="95"/>
                    <a:pt x="332" y="95"/>
                    <a:pt x="332" y="91"/>
                  </a:cubicBezTo>
                  <a:cubicBezTo>
                    <a:pt x="327" y="90"/>
                    <a:pt x="326" y="93"/>
                    <a:pt x="321" y="92"/>
                  </a:cubicBezTo>
                  <a:cubicBezTo>
                    <a:pt x="321" y="95"/>
                    <a:pt x="320" y="96"/>
                    <a:pt x="318" y="97"/>
                  </a:cubicBezTo>
                  <a:cubicBezTo>
                    <a:pt x="314" y="99"/>
                    <a:pt x="315" y="96"/>
                    <a:pt x="311" y="97"/>
                  </a:cubicBezTo>
                  <a:cubicBezTo>
                    <a:pt x="310" y="97"/>
                    <a:pt x="311" y="98"/>
                    <a:pt x="308" y="98"/>
                  </a:cubicBezTo>
                  <a:cubicBezTo>
                    <a:pt x="306" y="98"/>
                    <a:pt x="306" y="96"/>
                    <a:pt x="303" y="97"/>
                  </a:cubicBezTo>
                  <a:cubicBezTo>
                    <a:pt x="302" y="96"/>
                    <a:pt x="303" y="94"/>
                    <a:pt x="301" y="94"/>
                  </a:cubicBezTo>
                  <a:cubicBezTo>
                    <a:pt x="301" y="96"/>
                    <a:pt x="301" y="97"/>
                    <a:pt x="300" y="98"/>
                  </a:cubicBezTo>
                  <a:cubicBezTo>
                    <a:pt x="300" y="100"/>
                    <a:pt x="302" y="99"/>
                    <a:pt x="303" y="101"/>
                  </a:cubicBezTo>
                  <a:cubicBezTo>
                    <a:pt x="298" y="100"/>
                    <a:pt x="298" y="102"/>
                    <a:pt x="297" y="104"/>
                  </a:cubicBezTo>
                  <a:cubicBezTo>
                    <a:pt x="295" y="106"/>
                    <a:pt x="292" y="104"/>
                    <a:pt x="292" y="106"/>
                  </a:cubicBezTo>
                  <a:cubicBezTo>
                    <a:pt x="291" y="110"/>
                    <a:pt x="285" y="106"/>
                    <a:pt x="287" y="111"/>
                  </a:cubicBezTo>
                  <a:lnTo>
                    <a:pt x="296" y="111"/>
                  </a:lnTo>
                  <a:close/>
                  <a:moveTo>
                    <a:pt x="398" y="165"/>
                  </a:moveTo>
                  <a:cubicBezTo>
                    <a:pt x="397" y="166"/>
                    <a:pt x="397" y="167"/>
                    <a:pt x="397" y="167"/>
                  </a:cubicBezTo>
                  <a:cubicBezTo>
                    <a:pt x="396" y="167"/>
                    <a:pt x="393" y="168"/>
                    <a:pt x="393" y="168"/>
                  </a:cubicBezTo>
                  <a:cubicBezTo>
                    <a:pt x="391" y="170"/>
                    <a:pt x="394" y="174"/>
                    <a:pt x="391" y="174"/>
                  </a:cubicBezTo>
                  <a:cubicBezTo>
                    <a:pt x="391" y="172"/>
                    <a:pt x="391" y="170"/>
                    <a:pt x="390" y="170"/>
                  </a:cubicBezTo>
                  <a:cubicBezTo>
                    <a:pt x="390" y="175"/>
                    <a:pt x="390" y="175"/>
                    <a:pt x="390" y="175"/>
                  </a:cubicBezTo>
                  <a:cubicBezTo>
                    <a:pt x="397" y="175"/>
                    <a:pt x="397" y="175"/>
                    <a:pt x="397" y="175"/>
                  </a:cubicBezTo>
                  <a:cubicBezTo>
                    <a:pt x="396" y="177"/>
                    <a:pt x="399" y="179"/>
                    <a:pt x="400" y="181"/>
                  </a:cubicBezTo>
                  <a:cubicBezTo>
                    <a:pt x="401" y="185"/>
                    <a:pt x="402" y="184"/>
                    <a:pt x="404" y="186"/>
                  </a:cubicBezTo>
                  <a:cubicBezTo>
                    <a:pt x="402" y="187"/>
                    <a:pt x="400" y="187"/>
                    <a:pt x="401" y="189"/>
                  </a:cubicBezTo>
                  <a:cubicBezTo>
                    <a:pt x="401" y="191"/>
                    <a:pt x="403" y="191"/>
                    <a:pt x="402" y="193"/>
                  </a:cubicBezTo>
                  <a:cubicBezTo>
                    <a:pt x="408" y="193"/>
                    <a:pt x="408" y="193"/>
                    <a:pt x="408" y="193"/>
                  </a:cubicBezTo>
                  <a:cubicBezTo>
                    <a:pt x="410" y="192"/>
                    <a:pt x="410" y="188"/>
                    <a:pt x="409" y="185"/>
                  </a:cubicBezTo>
                  <a:cubicBezTo>
                    <a:pt x="408" y="184"/>
                    <a:pt x="406" y="184"/>
                    <a:pt x="405" y="182"/>
                  </a:cubicBezTo>
                  <a:cubicBezTo>
                    <a:pt x="408" y="175"/>
                    <a:pt x="405" y="179"/>
                    <a:pt x="404" y="177"/>
                  </a:cubicBezTo>
                  <a:cubicBezTo>
                    <a:pt x="402" y="174"/>
                    <a:pt x="402" y="169"/>
                    <a:pt x="401" y="165"/>
                  </a:cubicBezTo>
                  <a:cubicBezTo>
                    <a:pt x="400" y="166"/>
                    <a:pt x="399" y="165"/>
                    <a:pt x="398" y="165"/>
                  </a:cubicBezTo>
                  <a:moveTo>
                    <a:pt x="453" y="209"/>
                  </a:moveTo>
                  <a:cubicBezTo>
                    <a:pt x="448" y="207"/>
                    <a:pt x="449" y="211"/>
                    <a:pt x="447" y="212"/>
                  </a:cubicBezTo>
                  <a:cubicBezTo>
                    <a:pt x="447" y="211"/>
                    <a:pt x="446" y="210"/>
                    <a:pt x="444" y="210"/>
                  </a:cubicBezTo>
                  <a:cubicBezTo>
                    <a:pt x="445" y="215"/>
                    <a:pt x="439" y="213"/>
                    <a:pt x="437" y="214"/>
                  </a:cubicBezTo>
                  <a:cubicBezTo>
                    <a:pt x="436" y="215"/>
                    <a:pt x="437" y="216"/>
                    <a:pt x="436" y="217"/>
                  </a:cubicBezTo>
                  <a:cubicBezTo>
                    <a:pt x="435" y="218"/>
                    <a:pt x="433" y="217"/>
                    <a:pt x="433" y="219"/>
                  </a:cubicBezTo>
                  <a:cubicBezTo>
                    <a:pt x="436" y="219"/>
                    <a:pt x="433" y="220"/>
                    <a:pt x="433" y="223"/>
                  </a:cubicBezTo>
                  <a:cubicBezTo>
                    <a:pt x="436" y="225"/>
                    <a:pt x="437" y="221"/>
                    <a:pt x="439" y="220"/>
                  </a:cubicBezTo>
                  <a:cubicBezTo>
                    <a:pt x="441" y="219"/>
                    <a:pt x="444" y="220"/>
                    <a:pt x="447" y="220"/>
                  </a:cubicBezTo>
                  <a:cubicBezTo>
                    <a:pt x="449" y="220"/>
                    <a:pt x="449" y="219"/>
                    <a:pt x="451" y="219"/>
                  </a:cubicBezTo>
                  <a:cubicBezTo>
                    <a:pt x="455" y="218"/>
                    <a:pt x="459" y="220"/>
                    <a:pt x="460" y="221"/>
                  </a:cubicBezTo>
                  <a:cubicBezTo>
                    <a:pt x="459" y="222"/>
                    <a:pt x="457" y="222"/>
                    <a:pt x="457" y="223"/>
                  </a:cubicBezTo>
                  <a:cubicBezTo>
                    <a:pt x="458" y="222"/>
                    <a:pt x="458" y="224"/>
                    <a:pt x="458" y="224"/>
                  </a:cubicBezTo>
                  <a:cubicBezTo>
                    <a:pt x="459" y="224"/>
                    <a:pt x="460" y="223"/>
                    <a:pt x="460" y="223"/>
                  </a:cubicBezTo>
                  <a:cubicBezTo>
                    <a:pt x="465" y="223"/>
                    <a:pt x="463" y="224"/>
                    <a:pt x="467" y="221"/>
                  </a:cubicBezTo>
                  <a:cubicBezTo>
                    <a:pt x="471" y="219"/>
                    <a:pt x="474" y="223"/>
                    <a:pt x="477" y="220"/>
                  </a:cubicBezTo>
                  <a:cubicBezTo>
                    <a:pt x="473" y="219"/>
                    <a:pt x="477" y="214"/>
                    <a:pt x="474" y="217"/>
                  </a:cubicBezTo>
                  <a:cubicBezTo>
                    <a:pt x="471" y="220"/>
                    <a:pt x="471" y="212"/>
                    <a:pt x="471" y="212"/>
                  </a:cubicBezTo>
                  <a:cubicBezTo>
                    <a:pt x="471" y="211"/>
                    <a:pt x="467" y="212"/>
                    <a:pt x="468" y="209"/>
                  </a:cubicBezTo>
                  <a:cubicBezTo>
                    <a:pt x="461" y="209"/>
                    <a:pt x="461" y="209"/>
                    <a:pt x="461" y="209"/>
                  </a:cubicBezTo>
                  <a:cubicBezTo>
                    <a:pt x="462" y="207"/>
                    <a:pt x="463" y="206"/>
                    <a:pt x="461" y="205"/>
                  </a:cubicBezTo>
                  <a:cubicBezTo>
                    <a:pt x="457" y="206"/>
                    <a:pt x="458" y="205"/>
                    <a:pt x="453" y="205"/>
                  </a:cubicBezTo>
                  <a:cubicBezTo>
                    <a:pt x="452" y="207"/>
                    <a:pt x="451" y="207"/>
                    <a:pt x="453" y="209"/>
                  </a:cubicBezTo>
                  <a:moveTo>
                    <a:pt x="491" y="244"/>
                  </a:moveTo>
                  <a:cubicBezTo>
                    <a:pt x="490" y="244"/>
                    <a:pt x="489" y="244"/>
                    <a:pt x="489" y="243"/>
                  </a:cubicBezTo>
                  <a:cubicBezTo>
                    <a:pt x="495" y="244"/>
                    <a:pt x="489" y="233"/>
                    <a:pt x="495" y="234"/>
                  </a:cubicBezTo>
                  <a:cubicBezTo>
                    <a:pt x="498" y="237"/>
                    <a:pt x="499" y="233"/>
                    <a:pt x="503" y="234"/>
                  </a:cubicBezTo>
                  <a:cubicBezTo>
                    <a:pt x="501" y="226"/>
                    <a:pt x="491" y="224"/>
                    <a:pt x="482" y="226"/>
                  </a:cubicBezTo>
                  <a:cubicBezTo>
                    <a:pt x="481" y="225"/>
                    <a:pt x="481" y="225"/>
                    <a:pt x="481" y="223"/>
                  </a:cubicBezTo>
                  <a:cubicBezTo>
                    <a:pt x="478" y="222"/>
                    <a:pt x="477" y="226"/>
                    <a:pt x="474" y="226"/>
                  </a:cubicBezTo>
                  <a:cubicBezTo>
                    <a:pt x="472" y="226"/>
                    <a:pt x="472" y="224"/>
                    <a:pt x="470" y="224"/>
                  </a:cubicBezTo>
                  <a:cubicBezTo>
                    <a:pt x="468" y="225"/>
                    <a:pt x="467" y="226"/>
                    <a:pt x="465" y="227"/>
                  </a:cubicBezTo>
                  <a:cubicBezTo>
                    <a:pt x="463" y="228"/>
                    <a:pt x="462" y="228"/>
                    <a:pt x="460" y="228"/>
                  </a:cubicBezTo>
                  <a:cubicBezTo>
                    <a:pt x="460" y="231"/>
                    <a:pt x="459" y="232"/>
                    <a:pt x="457" y="233"/>
                  </a:cubicBezTo>
                  <a:cubicBezTo>
                    <a:pt x="457" y="244"/>
                    <a:pt x="455" y="245"/>
                    <a:pt x="456" y="257"/>
                  </a:cubicBezTo>
                  <a:cubicBezTo>
                    <a:pt x="461" y="259"/>
                    <a:pt x="458" y="253"/>
                    <a:pt x="463" y="254"/>
                  </a:cubicBezTo>
                  <a:cubicBezTo>
                    <a:pt x="462" y="251"/>
                    <a:pt x="463" y="249"/>
                    <a:pt x="464" y="248"/>
                  </a:cubicBezTo>
                  <a:cubicBezTo>
                    <a:pt x="466" y="245"/>
                    <a:pt x="464" y="241"/>
                    <a:pt x="465" y="237"/>
                  </a:cubicBezTo>
                  <a:cubicBezTo>
                    <a:pt x="466" y="237"/>
                    <a:pt x="468" y="235"/>
                    <a:pt x="468" y="234"/>
                  </a:cubicBezTo>
                  <a:cubicBezTo>
                    <a:pt x="469" y="233"/>
                    <a:pt x="468" y="230"/>
                    <a:pt x="470" y="230"/>
                  </a:cubicBezTo>
                  <a:cubicBezTo>
                    <a:pt x="472" y="230"/>
                    <a:pt x="474" y="230"/>
                    <a:pt x="475" y="228"/>
                  </a:cubicBezTo>
                  <a:cubicBezTo>
                    <a:pt x="473" y="233"/>
                    <a:pt x="480" y="229"/>
                    <a:pt x="479" y="233"/>
                  </a:cubicBezTo>
                  <a:cubicBezTo>
                    <a:pt x="480" y="237"/>
                    <a:pt x="480" y="235"/>
                    <a:pt x="479" y="240"/>
                  </a:cubicBezTo>
                  <a:cubicBezTo>
                    <a:pt x="481" y="240"/>
                    <a:pt x="482" y="240"/>
                    <a:pt x="482" y="241"/>
                  </a:cubicBezTo>
                  <a:cubicBezTo>
                    <a:pt x="481" y="241"/>
                    <a:pt x="480" y="241"/>
                    <a:pt x="479" y="243"/>
                  </a:cubicBezTo>
                  <a:cubicBezTo>
                    <a:pt x="484" y="241"/>
                    <a:pt x="489" y="247"/>
                    <a:pt x="491" y="244"/>
                  </a:cubicBezTo>
                  <a:moveTo>
                    <a:pt x="516" y="238"/>
                  </a:moveTo>
                  <a:cubicBezTo>
                    <a:pt x="516" y="238"/>
                    <a:pt x="516" y="241"/>
                    <a:pt x="516" y="241"/>
                  </a:cubicBezTo>
                  <a:cubicBezTo>
                    <a:pt x="514" y="243"/>
                    <a:pt x="507" y="237"/>
                    <a:pt x="505" y="240"/>
                  </a:cubicBezTo>
                  <a:cubicBezTo>
                    <a:pt x="505" y="242"/>
                    <a:pt x="503" y="243"/>
                    <a:pt x="502" y="244"/>
                  </a:cubicBezTo>
                  <a:cubicBezTo>
                    <a:pt x="505" y="248"/>
                    <a:pt x="506" y="245"/>
                    <a:pt x="510" y="245"/>
                  </a:cubicBezTo>
                  <a:cubicBezTo>
                    <a:pt x="513" y="245"/>
                    <a:pt x="518" y="247"/>
                    <a:pt x="520" y="244"/>
                  </a:cubicBezTo>
                  <a:cubicBezTo>
                    <a:pt x="519" y="244"/>
                    <a:pt x="519" y="243"/>
                    <a:pt x="520" y="243"/>
                  </a:cubicBezTo>
                  <a:cubicBezTo>
                    <a:pt x="521" y="242"/>
                    <a:pt x="523" y="242"/>
                    <a:pt x="523" y="241"/>
                  </a:cubicBezTo>
                  <a:cubicBezTo>
                    <a:pt x="519" y="241"/>
                    <a:pt x="518" y="238"/>
                    <a:pt x="516" y="238"/>
                  </a:cubicBezTo>
                  <a:moveTo>
                    <a:pt x="496" y="250"/>
                  </a:moveTo>
                  <a:cubicBezTo>
                    <a:pt x="496" y="249"/>
                    <a:pt x="495" y="247"/>
                    <a:pt x="493" y="248"/>
                  </a:cubicBezTo>
                  <a:cubicBezTo>
                    <a:pt x="493" y="248"/>
                    <a:pt x="494" y="251"/>
                    <a:pt x="493" y="251"/>
                  </a:cubicBezTo>
                  <a:cubicBezTo>
                    <a:pt x="486" y="251"/>
                    <a:pt x="486" y="251"/>
                    <a:pt x="486" y="251"/>
                  </a:cubicBezTo>
                  <a:cubicBezTo>
                    <a:pt x="489" y="256"/>
                    <a:pt x="482" y="252"/>
                    <a:pt x="482" y="255"/>
                  </a:cubicBezTo>
                  <a:cubicBezTo>
                    <a:pt x="486" y="255"/>
                    <a:pt x="486" y="255"/>
                    <a:pt x="486" y="255"/>
                  </a:cubicBezTo>
                  <a:cubicBezTo>
                    <a:pt x="487" y="257"/>
                    <a:pt x="485" y="257"/>
                    <a:pt x="485" y="258"/>
                  </a:cubicBezTo>
                  <a:cubicBezTo>
                    <a:pt x="489" y="259"/>
                    <a:pt x="488" y="255"/>
                    <a:pt x="491" y="255"/>
                  </a:cubicBezTo>
                  <a:cubicBezTo>
                    <a:pt x="492" y="256"/>
                    <a:pt x="494" y="257"/>
                    <a:pt x="498" y="257"/>
                  </a:cubicBezTo>
                  <a:cubicBezTo>
                    <a:pt x="497" y="251"/>
                    <a:pt x="507" y="256"/>
                    <a:pt x="505" y="248"/>
                  </a:cubicBezTo>
                  <a:cubicBezTo>
                    <a:pt x="500" y="247"/>
                    <a:pt x="498" y="250"/>
                    <a:pt x="496" y="25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26" name="Freeform 96"/>
            <p:cNvSpPr>
              <a:spLocks noChangeArrowheads="1"/>
            </p:cNvSpPr>
            <p:nvPr/>
          </p:nvSpPr>
          <p:spPr bwMode="auto">
            <a:xfrm>
              <a:off x="3454400" y="1016000"/>
              <a:ext cx="173038" cy="258763"/>
            </a:xfrm>
            <a:custGeom>
              <a:avLst/>
              <a:gdLst>
                <a:gd name="T0" fmla="*/ 13 w 46"/>
                <a:gd name="T1" fmla="*/ 7 h 69"/>
                <a:gd name="T2" fmla="*/ 23 w 46"/>
                <a:gd name="T3" fmla="*/ 6 h 69"/>
                <a:gd name="T4" fmla="*/ 24 w 46"/>
                <a:gd name="T5" fmla="*/ 14 h 69"/>
                <a:gd name="T6" fmla="*/ 17 w 46"/>
                <a:gd name="T7" fmla="*/ 19 h 69"/>
                <a:gd name="T8" fmla="*/ 26 w 46"/>
                <a:gd name="T9" fmla="*/ 23 h 69"/>
                <a:gd name="T10" fmla="*/ 30 w 46"/>
                <a:gd name="T11" fmla="*/ 33 h 69"/>
                <a:gd name="T12" fmla="*/ 33 w 46"/>
                <a:gd name="T13" fmla="*/ 35 h 69"/>
                <a:gd name="T14" fmla="*/ 38 w 46"/>
                <a:gd name="T15" fmla="*/ 38 h 69"/>
                <a:gd name="T16" fmla="*/ 35 w 46"/>
                <a:gd name="T17" fmla="*/ 44 h 69"/>
                <a:gd name="T18" fmla="*/ 44 w 46"/>
                <a:gd name="T19" fmla="*/ 45 h 69"/>
                <a:gd name="T20" fmla="*/ 44 w 46"/>
                <a:gd name="T21" fmla="*/ 54 h 69"/>
                <a:gd name="T22" fmla="*/ 41 w 46"/>
                <a:gd name="T23" fmla="*/ 54 h 69"/>
                <a:gd name="T24" fmla="*/ 44 w 46"/>
                <a:gd name="T25" fmla="*/ 55 h 69"/>
                <a:gd name="T26" fmla="*/ 41 w 46"/>
                <a:gd name="T27" fmla="*/ 59 h 69"/>
                <a:gd name="T28" fmla="*/ 37 w 46"/>
                <a:gd name="T29" fmla="*/ 62 h 69"/>
                <a:gd name="T30" fmla="*/ 23 w 46"/>
                <a:gd name="T31" fmla="*/ 61 h 69"/>
                <a:gd name="T32" fmla="*/ 17 w 46"/>
                <a:gd name="T33" fmla="*/ 62 h 69"/>
                <a:gd name="T34" fmla="*/ 7 w 46"/>
                <a:gd name="T35" fmla="*/ 62 h 69"/>
                <a:gd name="T36" fmla="*/ 10 w 46"/>
                <a:gd name="T37" fmla="*/ 61 h 69"/>
                <a:gd name="T38" fmla="*/ 12 w 46"/>
                <a:gd name="T39" fmla="*/ 62 h 69"/>
                <a:gd name="T40" fmla="*/ 13 w 46"/>
                <a:gd name="T41" fmla="*/ 59 h 69"/>
                <a:gd name="T42" fmla="*/ 21 w 46"/>
                <a:gd name="T43" fmla="*/ 58 h 69"/>
                <a:gd name="T44" fmla="*/ 10 w 46"/>
                <a:gd name="T45" fmla="*/ 54 h 69"/>
                <a:gd name="T46" fmla="*/ 10 w 46"/>
                <a:gd name="T47" fmla="*/ 45 h 69"/>
                <a:gd name="T48" fmla="*/ 13 w 46"/>
                <a:gd name="T49" fmla="*/ 44 h 69"/>
                <a:gd name="T50" fmla="*/ 19 w 46"/>
                <a:gd name="T51" fmla="*/ 44 h 69"/>
                <a:gd name="T52" fmla="*/ 20 w 46"/>
                <a:gd name="T53" fmla="*/ 35 h 69"/>
                <a:gd name="T54" fmla="*/ 16 w 46"/>
                <a:gd name="T55" fmla="*/ 30 h 69"/>
                <a:gd name="T56" fmla="*/ 10 w 46"/>
                <a:gd name="T57" fmla="*/ 31 h 69"/>
                <a:gd name="T58" fmla="*/ 10 w 46"/>
                <a:gd name="T59" fmla="*/ 24 h 69"/>
                <a:gd name="T60" fmla="*/ 5 w 46"/>
                <a:gd name="T61" fmla="*/ 21 h 69"/>
                <a:gd name="T62" fmla="*/ 0 w 46"/>
                <a:gd name="T63" fmla="*/ 7 h 69"/>
                <a:gd name="T64" fmla="*/ 7 w 46"/>
                <a:gd name="T65" fmla="*/ 0 h 69"/>
                <a:gd name="T66" fmla="*/ 20 w 46"/>
                <a:gd name="T67" fmla="*/ 0 h 69"/>
                <a:gd name="T68" fmla="*/ 13 w 46"/>
                <a:gd name="T69" fmla="*/ 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6" h="69">
                  <a:moveTo>
                    <a:pt x="13" y="7"/>
                  </a:moveTo>
                  <a:cubicBezTo>
                    <a:pt x="14" y="10"/>
                    <a:pt x="20" y="6"/>
                    <a:pt x="23" y="6"/>
                  </a:cubicBezTo>
                  <a:cubicBezTo>
                    <a:pt x="24" y="8"/>
                    <a:pt x="24" y="11"/>
                    <a:pt x="24" y="14"/>
                  </a:cubicBezTo>
                  <a:cubicBezTo>
                    <a:pt x="21" y="15"/>
                    <a:pt x="18" y="16"/>
                    <a:pt x="17" y="19"/>
                  </a:cubicBezTo>
                  <a:cubicBezTo>
                    <a:pt x="18" y="21"/>
                    <a:pt x="21" y="23"/>
                    <a:pt x="26" y="23"/>
                  </a:cubicBezTo>
                  <a:cubicBezTo>
                    <a:pt x="25" y="28"/>
                    <a:pt x="31" y="26"/>
                    <a:pt x="30" y="33"/>
                  </a:cubicBezTo>
                  <a:cubicBezTo>
                    <a:pt x="30" y="34"/>
                    <a:pt x="33" y="34"/>
                    <a:pt x="33" y="35"/>
                  </a:cubicBezTo>
                  <a:cubicBezTo>
                    <a:pt x="33" y="38"/>
                    <a:pt x="37" y="36"/>
                    <a:pt x="38" y="38"/>
                  </a:cubicBezTo>
                  <a:cubicBezTo>
                    <a:pt x="38" y="40"/>
                    <a:pt x="36" y="42"/>
                    <a:pt x="35" y="44"/>
                  </a:cubicBezTo>
                  <a:cubicBezTo>
                    <a:pt x="39" y="44"/>
                    <a:pt x="42" y="44"/>
                    <a:pt x="44" y="45"/>
                  </a:cubicBezTo>
                  <a:cubicBezTo>
                    <a:pt x="42" y="47"/>
                    <a:pt x="46" y="51"/>
                    <a:pt x="44" y="54"/>
                  </a:cubicBezTo>
                  <a:cubicBezTo>
                    <a:pt x="44" y="54"/>
                    <a:pt x="41" y="53"/>
                    <a:pt x="41" y="54"/>
                  </a:cubicBezTo>
                  <a:cubicBezTo>
                    <a:pt x="41" y="55"/>
                    <a:pt x="43" y="55"/>
                    <a:pt x="44" y="55"/>
                  </a:cubicBezTo>
                  <a:cubicBezTo>
                    <a:pt x="43" y="56"/>
                    <a:pt x="41" y="56"/>
                    <a:pt x="41" y="59"/>
                  </a:cubicBezTo>
                  <a:cubicBezTo>
                    <a:pt x="39" y="60"/>
                    <a:pt x="39" y="62"/>
                    <a:pt x="37" y="62"/>
                  </a:cubicBezTo>
                  <a:cubicBezTo>
                    <a:pt x="32" y="62"/>
                    <a:pt x="29" y="60"/>
                    <a:pt x="23" y="61"/>
                  </a:cubicBezTo>
                  <a:cubicBezTo>
                    <a:pt x="20" y="63"/>
                    <a:pt x="22" y="63"/>
                    <a:pt x="17" y="62"/>
                  </a:cubicBezTo>
                  <a:cubicBezTo>
                    <a:pt x="16" y="65"/>
                    <a:pt x="7" y="69"/>
                    <a:pt x="7" y="62"/>
                  </a:cubicBezTo>
                  <a:cubicBezTo>
                    <a:pt x="9" y="63"/>
                    <a:pt x="10" y="61"/>
                    <a:pt x="10" y="61"/>
                  </a:cubicBezTo>
                  <a:cubicBezTo>
                    <a:pt x="11" y="61"/>
                    <a:pt x="12" y="62"/>
                    <a:pt x="12" y="62"/>
                  </a:cubicBezTo>
                  <a:cubicBezTo>
                    <a:pt x="13" y="61"/>
                    <a:pt x="12" y="60"/>
                    <a:pt x="13" y="59"/>
                  </a:cubicBezTo>
                  <a:cubicBezTo>
                    <a:pt x="15" y="58"/>
                    <a:pt x="18" y="59"/>
                    <a:pt x="21" y="58"/>
                  </a:cubicBezTo>
                  <a:cubicBezTo>
                    <a:pt x="20" y="51"/>
                    <a:pt x="14" y="56"/>
                    <a:pt x="10" y="5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3" y="46"/>
                    <a:pt x="15" y="44"/>
                    <a:pt x="13" y="44"/>
                  </a:cubicBezTo>
                  <a:cubicBezTo>
                    <a:pt x="14" y="40"/>
                    <a:pt x="16" y="45"/>
                    <a:pt x="19" y="44"/>
                  </a:cubicBezTo>
                  <a:cubicBezTo>
                    <a:pt x="21" y="44"/>
                    <a:pt x="16" y="38"/>
                    <a:pt x="20" y="35"/>
                  </a:cubicBezTo>
                  <a:cubicBezTo>
                    <a:pt x="19" y="33"/>
                    <a:pt x="15" y="34"/>
                    <a:pt x="16" y="30"/>
                  </a:cubicBezTo>
                  <a:cubicBezTo>
                    <a:pt x="15" y="31"/>
                    <a:pt x="13" y="31"/>
                    <a:pt x="10" y="3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2"/>
                    <a:pt x="5" y="23"/>
                    <a:pt x="5" y="21"/>
                  </a:cubicBezTo>
                  <a:cubicBezTo>
                    <a:pt x="7" y="16"/>
                    <a:pt x="6" y="8"/>
                    <a:pt x="0" y="7"/>
                  </a:cubicBezTo>
                  <a:cubicBezTo>
                    <a:pt x="2" y="5"/>
                    <a:pt x="6" y="4"/>
                    <a:pt x="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2"/>
                    <a:pt x="15" y="5"/>
                    <a:pt x="13" y="7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27" name="Freeform 97"/>
            <p:cNvSpPr>
              <a:spLocks noChangeArrowheads="1"/>
            </p:cNvSpPr>
            <p:nvPr/>
          </p:nvSpPr>
          <p:spPr bwMode="auto">
            <a:xfrm>
              <a:off x="274638" y="1031875"/>
              <a:ext cx="44450" cy="33338"/>
            </a:xfrm>
            <a:custGeom>
              <a:avLst/>
              <a:gdLst>
                <a:gd name="T0" fmla="*/ 11 w 12"/>
                <a:gd name="T1" fmla="*/ 1 h 9"/>
                <a:gd name="T2" fmla="*/ 12 w 12"/>
                <a:gd name="T3" fmla="*/ 6 h 9"/>
                <a:gd name="T4" fmla="*/ 5 w 12"/>
                <a:gd name="T5" fmla="*/ 9 h 9"/>
                <a:gd name="T6" fmla="*/ 5 w 12"/>
                <a:gd name="T7" fmla="*/ 6 h 9"/>
                <a:gd name="T8" fmla="*/ 2 w 12"/>
                <a:gd name="T9" fmla="*/ 8 h 9"/>
                <a:gd name="T10" fmla="*/ 4 w 12"/>
                <a:gd name="T11" fmla="*/ 6 h 9"/>
                <a:gd name="T12" fmla="*/ 11 w 12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9">
                  <a:moveTo>
                    <a:pt x="11" y="1"/>
                  </a:moveTo>
                  <a:cubicBezTo>
                    <a:pt x="9" y="2"/>
                    <a:pt x="10" y="5"/>
                    <a:pt x="12" y="6"/>
                  </a:cubicBezTo>
                  <a:cubicBezTo>
                    <a:pt x="11" y="8"/>
                    <a:pt x="8" y="8"/>
                    <a:pt x="5" y="9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8"/>
                    <a:pt x="2" y="8"/>
                  </a:cubicBezTo>
                  <a:cubicBezTo>
                    <a:pt x="0" y="6"/>
                    <a:pt x="3" y="7"/>
                    <a:pt x="4" y="6"/>
                  </a:cubicBezTo>
                  <a:cubicBezTo>
                    <a:pt x="5" y="5"/>
                    <a:pt x="8" y="0"/>
                    <a:pt x="11" y="1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28" name="Freeform 98"/>
            <p:cNvSpPr>
              <a:spLocks noChangeArrowheads="1"/>
            </p:cNvSpPr>
            <p:nvPr/>
          </p:nvSpPr>
          <p:spPr bwMode="auto">
            <a:xfrm>
              <a:off x="6589713" y="1450975"/>
              <a:ext cx="26988" cy="30163"/>
            </a:xfrm>
            <a:custGeom>
              <a:avLst/>
              <a:gdLst>
                <a:gd name="T0" fmla="*/ 2 w 7"/>
                <a:gd name="T1" fmla="*/ 2 h 8"/>
                <a:gd name="T2" fmla="*/ 7 w 7"/>
                <a:gd name="T3" fmla="*/ 1 h 8"/>
                <a:gd name="T4" fmla="*/ 0 w 7"/>
                <a:gd name="T5" fmla="*/ 8 h 8"/>
                <a:gd name="T6" fmla="*/ 2 w 7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2" y="2"/>
                  </a:moveTo>
                  <a:cubicBezTo>
                    <a:pt x="3" y="0"/>
                    <a:pt x="4" y="3"/>
                    <a:pt x="7" y="1"/>
                  </a:cubicBezTo>
                  <a:cubicBezTo>
                    <a:pt x="6" y="4"/>
                    <a:pt x="6" y="8"/>
                    <a:pt x="0" y="8"/>
                  </a:cubicBezTo>
                  <a:cubicBezTo>
                    <a:pt x="0" y="6"/>
                    <a:pt x="6" y="4"/>
                    <a:pt x="2" y="2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29" name="Freeform 99"/>
            <p:cNvSpPr>
              <a:spLocks noChangeArrowheads="1"/>
            </p:cNvSpPr>
            <p:nvPr/>
          </p:nvSpPr>
          <p:spPr bwMode="auto">
            <a:xfrm>
              <a:off x="5926138" y="2279651"/>
              <a:ext cx="214313" cy="247650"/>
            </a:xfrm>
            <a:custGeom>
              <a:avLst/>
              <a:gdLst>
                <a:gd name="T0" fmla="*/ 46 w 57"/>
                <a:gd name="T1" fmla="*/ 4 h 66"/>
                <a:gd name="T2" fmla="*/ 51 w 57"/>
                <a:gd name="T3" fmla="*/ 7 h 66"/>
                <a:gd name="T4" fmla="*/ 57 w 57"/>
                <a:gd name="T5" fmla="*/ 11 h 66"/>
                <a:gd name="T6" fmla="*/ 51 w 57"/>
                <a:gd name="T7" fmla="*/ 18 h 66"/>
                <a:gd name="T8" fmla="*/ 50 w 57"/>
                <a:gd name="T9" fmla="*/ 27 h 66"/>
                <a:gd name="T10" fmla="*/ 53 w 57"/>
                <a:gd name="T11" fmla="*/ 29 h 66"/>
                <a:gd name="T12" fmla="*/ 53 w 57"/>
                <a:gd name="T13" fmla="*/ 34 h 66"/>
                <a:gd name="T14" fmla="*/ 55 w 57"/>
                <a:gd name="T15" fmla="*/ 36 h 66"/>
                <a:gd name="T16" fmla="*/ 48 w 57"/>
                <a:gd name="T17" fmla="*/ 41 h 66"/>
                <a:gd name="T18" fmla="*/ 47 w 57"/>
                <a:gd name="T19" fmla="*/ 48 h 66"/>
                <a:gd name="T20" fmla="*/ 47 w 57"/>
                <a:gd name="T21" fmla="*/ 50 h 66"/>
                <a:gd name="T22" fmla="*/ 44 w 57"/>
                <a:gd name="T23" fmla="*/ 50 h 66"/>
                <a:gd name="T24" fmla="*/ 40 w 57"/>
                <a:gd name="T25" fmla="*/ 56 h 66"/>
                <a:gd name="T26" fmla="*/ 40 w 57"/>
                <a:gd name="T27" fmla="*/ 65 h 66"/>
                <a:gd name="T28" fmla="*/ 26 w 57"/>
                <a:gd name="T29" fmla="*/ 60 h 66"/>
                <a:gd name="T30" fmla="*/ 25 w 57"/>
                <a:gd name="T31" fmla="*/ 63 h 66"/>
                <a:gd name="T32" fmla="*/ 20 w 57"/>
                <a:gd name="T33" fmla="*/ 60 h 66"/>
                <a:gd name="T34" fmla="*/ 13 w 57"/>
                <a:gd name="T35" fmla="*/ 60 h 66"/>
                <a:gd name="T36" fmla="*/ 9 w 57"/>
                <a:gd name="T37" fmla="*/ 59 h 66"/>
                <a:gd name="T38" fmla="*/ 4 w 57"/>
                <a:gd name="T39" fmla="*/ 50 h 66"/>
                <a:gd name="T40" fmla="*/ 5 w 57"/>
                <a:gd name="T41" fmla="*/ 45 h 66"/>
                <a:gd name="T42" fmla="*/ 4 w 57"/>
                <a:gd name="T43" fmla="*/ 45 h 66"/>
                <a:gd name="T44" fmla="*/ 2 w 57"/>
                <a:gd name="T45" fmla="*/ 34 h 66"/>
                <a:gd name="T46" fmla="*/ 16 w 57"/>
                <a:gd name="T47" fmla="*/ 32 h 66"/>
                <a:gd name="T48" fmla="*/ 16 w 57"/>
                <a:gd name="T49" fmla="*/ 28 h 66"/>
                <a:gd name="T50" fmla="*/ 26 w 57"/>
                <a:gd name="T51" fmla="*/ 21 h 66"/>
                <a:gd name="T52" fmla="*/ 34 w 57"/>
                <a:gd name="T53" fmla="*/ 18 h 66"/>
                <a:gd name="T54" fmla="*/ 36 w 57"/>
                <a:gd name="T55" fmla="*/ 14 h 66"/>
                <a:gd name="T56" fmla="*/ 39 w 57"/>
                <a:gd name="T57" fmla="*/ 14 h 66"/>
                <a:gd name="T58" fmla="*/ 41 w 57"/>
                <a:gd name="T59" fmla="*/ 11 h 66"/>
                <a:gd name="T60" fmla="*/ 47 w 57"/>
                <a:gd name="T61" fmla="*/ 4 h 66"/>
                <a:gd name="T62" fmla="*/ 46 w 57"/>
                <a:gd name="T63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" h="66">
                  <a:moveTo>
                    <a:pt x="46" y="4"/>
                  </a:moveTo>
                  <a:cubicBezTo>
                    <a:pt x="47" y="0"/>
                    <a:pt x="49" y="7"/>
                    <a:pt x="51" y="7"/>
                  </a:cubicBezTo>
                  <a:cubicBezTo>
                    <a:pt x="53" y="8"/>
                    <a:pt x="54" y="11"/>
                    <a:pt x="57" y="11"/>
                  </a:cubicBezTo>
                  <a:cubicBezTo>
                    <a:pt x="56" y="15"/>
                    <a:pt x="56" y="18"/>
                    <a:pt x="51" y="18"/>
                  </a:cubicBezTo>
                  <a:cubicBezTo>
                    <a:pt x="50" y="21"/>
                    <a:pt x="53" y="26"/>
                    <a:pt x="50" y="27"/>
                  </a:cubicBezTo>
                  <a:cubicBezTo>
                    <a:pt x="49" y="28"/>
                    <a:pt x="52" y="29"/>
                    <a:pt x="53" y="29"/>
                  </a:cubicBezTo>
                  <a:cubicBezTo>
                    <a:pt x="53" y="31"/>
                    <a:pt x="52" y="33"/>
                    <a:pt x="53" y="34"/>
                  </a:cubicBezTo>
                  <a:cubicBezTo>
                    <a:pt x="53" y="35"/>
                    <a:pt x="55" y="35"/>
                    <a:pt x="55" y="36"/>
                  </a:cubicBezTo>
                  <a:cubicBezTo>
                    <a:pt x="55" y="40"/>
                    <a:pt x="51" y="43"/>
                    <a:pt x="48" y="41"/>
                  </a:cubicBezTo>
                  <a:cubicBezTo>
                    <a:pt x="49" y="44"/>
                    <a:pt x="51" y="45"/>
                    <a:pt x="47" y="48"/>
                  </a:cubicBezTo>
                  <a:cubicBezTo>
                    <a:pt x="47" y="48"/>
                    <a:pt x="47" y="50"/>
                    <a:pt x="47" y="50"/>
                  </a:cubicBezTo>
                  <a:cubicBezTo>
                    <a:pt x="47" y="51"/>
                    <a:pt x="45" y="50"/>
                    <a:pt x="44" y="50"/>
                  </a:cubicBezTo>
                  <a:cubicBezTo>
                    <a:pt x="43" y="52"/>
                    <a:pt x="44" y="58"/>
                    <a:pt x="40" y="56"/>
                  </a:cubicBezTo>
                  <a:cubicBezTo>
                    <a:pt x="43" y="59"/>
                    <a:pt x="39" y="60"/>
                    <a:pt x="40" y="65"/>
                  </a:cubicBezTo>
                  <a:cubicBezTo>
                    <a:pt x="33" y="66"/>
                    <a:pt x="31" y="61"/>
                    <a:pt x="26" y="60"/>
                  </a:cubicBezTo>
                  <a:cubicBezTo>
                    <a:pt x="25" y="60"/>
                    <a:pt x="25" y="62"/>
                    <a:pt x="25" y="63"/>
                  </a:cubicBezTo>
                  <a:cubicBezTo>
                    <a:pt x="22" y="64"/>
                    <a:pt x="21" y="61"/>
                    <a:pt x="20" y="60"/>
                  </a:cubicBezTo>
                  <a:cubicBezTo>
                    <a:pt x="18" y="60"/>
                    <a:pt x="15" y="61"/>
                    <a:pt x="13" y="60"/>
                  </a:cubicBezTo>
                  <a:cubicBezTo>
                    <a:pt x="12" y="60"/>
                    <a:pt x="14" y="56"/>
                    <a:pt x="9" y="59"/>
                  </a:cubicBezTo>
                  <a:cubicBezTo>
                    <a:pt x="8" y="55"/>
                    <a:pt x="8" y="51"/>
                    <a:pt x="4" y="50"/>
                  </a:cubicBezTo>
                  <a:cubicBezTo>
                    <a:pt x="3" y="48"/>
                    <a:pt x="5" y="48"/>
                    <a:pt x="5" y="45"/>
                  </a:cubicBezTo>
                  <a:cubicBezTo>
                    <a:pt x="5" y="43"/>
                    <a:pt x="3" y="45"/>
                    <a:pt x="4" y="45"/>
                  </a:cubicBezTo>
                  <a:cubicBezTo>
                    <a:pt x="0" y="42"/>
                    <a:pt x="3" y="39"/>
                    <a:pt x="2" y="34"/>
                  </a:cubicBezTo>
                  <a:cubicBezTo>
                    <a:pt x="8" y="34"/>
                    <a:pt x="12" y="34"/>
                    <a:pt x="16" y="32"/>
                  </a:cubicBezTo>
                  <a:cubicBezTo>
                    <a:pt x="16" y="30"/>
                    <a:pt x="19" y="29"/>
                    <a:pt x="16" y="28"/>
                  </a:cubicBezTo>
                  <a:cubicBezTo>
                    <a:pt x="17" y="26"/>
                    <a:pt x="29" y="23"/>
                    <a:pt x="26" y="21"/>
                  </a:cubicBezTo>
                  <a:cubicBezTo>
                    <a:pt x="28" y="19"/>
                    <a:pt x="31" y="18"/>
                    <a:pt x="34" y="18"/>
                  </a:cubicBezTo>
                  <a:cubicBezTo>
                    <a:pt x="37" y="18"/>
                    <a:pt x="35" y="15"/>
                    <a:pt x="36" y="14"/>
                  </a:cubicBezTo>
                  <a:cubicBezTo>
                    <a:pt x="36" y="14"/>
                    <a:pt x="38" y="14"/>
                    <a:pt x="39" y="14"/>
                  </a:cubicBezTo>
                  <a:cubicBezTo>
                    <a:pt x="40" y="13"/>
                    <a:pt x="39" y="10"/>
                    <a:pt x="41" y="11"/>
                  </a:cubicBezTo>
                  <a:cubicBezTo>
                    <a:pt x="40" y="5"/>
                    <a:pt x="45" y="7"/>
                    <a:pt x="47" y="4"/>
                  </a:cubicBezTo>
                  <a:lnTo>
                    <a:pt x="46" y="4"/>
                  </a:lnTo>
                  <a:close/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30" name="Freeform 100"/>
            <p:cNvSpPr>
              <a:spLocks noChangeArrowheads="1"/>
            </p:cNvSpPr>
            <p:nvPr/>
          </p:nvSpPr>
          <p:spPr bwMode="auto">
            <a:xfrm>
              <a:off x="6143625" y="2455863"/>
              <a:ext cx="96838" cy="109538"/>
            </a:xfrm>
            <a:custGeom>
              <a:avLst/>
              <a:gdLst>
                <a:gd name="T0" fmla="*/ 23 w 26"/>
                <a:gd name="T1" fmla="*/ 1 h 29"/>
                <a:gd name="T2" fmla="*/ 18 w 26"/>
                <a:gd name="T3" fmla="*/ 6 h 29"/>
                <a:gd name="T4" fmla="*/ 17 w 26"/>
                <a:gd name="T5" fmla="*/ 6 h 29"/>
                <a:gd name="T6" fmla="*/ 18 w 26"/>
                <a:gd name="T7" fmla="*/ 10 h 29"/>
                <a:gd name="T8" fmla="*/ 21 w 26"/>
                <a:gd name="T9" fmla="*/ 13 h 29"/>
                <a:gd name="T10" fmla="*/ 23 w 26"/>
                <a:gd name="T11" fmla="*/ 26 h 29"/>
                <a:gd name="T12" fmla="*/ 17 w 26"/>
                <a:gd name="T13" fmla="*/ 26 h 29"/>
                <a:gd name="T14" fmla="*/ 13 w 26"/>
                <a:gd name="T15" fmla="*/ 12 h 29"/>
                <a:gd name="T16" fmla="*/ 7 w 26"/>
                <a:gd name="T17" fmla="*/ 16 h 29"/>
                <a:gd name="T18" fmla="*/ 7 w 26"/>
                <a:gd name="T19" fmla="*/ 25 h 29"/>
                <a:gd name="T20" fmla="*/ 3 w 26"/>
                <a:gd name="T21" fmla="*/ 29 h 29"/>
                <a:gd name="T22" fmla="*/ 2 w 26"/>
                <a:gd name="T23" fmla="*/ 22 h 29"/>
                <a:gd name="T24" fmla="*/ 3 w 26"/>
                <a:gd name="T25" fmla="*/ 20 h 29"/>
                <a:gd name="T26" fmla="*/ 2 w 26"/>
                <a:gd name="T27" fmla="*/ 19 h 29"/>
                <a:gd name="T28" fmla="*/ 3 w 26"/>
                <a:gd name="T29" fmla="*/ 13 h 29"/>
                <a:gd name="T30" fmla="*/ 0 w 26"/>
                <a:gd name="T31" fmla="*/ 10 h 29"/>
                <a:gd name="T32" fmla="*/ 11 w 26"/>
                <a:gd name="T33" fmla="*/ 1 h 29"/>
                <a:gd name="T34" fmla="*/ 23 w 26"/>
                <a:gd name="T3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29">
                  <a:moveTo>
                    <a:pt x="23" y="1"/>
                  </a:moveTo>
                  <a:cubicBezTo>
                    <a:pt x="26" y="7"/>
                    <a:pt x="16" y="4"/>
                    <a:pt x="18" y="6"/>
                  </a:cubicBezTo>
                  <a:cubicBezTo>
                    <a:pt x="20" y="8"/>
                    <a:pt x="19" y="7"/>
                    <a:pt x="17" y="6"/>
                  </a:cubicBezTo>
                  <a:cubicBezTo>
                    <a:pt x="17" y="8"/>
                    <a:pt x="18" y="9"/>
                    <a:pt x="18" y="10"/>
                  </a:cubicBezTo>
                  <a:cubicBezTo>
                    <a:pt x="19" y="11"/>
                    <a:pt x="21" y="13"/>
                    <a:pt x="21" y="13"/>
                  </a:cubicBezTo>
                  <a:cubicBezTo>
                    <a:pt x="22" y="17"/>
                    <a:pt x="22" y="22"/>
                    <a:pt x="23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5" y="21"/>
                    <a:pt x="13" y="18"/>
                    <a:pt x="13" y="12"/>
                  </a:cubicBezTo>
                  <a:cubicBezTo>
                    <a:pt x="10" y="12"/>
                    <a:pt x="12" y="17"/>
                    <a:pt x="7" y="1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8" y="28"/>
                    <a:pt x="3" y="26"/>
                    <a:pt x="3" y="29"/>
                  </a:cubicBezTo>
                  <a:cubicBezTo>
                    <a:pt x="1" y="29"/>
                    <a:pt x="1" y="24"/>
                    <a:pt x="2" y="22"/>
                  </a:cubicBezTo>
                  <a:cubicBezTo>
                    <a:pt x="2" y="21"/>
                    <a:pt x="3" y="20"/>
                    <a:pt x="3" y="20"/>
                  </a:cubicBezTo>
                  <a:cubicBezTo>
                    <a:pt x="3" y="19"/>
                    <a:pt x="2" y="19"/>
                    <a:pt x="2" y="19"/>
                  </a:cubicBezTo>
                  <a:cubicBezTo>
                    <a:pt x="1" y="18"/>
                    <a:pt x="4" y="16"/>
                    <a:pt x="3" y="13"/>
                  </a:cubicBezTo>
                  <a:cubicBezTo>
                    <a:pt x="4" y="11"/>
                    <a:pt x="2" y="11"/>
                    <a:pt x="0" y="10"/>
                  </a:cubicBezTo>
                  <a:cubicBezTo>
                    <a:pt x="2" y="5"/>
                    <a:pt x="4" y="0"/>
                    <a:pt x="11" y="1"/>
                  </a:cubicBezTo>
                  <a:cubicBezTo>
                    <a:pt x="7" y="5"/>
                    <a:pt x="19" y="1"/>
                    <a:pt x="23" y="1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31" name="Freeform 101"/>
            <p:cNvSpPr>
              <a:spLocks noChangeArrowheads="1"/>
            </p:cNvSpPr>
            <p:nvPr/>
          </p:nvSpPr>
          <p:spPr bwMode="auto">
            <a:xfrm>
              <a:off x="5854700" y="2565401"/>
              <a:ext cx="225425" cy="63500"/>
            </a:xfrm>
            <a:custGeom>
              <a:avLst/>
              <a:gdLst>
                <a:gd name="T0" fmla="*/ 1 w 60"/>
                <a:gd name="T1" fmla="*/ 5 h 17"/>
                <a:gd name="T2" fmla="*/ 7 w 60"/>
                <a:gd name="T3" fmla="*/ 1 h 17"/>
                <a:gd name="T4" fmla="*/ 10 w 60"/>
                <a:gd name="T5" fmla="*/ 4 h 17"/>
                <a:gd name="T6" fmla="*/ 13 w 60"/>
                <a:gd name="T7" fmla="*/ 5 h 17"/>
                <a:gd name="T8" fmla="*/ 27 w 60"/>
                <a:gd name="T9" fmla="*/ 8 h 17"/>
                <a:gd name="T10" fmla="*/ 41 w 60"/>
                <a:gd name="T11" fmla="*/ 7 h 17"/>
                <a:gd name="T12" fmla="*/ 44 w 60"/>
                <a:gd name="T13" fmla="*/ 10 h 17"/>
                <a:gd name="T14" fmla="*/ 48 w 60"/>
                <a:gd name="T15" fmla="*/ 11 h 17"/>
                <a:gd name="T16" fmla="*/ 55 w 60"/>
                <a:gd name="T17" fmla="*/ 11 h 17"/>
                <a:gd name="T18" fmla="*/ 56 w 60"/>
                <a:gd name="T19" fmla="*/ 15 h 17"/>
                <a:gd name="T20" fmla="*/ 53 w 60"/>
                <a:gd name="T21" fmla="*/ 15 h 17"/>
                <a:gd name="T22" fmla="*/ 25 w 60"/>
                <a:gd name="T23" fmla="*/ 11 h 17"/>
                <a:gd name="T24" fmla="*/ 18 w 60"/>
                <a:gd name="T25" fmla="*/ 11 h 17"/>
                <a:gd name="T26" fmla="*/ 8 w 60"/>
                <a:gd name="T27" fmla="*/ 8 h 17"/>
                <a:gd name="T28" fmla="*/ 1 w 60"/>
                <a:gd name="T2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" h="17">
                  <a:moveTo>
                    <a:pt x="1" y="5"/>
                  </a:moveTo>
                  <a:cubicBezTo>
                    <a:pt x="0" y="1"/>
                    <a:pt x="6" y="3"/>
                    <a:pt x="7" y="1"/>
                  </a:cubicBezTo>
                  <a:cubicBezTo>
                    <a:pt x="10" y="0"/>
                    <a:pt x="9" y="3"/>
                    <a:pt x="10" y="4"/>
                  </a:cubicBezTo>
                  <a:cubicBezTo>
                    <a:pt x="11" y="5"/>
                    <a:pt x="13" y="4"/>
                    <a:pt x="13" y="5"/>
                  </a:cubicBezTo>
                  <a:cubicBezTo>
                    <a:pt x="19" y="3"/>
                    <a:pt x="21" y="4"/>
                    <a:pt x="27" y="8"/>
                  </a:cubicBezTo>
                  <a:cubicBezTo>
                    <a:pt x="32" y="5"/>
                    <a:pt x="34" y="7"/>
                    <a:pt x="41" y="7"/>
                  </a:cubicBezTo>
                  <a:cubicBezTo>
                    <a:pt x="43" y="6"/>
                    <a:pt x="43" y="8"/>
                    <a:pt x="44" y="10"/>
                  </a:cubicBezTo>
                  <a:cubicBezTo>
                    <a:pt x="46" y="9"/>
                    <a:pt x="48" y="9"/>
                    <a:pt x="48" y="11"/>
                  </a:cubicBezTo>
                  <a:cubicBezTo>
                    <a:pt x="51" y="9"/>
                    <a:pt x="55" y="14"/>
                    <a:pt x="55" y="11"/>
                  </a:cubicBezTo>
                  <a:cubicBezTo>
                    <a:pt x="60" y="11"/>
                    <a:pt x="52" y="16"/>
                    <a:pt x="56" y="15"/>
                  </a:cubicBezTo>
                  <a:cubicBezTo>
                    <a:pt x="56" y="17"/>
                    <a:pt x="55" y="15"/>
                    <a:pt x="53" y="15"/>
                  </a:cubicBezTo>
                  <a:cubicBezTo>
                    <a:pt x="43" y="17"/>
                    <a:pt x="34" y="13"/>
                    <a:pt x="25" y="11"/>
                  </a:cubicBezTo>
                  <a:cubicBezTo>
                    <a:pt x="23" y="11"/>
                    <a:pt x="21" y="11"/>
                    <a:pt x="18" y="11"/>
                  </a:cubicBezTo>
                  <a:cubicBezTo>
                    <a:pt x="15" y="10"/>
                    <a:pt x="12" y="9"/>
                    <a:pt x="8" y="8"/>
                  </a:cubicBezTo>
                  <a:cubicBezTo>
                    <a:pt x="6" y="7"/>
                    <a:pt x="2" y="8"/>
                    <a:pt x="1" y="5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32" name="Freeform 102"/>
            <p:cNvSpPr>
              <a:spLocks noChangeArrowheads="1"/>
            </p:cNvSpPr>
            <p:nvPr/>
          </p:nvSpPr>
          <p:spPr bwMode="auto">
            <a:xfrm>
              <a:off x="6154738" y="2640013"/>
              <a:ext cx="30163" cy="15875"/>
            </a:xfrm>
            <a:custGeom>
              <a:avLst/>
              <a:gdLst>
                <a:gd name="T0" fmla="*/ 3 w 8"/>
                <a:gd name="T1" fmla="*/ 2 h 4"/>
                <a:gd name="T2" fmla="*/ 8 w 8"/>
                <a:gd name="T3" fmla="*/ 4 h 4"/>
                <a:gd name="T4" fmla="*/ 3 w 8"/>
                <a:gd name="T5" fmla="*/ 4 h 4"/>
                <a:gd name="T6" fmla="*/ 1 w 8"/>
                <a:gd name="T7" fmla="*/ 2 h 4"/>
                <a:gd name="T8" fmla="*/ 3 w 8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3" y="2"/>
                  </a:moveTo>
                  <a:cubicBezTo>
                    <a:pt x="5" y="2"/>
                    <a:pt x="8" y="2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2"/>
                    <a:pt x="2" y="3"/>
                    <a:pt x="1" y="2"/>
                  </a:cubicBezTo>
                  <a:cubicBezTo>
                    <a:pt x="0" y="0"/>
                    <a:pt x="2" y="1"/>
                    <a:pt x="3" y="2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33" name="Freeform 103"/>
            <p:cNvSpPr>
              <a:spLocks noChangeArrowheads="1"/>
            </p:cNvSpPr>
            <p:nvPr/>
          </p:nvSpPr>
          <p:spPr bwMode="auto">
            <a:xfrm>
              <a:off x="7156450" y="3363913"/>
              <a:ext cx="165100" cy="165100"/>
            </a:xfrm>
            <a:custGeom>
              <a:avLst/>
              <a:gdLst>
                <a:gd name="T0" fmla="*/ 1 w 44"/>
                <a:gd name="T1" fmla="*/ 38 h 44"/>
                <a:gd name="T2" fmla="*/ 4 w 44"/>
                <a:gd name="T3" fmla="*/ 32 h 44"/>
                <a:gd name="T4" fmla="*/ 7 w 44"/>
                <a:gd name="T5" fmla="*/ 31 h 44"/>
                <a:gd name="T6" fmla="*/ 7 w 44"/>
                <a:gd name="T7" fmla="*/ 28 h 44"/>
                <a:gd name="T8" fmla="*/ 9 w 44"/>
                <a:gd name="T9" fmla="*/ 28 h 44"/>
                <a:gd name="T10" fmla="*/ 11 w 44"/>
                <a:gd name="T11" fmla="*/ 25 h 44"/>
                <a:gd name="T12" fmla="*/ 16 w 44"/>
                <a:gd name="T13" fmla="*/ 24 h 44"/>
                <a:gd name="T14" fmla="*/ 19 w 44"/>
                <a:gd name="T15" fmla="*/ 21 h 44"/>
                <a:gd name="T16" fmla="*/ 22 w 44"/>
                <a:gd name="T17" fmla="*/ 17 h 44"/>
                <a:gd name="T18" fmla="*/ 25 w 44"/>
                <a:gd name="T19" fmla="*/ 14 h 44"/>
                <a:gd name="T20" fmla="*/ 29 w 44"/>
                <a:gd name="T21" fmla="*/ 15 h 44"/>
                <a:gd name="T22" fmla="*/ 28 w 44"/>
                <a:gd name="T23" fmla="*/ 10 h 44"/>
                <a:gd name="T24" fmla="*/ 33 w 44"/>
                <a:gd name="T25" fmla="*/ 3 h 44"/>
                <a:gd name="T26" fmla="*/ 37 w 44"/>
                <a:gd name="T27" fmla="*/ 0 h 44"/>
                <a:gd name="T28" fmla="*/ 42 w 44"/>
                <a:gd name="T29" fmla="*/ 3 h 44"/>
                <a:gd name="T30" fmla="*/ 43 w 44"/>
                <a:gd name="T31" fmla="*/ 10 h 44"/>
                <a:gd name="T32" fmla="*/ 42 w 44"/>
                <a:gd name="T33" fmla="*/ 14 h 44"/>
                <a:gd name="T34" fmla="*/ 39 w 44"/>
                <a:gd name="T35" fmla="*/ 14 h 44"/>
                <a:gd name="T36" fmla="*/ 37 w 44"/>
                <a:gd name="T37" fmla="*/ 21 h 44"/>
                <a:gd name="T38" fmla="*/ 32 w 44"/>
                <a:gd name="T39" fmla="*/ 22 h 44"/>
                <a:gd name="T40" fmla="*/ 28 w 44"/>
                <a:gd name="T41" fmla="*/ 32 h 44"/>
                <a:gd name="T42" fmla="*/ 25 w 44"/>
                <a:gd name="T43" fmla="*/ 38 h 44"/>
                <a:gd name="T44" fmla="*/ 22 w 44"/>
                <a:gd name="T45" fmla="*/ 41 h 44"/>
                <a:gd name="T46" fmla="*/ 11 w 44"/>
                <a:gd name="T47" fmla="*/ 36 h 44"/>
                <a:gd name="T48" fmla="*/ 5 w 44"/>
                <a:gd name="T49" fmla="*/ 38 h 44"/>
                <a:gd name="T50" fmla="*/ 4 w 44"/>
                <a:gd name="T51" fmla="*/ 35 h 44"/>
                <a:gd name="T52" fmla="*/ 1 w 44"/>
                <a:gd name="T53" fmla="*/ 3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44">
                  <a:moveTo>
                    <a:pt x="1" y="38"/>
                  </a:moveTo>
                  <a:cubicBezTo>
                    <a:pt x="0" y="36"/>
                    <a:pt x="3" y="34"/>
                    <a:pt x="4" y="32"/>
                  </a:cubicBezTo>
                  <a:cubicBezTo>
                    <a:pt x="4" y="32"/>
                    <a:pt x="6" y="31"/>
                    <a:pt x="7" y="31"/>
                  </a:cubicBezTo>
                  <a:cubicBezTo>
                    <a:pt x="7" y="30"/>
                    <a:pt x="6" y="28"/>
                    <a:pt x="7" y="28"/>
                  </a:cubicBezTo>
                  <a:cubicBezTo>
                    <a:pt x="7" y="28"/>
                    <a:pt x="9" y="28"/>
                    <a:pt x="9" y="28"/>
                  </a:cubicBezTo>
                  <a:cubicBezTo>
                    <a:pt x="10" y="28"/>
                    <a:pt x="10" y="25"/>
                    <a:pt x="11" y="25"/>
                  </a:cubicBezTo>
                  <a:cubicBezTo>
                    <a:pt x="13" y="24"/>
                    <a:pt x="16" y="26"/>
                    <a:pt x="16" y="24"/>
                  </a:cubicBezTo>
                  <a:cubicBezTo>
                    <a:pt x="17" y="21"/>
                    <a:pt x="16" y="22"/>
                    <a:pt x="19" y="21"/>
                  </a:cubicBezTo>
                  <a:cubicBezTo>
                    <a:pt x="22" y="21"/>
                    <a:pt x="21" y="19"/>
                    <a:pt x="22" y="17"/>
                  </a:cubicBezTo>
                  <a:cubicBezTo>
                    <a:pt x="22" y="17"/>
                    <a:pt x="26" y="20"/>
                    <a:pt x="25" y="14"/>
                  </a:cubicBezTo>
                  <a:cubicBezTo>
                    <a:pt x="27" y="14"/>
                    <a:pt x="27" y="15"/>
                    <a:pt x="29" y="15"/>
                  </a:cubicBezTo>
                  <a:cubicBezTo>
                    <a:pt x="29" y="13"/>
                    <a:pt x="27" y="12"/>
                    <a:pt x="28" y="10"/>
                  </a:cubicBezTo>
                  <a:cubicBezTo>
                    <a:pt x="33" y="11"/>
                    <a:pt x="32" y="5"/>
                    <a:pt x="33" y="3"/>
                  </a:cubicBezTo>
                  <a:cubicBezTo>
                    <a:pt x="34" y="2"/>
                    <a:pt x="38" y="3"/>
                    <a:pt x="37" y="0"/>
                  </a:cubicBezTo>
                  <a:cubicBezTo>
                    <a:pt x="39" y="1"/>
                    <a:pt x="39" y="3"/>
                    <a:pt x="42" y="3"/>
                  </a:cubicBezTo>
                  <a:cubicBezTo>
                    <a:pt x="40" y="7"/>
                    <a:pt x="44" y="6"/>
                    <a:pt x="43" y="10"/>
                  </a:cubicBezTo>
                  <a:cubicBezTo>
                    <a:pt x="41" y="10"/>
                    <a:pt x="42" y="13"/>
                    <a:pt x="42" y="14"/>
                  </a:cubicBezTo>
                  <a:cubicBezTo>
                    <a:pt x="41" y="14"/>
                    <a:pt x="39" y="14"/>
                    <a:pt x="39" y="14"/>
                  </a:cubicBezTo>
                  <a:cubicBezTo>
                    <a:pt x="38" y="15"/>
                    <a:pt x="38" y="18"/>
                    <a:pt x="37" y="21"/>
                  </a:cubicBezTo>
                  <a:cubicBezTo>
                    <a:pt x="35" y="23"/>
                    <a:pt x="35" y="20"/>
                    <a:pt x="32" y="22"/>
                  </a:cubicBezTo>
                  <a:cubicBezTo>
                    <a:pt x="28" y="24"/>
                    <a:pt x="29" y="29"/>
                    <a:pt x="28" y="32"/>
                  </a:cubicBezTo>
                  <a:cubicBezTo>
                    <a:pt x="27" y="33"/>
                    <a:pt x="23" y="33"/>
                    <a:pt x="25" y="38"/>
                  </a:cubicBezTo>
                  <a:cubicBezTo>
                    <a:pt x="22" y="37"/>
                    <a:pt x="22" y="39"/>
                    <a:pt x="22" y="41"/>
                  </a:cubicBezTo>
                  <a:cubicBezTo>
                    <a:pt x="19" y="37"/>
                    <a:pt x="11" y="44"/>
                    <a:pt x="11" y="36"/>
                  </a:cubicBezTo>
                  <a:cubicBezTo>
                    <a:pt x="10" y="37"/>
                    <a:pt x="7" y="39"/>
                    <a:pt x="5" y="38"/>
                  </a:cubicBezTo>
                  <a:cubicBezTo>
                    <a:pt x="5" y="38"/>
                    <a:pt x="4" y="35"/>
                    <a:pt x="4" y="35"/>
                  </a:cubicBezTo>
                  <a:cubicBezTo>
                    <a:pt x="1" y="35"/>
                    <a:pt x="7" y="40"/>
                    <a:pt x="1" y="38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34" name="Freeform 104"/>
            <p:cNvSpPr>
              <a:spLocks noChangeArrowheads="1"/>
            </p:cNvSpPr>
            <p:nvPr/>
          </p:nvSpPr>
          <p:spPr bwMode="auto">
            <a:xfrm>
              <a:off x="1527175" y="123825"/>
              <a:ext cx="228600" cy="168275"/>
            </a:xfrm>
            <a:custGeom>
              <a:avLst/>
              <a:gdLst>
                <a:gd name="T0" fmla="*/ 16 w 61"/>
                <a:gd name="T1" fmla="*/ 0 h 45"/>
                <a:gd name="T2" fmla="*/ 23 w 61"/>
                <a:gd name="T3" fmla="*/ 5 h 45"/>
                <a:gd name="T4" fmla="*/ 28 w 61"/>
                <a:gd name="T5" fmla="*/ 7 h 45"/>
                <a:gd name="T6" fmla="*/ 30 w 61"/>
                <a:gd name="T7" fmla="*/ 7 h 45"/>
                <a:gd name="T8" fmla="*/ 32 w 61"/>
                <a:gd name="T9" fmla="*/ 8 h 45"/>
                <a:gd name="T10" fmla="*/ 36 w 61"/>
                <a:gd name="T11" fmla="*/ 11 h 45"/>
                <a:gd name="T12" fmla="*/ 40 w 61"/>
                <a:gd name="T13" fmla="*/ 11 h 45"/>
                <a:gd name="T14" fmla="*/ 49 w 61"/>
                <a:gd name="T15" fmla="*/ 14 h 45"/>
                <a:gd name="T16" fmla="*/ 49 w 61"/>
                <a:gd name="T17" fmla="*/ 18 h 45"/>
                <a:gd name="T18" fmla="*/ 53 w 61"/>
                <a:gd name="T19" fmla="*/ 18 h 45"/>
                <a:gd name="T20" fmla="*/ 53 w 61"/>
                <a:gd name="T21" fmla="*/ 21 h 45"/>
                <a:gd name="T22" fmla="*/ 61 w 61"/>
                <a:gd name="T23" fmla="*/ 26 h 45"/>
                <a:gd name="T24" fmla="*/ 60 w 61"/>
                <a:gd name="T25" fmla="*/ 31 h 45"/>
                <a:gd name="T26" fmla="*/ 57 w 61"/>
                <a:gd name="T27" fmla="*/ 29 h 45"/>
                <a:gd name="T28" fmla="*/ 50 w 61"/>
                <a:gd name="T29" fmla="*/ 33 h 45"/>
                <a:gd name="T30" fmla="*/ 49 w 61"/>
                <a:gd name="T31" fmla="*/ 36 h 45"/>
                <a:gd name="T32" fmla="*/ 46 w 61"/>
                <a:gd name="T33" fmla="*/ 39 h 45"/>
                <a:gd name="T34" fmla="*/ 37 w 61"/>
                <a:gd name="T35" fmla="*/ 39 h 45"/>
                <a:gd name="T36" fmla="*/ 37 w 61"/>
                <a:gd name="T37" fmla="*/ 41 h 45"/>
                <a:gd name="T38" fmla="*/ 32 w 61"/>
                <a:gd name="T39" fmla="*/ 42 h 45"/>
                <a:gd name="T40" fmla="*/ 30 w 61"/>
                <a:gd name="T41" fmla="*/ 39 h 45"/>
                <a:gd name="T42" fmla="*/ 22 w 61"/>
                <a:gd name="T43" fmla="*/ 39 h 45"/>
                <a:gd name="T44" fmla="*/ 19 w 61"/>
                <a:gd name="T45" fmla="*/ 36 h 45"/>
                <a:gd name="T46" fmla="*/ 23 w 61"/>
                <a:gd name="T47" fmla="*/ 33 h 45"/>
                <a:gd name="T48" fmla="*/ 16 w 61"/>
                <a:gd name="T49" fmla="*/ 32 h 45"/>
                <a:gd name="T50" fmla="*/ 21 w 61"/>
                <a:gd name="T51" fmla="*/ 29 h 45"/>
                <a:gd name="T52" fmla="*/ 23 w 61"/>
                <a:gd name="T53" fmla="*/ 26 h 45"/>
                <a:gd name="T54" fmla="*/ 28 w 61"/>
                <a:gd name="T55" fmla="*/ 28 h 45"/>
                <a:gd name="T56" fmla="*/ 26 w 61"/>
                <a:gd name="T57" fmla="*/ 24 h 45"/>
                <a:gd name="T58" fmla="*/ 14 w 61"/>
                <a:gd name="T59" fmla="*/ 26 h 45"/>
                <a:gd name="T60" fmla="*/ 9 w 61"/>
                <a:gd name="T61" fmla="*/ 25 h 45"/>
                <a:gd name="T62" fmla="*/ 7 w 61"/>
                <a:gd name="T63" fmla="*/ 22 h 45"/>
                <a:gd name="T64" fmla="*/ 1 w 61"/>
                <a:gd name="T65" fmla="*/ 19 h 45"/>
                <a:gd name="T66" fmla="*/ 0 w 61"/>
                <a:gd name="T67" fmla="*/ 15 h 45"/>
                <a:gd name="T68" fmla="*/ 4 w 61"/>
                <a:gd name="T69" fmla="*/ 12 h 45"/>
                <a:gd name="T70" fmla="*/ 7 w 61"/>
                <a:gd name="T71" fmla="*/ 10 h 45"/>
                <a:gd name="T72" fmla="*/ 8 w 61"/>
                <a:gd name="T73" fmla="*/ 5 h 45"/>
                <a:gd name="T74" fmla="*/ 11 w 61"/>
                <a:gd name="T75" fmla="*/ 5 h 45"/>
                <a:gd name="T76" fmla="*/ 14 w 61"/>
                <a:gd name="T77" fmla="*/ 3 h 45"/>
                <a:gd name="T78" fmla="*/ 16 w 61"/>
                <a:gd name="T7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1" h="45">
                  <a:moveTo>
                    <a:pt x="16" y="0"/>
                  </a:moveTo>
                  <a:cubicBezTo>
                    <a:pt x="18" y="2"/>
                    <a:pt x="22" y="2"/>
                    <a:pt x="23" y="5"/>
                  </a:cubicBezTo>
                  <a:cubicBezTo>
                    <a:pt x="26" y="4"/>
                    <a:pt x="27" y="6"/>
                    <a:pt x="28" y="7"/>
                  </a:cubicBezTo>
                  <a:cubicBezTo>
                    <a:pt x="28" y="7"/>
                    <a:pt x="30" y="6"/>
                    <a:pt x="30" y="7"/>
                  </a:cubicBezTo>
                  <a:cubicBezTo>
                    <a:pt x="31" y="7"/>
                    <a:pt x="31" y="9"/>
                    <a:pt x="32" y="8"/>
                  </a:cubicBezTo>
                  <a:cubicBezTo>
                    <a:pt x="34" y="6"/>
                    <a:pt x="33" y="9"/>
                    <a:pt x="36" y="11"/>
                  </a:cubicBezTo>
                  <a:cubicBezTo>
                    <a:pt x="37" y="12"/>
                    <a:pt x="39" y="11"/>
                    <a:pt x="40" y="11"/>
                  </a:cubicBezTo>
                  <a:cubicBezTo>
                    <a:pt x="41" y="11"/>
                    <a:pt x="43" y="16"/>
                    <a:pt x="49" y="14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9"/>
                    <a:pt x="52" y="17"/>
                    <a:pt x="53" y="18"/>
                  </a:cubicBezTo>
                  <a:cubicBezTo>
                    <a:pt x="53" y="18"/>
                    <a:pt x="52" y="20"/>
                    <a:pt x="53" y="21"/>
                  </a:cubicBezTo>
                  <a:cubicBezTo>
                    <a:pt x="55" y="23"/>
                    <a:pt x="58" y="24"/>
                    <a:pt x="61" y="26"/>
                  </a:cubicBezTo>
                  <a:cubicBezTo>
                    <a:pt x="61" y="28"/>
                    <a:pt x="61" y="30"/>
                    <a:pt x="60" y="31"/>
                  </a:cubicBezTo>
                  <a:cubicBezTo>
                    <a:pt x="58" y="31"/>
                    <a:pt x="57" y="29"/>
                    <a:pt x="57" y="29"/>
                  </a:cubicBezTo>
                  <a:cubicBezTo>
                    <a:pt x="54" y="30"/>
                    <a:pt x="53" y="33"/>
                    <a:pt x="50" y="33"/>
                  </a:cubicBezTo>
                  <a:cubicBezTo>
                    <a:pt x="49" y="34"/>
                    <a:pt x="49" y="35"/>
                    <a:pt x="49" y="36"/>
                  </a:cubicBezTo>
                  <a:cubicBezTo>
                    <a:pt x="46" y="36"/>
                    <a:pt x="46" y="37"/>
                    <a:pt x="46" y="39"/>
                  </a:cubicBezTo>
                  <a:cubicBezTo>
                    <a:pt x="41" y="40"/>
                    <a:pt x="40" y="36"/>
                    <a:pt x="37" y="39"/>
                  </a:cubicBezTo>
                  <a:cubicBezTo>
                    <a:pt x="36" y="39"/>
                    <a:pt x="37" y="41"/>
                    <a:pt x="37" y="41"/>
                  </a:cubicBezTo>
                  <a:cubicBezTo>
                    <a:pt x="37" y="45"/>
                    <a:pt x="32" y="37"/>
                    <a:pt x="32" y="42"/>
                  </a:cubicBezTo>
                  <a:cubicBezTo>
                    <a:pt x="30" y="42"/>
                    <a:pt x="31" y="40"/>
                    <a:pt x="30" y="39"/>
                  </a:cubicBezTo>
                  <a:cubicBezTo>
                    <a:pt x="27" y="42"/>
                    <a:pt x="26" y="38"/>
                    <a:pt x="22" y="39"/>
                  </a:cubicBezTo>
                  <a:cubicBezTo>
                    <a:pt x="22" y="37"/>
                    <a:pt x="21" y="36"/>
                    <a:pt x="19" y="36"/>
                  </a:cubicBezTo>
                  <a:cubicBezTo>
                    <a:pt x="19" y="34"/>
                    <a:pt x="23" y="36"/>
                    <a:pt x="23" y="33"/>
                  </a:cubicBezTo>
                  <a:cubicBezTo>
                    <a:pt x="24" y="30"/>
                    <a:pt x="18" y="33"/>
                    <a:pt x="16" y="32"/>
                  </a:cubicBezTo>
                  <a:cubicBezTo>
                    <a:pt x="15" y="28"/>
                    <a:pt x="19" y="30"/>
                    <a:pt x="21" y="29"/>
                  </a:cubicBezTo>
                  <a:cubicBezTo>
                    <a:pt x="21" y="29"/>
                    <a:pt x="23" y="26"/>
                    <a:pt x="23" y="26"/>
                  </a:cubicBezTo>
                  <a:cubicBezTo>
                    <a:pt x="24" y="26"/>
                    <a:pt x="26" y="29"/>
                    <a:pt x="28" y="28"/>
                  </a:cubicBezTo>
                  <a:cubicBezTo>
                    <a:pt x="28" y="26"/>
                    <a:pt x="26" y="25"/>
                    <a:pt x="26" y="24"/>
                  </a:cubicBezTo>
                  <a:cubicBezTo>
                    <a:pt x="25" y="25"/>
                    <a:pt x="16" y="24"/>
                    <a:pt x="14" y="26"/>
                  </a:cubicBezTo>
                  <a:cubicBezTo>
                    <a:pt x="11" y="29"/>
                    <a:pt x="13" y="26"/>
                    <a:pt x="9" y="25"/>
                  </a:cubicBezTo>
                  <a:cubicBezTo>
                    <a:pt x="5" y="24"/>
                    <a:pt x="2" y="26"/>
                    <a:pt x="7" y="22"/>
                  </a:cubicBezTo>
                  <a:cubicBezTo>
                    <a:pt x="6" y="20"/>
                    <a:pt x="2" y="21"/>
                    <a:pt x="1" y="19"/>
                  </a:cubicBezTo>
                  <a:cubicBezTo>
                    <a:pt x="3" y="17"/>
                    <a:pt x="6" y="13"/>
                    <a:pt x="0" y="15"/>
                  </a:cubicBezTo>
                  <a:cubicBezTo>
                    <a:pt x="0" y="14"/>
                    <a:pt x="1" y="12"/>
                    <a:pt x="4" y="12"/>
                  </a:cubicBezTo>
                  <a:cubicBezTo>
                    <a:pt x="5" y="12"/>
                    <a:pt x="5" y="10"/>
                    <a:pt x="7" y="10"/>
                  </a:cubicBezTo>
                  <a:cubicBezTo>
                    <a:pt x="9" y="10"/>
                    <a:pt x="7" y="7"/>
                    <a:pt x="8" y="5"/>
                  </a:cubicBezTo>
                  <a:cubicBezTo>
                    <a:pt x="8" y="5"/>
                    <a:pt x="10" y="6"/>
                    <a:pt x="11" y="5"/>
                  </a:cubicBezTo>
                  <a:cubicBezTo>
                    <a:pt x="12" y="5"/>
                    <a:pt x="12" y="3"/>
                    <a:pt x="14" y="3"/>
                  </a:cubicBezTo>
                  <a:cubicBezTo>
                    <a:pt x="14" y="1"/>
                    <a:pt x="16" y="2"/>
                    <a:pt x="16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35" name="Freeform 105"/>
            <p:cNvSpPr>
              <a:spLocks noChangeArrowheads="1"/>
            </p:cNvSpPr>
            <p:nvPr/>
          </p:nvSpPr>
          <p:spPr bwMode="auto">
            <a:xfrm>
              <a:off x="3822700" y="187325"/>
              <a:ext cx="306388" cy="153988"/>
            </a:xfrm>
            <a:custGeom>
              <a:avLst/>
              <a:gdLst>
                <a:gd name="T0" fmla="*/ 29 w 82"/>
                <a:gd name="T1" fmla="*/ 28 h 41"/>
                <a:gd name="T2" fmla="*/ 26 w 82"/>
                <a:gd name="T3" fmla="*/ 29 h 41"/>
                <a:gd name="T4" fmla="*/ 19 w 82"/>
                <a:gd name="T5" fmla="*/ 28 h 41"/>
                <a:gd name="T6" fmla="*/ 23 w 82"/>
                <a:gd name="T7" fmla="*/ 25 h 41"/>
                <a:gd name="T8" fmla="*/ 31 w 82"/>
                <a:gd name="T9" fmla="*/ 19 h 41"/>
                <a:gd name="T10" fmla="*/ 29 w 82"/>
                <a:gd name="T11" fmla="*/ 15 h 41"/>
                <a:gd name="T12" fmla="*/ 22 w 82"/>
                <a:gd name="T13" fmla="*/ 15 h 41"/>
                <a:gd name="T14" fmla="*/ 15 w 82"/>
                <a:gd name="T15" fmla="*/ 21 h 41"/>
                <a:gd name="T16" fmla="*/ 5 w 82"/>
                <a:gd name="T17" fmla="*/ 19 h 41"/>
                <a:gd name="T18" fmla="*/ 6 w 82"/>
                <a:gd name="T19" fmla="*/ 9 h 41"/>
                <a:gd name="T20" fmla="*/ 3 w 82"/>
                <a:gd name="T21" fmla="*/ 11 h 41"/>
                <a:gd name="T22" fmla="*/ 2 w 82"/>
                <a:gd name="T23" fmla="*/ 4 h 41"/>
                <a:gd name="T24" fmla="*/ 5 w 82"/>
                <a:gd name="T25" fmla="*/ 5 h 41"/>
                <a:gd name="T26" fmla="*/ 13 w 82"/>
                <a:gd name="T27" fmla="*/ 2 h 41"/>
                <a:gd name="T28" fmla="*/ 15 w 82"/>
                <a:gd name="T29" fmla="*/ 7 h 41"/>
                <a:gd name="T30" fmla="*/ 26 w 82"/>
                <a:gd name="T31" fmla="*/ 8 h 41"/>
                <a:gd name="T32" fmla="*/ 30 w 82"/>
                <a:gd name="T33" fmla="*/ 2 h 41"/>
                <a:gd name="T34" fmla="*/ 44 w 82"/>
                <a:gd name="T35" fmla="*/ 4 h 41"/>
                <a:gd name="T36" fmla="*/ 45 w 82"/>
                <a:gd name="T37" fmla="*/ 4 h 41"/>
                <a:gd name="T38" fmla="*/ 51 w 82"/>
                <a:gd name="T39" fmla="*/ 8 h 41"/>
                <a:gd name="T40" fmla="*/ 50 w 82"/>
                <a:gd name="T41" fmla="*/ 11 h 41"/>
                <a:gd name="T42" fmla="*/ 57 w 82"/>
                <a:gd name="T43" fmla="*/ 9 h 41"/>
                <a:gd name="T44" fmla="*/ 65 w 82"/>
                <a:gd name="T45" fmla="*/ 12 h 41"/>
                <a:gd name="T46" fmla="*/ 67 w 82"/>
                <a:gd name="T47" fmla="*/ 15 h 41"/>
                <a:gd name="T48" fmla="*/ 68 w 82"/>
                <a:gd name="T49" fmla="*/ 16 h 41"/>
                <a:gd name="T50" fmla="*/ 69 w 82"/>
                <a:gd name="T51" fmla="*/ 19 h 41"/>
                <a:gd name="T52" fmla="*/ 72 w 82"/>
                <a:gd name="T53" fmla="*/ 19 h 41"/>
                <a:gd name="T54" fmla="*/ 72 w 82"/>
                <a:gd name="T55" fmla="*/ 22 h 41"/>
                <a:gd name="T56" fmla="*/ 75 w 82"/>
                <a:gd name="T57" fmla="*/ 22 h 41"/>
                <a:gd name="T58" fmla="*/ 76 w 82"/>
                <a:gd name="T59" fmla="*/ 26 h 41"/>
                <a:gd name="T60" fmla="*/ 81 w 82"/>
                <a:gd name="T61" fmla="*/ 26 h 41"/>
                <a:gd name="T62" fmla="*/ 76 w 82"/>
                <a:gd name="T63" fmla="*/ 29 h 41"/>
                <a:gd name="T64" fmla="*/ 76 w 82"/>
                <a:gd name="T65" fmla="*/ 30 h 41"/>
                <a:gd name="T66" fmla="*/ 62 w 82"/>
                <a:gd name="T67" fmla="*/ 30 h 41"/>
                <a:gd name="T68" fmla="*/ 62 w 82"/>
                <a:gd name="T69" fmla="*/ 22 h 41"/>
                <a:gd name="T70" fmla="*/ 48 w 82"/>
                <a:gd name="T71" fmla="*/ 21 h 41"/>
                <a:gd name="T72" fmla="*/ 47 w 82"/>
                <a:gd name="T73" fmla="*/ 25 h 41"/>
                <a:gd name="T74" fmla="*/ 44 w 82"/>
                <a:gd name="T75" fmla="*/ 25 h 41"/>
                <a:gd name="T76" fmla="*/ 41 w 82"/>
                <a:gd name="T77" fmla="*/ 28 h 41"/>
                <a:gd name="T78" fmla="*/ 43 w 82"/>
                <a:gd name="T79" fmla="*/ 29 h 41"/>
                <a:gd name="T80" fmla="*/ 38 w 82"/>
                <a:gd name="T81" fmla="*/ 30 h 41"/>
                <a:gd name="T82" fmla="*/ 38 w 82"/>
                <a:gd name="T83" fmla="*/ 39 h 41"/>
                <a:gd name="T84" fmla="*/ 20 w 82"/>
                <a:gd name="T85" fmla="*/ 33 h 41"/>
                <a:gd name="T86" fmla="*/ 24 w 82"/>
                <a:gd name="T87" fmla="*/ 30 h 41"/>
                <a:gd name="T88" fmla="*/ 30 w 82"/>
                <a:gd name="T89" fmla="*/ 30 h 41"/>
                <a:gd name="T90" fmla="*/ 29 w 82"/>
                <a:gd name="T91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2" h="41">
                  <a:moveTo>
                    <a:pt x="29" y="28"/>
                  </a:moveTo>
                  <a:cubicBezTo>
                    <a:pt x="28" y="25"/>
                    <a:pt x="26" y="29"/>
                    <a:pt x="26" y="29"/>
                  </a:cubicBezTo>
                  <a:cubicBezTo>
                    <a:pt x="24" y="29"/>
                    <a:pt x="22" y="26"/>
                    <a:pt x="19" y="28"/>
                  </a:cubicBezTo>
                  <a:cubicBezTo>
                    <a:pt x="19" y="25"/>
                    <a:pt x="21" y="26"/>
                    <a:pt x="23" y="25"/>
                  </a:cubicBezTo>
                  <a:cubicBezTo>
                    <a:pt x="26" y="23"/>
                    <a:pt x="28" y="20"/>
                    <a:pt x="31" y="19"/>
                  </a:cubicBezTo>
                  <a:cubicBezTo>
                    <a:pt x="31" y="18"/>
                    <a:pt x="28" y="18"/>
                    <a:pt x="29" y="15"/>
                  </a:cubicBezTo>
                  <a:cubicBezTo>
                    <a:pt x="26" y="14"/>
                    <a:pt x="23" y="19"/>
                    <a:pt x="22" y="15"/>
                  </a:cubicBezTo>
                  <a:cubicBezTo>
                    <a:pt x="20" y="17"/>
                    <a:pt x="17" y="19"/>
                    <a:pt x="15" y="21"/>
                  </a:cubicBezTo>
                  <a:cubicBezTo>
                    <a:pt x="10" y="21"/>
                    <a:pt x="10" y="18"/>
                    <a:pt x="5" y="19"/>
                  </a:cubicBezTo>
                  <a:cubicBezTo>
                    <a:pt x="8" y="17"/>
                    <a:pt x="8" y="14"/>
                    <a:pt x="6" y="9"/>
                  </a:cubicBezTo>
                  <a:cubicBezTo>
                    <a:pt x="5" y="9"/>
                    <a:pt x="4" y="10"/>
                    <a:pt x="3" y="11"/>
                  </a:cubicBezTo>
                  <a:cubicBezTo>
                    <a:pt x="0" y="11"/>
                    <a:pt x="3" y="6"/>
                    <a:pt x="2" y="4"/>
                  </a:cubicBezTo>
                  <a:cubicBezTo>
                    <a:pt x="4" y="4"/>
                    <a:pt x="4" y="4"/>
                    <a:pt x="5" y="5"/>
                  </a:cubicBezTo>
                  <a:cubicBezTo>
                    <a:pt x="6" y="2"/>
                    <a:pt x="13" y="6"/>
                    <a:pt x="13" y="2"/>
                  </a:cubicBezTo>
                  <a:cubicBezTo>
                    <a:pt x="15" y="3"/>
                    <a:pt x="14" y="5"/>
                    <a:pt x="15" y="7"/>
                  </a:cubicBezTo>
                  <a:cubicBezTo>
                    <a:pt x="20" y="8"/>
                    <a:pt x="25" y="0"/>
                    <a:pt x="26" y="8"/>
                  </a:cubicBezTo>
                  <a:cubicBezTo>
                    <a:pt x="30" y="8"/>
                    <a:pt x="30" y="6"/>
                    <a:pt x="30" y="2"/>
                  </a:cubicBezTo>
                  <a:cubicBezTo>
                    <a:pt x="34" y="4"/>
                    <a:pt x="38" y="3"/>
                    <a:pt x="44" y="4"/>
                  </a:cubicBezTo>
                  <a:cubicBezTo>
                    <a:pt x="45" y="4"/>
                    <a:pt x="45" y="6"/>
                    <a:pt x="45" y="4"/>
                  </a:cubicBezTo>
                  <a:cubicBezTo>
                    <a:pt x="48" y="4"/>
                    <a:pt x="46" y="10"/>
                    <a:pt x="51" y="8"/>
                  </a:cubicBezTo>
                  <a:cubicBezTo>
                    <a:pt x="51" y="9"/>
                    <a:pt x="50" y="9"/>
                    <a:pt x="50" y="11"/>
                  </a:cubicBezTo>
                  <a:cubicBezTo>
                    <a:pt x="52" y="10"/>
                    <a:pt x="57" y="12"/>
                    <a:pt x="57" y="9"/>
                  </a:cubicBezTo>
                  <a:cubicBezTo>
                    <a:pt x="58" y="11"/>
                    <a:pt x="59" y="13"/>
                    <a:pt x="65" y="12"/>
                  </a:cubicBezTo>
                  <a:cubicBezTo>
                    <a:pt x="63" y="15"/>
                    <a:pt x="64" y="14"/>
                    <a:pt x="67" y="15"/>
                  </a:cubicBezTo>
                  <a:cubicBezTo>
                    <a:pt x="67" y="15"/>
                    <a:pt x="66" y="16"/>
                    <a:pt x="68" y="16"/>
                  </a:cubicBezTo>
                  <a:cubicBezTo>
                    <a:pt x="70" y="17"/>
                    <a:pt x="68" y="18"/>
                    <a:pt x="69" y="19"/>
                  </a:cubicBezTo>
                  <a:cubicBezTo>
                    <a:pt x="70" y="20"/>
                    <a:pt x="72" y="19"/>
                    <a:pt x="72" y="19"/>
                  </a:cubicBezTo>
                  <a:cubicBezTo>
                    <a:pt x="73" y="20"/>
                    <a:pt x="72" y="22"/>
                    <a:pt x="72" y="22"/>
                  </a:cubicBezTo>
                  <a:cubicBezTo>
                    <a:pt x="73" y="23"/>
                    <a:pt x="75" y="22"/>
                    <a:pt x="75" y="22"/>
                  </a:cubicBezTo>
                  <a:cubicBezTo>
                    <a:pt x="76" y="23"/>
                    <a:pt x="75" y="25"/>
                    <a:pt x="76" y="26"/>
                  </a:cubicBezTo>
                  <a:cubicBezTo>
                    <a:pt x="79" y="27"/>
                    <a:pt x="80" y="24"/>
                    <a:pt x="81" y="26"/>
                  </a:cubicBezTo>
                  <a:cubicBezTo>
                    <a:pt x="82" y="30"/>
                    <a:pt x="77" y="28"/>
                    <a:pt x="76" y="29"/>
                  </a:cubicBezTo>
                  <a:cubicBezTo>
                    <a:pt x="76" y="29"/>
                    <a:pt x="76" y="30"/>
                    <a:pt x="76" y="30"/>
                  </a:cubicBezTo>
                  <a:cubicBezTo>
                    <a:pt x="73" y="32"/>
                    <a:pt x="67" y="30"/>
                    <a:pt x="62" y="30"/>
                  </a:cubicBezTo>
                  <a:cubicBezTo>
                    <a:pt x="61" y="26"/>
                    <a:pt x="62" y="27"/>
                    <a:pt x="62" y="22"/>
                  </a:cubicBezTo>
                  <a:cubicBezTo>
                    <a:pt x="61" y="18"/>
                    <a:pt x="51" y="18"/>
                    <a:pt x="48" y="21"/>
                  </a:cubicBezTo>
                  <a:cubicBezTo>
                    <a:pt x="46" y="21"/>
                    <a:pt x="48" y="24"/>
                    <a:pt x="47" y="25"/>
                  </a:cubicBezTo>
                  <a:cubicBezTo>
                    <a:pt x="47" y="25"/>
                    <a:pt x="44" y="24"/>
                    <a:pt x="44" y="25"/>
                  </a:cubicBezTo>
                  <a:cubicBezTo>
                    <a:pt x="43" y="26"/>
                    <a:pt x="44" y="28"/>
                    <a:pt x="41" y="28"/>
                  </a:cubicBezTo>
                  <a:cubicBezTo>
                    <a:pt x="41" y="29"/>
                    <a:pt x="42" y="29"/>
                    <a:pt x="43" y="29"/>
                  </a:cubicBezTo>
                  <a:cubicBezTo>
                    <a:pt x="42" y="31"/>
                    <a:pt x="40" y="30"/>
                    <a:pt x="38" y="30"/>
                  </a:cubicBezTo>
                  <a:cubicBezTo>
                    <a:pt x="37" y="35"/>
                    <a:pt x="38" y="34"/>
                    <a:pt x="38" y="39"/>
                  </a:cubicBezTo>
                  <a:cubicBezTo>
                    <a:pt x="34" y="40"/>
                    <a:pt x="21" y="41"/>
                    <a:pt x="20" y="33"/>
                  </a:cubicBezTo>
                  <a:cubicBezTo>
                    <a:pt x="23" y="33"/>
                    <a:pt x="24" y="32"/>
                    <a:pt x="24" y="30"/>
                  </a:cubicBezTo>
                  <a:cubicBezTo>
                    <a:pt x="28" y="30"/>
                    <a:pt x="27" y="33"/>
                    <a:pt x="30" y="30"/>
                  </a:cubicBezTo>
                  <a:cubicBezTo>
                    <a:pt x="29" y="29"/>
                    <a:pt x="26" y="28"/>
                    <a:pt x="29" y="28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36" name="Freeform 106"/>
            <p:cNvSpPr>
              <a:spLocks noChangeArrowheads="1"/>
            </p:cNvSpPr>
            <p:nvPr/>
          </p:nvSpPr>
          <p:spPr bwMode="auto">
            <a:xfrm>
              <a:off x="960438" y="307975"/>
              <a:ext cx="146050" cy="74613"/>
            </a:xfrm>
            <a:custGeom>
              <a:avLst/>
              <a:gdLst>
                <a:gd name="T0" fmla="*/ 38 w 39"/>
                <a:gd name="T1" fmla="*/ 3 h 20"/>
                <a:gd name="T2" fmla="*/ 38 w 39"/>
                <a:gd name="T3" fmla="*/ 7 h 20"/>
                <a:gd name="T4" fmla="*/ 36 w 39"/>
                <a:gd name="T5" fmla="*/ 7 h 20"/>
                <a:gd name="T6" fmla="*/ 36 w 39"/>
                <a:gd name="T7" fmla="*/ 11 h 20"/>
                <a:gd name="T8" fmla="*/ 31 w 39"/>
                <a:gd name="T9" fmla="*/ 14 h 20"/>
                <a:gd name="T10" fmla="*/ 27 w 39"/>
                <a:gd name="T11" fmla="*/ 10 h 20"/>
                <a:gd name="T12" fmla="*/ 23 w 39"/>
                <a:gd name="T13" fmla="*/ 13 h 20"/>
                <a:gd name="T14" fmla="*/ 17 w 39"/>
                <a:gd name="T15" fmla="*/ 18 h 20"/>
                <a:gd name="T16" fmla="*/ 2 w 39"/>
                <a:gd name="T17" fmla="*/ 18 h 20"/>
                <a:gd name="T18" fmla="*/ 0 w 39"/>
                <a:gd name="T19" fmla="*/ 13 h 20"/>
                <a:gd name="T20" fmla="*/ 6 w 39"/>
                <a:gd name="T21" fmla="*/ 14 h 20"/>
                <a:gd name="T22" fmla="*/ 12 w 39"/>
                <a:gd name="T23" fmla="*/ 10 h 20"/>
                <a:gd name="T24" fmla="*/ 14 w 39"/>
                <a:gd name="T25" fmla="*/ 7 h 20"/>
                <a:gd name="T26" fmla="*/ 19 w 39"/>
                <a:gd name="T27" fmla="*/ 6 h 20"/>
                <a:gd name="T28" fmla="*/ 20 w 39"/>
                <a:gd name="T29" fmla="*/ 6 h 20"/>
                <a:gd name="T30" fmla="*/ 23 w 39"/>
                <a:gd name="T31" fmla="*/ 3 h 20"/>
                <a:gd name="T32" fmla="*/ 28 w 39"/>
                <a:gd name="T33" fmla="*/ 3 h 20"/>
                <a:gd name="T34" fmla="*/ 38 w 39"/>
                <a:gd name="T3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20">
                  <a:moveTo>
                    <a:pt x="38" y="3"/>
                  </a:moveTo>
                  <a:cubicBezTo>
                    <a:pt x="38" y="3"/>
                    <a:pt x="39" y="6"/>
                    <a:pt x="38" y="7"/>
                  </a:cubicBezTo>
                  <a:cubicBezTo>
                    <a:pt x="38" y="7"/>
                    <a:pt x="36" y="6"/>
                    <a:pt x="36" y="7"/>
                  </a:cubicBezTo>
                  <a:cubicBezTo>
                    <a:pt x="35" y="7"/>
                    <a:pt x="37" y="11"/>
                    <a:pt x="36" y="11"/>
                  </a:cubicBezTo>
                  <a:cubicBezTo>
                    <a:pt x="34" y="11"/>
                    <a:pt x="32" y="9"/>
                    <a:pt x="31" y="14"/>
                  </a:cubicBezTo>
                  <a:cubicBezTo>
                    <a:pt x="29" y="14"/>
                    <a:pt x="30" y="9"/>
                    <a:pt x="27" y="10"/>
                  </a:cubicBezTo>
                  <a:cubicBezTo>
                    <a:pt x="24" y="9"/>
                    <a:pt x="25" y="12"/>
                    <a:pt x="23" y="13"/>
                  </a:cubicBezTo>
                  <a:cubicBezTo>
                    <a:pt x="21" y="15"/>
                    <a:pt x="17" y="14"/>
                    <a:pt x="17" y="18"/>
                  </a:cubicBezTo>
                  <a:cubicBezTo>
                    <a:pt x="11" y="20"/>
                    <a:pt x="8" y="19"/>
                    <a:pt x="2" y="18"/>
                  </a:cubicBezTo>
                  <a:cubicBezTo>
                    <a:pt x="2" y="16"/>
                    <a:pt x="0" y="15"/>
                    <a:pt x="0" y="13"/>
                  </a:cubicBezTo>
                  <a:cubicBezTo>
                    <a:pt x="2" y="14"/>
                    <a:pt x="4" y="14"/>
                    <a:pt x="6" y="14"/>
                  </a:cubicBezTo>
                  <a:cubicBezTo>
                    <a:pt x="9" y="14"/>
                    <a:pt x="9" y="10"/>
                    <a:pt x="12" y="10"/>
                  </a:cubicBezTo>
                  <a:cubicBezTo>
                    <a:pt x="12" y="10"/>
                    <a:pt x="14" y="6"/>
                    <a:pt x="14" y="7"/>
                  </a:cubicBezTo>
                  <a:cubicBezTo>
                    <a:pt x="17" y="10"/>
                    <a:pt x="15" y="6"/>
                    <a:pt x="19" y="6"/>
                  </a:cubicBezTo>
                  <a:cubicBezTo>
                    <a:pt x="19" y="5"/>
                    <a:pt x="20" y="6"/>
                    <a:pt x="20" y="6"/>
                  </a:cubicBezTo>
                  <a:cubicBezTo>
                    <a:pt x="21" y="5"/>
                    <a:pt x="23" y="3"/>
                    <a:pt x="23" y="3"/>
                  </a:cubicBezTo>
                  <a:cubicBezTo>
                    <a:pt x="25" y="2"/>
                    <a:pt x="27" y="3"/>
                    <a:pt x="28" y="3"/>
                  </a:cubicBezTo>
                  <a:cubicBezTo>
                    <a:pt x="30" y="2"/>
                    <a:pt x="35" y="0"/>
                    <a:pt x="38" y="3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37" name="Freeform 107"/>
            <p:cNvSpPr>
              <a:spLocks noChangeArrowheads="1"/>
            </p:cNvSpPr>
            <p:nvPr/>
          </p:nvSpPr>
          <p:spPr bwMode="auto">
            <a:xfrm>
              <a:off x="1358900" y="336550"/>
              <a:ext cx="146050" cy="76200"/>
            </a:xfrm>
            <a:custGeom>
              <a:avLst/>
              <a:gdLst>
                <a:gd name="T0" fmla="*/ 35 w 39"/>
                <a:gd name="T1" fmla="*/ 2 h 20"/>
                <a:gd name="T2" fmla="*/ 39 w 39"/>
                <a:gd name="T3" fmla="*/ 14 h 20"/>
                <a:gd name="T4" fmla="*/ 36 w 39"/>
                <a:gd name="T5" fmla="*/ 13 h 20"/>
                <a:gd name="T6" fmla="*/ 36 w 39"/>
                <a:gd name="T7" fmla="*/ 17 h 20"/>
                <a:gd name="T8" fmla="*/ 31 w 39"/>
                <a:gd name="T9" fmla="*/ 19 h 20"/>
                <a:gd name="T10" fmla="*/ 29 w 39"/>
                <a:gd name="T11" fmla="*/ 20 h 20"/>
                <a:gd name="T12" fmla="*/ 25 w 39"/>
                <a:gd name="T13" fmla="*/ 20 h 20"/>
                <a:gd name="T14" fmla="*/ 25 w 39"/>
                <a:gd name="T15" fmla="*/ 14 h 20"/>
                <a:gd name="T16" fmla="*/ 11 w 39"/>
                <a:gd name="T17" fmla="*/ 13 h 20"/>
                <a:gd name="T18" fmla="*/ 0 w 39"/>
                <a:gd name="T19" fmla="*/ 6 h 20"/>
                <a:gd name="T20" fmla="*/ 1 w 39"/>
                <a:gd name="T21" fmla="*/ 3 h 20"/>
                <a:gd name="T22" fmla="*/ 4 w 39"/>
                <a:gd name="T23" fmla="*/ 5 h 20"/>
                <a:gd name="T24" fmla="*/ 11 w 39"/>
                <a:gd name="T25" fmla="*/ 7 h 20"/>
                <a:gd name="T26" fmla="*/ 14 w 39"/>
                <a:gd name="T27" fmla="*/ 7 h 20"/>
                <a:gd name="T28" fmla="*/ 15 w 39"/>
                <a:gd name="T29" fmla="*/ 10 h 20"/>
                <a:gd name="T30" fmla="*/ 16 w 39"/>
                <a:gd name="T31" fmla="*/ 5 h 20"/>
                <a:gd name="T32" fmla="*/ 19 w 39"/>
                <a:gd name="T33" fmla="*/ 7 h 20"/>
                <a:gd name="T34" fmla="*/ 35 w 39"/>
                <a:gd name="T3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20">
                  <a:moveTo>
                    <a:pt x="35" y="2"/>
                  </a:moveTo>
                  <a:cubicBezTo>
                    <a:pt x="33" y="9"/>
                    <a:pt x="39" y="9"/>
                    <a:pt x="39" y="14"/>
                  </a:cubicBezTo>
                  <a:cubicBezTo>
                    <a:pt x="38" y="15"/>
                    <a:pt x="37" y="12"/>
                    <a:pt x="36" y="13"/>
                  </a:cubicBezTo>
                  <a:cubicBezTo>
                    <a:pt x="35" y="14"/>
                    <a:pt x="37" y="17"/>
                    <a:pt x="36" y="17"/>
                  </a:cubicBezTo>
                  <a:cubicBezTo>
                    <a:pt x="35" y="18"/>
                    <a:pt x="32" y="18"/>
                    <a:pt x="31" y="19"/>
                  </a:cubicBezTo>
                  <a:cubicBezTo>
                    <a:pt x="30" y="19"/>
                    <a:pt x="30" y="20"/>
                    <a:pt x="29" y="20"/>
                  </a:cubicBezTo>
                  <a:cubicBezTo>
                    <a:pt x="28" y="20"/>
                    <a:pt x="26" y="20"/>
                    <a:pt x="25" y="20"/>
                  </a:cubicBezTo>
                  <a:cubicBezTo>
                    <a:pt x="23" y="18"/>
                    <a:pt x="23" y="16"/>
                    <a:pt x="25" y="14"/>
                  </a:cubicBezTo>
                  <a:cubicBezTo>
                    <a:pt x="20" y="17"/>
                    <a:pt x="17" y="13"/>
                    <a:pt x="11" y="13"/>
                  </a:cubicBezTo>
                  <a:cubicBezTo>
                    <a:pt x="10" y="8"/>
                    <a:pt x="3" y="9"/>
                    <a:pt x="0" y="6"/>
                  </a:cubicBezTo>
                  <a:cubicBezTo>
                    <a:pt x="0" y="6"/>
                    <a:pt x="1" y="3"/>
                    <a:pt x="1" y="3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6" y="5"/>
                    <a:pt x="10" y="6"/>
                    <a:pt x="11" y="7"/>
                  </a:cubicBezTo>
                  <a:cubicBezTo>
                    <a:pt x="11" y="8"/>
                    <a:pt x="13" y="7"/>
                    <a:pt x="14" y="7"/>
                  </a:cubicBezTo>
                  <a:cubicBezTo>
                    <a:pt x="14" y="8"/>
                    <a:pt x="13" y="11"/>
                    <a:pt x="15" y="10"/>
                  </a:cubicBezTo>
                  <a:cubicBezTo>
                    <a:pt x="19" y="9"/>
                    <a:pt x="13" y="6"/>
                    <a:pt x="16" y="5"/>
                  </a:cubicBezTo>
                  <a:cubicBezTo>
                    <a:pt x="19" y="3"/>
                    <a:pt x="19" y="7"/>
                    <a:pt x="19" y="7"/>
                  </a:cubicBezTo>
                  <a:cubicBezTo>
                    <a:pt x="24" y="7"/>
                    <a:pt x="26" y="0"/>
                    <a:pt x="35" y="2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38" name="Freeform 108"/>
            <p:cNvSpPr>
              <a:spLocks noChangeArrowheads="1"/>
            </p:cNvSpPr>
            <p:nvPr/>
          </p:nvSpPr>
          <p:spPr bwMode="auto">
            <a:xfrm>
              <a:off x="1076325" y="341313"/>
              <a:ext cx="258763" cy="96838"/>
            </a:xfrm>
            <a:custGeom>
              <a:avLst/>
              <a:gdLst>
                <a:gd name="T0" fmla="*/ 31 w 69"/>
                <a:gd name="T1" fmla="*/ 9 h 26"/>
                <a:gd name="T2" fmla="*/ 45 w 69"/>
                <a:gd name="T3" fmla="*/ 15 h 26"/>
                <a:gd name="T4" fmla="*/ 45 w 69"/>
                <a:gd name="T5" fmla="*/ 8 h 26"/>
                <a:gd name="T6" fmla="*/ 41 w 69"/>
                <a:gd name="T7" fmla="*/ 2 h 26"/>
                <a:gd name="T8" fmla="*/ 51 w 69"/>
                <a:gd name="T9" fmla="*/ 1 h 26"/>
                <a:gd name="T10" fmla="*/ 54 w 69"/>
                <a:gd name="T11" fmla="*/ 4 h 26"/>
                <a:gd name="T12" fmla="*/ 54 w 69"/>
                <a:gd name="T13" fmla="*/ 6 h 26"/>
                <a:gd name="T14" fmla="*/ 59 w 69"/>
                <a:gd name="T15" fmla="*/ 11 h 26"/>
                <a:gd name="T16" fmla="*/ 63 w 69"/>
                <a:gd name="T17" fmla="*/ 8 h 26"/>
                <a:gd name="T18" fmla="*/ 68 w 69"/>
                <a:gd name="T19" fmla="*/ 11 h 26"/>
                <a:gd name="T20" fmla="*/ 69 w 69"/>
                <a:gd name="T21" fmla="*/ 13 h 26"/>
                <a:gd name="T22" fmla="*/ 68 w 69"/>
                <a:gd name="T23" fmla="*/ 19 h 26"/>
                <a:gd name="T24" fmla="*/ 59 w 69"/>
                <a:gd name="T25" fmla="*/ 20 h 26"/>
                <a:gd name="T26" fmla="*/ 54 w 69"/>
                <a:gd name="T27" fmla="*/ 19 h 26"/>
                <a:gd name="T28" fmla="*/ 41 w 69"/>
                <a:gd name="T29" fmla="*/ 22 h 26"/>
                <a:gd name="T30" fmla="*/ 38 w 69"/>
                <a:gd name="T31" fmla="*/ 22 h 26"/>
                <a:gd name="T32" fmla="*/ 34 w 69"/>
                <a:gd name="T33" fmla="*/ 23 h 26"/>
                <a:gd name="T34" fmla="*/ 20 w 69"/>
                <a:gd name="T35" fmla="*/ 26 h 26"/>
                <a:gd name="T36" fmla="*/ 33 w 69"/>
                <a:gd name="T37" fmla="*/ 22 h 26"/>
                <a:gd name="T38" fmla="*/ 26 w 69"/>
                <a:gd name="T39" fmla="*/ 19 h 26"/>
                <a:gd name="T40" fmla="*/ 20 w 69"/>
                <a:gd name="T41" fmla="*/ 16 h 26"/>
                <a:gd name="T42" fmla="*/ 14 w 69"/>
                <a:gd name="T43" fmla="*/ 19 h 26"/>
                <a:gd name="T44" fmla="*/ 10 w 69"/>
                <a:gd name="T45" fmla="*/ 18 h 26"/>
                <a:gd name="T46" fmla="*/ 0 w 69"/>
                <a:gd name="T47" fmla="*/ 16 h 26"/>
                <a:gd name="T48" fmla="*/ 3 w 69"/>
                <a:gd name="T49" fmla="*/ 13 h 26"/>
                <a:gd name="T50" fmla="*/ 5 w 69"/>
                <a:gd name="T51" fmla="*/ 9 h 26"/>
                <a:gd name="T52" fmla="*/ 10 w 69"/>
                <a:gd name="T53" fmla="*/ 8 h 26"/>
                <a:gd name="T54" fmla="*/ 9 w 69"/>
                <a:gd name="T55" fmla="*/ 5 h 26"/>
                <a:gd name="T56" fmla="*/ 12 w 69"/>
                <a:gd name="T57" fmla="*/ 5 h 26"/>
                <a:gd name="T58" fmla="*/ 16 w 69"/>
                <a:gd name="T59" fmla="*/ 4 h 26"/>
                <a:gd name="T60" fmla="*/ 23 w 69"/>
                <a:gd name="T61" fmla="*/ 5 h 26"/>
                <a:gd name="T62" fmla="*/ 24 w 69"/>
                <a:gd name="T63" fmla="*/ 8 h 26"/>
                <a:gd name="T64" fmla="*/ 27 w 69"/>
                <a:gd name="T65" fmla="*/ 8 h 26"/>
                <a:gd name="T66" fmla="*/ 27 w 69"/>
                <a:gd name="T67" fmla="*/ 12 h 26"/>
                <a:gd name="T68" fmla="*/ 31 w 69"/>
                <a:gd name="T69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" h="26">
                  <a:moveTo>
                    <a:pt x="31" y="9"/>
                  </a:moveTo>
                  <a:cubicBezTo>
                    <a:pt x="30" y="14"/>
                    <a:pt x="43" y="12"/>
                    <a:pt x="45" y="15"/>
                  </a:cubicBezTo>
                  <a:cubicBezTo>
                    <a:pt x="48" y="9"/>
                    <a:pt x="36" y="8"/>
                    <a:pt x="45" y="8"/>
                  </a:cubicBezTo>
                  <a:cubicBezTo>
                    <a:pt x="47" y="2"/>
                    <a:pt x="39" y="7"/>
                    <a:pt x="41" y="2"/>
                  </a:cubicBezTo>
                  <a:cubicBezTo>
                    <a:pt x="45" y="3"/>
                    <a:pt x="46" y="0"/>
                    <a:pt x="51" y="1"/>
                  </a:cubicBezTo>
                  <a:cubicBezTo>
                    <a:pt x="50" y="4"/>
                    <a:pt x="53" y="3"/>
                    <a:pt x="54" y="4"/>
                  </a:cubicBezTo>
                  <a:cubicBezTo>
                    <a:pt x="54" y="4"/>
                    <a:pt x="53" y="6"/>
                    <a:pt x="54" y="6"/>
                  </a:cubicBezTo>
                  <a:cubicBezTo>
                    <a:pt x="55" y="7"/>
                    <a:pt x="57" y="8"/>
                    <a:pt x="59" y="11"/>
                  </a:cubicBezTo>
                  <a:cubicBezTo>
                    <a:pt x="61" y="10"/>
                    <a:pt x="61" y="7"/>
                    <a:pt x="63" y="8"/>
                  </a:cubicBezTo>
                  <a:cubicBezTo>
                    <a:pt x="66" y="8"/>
                    <a:pt x="67" y="9"/>
                    <a:pt x="68" y="11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7" y="15"/>
                    <a:pt x="69" y="14"/>
                    <a:pt x="68" y="19"/>
                  </a:cubicBezTo>
                  <a:cubicBezTo>
                    <a:pt x="65" y="16"/>
                    <a:pt x="62" y="20"/>
                    <a:pt x="59" y="20"/>
                  </a:cubicBezTo>
                  <a:cubicBezTo>
                    <a:pt x="57" y="21"/>
                    <a:pt x="56" y="19"/>
                    <a:pt x="54" y="19"/>
                  </a:cubicBezTo>
                  <a:cubicBezTo>
                    <a:pt x="50" y="19"/>
                    <a:pt x="44" y="21"/>
                    <a:pt x="41" y="22"/>
                  </a:cubicBezTo>
                  <a:cubicBezTo>
                    <a:pt x="40" y="22"/>
                    <a:pt x="38" y="21"/>
                    <a:pt x="38" y="22"/>
                  </a:cubicBezTo>
                  <a:cubicBezTo>
                    <a:pt x="37" y="23"/>
                    <a:pt x="36" y="22"/>
                    <a:pt x="34" y="23"/>
                  </a:cubicBezTo>
                  <a:cubicBezTo>
                    <a:pt x="32" y="24"/>
                    <a:pt x="25" y="26"/>
                    <a:pt x="20" y="26"/>
                  </a:cubicBezTo>
                  <a:cubicBezTo>
                    <a:pt x="21" y="21"/>
                    <a:pt x="27" y="22"/>
                    <a:pt x="33" y="22"/>
                  </a:cubicBezTo>
                  <a:cubicBezTo>
                    <a:pt x="33" y="16"/>
                    <a:pt x="28" y="20"/>
                    <a:pt x="26" y="19"/>
                  </a:cubicBezTo>
                  <a:cubicBezTo>
                    <a:pt x="23" y="18"/>
                    <a:pt x="22" y="18"/>
                    <a:pt x="20" y="16"/>
                  </a:cubicBezTo>
                  <a:cubicBezTo>
                    <a:pt x="17" y="15"/>
                    <a:pt x="17" y="19"/>
                    <a:pt x="14" y="19"/>
                  </a:cubicBezTo>
                  <a:cubicBezTo>
                    <a:pt x="12" y="19"/>
                    <a:pt x="12" y="18"/>
                    <a:pt x="10" y="18"/>
                  </a:cubicBezTo>
                  <a:cubicBezTo>
                    <a:pt x="7" y="17"/>
                    <a:pt x="3" y="19"/>
                    <a:pt x="0" y="16"/>
                  </a:cubicBezTo>
                  <a:cubicBezTo>
                    <a:pt x="0" y="14"/>
                    <a:pt x="2" y="14"/>
                    <a:pt x="3" y="13"/>
                  </a:cubicBezTo>
                  <a:cubicBezTo>
                    <a:pt x="3" y="13"/>
                    <a:pt x="4" y="9"/>
                    <a:pt x="5" y="9"/>
                  </a:cubicBezTo>
                  <a:cubicBezTo>
                    <a:pt x="6" y="8"/>
                    <a:pt x="9" y="9"/>
                    <a:pt x="10" y="8"/>
                  </a:cubicBezTo>
                  <a:cubicBezTo>
                    <a:pt x="11" y="7"/>
                    <a:pt x="5" y="6"/>
                    <a:pt x="9" y="5"/>
                  </a:cubicBezTo>
                  <a:cubicBezTo>
                    <a:pt x="10" y="5"/>
                    <a:pt x="11" y="5"/>
                    <a:pt x="12" y="5"/>
                  </a:cubicBezTo>
                  <a:cubicBezTo>
                    <a:pt x="13" y="5"/>
                    <a:pt x="14" y="4"/>
                    <a:pt x="16" y="4"/>
                  </a:cubicBezTo>
                  <a:cubicBezTo>
                    <a:pt x="17" y="4"/>
                    <a:pt x="22" y="4"/>
                    <a:pt x="23" y="5"/>
                  </a:cubicBezTo>
                  <a:cubicBezTo>
                    <a:pt x="24" y="6"/>
                    <a:pt x="23" y="7"/>
                    <a:pt x="24" y="8"/>
                  </a:cubicBezTo>
                  <a:cubicBezTo>
                    <a:pt x="25" y="8"/>
                    <a:pt x="27" y="7"/>
                    <a:pt x="27" y="8"/>
                  </a:cubicBezTo>
                  <a:cubicBezTo>
                    <a:pt x="28" y="9"/>
                    <a:pt x="24" y="13"/>
                    <a:pt x="27" y="12"/>
                  </a:cubicBezTo>
                  <a:cubicBezTo>
                    <a:pt x="28" y="12"/>
                    <a:pt x="29" y="8"/>
                    <a:pt x="31" y="9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39" name="Freeform 109"/>
            <p:cNvSpPr>
              <a:spLocks noChangeArrowheads="1"/>
            </p:cNvSpPr>
            <p:nvPr/>
          </p:nvSpPr>
          <p:spPr bwMode="auto">
            <a:xfrm>
              <a:off x="900113" y="438150"/>
              <a:ext cx="206375" cy="139700"/>
            </a:xfrm>
            <a:custGeom>
              <a:avLst/>
              <a:gdLst>
                <a:gd name="T0" fmla="*/ 7 w 55"/>
                <a:gd name="T1" fmla="*/ 1 h 37"/>
                <a:gd name="T2" fmla="*/ 30 w 55"/>
                <a:gd name="T3" fmla="*/ 3 h 37"/>
                <a:gd name="T4" fmla="*/ 33 w 55"/>
                <a:gd name="T5" fmla="*/ 3 h 37"/>
                <a:gd name="T6" fmla="*/ 39 w 55"/>
                <a:gd name="T7" fmla="*/ 4 h 37"/>
                <a:gd name="T8" fmla="*/ 44 w 55"/>
                <a:gd name="T9" fmla="*/ 4 h 37"/>
                <a:gd name="T10" fmla="*/ 46 w 55"/>
                <a:gd name="T11" fmla="*/ 6 h 37"/>
                <a:gd name="T12" fmla="*/ 54 w 55"/>
                <a:gd name="T13" fmla="*/ 11 h 37"/>
                <a:gd name="T14" fmla="*/ 42 w 55"/>
                <a:gd name="T15" fmla="*/ 14 h 37"/>
                <a:gd name="T16" fmla="*/ 40 w 55"/>
                <a:gd name="T17" fmla="*/ 17 h 37"/>
                <a:gd name="T18" fmla="*/ 37 w 55"/>
                <a:gd name="T19" fmla="*/ 15 h 37"/>
                <a:gd name="T20" fmla="*/ 36 w 55"/>
                <a:gd name="T21" fmla="*/ 17 h 37"/>
                <a:gd name="T22" fmla="*/ 37 w 55"/>
                <a:gd name="T23" fmla="*/ 18 h 37"/>
                <a:gd name="T24" fmla="*/ 35 w 55"/>
                <a:gd name="T25" fmla="*/ 20 h 37"/>
                <a:gd name="T26" fmla="*/ 35 w 55"/>
                <a:gd name="T27" fmla="*/ 22 h 37"/>
                <a:gd name="T28" fmla="*/ 32 w 55"/>
                <a:gd name="T29" fmla="*/ 22 h 37"/>
                <a:gd name="T30" fmla="*/ 29 w 55"/>
                <a:gd name="T31" fmla="*/ 25 h 37"/>
                <a:gd name="T32" fmla="*/ 29 w 55"/>
                <a:gd name="T33" fmla="*/ 31 h 37"/>
                <a:gd name="T34" fmla="*/ 12 w 55"/>
                <a:gd name="T35" fmla="*/ 35 h 37"/>
                <a:gd name="T36" fmla="*/ 0 w 55"/>
                <a:gd name="T37" fmla="*/ 27 h 37"/>
                <a:gd name="T38" fmla="*/ 4 w 55"/>
                <a:gd name="T39" fmla="*/ 24 h 37"/>
                <a:gd name="T40" fmla="*/ 5 w 55"/>
                <a:gd name="T41" fmla="*/ 21 h 37"/>
                <a:gd name="T42" fmla="*/ 4 w 55"/>
                <a:gd name="T43" fmla="*/ 15 h 37"/>
                <a:gd name="T44" fmla="*/ 7 w 55"/>
                <a:gd name="T45" fmla="*/ 14 h 37"/>
                <a:gd name="T46" fmla="*/ 9 w 55"/>
                <a:gd name="T47" fmla="*/ 8 h 37"/>
                <a:gd name="T48" fmla="*/ 7 w 55"/>
                <a:gd name="T4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" h="37">
                  <a:moveTo>
                    <a:pt x="7" y="1"/>
                  </a:moveTo>
                  <a:cubicBezTo>
                    <a:pt x="15" y="2"/>
                    <a:pt x="24" y="0"/>
                    <a:pt x="30" y="3"/>
                  </a:cubicBezTo>
                  <a:cubicBezTo>
                    <a:pt x="31" y="3"/>
                    <a:pt x="33" y="2"/>
                    <a:pt x="33" y="3"/>
                  </a:cubicBezTo>
                  <a:cubicBezTo>
                    <a:pt x="35" y="4"/>
                    <a:pt x="37" y="3"/>
                    <a:pt x="39" y="4"/>
                  </a:cubicBezTo>
                  <a:cubicBezTo>
                    <a:pt x="41" y="7"/>
                    <a:pt x="39" y="3"/>
                    <a:pt x="44" y="4"/>
                  </a:cubicBezTo>
                  <a:cubicBezTo>
                    <a:pt x="45" y="4"/>
                    <a:pt x="45" y="6"/>
                    <a:pt x="46" y="6"/>
                  </a:cubicBezTo>
                  <a:cubicBezTo>
                    <a:pt x="47" y="6"/>
                    <a:pt x="55" y="8"/>
                    <a:pt x="54" y="11"/>
                  </a:cubicBezTo>
                  <a:cubicBezTo>
                    <a:pt x="50" y="12"/>
                    <a:pt x="45" y="13"/>
                    <a:pt x="42" y="14"/>
                  </a:cubicBezTo>
                  <a:cubicBezTo>
                    <a:pt x="40" y="15"/>
                    <a:pt x="41" y="16"/>
                    <a:pt x="40" y="17"/>
                  </a:cubicBezTo>
                  <a:cubicBezTo>
                    <a:pt x="40" y="17"/>
                    <a:pt x="38" y="15"/>
                    <a:pt x="37" y="15"/>
                  </a:cubicBezTo>
                  <a:cubicBezTo>
                    <a:pt x="38" y="15"/>
                    <a:pt x="36" y="18"/>
                    <a:pt x="36" y="17"/>
                  </a:cubicBezTo>
                  <a:cubicBezTo>
                    <a:pt x="36" y="18"/>
                    <a:pt x="37" y="19"/>
                    <a:pt x="37" y="18"/>
                  </a:cubicBezTo>
                  <a:cubicBezTo>
                    <a:pt x="37" y="20"/>
                    <a:pt x="35" y="19"/>
                    <a:pt x="35" y="20"/>
                  </a:cubicBezTo>
                  <a:cubicBezTo>
                    <a:pt x="34" y="20"/>
                    <a:pt x="35" y="22"/>
                    <a:pt x="35" y="22"/>
                  </a:cubicBezTo>
                  <a:cubicBezTo>
                    <a:pt x="34" y="23"/>
                    <a:pt x="32" y="22"/>
                    <a:pt x="32" y="22"/>
                  </a:cubicBezTo>
                  <a:cubicBezTo>
                    <a:pt x="31" y="23"/>
                    <a:pt x="31" y="25"/>
                    <a:pt x="29" y="25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2" y="31"/>
                    <a:pt x="23" y="37"/>
                    <a:pt x="12" y="35"/>
                  </a:cubicBezTo>
                  <a:cubicBezTo>
                    <a:pt x="14" y="27"/>
                    <a:pt x="5" y="29"/>
                    <a:pt x="0" y="27"/>
                  </a:cubicBezTo>
                  <a:cubicBezTo>
                    <a:pt x="0" y="25"/>
                    <a:pt x="3" y="25"/>
                    <a:pt x="4" y="24"/>
                  </a:cubicBezTo>
                  <a:cubicBezTo>
                    <a:pt x="4" y="24"/>
                    <a:pt x="1" y="20"/>
                    <a:pt x="5" y="21"/>
                  </a:cubicBezTo>
                  <a:cubicBezTo>
                    <a:pt x="5" y="19"/>
                    <a:pt x="3" y="18"/>
                    <a:pt x="4" y="15"/>
                  </a:cubicBezTo>
                  <a:cubicBezTo>
                    <a:pt x="6" y="17"/>
                    <a:pt x="6" y="16"/>
                    <a:pt x="7" y="14"/>
                  </a:cubicBezTo>
                  <a:cubicBezTo>
                    <a:pt x="7" y="12"/>
                    <a:pt x="9" y="12"/>
                    <a:pt x="9" y="8"/>
                  </a:cubicBezTo>
                  <a:cubicBezTo>
                    <a:pt x="10" y="4"/>
                    <a:pt x="5" y="7"/>
                    <a:pt x="7" y="1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40" name="Freeform 110"/>
            <p:cNvSpPr>
              <a:spLocks noChangeArrowheads="1"/>
            </p:cNvSpPr>
            <p:nvPr/>
          </p:nvSpPr>
          <p:spPr bwMode="auto">
            <a:xfrm>
              <a:off x="1312863" y="468313"/>
              <a:ext cx="46038" cy="33338"/>
            </a:xfrm>
            <a:custGeom>
              <a:avLst/>
              <a:gdLst>
                <a:gd name="T0" fmla="*/ 2 w 12"/>
                <a:gd name="T1" fmla="*/ 0 h 9"/>
                <a:gd name="T2" fmla="*/ 10 w 12"/>
                <a:gd name="T3" fmla="*/ 0 h 9"/>
                <a:gd name="T4" fmla="*/ 12 w 12"/>
                <a:gd name="T5" fmla="*/ 6 h 9"/>
                <a:gd name="T6" fmla="*/ 9 w 12"/>
                <a:gd name="T7" fmla="*/ 9 h 9"/>
                <a:gd name="T8" fmla="*/ 0 w 12"/>
                <a:gd name="T9" fmla="*/ 5 h 9"/>
                <a:gd name="T10" fmla="*/ 2 w 12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">
                  <a:moveTo>
                    <a:pt x="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3"/>
                    <a:pt x="12" y="3"/>
                    <a:pt x="12" y="6"/>
                  </a:cubicBezTo>
                  <a:cubicBezTo>
                    <a:pt x="9" y="5"/>
                    <a:pt x="9" y="7"/>
                    <a:pt x="9" y="9"/>
                  </a:cubicBezTo>
                  <a:cubicBezTo>
                    <a:pt x="7" y="7"/>
                    <a:pt x="5" y="4"/>
                    <a:pt x="0" y="5"/>
                  </a:cubicBezTo>
                  <a:cubicBezTo>
                    <a:pt x="1" y="3"/>
                    <a:pt x="2" y="2"/>
                    <a:pt x="2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41" name="Freeform 111"/>
            <p:cNvSpPr>
              <a:spLocks noChangeArrowheads="1"/>
            </p:cNvSpPr>
            <p:nvPr/>
          </p:nvSpPr>
          <p:spPr bwMode="auto">
            <a:xfrm>
              <a:off x="1541463" y="454025"/>
              <a:ext cx="106363" cy="74613"/>
            </a:xfrm>
            <a:custGeom>
              <a:avLst/>
              <a:gdLst>
                <a:gd name="T0" fmla="*/ 25 w 28"/>
                <a:gd name="T1" fmla="*/ 2 h 20"/>
                <a:gd name="T2" fmla="*/ 26 w 28"/>
                <a:gd name="T3" fmla="*/ 9 h 20"/>
                <a:gd name="T4" fmla="*/ 24 w 28"/>
                <a:gd name="T5" fmla="*/ 11 h 20"/>
                <a:gd name="T6" fmla="*/ 17 w 28"/>
                <a:gd name="T7" fmla="*/ 13 h 20"/>
                <a:gd name="T8" fmla="*/ 5 w 28"/>
                <a:gd name="T9" fmla="*/ 20 h 20"/>
                <a:gd name="T10" fmla="*/ 4 w 28"/>
                <a:gd name="T11" fmla="*/ 14 h 20"/>
                <a:gd name="T12" fmla="*/ 1 w 28"/>
                <a:gd name="T13" fmla="*/ 11 h 20"/>
                <a:gd name="T14" fmla="*/ 1 w 28"/>
                <a:gd name="T15" fmla="*/ 4 h 20"/>
                <a:gd name="T16" fmla="*/ 4 w 28"/>
                <a:gd name="T17" fmla="*/ 2 h 20"/>
                <a:gd name="T18" fmla="*/ 8 w 28"/>
                <a:gd name="T19" fmla="*/ 0 h 20"/>
                <a:gd name="T20" fmla="*/ 19 w 28"/>
                <a:gd name="T21" fmla="*/ 3 h 20"/>
                <a:gd name="T22" fmla="*/ 25 w 28"/>
                <a:gd name="T2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0">
                  <a:moveTo>
                    <a:pt x="25" y="2"/>
                  </a:moveTo>
                  <a:cubicBezTo>
                    <a:pt x="28" y="1"/>
                    <a:pt x="26" y="7"/>
                    <a:pt x="26" y="9"/>
                  </a:cubicBezTo>
                  <a:cubicBezTo>
                    <a:pt x="24" y="8"/>
                    <a:pt x="24" y="10"/>
                    <a:pt x="24" y="11"/>
                  </a:cubicBezTo>
                  <a:cubicBezTo>
                    <a:pt x="19" y="9"/>
                    <a:pt x="18" y="17"/>
                    <a:pt x="17" y="13"/>
                  </a:cubicBezTo>
                  <a:cubicBezTo>
                    <a:pt x="13" y="16"/>
                    <a:pt x="11" y="19"/>
                    <a:pt x="5" y="20"/>
                  </a:cubicBezTo>
                  <a:cubicBezTo>
                    <a:pt x="4" y="19"/>
                    <a:pt x="4" y="17"/>
                    <a:pt x="4" y="14"/>
                  </a:cubicBezTo>
                  <a:cubicBezTo>
                    <a:pt x="3" y="13"/>
                    <a:pt x="2" y="13"/>
                    <a:pt x="1" y="11"/>
                  </a:cubicBezTo>
                  <a:cubicBezTo>
                    <a:pt x="0" y="9"/>
                    <a:pt x="2" y="7"/>
                    <a:pt x="1" y="4"/>
                  </a:cubicBezTo>
                  <a:cubicBezTo>
                    <a:pt x="4" y="5"/>
                    <a:pt x="4" y="3"/>
                    <a:pt x="4" y="2"/>
                  </a:cubicBezTo>
                  <a:cubicBezTo>
                    <a:pt x="6" y="2"/>
                    <a:pt x="8" y="2"/>
                    <a:pt x="8" y="0"/>
                  </a:cubicBezTo>
                  <a:cubicBezTo>
                    <a:pt x="10" y="3"/>
                    <a:pt x="17" y="0"/>
                    <a:pt x="19" y="3"/>
                  </a:cubicBezTo>
                  <a:cubicBezTo>
                    <a:pt x="22" y="3"/>
                    <a:pt x="25" y="4"/>
                    <a:pt x="25" y="2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42" name="Freeform 112"/>
            <p:cNvSpPr>
              <a:spLocks noChangeArrowheads="1"/>
            </p:cNvSpPr>
            <p:nvPr/>
          </p:nvSpPr>
          <p:spPr bwMode="auto">
            <a:xfrm>
              <a:off x="3076575" y="742950"/>
              <a:ext cx="223838" cy="107950"/>
            </a:xfrm>
            <a:custGeom>
              <a:avLst/>
              <a:gdLst>
                <a:gd name="T0" fmla="*/ 44 w 60"/>
                <a:gd name="T1" fmla="*/ 0 h 29"/>
                <a:gd name="T2" fmla="*/ 49 w 60"/>
                <a:gd name="T3" fmla="*/ 3 h 29"/>
                <a:gd name="T4" fmla="*/ 54 w 60"/>
                <a:gd name="T5" fmla="*/ 5 h 29"/>
                <a:gd name="T6" fmla="*/ 52 w 60"/>
                <a:gd name="T7" fmla="*/ 7 h 29"/>
                <a:gd name="T8" fmla="*/ 59 w 60"/>
                <a:gd name="T9" fmla="*/ 12 h 29"/>
                <a:gd name="T10" fmla="*/ 55 w 60"/>
                <a:gd name="T11" fmla="*/ 20 h 29"/>
                <a:gd name="T12" fmla="*/ 51 w 60"/>
                <a:gd name="T13" fmla="*/ 21 h 29"/>
                <a:gd name="T14" fmla="*/ 45 w 60"/>
                <a:gd name="T15" fmla="*/ 24 h 29"/>
                <a:gd name="T16" fmla="*/ 41 w 60"/>
                <a:gd name="T17" fmla="*/ 26 h 29"/>
                <a:gd name="T18" fmla="*/ 38 w 60"/>
                <a:gd name="T19" fmla="*/ 27 h 29"/>
                <a:gd name="T20" fmla="*/ 21 w 60"/>
                <a:gd name="T21" fmla="*/ 28 h 29"/>
                <a:gd name="T22" fmla="*/ 20 w 60"/>
                <a:gd name="T23" fmla="*/ 27 h 29"/>
                <a:gd name="T24" fmla="*/ 14 w 60"/>
                <a:gd name="T25" fmla="*/ 24 h 29"/>
                <a:gd name="T26" fmla="*/ 12 w 60"/>
                <a:gd name="T27" fmla="*/ 23 h 29"/>
                <a:gd name="T28" fmla="*/ 14 w 60"/>
                <a:gd name="T29" fmla="*/ 21 h 29"/>
                <a:gd name="T30" fmla="*/ 10 w 60"/>
                <a:gd name="T31" fmla="*/ 19 h 29"/>
                <a:gd name="T32" fmla="*/ 10 w 60"/>
                <a:gd name="T33" fmla="*/ 10 h 29"/>
                <a:gd name="T34" fmla="*/ 2 w 60"/>
                <a:gd name="T35" fmla="*/ 12 h 29"/>
                <a:gd name="T36" fmla="*/ 5 w 60"/>
                <a:gd name="T37" fmla="*/ 6 h 29"/>
                <a:gd name="T38" fmla="*/ 16 w 60"/>
                <a:gd name="T39" fmla="*/ 6 h 29"/>
                <a:gd name="T40" fmla="*/ 17 w 60"/>
                <a:gd name="T41" fmla="*/ 12 h 29"/>
                <a:gd name="T42" fmla="*/ 21 w 60"/>
                <a:gd name="T43" fmla="*/ 6 h 29"/>
                <a:gd name="T44" fmla="*/ 30 w 60"/>
                <a:gd name="T45" fmla="*/ 9 h 29"/>
                <a:gd name="T46" fmla="*/ 33 w 60"/>
                <a:gd name="T47" fmla="*/ 6 h 29"/>
                <a:gd name="T48" fmla="*/ 41 w 60"/>
                <a:gd name="T49" fmla="*/ 5 h 29"/>
                <a:gd name="T50" fmla="*/ 44 w 60"/>
                <a:gd name="T5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0" h="29">
                  <a:moveTo>
                    <a:pt x="44" y="0"/>
                  </a:moveTo>
                  <a:cubicBezTo>
                    <a:pt x="45" y="1"/>
                    <a:pt x="47" y="2"/>
                    <a:pt x="49" y="3"/>
                  </a:cubicBezTo>
                  <a:cubicBezTo>
                    <a:pt x="50" y="3"/>
                    <a:pt x="53" y="4"/>
                    <a:pt x="54" y="5"/>
                  </a:cubicBezTo>
                  <a:cubicBezTo>
                    <a:pt x="54" y="5"/>
                    <a:pt x="52" y="7"/>
                    <a:pt x="52" y="7"/>
                  </a:cubicBezTo>
                  <a:cubicBezTo>
                    <a:pt x="52" y="10"/>
                    <a:pt x="56" y="13"/>
                    <a:pt x="59" y="12"/>
                  </a:cubicBezTo>
                  <a:cubicBezTo>
                    <a:pt x="60" y="15"/>
                    <a:pt x="59" y="17"/>
                    <a:pt x="55" y="20"/>
                  </a:cubicBezTo>
                  <a:cubicBezTo>
                    <a:pt x="54" y="21"/>
                    <a:pt x="52" y="21"/>
                    <a:pt x="51" y="21"/>
                  </a:cubicBezTo>
                  <a:cubicBezTo>
                    <a:pt x="48" y="23"/>
                    <a:pt x="49" y="23"/>
                    <a:pt x="45" y="24"/>
                  </a:cubicBezTo>
                  <a:cubicBezTo>
                    <a:pt x="45" y="24"/>
                    <a:pt x="41" y="25"/>
                    <a:pt x="41" y="26"/>
                  </a:cubicBezTo>
                  <a:cubicBezTo>
                    <a:pt x="40" y="27"/>
                    <a:pt x="40" y="27"/>
                    <a:pt x="38" y="27"/>
                  </a:cubicBezTo>
                  <a:cubicBezTo>
                    <a:pt x="37" y="27"/>
                    <a:pt x="26" y="29"/>
                    <a:pt x="21" y="28"/>
                  </a:cubicBezTo>
                  <a:cubicBezTo>
                    <a:pt x="21" y="28"/>
                    <a:pt x="21" y="27"/>
                    <a:pt x="20" y="27"/>
                  </a:cubicBezTo>
                  <a:cubicBezTo>
                    <a:pt x="18" y="27"/>
                    <a:pt x="17" y="24"/>
                    <a:pt x="14" y="24"/>
                  </a:cubicBezTo>
                  <a:cubicBezTo>
                    <a:pt x="13" y="24"/>
                    <a:pt x="13" y="23"/>
                    <a:pt x="12" y="23"/>
                  </a:cubicBezTo>
                  <a:cubicBezTo>
                    <a:pt x="12" y="21"/>
                    <a:pt x="13" y="22"/>
                    <a:pt x="14" y="21"/>
                  </a:cubicBezTo>
                  <a:cubicBezTo>
                    <a:pt x="14" y="20"/>
                    <a:pt x="11" y="20"/>
                    <a:pt x="10" y="19"/>
                  </a:cubicBezTo>
                  <a:cubicBezTo>
                    <a:pt x="9" y="16"/>
                    <a:pt x="11" y="14"/>
                    <a:pt x="10" y="10"/>
                  </a:cubicBezTo>
                  <a:cubicBezTo>
                    <a:pt x="5" y="9"/>
                    <a:pt x="5" y="15"/>
                    <a:pt x="2" y="12"/>
                  </a:cubicBezTo>
                  <a:cubicBezTo>
                    <a:pt x="0" y="7"/>
                    <a:pt x="6" y="10"/>
                    <a:pt x="5" y="6"/>
                  </a:cubicBezTo>
                  <a:cubicBezTo>
                    <a:pt x="10" y="7"/>
                    <a:pt x="9" y="6"/>
                    <a:pt x="16" y="6"/>
                  </a:cubicBezTo>
                  <a:cubicBezTo>
                    <a:pt x="17" y="9"/>
                    <a:pt x="20" y="9"/>
                    <a:pt x="17" y="12"/>
                  </a:cubicBezTo>
                  <a:cubicBezTo>
                    <a:pt x="21" y="12"/>
                    <a:pt x="22" y="10"/>
                    <a:pt x="21" y="6"/>
                  </a:cubicBezTo>
                  <a:cubicBezTo>
                    <a:pt x="22" y="9"/>
                    <a:pt x="34" y="3"/>
                    <a:pt x="30" y="9"/>
                  </a:cubicBezTo>
                  <a:cubicBezTo>
                    <a:pt x="33" y="10"/>
                    <a:pt x="32" y="6"/>
                    <a:pt x="33" y="6"/>
                  </a:cubicBezTo>
                  <a:cubicBezTo>
                    <a:pt x="35" y="5"/>
                    <a:pt x="38" y="5"/>
                    <a:pt x="41" y="5"/>
                  </a:cubicBezTo>
                  <a:cubicBezTo>
                    <a:pt x="43" y="4"/>
                    <a:pt x="44" y="3"/>
                    <a:pt x="44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43" name="Freeform 113"/>
            <p:cNvSpPr>
              <a:spLocks noChangeArrowheads="1"/>
            </p:cNvSpPr>
            <p:nvPr/>
          </p:nvSpPr>
          <p:spPr bwMode="auto">
            <a:xfrm>
              <a:off x="1725613" y="768350"/>
              <a:ext cx="134938" cy="98425"/>
            </a:xfrm>
            <a:custGeom>
              <a:avLst/>
              <a:gdLst>
                <a:gd name="T0" fmla="*/ 10 w 36"/>
                <a:gd name="T1" fmla="*/ 0 h 26"/>
                <a:gd name="T2" fmla="*/ 18 w 36"/>
                <a:gd name="T3" fmla="*/ 9 h 26"/>
                <a:gd name="T4" fmla="*/ 21 w 36"/>
                <a:gd name="T5" fmla="*/ 7 h 26"/>
                <a:gd name="T6" fmla="*/ 25 w 36"/>
                <a:gd name="T7" fmla="*/ 12 h 26"/>
                <a:gd name="T8" fmla="*/ 31 w 36"/>
                <a:gd name="T9" fmla="*/ 19 h 26"/>
                <a:gd name="T10" fmla="*/ 36 w 36"/>
                <a:gd name="T11" fmla="*/ 20 h 26"/>
                <a:gd name="T12" fmla="*/ 18 w 36"/>
                <a:gd name="T13" fmla="*/ 21 h 26"/>
                <a:gd name="T14" fmla="*/ 11 w 36"/>
                <a:gd name="T15" fmla="*/ 26 h 26"/>
                <a:gd name="T16" fmla="*/ 0 w 36"/>
                <a:gd name="T17" fmla="*/ 21 h 26"/>
                <a:gd name="T18" fmla="*/ 3 w 36"/>
                <a:gd name="T19" fmla="*/ 20 h 26"/>
                <a:gd name="T20" fmla="*/ 4 w 36"/>
                <a:gd name="T21" fmla="*/ 17 h 26"/>
                <a:gd name="T22" fmla="*/ 4 w 36"/>
                <a:gd name="T23" fmla="*/ 5 h 26"/>
                <a:gd name="T24" fmla="*/ 10 w 36"/>
                <a:gd name="T2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6">
                  <a:moveTo>
                    <a:pt x="10" y="0"/>
                  </a:moveTo>
                  <a:cubicBezTo>
                    <a:pt x="12" y="4"/>
                    <a:pt x="19" y="2"/>
                    <a:pt x="18" y="9"/>
                  </a:cubicBezTo>
                  <a:cubicBezTo>
                    <a:pt x="19" y="10"/>
                    <a:pt x="21" y="7"/>
                    <a:pt x="21" y="7"/>
                  </a:cubicBezTo>
                  <a:cubicBezTo>
                    <a:pt x="23" y="8"/>
                    <a:pt x="22" y="11"/>
                    <a:pt x="25" y="12"/>
                  </a:cubicBezTo>
                  <a:cubicBezTo>
                    <a:pt x="27" y="12"/>
                    <a:pt x="29" y="17"/>
                    <a:pt x="31" y="19"/>
                  </a:cubicBezTo>
                  <a:cubicBezTo>
                    <a:pt x="35" y="17"/>
                    <a:pt x="34" y="17"/>
                    <a:pt x="36" y="20"/>
                  </a:cubicBezTo>
                  <a:cubicBezTo>
                    <a:pt x="33" y="23"/>
                    <a:pt x="24" y="21"/>
                    <a:pt x="18" y="21"/>
                  </a:cubicBezTo>
                  <a:cubicBezTo>
                    <a:pt x="16" y="23"/>
                    <a:pt x="12" y="23"/>
                    <a:pt x="11" y="26"/>
                  </a:cubicBezTo>
                  <a:cubicBezTo>
                    <a:pt x="8" y="24"/>
                    <a:pt x="6" y="20"/>
                    <a:pt x="0" y="21"/>
                  </a:cubicBezTo>
                  <a:cubicBezTo>
                    <a:pt x="0" y="20"/>
                    <a:pt x="2" y="20"/>
                    <a:pt x="3" y="20"/>
                  </a:cubicBezTo>
                  <a:cubicBezTo>
                    <a:pt x="1" y="18"/>
                    <a:pt x="1" y="17"/>
                    <a:pt x="4" y="17"/>
                  </a:cubicBezTo>
                  <a:cubicBezTo>
                    <a:pt x="1" y="12"/>
                    <a:pt x="4" y="10"/>
                    <a:pt x="4" y="5"/>
                  </a:cubicBezTo>
                  <a:cubicBezTo>
                    <a:pt x="7" y="4"/>
                    <a:pt x="10" y="4"/>
                    <a:pt x="10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44" name="Freeform 114"/>
            <p:cNvSpPr>
              <a:spLocks noChangeArrowheads="1"/>
            </p:cNvSpPr>
            <p:nvPr/>
          </p:nvSpPr>
          <p:spPr bwMode="auto">
            <a:xfrm>
              <a:off x="5640388" y="2320926"/>
              <a:ext cx="225425" cy="239713"/>
            </a:xfrm>
            <a:custGeom>
              <a:avLst/>
              <a:gdLst>
                <a:gd name="T0" fmla="*/ 5 w 60"/>
                <a:gd name="T1" fmla="*/ 9 h 64"/>
                <a:gd name="T2" fmla="*/ 2 w 60"/>
                <a:gd name="T3" fmla="*/ 7 h 64"/>
                <a:gd name="T4" fmla="*/ 0 w 60"/>
                <a:gd name="T5" fmla="*/ 3 h 64"/>
                <a:gd name="T6" fmla="*/ 11 w 60"/>
                <a:gd name="T7" fmla="*/ 2 h 64"/>
                <a:gd name="T8" fmla="*/ 16 w 60"/>
                <a:gd name="T9" fmla="*/ 4 h 64"/>
                <a:gd name="T10" fmla="*/ 16 w 60"/>
                <a:gd name="T11" fmla="*/ 7 h 64"/>
                <a:gd name="T12" fmla="*/ 19 w 60"/>
                <a:gd name="T13" fmla="*/ 10 h 64"/>
                <a:gd name="T14" fmla="*/ 25 w 60"/>
                <a:gd name="T15" fmla="*/ 13 h 64"/>
                <a:gd name="T16" fmla="*/ 35 w 60"/>
                <a:gd name="T17" fmla="*/ 21 h 64"/>
                <a:gd name="T18" fmla="*/ 37 w 60"/>
                <a:gd name="T19" fmla="*/ 25 h 64"/>
                <a:gd name="T20" fmla="*/ 42 w 60"/>
                <a:gd name="T21" fmla="*/ 27 h 64"/>
                <a:gd name="T22" fmla="*/ 44 w 60"/>
                <a:gd name="T23" fmla="*/ 30 h 64"/>
                <a:gd name="T24" fmla="*/ 44 w 60"/>
                <a:gd name="T25" fmla="*/ 32 h 64"/>
                <a:gd name="T26" fmla="*/ 47 w 60"/>
                <a:gd name="T27" fmla="*/ 35 h 64"/>
                <a:gd name="T28" fmla="*/ 51 w 60"/>
                <a:gd name="T29" fmla="*/ 39 h 64"/>
                <a:gd name="T30" fmla="*/ 54 w 60"/>
                <a:gd name="T31" fmla="*/ 42 h 64"/>
                <a:gd name="T32" fmla="*/ 57 w 60"/>
                <a:gd name="T33" fmla="*/ 49 h 64"/>
                <a:gd name="T34" fmla="*/ 58 w 60"/>
                <a:gd name="T35" fmla="*/ 55 h 64"/>
                <a:gd name="T36" fmla="*/ 60 w 60"/>
                <a:gd name="T37" fmla="*/ 59 h 64"/>
                <a:gd name="T38" fmla="*/ 53 w 60"/>
                <a:gd name="T39" fmla="*/ 61 h 64"/>
                <a:gd name="T40" fmla="*/ 47 w 60"/>
                <a:gd name="T41" fmla="*/ 61 h 64"/>
                <a:gd name="T42" fmla="*/ 47 w 60"/>
                <a:gd name="T43" fmla="*/ 58 h 64"/>
                <a:gd name="T44" fmla="*/ 44 w 60"/>
                <a:gd name="T45" fmla="*/ 58 h 64"/>
                <a:gd name="T46" fmla="*/ 37 w 60"/>
                <a:gd name="T47" fmla="*/ 52 h 64"/>
                <a:gd name="T48" fmla="*/ 39 w 60"/>
                <a:gd name="T49" fmla="*/ 49 h 64"/>
                <a:gd name="T50" fmla="*/ 37 w 60"/>
                <a:gd name="T51" fmla="*/ 49 h 64"/>
                <a:gd name="T52" fmla="*/ 36 w 60"/>
                <a:gd name="T53" fmla="*/ 46 h 64"/>
                <a:gd name="T54" fmla="*/ 33 w 60"/>
                <a:gd name="T55" fmla="*/ 46 h 64"/>
                <a:gd name="T56" fmla="*/ 28 w 60"/>
                <a:gd name="T57" fmla="*/ 41 h 64"/>
                <a:gd name="T58" fmla="*/ 25 w 60"/>
                <a:gd name="T59" fmla="*/ 31 h 64"/>
                <a:gd name="T60" fmla="*/ 23 w 60"/>
                <a:gd name="T61" fmla="*/ 34 h 64"/>
                <a:gd name="T62" fmla="*/ 21 w 60"/>
                <a:gd name="T63" fmla="*/ 27 h 64"/>
                <a:gd name="T64" fmla="*/ 18 w 60"/>
                <a:gd name="T65" fmla="*/ 24 h 64"/>
                <a:gd name="T66" fmla="*/ 15 w 60"/>
                <a:gd name="T67" fmla="*/ 23 h 64"/>
                <a:gd name="T68" fmla="*/ 14 w 60"/>
                <a:gd name="T69" fmla="*/ 17 h 64"/>
                <a:gd name="T70" fmla="*/ 9 w 60"/>
                <a:gd name="T71" fmla="*/ 14 h 64"/>
                <a:gd name="T72" fmla="*/ 7 w 60"/>
                <a:gd name="T73" fmla="*/ 11 h 64"/>
                <a:gd name="T74" fmla="*/ 5 w 60"/>
                <a:gd name="T75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" h="64">
                  <a:moveTo>
                    <a:pt x="5" y="9"/>
                  </a:moveTo>
                  <a:cubicBezTo>
                    <a:pt x="5" y="7"/>
                    <a:pt x="3" y="8"/>
                    <a:pt x="2" y="7"/>
                  </a:cubicBezTo>
                  <a:cubicBezTo>
                    <a:pt x="1" y="6"/>
                    <a:pt x="2" y="3"/>
                    <a:pt x="0" y="3"/>
                  </a:cubicBezTo>
                  <a:cubicBezTo>
                    <a:pt x="3" y="0"/>
                    <a:pt x="6" y="4"/>
                    <a:pt x="11" y="2"/>
                  </a:cubicBezTo>
                  <a:cubicBezTo>
                    <a:pt x="10" y="5"/>
                    <a:pt x="15" y="3"/>
                    <a:pt x="16" y="4"/>
                  </a:cubicBezTo>
                  <a:cubicBezTo>
                    <a:pt x="17" y="5"/>
                    <a:pt x="16" y="7"/>
                    <a:pt x="16" y="7"/>
                  </a:cubicBezTo>
                  <a:cubicBezTo>
                    <a:pt x="18" y="8"/>
                    <a:pt x="20" y="7"/>
                    <a:pt x="19" y="10"/>
                  </a:cubicBezTo>
                  <a:cubicBezTo>
                    <a:pt x="23" y="9"/>
                    <a:pt x="22" y="13"/>
                    <a:pt x="25" y="13"/>
                  </a:cubicBezTo>
                  <a:cubicBezTo>
                    <a:pt x="27" y="13"/>
                    <a:pt x="31" y="21"/>
                    <a:pt x="35" y="21"/>
                  </a:cubicBezTo>
                  <a:cubicBezTo>
                    <a:pt x="38" y="21"/>
                    <a:pt x="36" y="24"/>
                    <a:pt x="37" y="25"/>
                  </a:cubicBezTo>
                  <a:cubicBezTo>
                    <a:pt x="38" y="26"/>
                    <a:pt x="41" y="26"/>
                    <a:pt x="42" y="27"/>
                  </a:cubicBezTo>
                  <a:cubicBezTo>
                    <a:pt x="42" y="27"/>
                    <a:pt x="44" y="29"/>
                    <a:pt x="44" y="30"/>
                  </a:cubicBezTo>
                  <a:cubicBezTo>
                    <a:pt x="45" y="30"/>
                    <a:pt x="44" y="32"/>
                    <a:pt x="44" y="32"/>
                  </a:cubicBezTo>
                  <a:cubicBezTo>
                    <a:pt x="45" y="33"/>
                    <a:pt x="46" y="34"/>
                    <a:pt x="47" y="35"/>
                  </a:cubicBezTo>
                  <a:cubicBezTo>
                    <a:pt x="48" y="36"/>
                    <a:pt x="49" y="39"/>
                    <a:pt x="51" y="39"/>
                  </a:cubicBezTo>
                  <a:cubicBezTo>
                    <a:pt x="52" y="40"/>
                    <a:pt x="54" y="42"/>
                    <a:pt x="54" y="42"/>
                  </a:cubicBezTo>
                  <a:cubicBezTo>
                    <a:pt x="56" y="44"/>
                    <a:pt x="55" y="49"/>
                    <a:pt x="57" y="49"/>
                  </a:cubicBezTo>
                  <a:cubicBezTo>
                    <a:pt x="59" y="49"/>
                    <a:pt x="59" y="53"/>
                    <a:pt x="58" y="55"/>
                  </a:cubicBezTo>
                  <a:cubicBezTo>
                    <a:pt x="58" y="57"/>
                    <a:pt x="55" y="59"/>
                    <a:pt x="60" y="59"/>
                  </a:cubicBezTo>
                  <a:cubicBezTo>
                    <a:pt x="59" y="64"/>
                    <a:pt x="55" y="61"/>
                    <a:pt x="53" y="61"/>
                  </a:cubicBezTo>
                  <a:cubicBezTo>
                    <a:pt x="51" y="60"/>
                    <a:pt x="49" y="61"/>
                    <a:pt x="47" y="61"/>
                  </a:cubicBezTo>
                  <a:cubicBezTo>
                    <a:pt x="47" y="60"/>
                    <a:pt x="48" y="58"/>
                    <a:pt x="47" y="58"/>
                  </a:cubicBezTo>
                  <a:cubicBezTo>
                    <a:pt x="47" y="57"/>
                    <a:pt x="45" y="58"/>
                    <a:pt x="44" y="58"/>
                  </a:cubicBezTo>
                  <a:cubicBezTo>
                    <a:pt x="43" y="57"/>
                    <a:pt x="41" y="52"/>
                    <a:pt x="37" y="52"/>
                  </a:cubicBezTo>
                  <a:cubicBezTo>
                    <a:pt x="38" y="51"/>
                    <a:pt x="39" y="51"/>
                    <a:pt x="39" y="49"/>
                  </a:cubicBezTo>
                  <a:cubicBezTo>
                    <a:pt x="39" y="48"/>
                    <a:pt x="37" y="49"/>
                    <a:pt x="37" y="49"/>
                  </a:cubicBezTo>
                  <a:cubicBezTo>
                    <a:pt x="36" y="50"/>
                    <a:pt x="37" y="47"/>
                    <a:pt x="36" y="46"/>
                  </a:cubicBezTo>
                  <a:cubicBezTo>
                    <a:pt x="35" y="46"/>
                    <a:pt x="34" y="47"/>
                    <a:pt x="33" y="46"/>
                  </a:cubicBezTo>
                  <a:cubicBezTo>
                    <a:pt x="31" y="45"/>
                    <a:pt x="31" y="41"/>
                    <a:pt x="28" y="41"/>
                  </a:cubicBezTo>
                  <a:cubicBezTo>
                    <a:pt x="29" y="35"/>
                    <a:pt x="25" y="35"/>
                    <a:pt x="25" y="31"/>
                  </a:cubicBezTo>
                  <a:cubicBezTo>
                    <a:pt x="23" y="31"/>
                    <a:pt x="24" y="33"/>
                    <a:pt x="23" y="34"/>
                  </a:cubicBezTo>
                  <a:cubicBezTo>
                    <a:pt x="21" y="32"/>
                    <a:pt x="22" y="29"/>
                    <a:pt x="21" y="27"/>
                  </a:cubicBezTo>
                  <a:cubicBezTo>
                    <a:pt x="20" y="26"/>
                    <a:pt x="18" y="25"/>
                    <a:pt x="18" y="24"/>
                  </a:cubicBezTo>
                  <a:cubicBezTo>
                    <a:pt x="17" y="24"/>
                    <a:pt x="17" y="22"/>
                    <a:pt x="15" y="23"/>
                  </a:cubicBezTo>
                  <a:cubicBezTo>
                    <a:pt x="16" y="20"/>
                    <a:pt x="14" y="19"/>
                    <a:pt x="14" y="17"/>
                  </a:cubicBezTo>
                  <a:cubicBezTo>
                    <a:pt x="13" y="15"/>
                    <a:pt x="11" y="15"/>
                    <a:pt x="9" y="14"/>
                  </a:cubicBezTo>
                  <a:cubicBezTo>
                    <a:pt x="9" y="14"/>
                    <a:pt x="6" y="11"/>
                    <a:pt x="7" y="11"/>
                  </a:cubicBezTo>
                  <a:cubicBezTo>
                    <a:pt x="6" y="9"/>
                    <a:pt x="10" y="6"/>
                    <a:pt x="5" y="9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45" name="Freeform 115"/>
            <p:cNvSpPr>
              <a:spLocks noChangeArrowheads="1"/>
            </p:cNvSpPr>
            <p:nvPr/>
          </p:nvSpPr>
          <p:spPr bwMode="auto">
            <a:xfrm>
              <a:off x="4522788" y="2697163"/>
              <a:ext cx="161925" cy="295275"/>
            </a:xfrm>
            <a:custGeom>
              <a:avLst/>
              <a:gdLst>
                <a:gd name="T0" fmla="*/ 32 w 43"/>
                <a:gd name="T1" fmla="*/ 0 h 79"/>
                <a:gd name="T2" fmla="*/ 38 w 43"/>
                <a:gd name="T3" fmla="*/ 1 h 79"/>
                <a:gd name="T4" fmla="*/ 35 w 43"/>
                <a:gd name="T5" fmla="*/ 26 h 79"/>
                <a:gd name="T6" fmla="*/ 32 w 43"/>
                <a:gd name="T7" fmla="*/ 43 h 79"/>
                <a:gd name="T8" fmla="*/ 28 w 43"/>
                <a:gd name="T9" fmla="*/ 50 h 79"/>
                <a:gd name="T10" fmla="*/ 27 w 43"/>
                <a:gd name="T11" fmla="*/ 59 h 79"/>
                <a:gd name="T12" fmla="*/ 27 w 43"/>
                <a:gd name="T13" fmla="*/ 62 h 79"/>
                <a:gd name="T14" fmla="*/ 24 w 43"/>
                <a:gd name="T15" fmla="*/ 63 h 79"/>
                <a:gd name="T16" fmla="*/ 23 w 43"/>
                <a:gd name="T17" fmla="*/ 71 h 79"/>
                <a:gd name="T18" fmla="*/ 21 w 43"/>
                <a:gd name="T19" fmla="*/ 73 h 79"/>
                <a:gd name="T20" fmla="*/ 20 w 43"/>
                <a:gd name="T21" fmla="*/ 77 h 79"/>
                <a:gd name="T22" fmla="*/ 6 w 43"/>
                <a:gd name="T23" fmla="*/ 78 h 79"/>
                <a:gd name="T24" fmla="*/ 4 w 43"/>
                <a:gd name="T25" fmla="*/ 71 h 79"/>
                <a:gd name="T26" fmla="*/ 3 w 43"/>
                <a:gd name="T27" fmla="*/ 69 h 79"/>
                <a:gd name="T28" fmla="*/ 0 w 43"/>
                <a:gd name="T29" fmla="*/ 67 h 79"/>
                <a:gd name="T30" fmla="*/ 0 w 43"/>
                <a:gd name="T31" fmla="*/ 62 h 79"/>
                <a:gd name="T32" fmla="*/ 2 w 43"/>
                <a:gd name="T33" fmla="*/ 60 h 79"/>
                <a:gd name="T34" fmla="*/ 0 w 43"/>
                <a:gd name="T35" fmla="*/ 59 h 79"/>
                <a:gd name="T36" fmla="*/ 3 w 43"/>
                <a:gd name="T37" fmla="*/ 53 h 79"/>
                <a:gd name="T38" fmla="*/ 3 w 43"/>
                <a:gd name="T39" fmla="*/ 50 h 79"/>
                <a:gd name="T40" fmla="*/ 6 w 43"/>
                <a:gd name="T41" fmla="*/ 49 h 79"/>
                <a:gd name="T42" fmla="*/ 9 w 43"/>
                <a:gd name="T43" fmla="*/ 42 h 79"/>
                <a:gd name="T44" fmla="*/ 6 w 43"/>
                <a:gd name="T45" fmla="*/ 38 h 79"/>
                <a:gd name="T46" fmla="*/ 6 w 43"/>
                <a:gd name="T47" fmla="*/ 29 h 79"/>
                <a:gd name="T48" fmla="*/ 9 w 43"/>
                <a:gd name="T49" fmla="*/ 26 h 79"/>
                <a:gd name="T50" fmla="*/ 13 w 43"/>
                <a:gd name="T51" fmla="*/ 24 h 79"/>
                <a:gd name="T52" fmla="*/ 20 w 43"/>
                <a:gd name="T53" fmla="*/ 18 h 79"/>
                <a:gd name="T54" fmla="*/ 24 w 43"/>
                <a:gd name="T55" fmla="*/ 19 h 79"/>
                <a:gd name="T56" fmla="*/ 25 w 43"/>
                <a:gd name="T57" fmla="*/ 11 h 79"/>
                <a:gd name="T58" fmla="*/ 30 w 43"/>
                <a:gd name="T59" fmla="*/ 10 h 79"/>
                <a:gd name="T60" fmla="*/ 32 w 43"/>
                <a:gd name="T61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" h="79">
                  <a:moveTo>
                    <a:pt x="32" y="0"/>
                  </a:moveTo>
                  <a:cubicBezTo>
                    <a:pt x="34" y="1"/>
                    <a:pt x="36" y="1"/>
                    <a:pt x="38" y="1"/>
                  </a:cubicBezTo>
                  <a:cubicBezTo>
                    <a:pt x="36" y="8"/>
                    <a:pt x="43" y="21"/>
                    <a:pt x="35" y="26"/>
                  </a:cubicBezTo>
                  <a:cubicBezTo>
                    <a:pt x="35" y="33"/>
                    <a:pt x="34" y="38"/>
                    <a:pt x="32" y="43"/>
                  </a:cubicBezTo>
                  <a:cubicBezTo>
                    <a:pt x="32" y="46"/>
                    <a:pt x="31" y="50"/>
                    <a:pt x="28" y="50"/>
                  </a:cubicBezTo>
                  <a:cubicBezTo>
                    <a:pt x="29" y="54"/>
                    <a:pt x="27" y="56"/>
                    <a:pt x="27" y="59"/>
                  </a:cubicBezTo>
                  <a:cubicBezTo>
                    <a:pt x="27" y="59"/>
                    <a:pt x="27" y="61"/>
                    <a:pt x="27" y="62"/>
                  </a:cubicBezTo>
                  <a:cubicBezTo>
                    <a:pt x="27" y="62"/>
                    <a:pt x="24" y="63"/>
                    <a:pt x="24" y="63"/>
                  </a:cubicBezTo>
                  <a:cubicBezTo>
                    <a:pt x="23" y="65"/>
                    <a:pt x="24" y="68"/>
                    <a:pt x="23" y="71"/>
                  </a:cubicBezTo>
                  <a:cubicBezTo>
                    <a:pt x="22" y="72"/>
                    <a:pt x="21" y="71"/>
                    <a:pt x="21" y="73"/>
                  </a:cubicBezTo>
                  <a:cubicBezTo>
                    <a:pt x="21" y="74"/>
                    <a:pt x="19" y="75"/>
                    <a:pt x="20" y="77"/>
                  </a:cubicBezTo>
                  <a:cubicBezTo>
                    <a:pt x="16" y="78"/>
                    <a:pt x="11" y="79"/>
                    <a:pt x="6" y="78"/>
                  </a:cubicBezTo>
                  <a:cubicBezTo>
                    <a:pt x="6" y="75"/>
                    <a:pt x="3" y="75"/>
                    <a:pt x="4" y="71"/>
                  </a:cubicBezTo>
                  <a:cubicBezTo>
                    <a:pt x="3" y="71"/>
                    <a:pt x="3" y="70"/>
                    <a:pt x="3" y="69"/>
                  </a:cubicBezTo>
                  <a:cubicBezTo>
                    <a:pt x="1" y="69"/>
                    <a:pt x="0" y="68"/>
                    <a:pt x="0" y="67"/>
                  </a:cubicBezTo>
                  <a:cubicBezTo>
                    <a:pt x="0" y="65"/>
                    <a:pt x="0" y="63"/>
                    <a:pt x="0" y="62"/>
                  </a:cubicBezTo>
                  <a:cubicBezTo>
                    <a:pt x="0" y="60"/>
                    <a:pt x="1" y="61"/>
                    <a:pt x="2" y="60"/>
                  </a:cubicBezTo>
                  <a:cubicBezTo>
                    <a:pt x="2" y="59"/>
                    <a:pt x="0" y="59"/>
                    <a:pt x="0" y="59"/>
                  </a:cubicBezTo>
                  <a:cubicBezTo>
                    <a:pt x="1" y="56"/>
                    <a:pt x="2" y="55"/>
                    <a:pt x="3" y="53"/>
                  </a:cubicBezTo>
                  <a:cubicBezTo>
                    <a:pt x="3" y="53"/>
                    <a:pt x="3" y="51"/>
                    <a:pt x="3" y="50"/>
                  </a:cubicBezTo>
                  <a:cubicBezTo>
                    <a:pt x="3" y="50"/>
                    <a:pt x="6" y="49"/>
                    <a:pt x="6" y="49"/>
                  </a:cubicBezTo>
                  <a:cubicBezTo>
                    <a:pt x="6" y="47"/>
                    <a:pt x="4" y="37"/>
                    <a:pt x="9" y="42"/>
                  </a:cubicBezTo>
                  <a:cubicBezTo>
                    <a:pt x="9" y="39"/>
                    <a:pt x="6" y="40"/>
                    <a:pt x="6" y="38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8" y="30"/>
                    <a:pt x="8" y="28"/>
                    <a:pt x="9" y="26"/>
                  </a:cubicBezTo>
                  <a:cubicBezTo>
                    <a:pt x="11" y="27"/>
                    <a:pt x="12" y="24"/>
                    <a:pt x="13" y="24"/>
                  </a:cubicBezTo>
                  <a:cubicBezTo>
                    <a:pt x="15" y="23"/>
                    <a:pt x="21" y="24"/>
                    <a:pt x="20" y="18"/>
                  </a:cubicBezTo>
                  <a:cubicBezTo>
                    <a:pt x="22" y="18"/>
                    <a:pt x="22" y="19"/>
                    <a:pt x="24" y="19"/>
                  </a:cubicBezTo>
                  <a:cubicBezTo>
                    <a:pt x="23" y="15"/>
                    <a:pt x="25" y="14"/>
                    <a:pt x="25" y="11"/>
                  </a:cubicBezTo>
                  <a:cubicBezTo>
                    <a:pt x="30" y="13"/>
                    <a:pt x="28" y="2"/>
                    <a:pt x="30" y="10"/>
                  </a:cubicBezTo>
                  <a:cubicBezTo>
                    <a:pt x="34" y="8"/>
                    <a:pt x="30" y="2"/>
                    <a:pt x="32" y="0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46" name="Freeform 116"/>
            <p:cNvSpPr>
              <a:spLocks noChangeArrowheads="1"/>
            </p:cNvSpPr>
            <p:nvPr/>
          </p:nvSpPr>
          <p:spPr bwMode="auto">
            <a:xfrm>
              <a:off x="6019800" y="2681288"/>
              <a:ext cx="866775" cy="633413"/>
            </a:xfrm>
            <a:custGeom>
              <a:avLst/>
              <a:gdLst>
                <a:gd name="T0" fmla="*/ 134 w 231"/>
                <a:gd name="T1" fmla="*/ 14 h 169"/>
                <a:gd name="T2" fmla="*/ 129 w 231"/>
                <a:gd name="T3" fmla="*/ 16 h 169"/>
                <a:gd name="T4" fmla="*/ 136 w 231"/>
                <a:gd name="T5" fmla="*/ 25 h 169"/>
                <a:gd name="T6" fmla="*/ 155 w 231"/>
                <a:gd name="T7" fmla="*/ 36 h 169"/>
                <a:gd name="T8" fmla="*/ 161 w 231"/>
                <a:gd name="T9" fmla="*/ 28 h 169"/>
                <a:gd name="T10" fmla="*/ 162 w 231"/>
                <a:gd name="T11" fmla="*/ 22 h 169"/>
                <a:gd name="T12" fmla="*/ 164 w 231"/>
                <a:gd name="T13" fmla="*/ 9 h 169"/>
                <a:gd name="T14" fmla="*/ 168 w 231"/>
                <a:gd name="T15" fmla="*/ 2 h 169"/>
                <a:gd name="T16" fmla="*/ 172 w 231"/>
                <a:gd name="T17" fmla="*/ 8 h 169"/>
                <a:gd name="T18" fmla="*/ 179 w 231"/>
                <a:gd name="T19" fmla="*/ 22 h 169"/>
                <a:gd name="T20" fmla="*/ 186 w 231"/>
                <a:gd name="T21" fmla="*/ 32 h 169"/>
                <a:gd name="T22" fmla="*/ 193 w 231"/>
                <a:gd name="T23" fmla="*/ 42 h 169"/>
                <a:gd name="T24" fmla="*/ 197 w 231"/>
                <a:gd name="T25" fmla="*/ 53 h 169"/>
                <a:gd name="T26" fmla="*/ 202 w 231"/>
                <a:gd name="T27" fmla="*/ 56 h 169"/>
                <a:gd name="T28" fmla="*/ 210 w 231"/>
                <a:gd name="T29" fmla="*/ 61 h 169"/>
                <a:gd name="T30" fmla="*/ 217 w 231"/>
                <a:gd name="T31" fmla="*/ 75 h 169"/>
                <a:gd name="T32" fmla="*/ 220 w 231"/>
                <a:gd name="T33" fmla="*/ 78 h 169"/>
                <a:gd name="T34" fmla="*/ 228 w 231"/>
                <a:gd name="T35" fmla="*/ 84 h 169"/>
                <a:gd name="T36" fmla="*/ 231 w 231"/>
                <a:gd name="T37" fmla="*/ 108 h 169"/>
                <a:gd name="T38" fmla="*/ 227 w 231"/>
                <a:gd name="T39" fmla="*/ 119 h 169"/>
                <a:gd name="T40" fmla="*/ 227 w 231"/>
                <a:gd name="T41" fmla="*/ 123 h 169"/>
                <a:gd name="T42" fmla="*/ 224 w 231"/>
                <a:gd name="T43" fmla="*/ 131 h 169"/>
                <a:gd name="T44" fmla="*/ 216 w 231"/>
                <a:gd name="T45" fmla="*/ 138 h 169"/>
                <a:gd name="T46" fmla="*/ 209 w 231"/>
                <a:gd name="T47" fmla="*/ 159 h 169"/>
                <a:gd name="T48" fmla="*/ 196 w 231"/>
                <a:gd name="T49" fmla="*/ 165 h 169"/>
                <a:gd name="T50" fmla="*/ 190 w 231"/>
                <a:gd name="T51" fmla="*/ 169 h 169"/>
                <a:gd name="T52" fmla="*/ 179 w 231"/>
                <a:gd name="T53" fmla="*/ 167 h 169"/>
                <a:gd name="T54" fmla="*/ 154 w 231"/>
                <a:gd name="T55" fmla="*/ 162 h 169"/>
                <a:gd name="T56" fmla="*/ 152 w 231"/>
                <a:gd name="T57" fmla="*/ 154 h 169"/>
                <a:gd name="T58" fmla="*/ 151 w 231"/>
                <a:gd name="T59" fmla="*/ 150 h 169"/>
                <a:gd name="T60" fmla="*/ 140 w 231"/>
                <a:gd name="T61" fmla="*/ 141 h 169"/>
                <a:gd name="T62" fmla="*/ 134 w 231"/>
                <a:gd name="T63" fmla="*/ 134 h 169"/>
                <a:gd name="T64" fmla="*/ 123 w 231"/>
                <a:gd name="T65" fmla="*/ 130 h 169"/>
                <a:gd name="T66" fmla="*/ 117 w 231"/>
                <a:gd name="T67" fmla="*/ 127 h 169"/>
                <a:gd name="T68" fmla="*/ 91 w 231"/>
                <a:gd name="T69" fmla="*/ 122 h 169"/>
                <a:gd name="T70" fmla="*/ 77 w 231"/>
                <a:gd name="T71" fmla="*/ 126 h 169"/>
                <a:gd name="T72" fmla="*/ 71 w 231"/>
                <a:gd name="T73" fmla="*/ 129 h 169"/>
                <a:gd name="T74" fmla="*/ 67 w 231"/>
                <a:gd name="T75" fmla="*/ 133 h 169"/>
                <a:gd name="T76" fmla="*/ 64 w 231"/>
                <a:gd name="T77" fmla="*/ 133 h 169"/>
                <a:gd name="T78" fmla="*/ 39 w 231"/>
                <a:gd name="T79" fmla="*/ 137 h 169"/>
                <a:gd name="T80" fmla="*/ 35 w 231"/>
                <a:gd name="T81" fmla="*/ 140 h 169"/>
                <a:gd name="T82" fmla="*/ 11 w 231"/>
                <a:gd name="T83" fmla="*/ 144 h 169"/>
                <a:gd name="T84" fmla="*/ 14 w 231"/>
                <a:gd name="T85" fmla="*/ 129 h 169"/>
                <a:gd name="T86" fmla="*/ 11 w 231"/>
                <a:gd name="T87" fmla="*/ 120 h 169"/>
                <a:gd name="T88" fmla="*/ 11 w 231"/>
                <a:gd name="T89" fmla="*/ 115 h 169"/>
                <a:gd name="T90" fmla="*/ 7 w 231"/>
                <a:gd name="T91" fmla="*/ 106 h 169"/>
                <a:gd name="T92" fmla="*/ 5 w 231"/>
                <a:gd name="T93" fmla="*/ 99 h 169"/>
                <a:gd name="T94" fmla="*/ 2 w 231"/>
                <a:gd name="T95" fmla="*/ 91 h 169"/>
                <a:gd name="T96" fmla="*/ 4 w 231"/>
                <a:gd name="T97" fmla="*/ 84 h 169"/>
                <a:gd name="T98" fmla="*/ 4 w 231"/>
                <a:gd name="T99" fmla="*/ 66 h 169"/>
                <a:gd name="T100" fmla="*/ 19 w 231"/>
                <a:gd name="T101" fmla="*/ 56 h 169"/>
                <a:gd name="T102" fmla="*/ 37 w 231"/>
                <a:gd name="T103" fmla="*/ 52 h 169"/>
                <a:gd name="T104" fmla="*/ 47 w 231"/>
                <a:gd name="T105" fmla="*/ 47 h 169"/>
                <a:gd name="T106" fmla="*/ 51 w 231"/>
                <a:gd name="T107" fmla="*/ 32 h 169"/>
                <a:gd name="T108" fmla="*/ 64 w 231"/>
                <a:gd name="T109" fmla="*/ 32 h 169"/>
                <a:gd name="T110" fmla="*/ 67 w 231"/>
                <a:gd name="T111" fmla="*/ 22 h 169"/>
                <a:gd name="T112" fmla="*/ 78 w 231"/>
                <a:gd name="T113" fmla="*/ 15 h 169"/>
                <a:gd name="T114" fmla="*/ 87 w 231"/>
                <a:gd name="T115" fmla="*/ 19 h 169"/>
                <a:gd name="T116" fmla="*/ 89 w 231"/>
                <a:gd name="T117" fmla="*/ 21 h 169"/>
                <a:gd name="T118" fmla="*/ 92 w 231"/>
                <a:gd name="T119" fmla="*/ 18 h 169"/>
                <a:gd name="T120" fmla="*/ 102 w 231"/>
                <a:gd name="T121" fmla="*/ 9 h 169"/>
                <a:gd name="T122" fmla="*/ 109 w 231"/>
                <a:gd name="T123" fmla="*/ 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1" h="169">
                  <a:moveTo>
                    <a:pt x="134" y="7"/>
                  </a:moveTo>
                  <a:cubicBezTo>
                    <a:pt x="134" y="14"/>
                    <a:pt x="134" y="14"/>
                    <a:pt x="134" y="14"/>
                  </a:cubicBezTo>
                  <a:cubicBezTo>
                    <a:pt x="130" y="14"/>
                    <a:pt x="130" y="14"/>
                    <a:pt x="130" y="14"/>
                  </a:cubicBezTo>
                  <a:cubicBezTo>
                    <a:pt x="132" y="15"/>
                    <a:pt x="131" y="16"/>
                    <a:pt x="129" y="16"/>
                  </a:cubicBezTo>
                  <a:cubicBezTo>
                    <a:pt x="131" y="19"/>
                    <a:pt x="128" y="18"/>
                    <a:pt x="129" y="22"/>
                  </a:cubicBezTo>
                  <a:cubicBezTo>
                    <a:pt x="130" y="24"/>
                    <a:pt x="132" y="25"/>
                    <a:pt x="136" y="25"/>
                  </a:cubicBezTo>
                  <a:cubicBezTo>
                    <a:pt x="136" y="31"/>
                    <a:pt x="145" y="29"/>
                    <a:pt x="145" y="35"/>
                  </a:cubicBezTo>
                  <a:cubicBezTo>
                    <a:pt x="149" y="35"/>
                    <a:pt x="153" y="34"/>
                    <a:pt x="155" y="36"/>
                  </a:cubicBezTo>
                  <a:cubicBezTo>
                    <a:pt x="158" y="35"/>
                    <a:pt x="155" y="30"/>
                    <a:pt x="161" y="32"/>
                  </a:cubicBezTo>
                  <a:cubicBezTo>
                    <a:pt x="160" y="31"/>
                    <a:pt x="159" y="28"/>
                    <a:pt x="161" y="28"/>
                  </a:cubicBezTo>
                  <a:cubicBezTo>
                    <a:pt x="163" y="28"/>
                    <a:pt x="161" y="25"/>
                    <a:pt x="161" y="23"/>
                  </a:cubicBezTo>
                  <a:cubicBezTo>
                    <a:pt x="161" y="23"/>
                    <a:pt x="162" y="23"/>
                    <a:pt x="162" y="22"/>
                  </a:cubicBezTo>
                  <a:cubicBezTo>
                    <a:pt x="162" y="21"/>
                    <a:pt x="164" y="19"/>
                    <a:pt x="164" y="16"/>
                  </a:cubicBezTo>
                  <a:cubicBezTo>
                    <a:pt x="163" y="15"/>
                    <a:pt x="162" y="14"/>
                    <a:pt x="164" y="9"/>
                  </a:cubicBezTo>
                  <a:cubicBezTo>
                    <a:pt x="164" y="9"/>
                    <a:pt x="166" y="10"/>
                    <a:pt x="167" y="9"/>
                  </a:cubicBezTo>
                  <a:cubicBezTo>
                    <a:pt x="168" y="8"/>
                    <a:pt x="167" y="4"/>
                    <a:pt x="168" y="2"/>
                  </a:cubicBezTo>
                  <a:cubicBezTo>
                    <a:pt x="171" y="2"/>
                    <a:pt x="169" y="7"/>
                    <a:pt x="171" y="8"/>
                  </a:cubicBezTo>
                  <a:cubicBezTo>
                    <a:pt x="171" y="8"/>
                    <a:pt x="172" y="8"/>
                    <a:pt x="172" y="8"/>
                  </a:cubicBezTo>
                  <a:cubicBezTo>
                    <a:pt x="173" y="10"/>
                    <a:pt x="174" y="13"/>
                    <a:pt x="175" y="15"/>
                  </a:cubicBezTo>
                  <a:cubicBezTo>
                    <a:pt x="176" y="17"/>
                    <a:pt x="179" y="19"/>
                    <a:pt x="179" y="22"/>
                  </a:cubicBezTo>
                  <a:cubicBezTo>
                    <a:pt x="183" y="18"/>
                    <a:pt x="180" y="24"/>
                    <a:pt x="185" y="23"/>
                  </a:cubicBezTo>
                  <a:cubicBezTo>
                    <a:pt x="185" y="26"/>
                    <a:pt x="184" y="30"/>
                    <a:pt x="186" y="32"/>
                  </a:cubicBezTo>
                  <a:cubicBezTo>
                    <a:pt x="188" y="34"/>
                    <a:pt x="186" y="37"/>
                    <a:pt x="188" y="42"/>
                  </a:cubicBezTo>
                  <a:cubicBezTo>
                    <a:pt x="191" y="37"/>
                    <a:pt x="188" y="41"/>
                    <a:pt x="193" y="42"/>
                  </a:cubicBezTo>
                  <a:cubicBezTo>
                    <a:pt x="194" y="44"/>
                    <a:pt x="192" y="44"/>
                    <a:pt x="192" y="46"/>
                  </a:cubicBezTo>
                  <a:cubicBezTo>
                    <a:pt x="194" y="48"/>
                    <a:pt x="198" y="48"/>
                    <a:pt x="197" y="53"/>
                  </a:cubicBezTo>
                  <a:cubicBezTo>
                    <a:pt x="198" y="53"/>
                    <a:pt x="201" y="52"/>
                    <a:pt x="202" y="53"/>
                  </a:cubicBezTo>
                  <a:cubicBezTo>
                    <a:pt x="202" y="53"/>
                    <a:pt x="201" y="55"/>
                    <a:pt x="202" y="56"/>
                  </a:cubicBezTo>
                  <a:cubicBezTo>
                    <a:pt x="202" y="56"/>
                    <a:pt x="204" y="55"/>
                    <a:pt x="204" y="56"/>
                  </a:cubicBezTo>
                  <a:cubicBezTo>
                    <a:pt x="206" y="58"/>
                    <a:pt x="206" y="62"/>
                    <a:pt x="210" y="61"/>
                  </a:cubicBezTo>
                  <a:cubicBezTo>
                    <a:pt x="210" y="65"/>
                    <a:pt x="213" y="69"/>
                    <a:pt x="214" y="71"/>
                  </a:cubicBezTo>
                  <a:cubicBezTo>
                    <a:pt x="215" y="72"/>
                    <a:pt x="216" y="74"/>
                    <a:pt x="217" y="75"/>
                  </a:cubicBezTo>
                  <a:cubicBezTo>
                    <a:pt x="217" y="76"/>
                    <a:pt x="219" y="75"/>
                    <a:pt x="220" y="75"/>
                  </a:cubicBezTo>
                  <a:cubicBezTo>
                    <a:pt x="220" y="76"/>
                    <a:pt x="219" y="78"/>
                    <a:pt x="220" y="78"/>
                  </a:cubicBezTo>
                  <a:cubicBezTo>
                    <a:pt x="221" y="79"/>
                    <a:pt x="223" y="79"/>
                    <a:pt x="223" y="78"/>
                  </a:cubicBezTo>
                  <a:cubicBezTo>
                    <a:pt x="226" y="81"/>
                    <a:pt x="223" y="85"/>
                    <a:pt x="228" y="84"/>
                  </a:cubicBezTo>
                  <a:cubicBezTo>
                    <a:pt x="225" y="88"/>
                    <a:pt x="229" y="93"/>
                    <a:pt x="230" y="99"/>
                  </a:cubicBezTo>
                  <a:cubicBezTo>
                    <a:pt x="230" y="102"/>
                    <a:pt x="228" y="106"/>
                    <a:pt x="231" y="108"/>
                  </a:cubicBezTo>
                  <a:cubicBezTo>
                    <a:pt x="228" y="110"/>
                    <a:pt x="229" y="112"/>
                    <a:pt x="228" y="117"/>
                  </a:cubicBezTo>
                  <a:cubicBezTo>
                    <a:pt x="228" y="117"/>
                    <a:pt x="226" y="118"/>
                    <a:pt x="227" y="119"/>
                  </a:cubicBezTo>
                  <a:cubicBezTo>
                    <a:pt x="227" y="119"/>
                    <a:pt x="228" y="119"/>
                    <a:pt x="228" y="119"/>
                  </a:cubicBezTo>
                  <a:cubicBezTo>
                    <a:pt x="228" y="119"/>
                    <a:pt x="227" y="122"/>
                    <a:pt x="227" y="123"/>
                  </a:cubicBezTo>
                  <a:cubicBezTo>
                    <a:pt x="227" y="123"/>
                    <a:pt x="224" y="124"/>
                    <a:pt x="224" y="124"/>
                  </a:cubicBezTo>
                  <a:cubicBezTo>
                    <a:pt x="224" y="126"/>
                    <a:pt x="227" y="128"/>
                    <a:pt x="224" y="131"/>
                  </a:cubicBezTo>
                  <a:cubicBezTo>
                    <a:pt x="221" y="131"/>
                    <a:pt x="222" y="135"/>
                    <a:pt x="218" y="134"/>
                  </a:cubicBezTo>
                  <a:cubicBezTo>
                    <a:pt x="219" y="137"/>
                    <a:pt x="218" y="139"/>
                    <a:pt x="216" y="138"/>
                  </a:cubicBezTo>
                  <a:cubicBezTo>
                    <a:pt x="217" y="144"/>
                    <a:pt x="213" y="146"/>
                    <a:pt x="214" y="151"/>
                  </a:cubicBezTo>
                  <a:cubicBezTo>
                    <a:pt x="208" y="150"/>
                    <a:pt x="209" y="156"/>
                    <a:pt x="209" y="159"/>
                  </a:cubicBezTo>
                  <a:cubicBezTo>
                    <a:pt x="207" y="159"/>
                    <a:pt x="204" y="159"/>
                    <a:pt x="204" y="161"/>
                  </a:cubicBezTo>
                  <a:cubicBezTo>
                    <a:pt x="204" y="163"/>
                    <a:pt x="199" y="164"/>
                    <a:pt x="196" y="165"/>
                  </a:cubicBezTo>
                  <a:cubicBezTo>
                    <a:pt x="195" y="166"/>
                    <a:pt x="194" y="167"/>
                    <a:pt x="193" y="168"/>
                  </a:cubicBezTo>
                  <a:cubicBezTo>
                    <a:pt x="192" y="169"/>
                    <a:pt x="190" y="168"/>
                    <a:pt x="190" y="169"/>
                  </a:cubicBezTo>
                  <a:cubicBezTo>
                    <a:pt x="187" y="168"/>
                    <a:pt x="186" y="165"/>
                    <a:pt x="182" y="164"/>
                  </a:cubicBezTo>
                  <a:cubicBezTo>
                    <a:pt x="179" y="162"/>
                    <a:pt x="180" y="166"/>
                    <a:pt x="179" y="167"/>
                  </a:cubicBezTo>
                  <a:cubicBezTo>
                    <a:pt x="176" y="168"/>
                    <a:pt x="171" y="166"/>
                    <a:pt x="169" y="169"/>
                  </a:cubicBezTo>
                  <a:cubicBezTo>
                    <a:pt x="164" y="167"/>
                    <a:pt x="161" y="163"/>
                    <a:pt x="154" y="162"/>
                  </a:cubicBezTo>
                  <a:cubicBezTo>
                    <a:pt x="155" y="160"/>
                    <a:pt x="155" y="159"/>
                    <a:pt x="154" y="155"/>
                  </a:cubicBezTo>
                  <a:cubicBezTo>
                    <a:pt x="154" y="155"/>
                    <a:pt x="153" y="155"/>
                    <a:pt x="152" y="154"/>
                  </a:cubicBezTo>
                  <a:cubicBezTo>
                    <a:pt x="152" y="154"/>
                    <a:pt x="153" y="153"/>
                    <a:pt x="152" y="153"/>
                  </a:cubicBezTo>
                  <a:cubicBezTo>
                    <a:pt x="152" y="151"/>
                    <a:pt x="149" y="150"/>
                    <a:pt x="151" y="150"/>
                  </a:cubicBezTo>
                  <a:cubicBezTo>
                    <a:pt x="150" y="149"/>
                    <a:pt x="145" y="145"/>
                    <a:pt x="144" y="148"/>
                  </a:cubicBezTo>
                  <a:cubicBezTo>
                    <a:pt x="142" y="147"/>
                    <a:pt x="142" y="143"/>
                    <a:pt x="140" y="141"/>
                  </a:cubicBezTo>
                  <a:cubicBezTo>
                    <a:pt x="139" y="138"/>
                    <a:pt x="141" y="138"/>
                    <a:pt x="141" y="136"/>
                  </a:cubicBezTo>
                  <a:cubicBezTo>
                    <a:pt x="140" y="134"/>
                    <a:pt x="139" y="135"/>
                    <a:pt x="134" y="134"/>
                  </a:cubicBezTo>
                  <a:cubicBezTo>
                    <a:pt x="131" y="136"/>
                    <a:pt x="132" y="141"/>
                    <a:pt x="126" y="140"/>
                  </a:cubicBezTo>
                  <a:cubicBezTo>
                    <a:pt x="127" y="134"/>
                    <a:pt x="122" y="136"/>
                    <a:pt x="123" y="130"/>
                  </a:cubicBezTo>
                  <a:cubicBezTo>
                    <a:pt x="120" y="130"/>
                    <a:pt x="119" y="128"/>
                    <a:pt x="115" y="129"/>
                  </a:cubicBezTo>
                  <a:cubicBezTo>
                    <a:pt x="115" y="127"/>
                    <a:pt x="116" y="128"/>
                    <a:pt x="117" y="127"/>
                  </a:cubicBezTo>
                  <a:cubicBezTo>
                    <a:pt x="114" y="123"/>
                    <a:pt x="110" y="127"/>
                    <a:pt x="103" y="126"/>
                  </a:cubicBezTo>
                  <a:cubicBezTo>
                    <a:pt x="99" y="125"/>
                    <a:pt x="95" y="123"/>
                    <a:pt x="91" y="122"/>
                  </a:cubicBezTo>
                  <a:cubicBezTo>
                    <a:pt x="88" y="123"/>
                    <a:pt x="83" y="122"/>
                    <a:pt x="82" y="126"/>
                  </a:cubicBezTo>
                  <a:cubicBezTo>
                    <a:pt x="80" y="126"/>
                    <a:pt x="79" y="126"/>
                    <a:pt x="77" y="126"/>
                  </a:cubicBezTo>
                  <a:cubicBezTo>
                    <a:pt x="75" y="126"/>
                    <a:pt x="76" y="127"/>
                    <a:pt x="75" y="127"/>
                  </a:cubicBezTo>
                  <a:cubicBezTo>
                    <a:pt x="73" y="128"/>
                    <a:pt x="74" y="125"/>
                    <a:pt x="71" y="129"/>
                  </a:cubicBezTo>
                  <a:cubicBezTo>
                    <a:pt x="71" y="129"/>
                    <a:pt x="69" y="130"/>
                    <a:pt x="70" y="131"/>
                  </a:cubicBezTo>
                  <a:cubicBezTo>
                    <a:pt x="68" y="129"/>
                    <a:pt x="67" y="127"/>
                    <a:pt x="67" y="133"/>
                  </a:cubicBezTo>
                  <a:cubicBezTo>
                    <a:pt x="66" y="133"/>
                    <a:pt x="66" y="131"/>
                    <a:pt x="64" y="131"/>
                  </a:cubicBezTo>
                  <a:cubicBezTo>
                    <a:pt x="62" y="131"/>
                    <a:pt x="64" y="133"/>
                    <a:pt x="64" y="133"/>
                  </a:cubicBezTo>
                  <a:cubicBezTo>
                    <a:pt x="62" y="136"/>
                    <a:pt x="58" y="134"/>
                    <a:pt x="57" y="138"/>
                  </a:cubicBezTo>
                  <a:cubicBezTo>
                    <a:pt x="53" y="136"/>
                    <a:pt x="45" y="138"/>
                    <a:pt x="39" y="137"/>
                  </a:cubicBezTo>
                  <a:cubicBezTo>
                    <a:pt x="37" y="137"/>
                    <a:pt x="38" y="139"/>
                    <a:pt x="37" y="140"/>
                  </a:cubicBezTo>
                  <a:cubicBezTo>
                    <a:pt x="37" y="140"/>
                    <a:pt x="35" y="140"/>
                    <a:pt x="35" y="140"/>
                  </a:cubicBezTo>
                  <a:cubicBezTo>
                    <a:pt x="33" y="140"/>
                    <a:pt x="32" y="141"/>
                    <a:pt x="30" y="141"/>
                  </a:cubicBezTo>
                  <a:cubicBezTo>
                    <a:pt x="26" y="142"/>
                    <a:pt x="19" y="145"/>
                    <a:pt x="11" y="144"/>
                  </a:cubicBezTo>
                  <a:cubicBezTo>
                    <a:pt x="12" y="141"/>
                    <a:pt x="11" y="136"/>
                    <a:pt x="15" y="136"/>
                  </a:cubicBezTo>
                  <a:cubicBezTo>
                    <a:pt x="14" y="134"/>
                    <a:pt x="17" y="129"/>
                    <a:pt x="14" y="129"/>
                  </a:cubicBezTo>
                  <a:cubicBezTo>
                    <a:pt x="10" y="128"/>
                    <a:pt x="15" y="127"/>
                    <a:pt x="14" y="123"/>
                  </a:cubicBezTo>
                  <a:cubicBezTo>
                    <a:pt x="12" y="120"/>
                    <a:pt x="12" y="126"/>
                    <a:pt x="11" y="120"/>
                  </a:cubicBezTo>
                  <a:cubicBezTo>
                    <a:pt x="11" y="120"/>
                    <a:pt x="11" y="118"/>
                    <a:pt x="11" y="117"/>
                  </a:cubicBezTo>
                  <a:cubicBezTo>
                    <a:pt x="9" y="116"/>
                    <a:pt x="11" y="117"/>
                    <a:pt x="11" y="115"/>
                  </a:cubicBezTo>
                  <a:cubicBezTo>
                    <a:pt x="10" y="112"/>
                    <a:pt x="7" y="109"/>
                    <a:pt x="9" y="108"/>
                  </a:cubicBezTo>
                  <a:cubicBezTo>
                    <a:pt x="10" y="106"/>
                    <a:pt x="7" y="107"/>
                    <a:pt x="7" y="106"/>
                  </a:cubicBezTo>
                  <a:cubicBezTo>
                    <a:pt x="6" y="106"/>
                    <a:pt x="7" y="104"/>
                    <a:pt x="7" y="103"/>
                  </a:cubicBezTo>
                  <a:cubicBezTo>
                    <a:pt x="7" y="103"/>
                    <a:pt x="5" y="99"/>
                    <a:pt x="5" y="99"/>
                  </a:cubicBezTo>
                  <a:cubicBezTo>
                    <a:pt x="3" y="98"/>
                    <a:pt x="6" y="99"/>
                    <a:pt x="5" y="96"/>
                  </a:cubicBezTo>
                  <a:cubicBezTo>
                    <a:pt x="5" y="94"/>
                    <a:pt x="2" y="94"/>
                    <a:pt x="2" y="91"/>
                  </a:cubicBezTo>
                  <a:cubicBezTo>
                    <a:pt x="6" y="91"/>
                    <a:pt x="4" y="86"/>
                    <a:pt x="7" y="85"/>
                  </a:cubicBezTo>
                  <a:cubicBezTo>
                    <a:pt x="7" y="83"/>
                    <a:pt x="4" y="84"/>
                    <a:pt x="4" y="84"/>
                  </a:cubicBezTo>
                  <a:cubicBezTo>
                    <a:pt x="3" y="82"/>
                    <a:pt x="5" y="79"/>
                    <a:pt x="1" y="80"/>
                  </a:cubicBezTo>
                  <a:cubicBezTo>
                    <a:pt x="0" y="73"/>
                    <a:pt x="3" y="71"/>
                    <a:pt x="4" y="66"/>
                  </a:cubicBezTo>
                  <a:cubicBezTo>
                    <a:pt x="5" y="68"/>
                    <a:pt x="11" y="66"/>
                    <a:pt x="11" y="63"/>
                  </a:cubicBezTo>
                  <a:cubicBezTo>
                    <a:pt x="11" y="60"/>
                    <a:pt x="20" y="62"/>
                    <a:pt x="19" y="56"/>
                  </a:cubicBezTo>
                  <a:cubicBezTo>
                    <a:pt x="27" y="57"/>
                    <a:pt x="31" y="53"/>
                    <a:pt x="37" y="53"/>
                  </a:cubicBezTo>
                  <a:cubicBezTo>
                    <a:pt x="39" y="53"/>
                    <a:pt x="38" y="51"/>
                    <a:pt x="37" y="52"/>
                  </a:cubicBezTo>
                  <a:cubicBezTo>
                    <a:pt x="40" y="49"/>
                    <a:pt x="44" y="51"/>
                    <a:pt x="44" y="46"/>
                  </a:cubicBezTo>
                  <a:cubicBezTo>
                    <a:pt x="46" y="46"/>
                    <a:pt x="46" y="47"/>
                    <a:pt x="47" y="47"/>
                  </a:cubicBezTo>
                  <a:cubicBezTo>
                    <a:pt x="51" y="48"/>
                    <a:pt x="46" y="41"/>
                    <a:pt x="51" y="43"/>
                  </a:cubicBezTo>
                  <a:cubicBezTo>
                    <a:pt x="50" y="37"/>
                    <a:pt x="51" y="38"/>
                    <a:pt x="51" y="32"/>
                  </a:cubicBezTo>
                  <a:cubicBezTo>
                    <a:pt x="55" y="32"/>
                    <a:pt x="57" y="34"/>
                    <a:pt x="60" y="35"/>
                  </a:cubicBezTo>
                  <a:cubicBezTo>
                    <a:pt x="61" y="34"/>
                    <a:pt x="61" y="31"/>
                    <a:pt x="64" y="32"/>
                  </a:cubicBezTo>
                  <a:cubicBezTo>
                    <a:pt x="62" y="29"/>
                    <a:pt x="68" y="27"/>
                    <a:pt x="64" y="26"/>
                  </a:cubicBezTo>
                  <a:cubicBezTo>
                    <a:pt x="65" y="25"/>
                    <a:pt x="67" y="25"/>
                    <a:pt x="67" y="22"/>
                  </a:cubicBezTo>
                  <a:cubicBezTo>
                    <a:pt x="71" y="23"/>
                    <a:pt x="69" y="17"/>
                    <a:pt x="74" y="19"/>
                  </a:cubicBezTo>
                  <a:cubicBezTo>
                    <a:pt x="75" y="18"/>
                    <a:pt x="77" y="16"/>
                    <a:pt x="78" y="15"/>
                  </a:cubicBezTo>
                  <a:cubicBezTo>
                    <a:pt x="80" y="16"/>
                    <a:pt x="82" y="17"/>
                    <a:pt x="85" y="16"/>
                  </a:cubicBezTo>
                  <a:cubicBezTo>
                    <a:pt x="82" y="19"/>
                    <a:pt x="86" y="18"/>
                    <a:pt x="87" y="19"/>
                  </a:cubicBezTo>
                  <a:cubicBezTo>
                    <a:pt x="87" y="19"/>
                    <a:pt x="86" y="21"/>
                    <a:pt x="87" y="21"/>
                  </a:cubicBezTo>
                  <a:cubicBezTo>
                    <a:pt x="87" y="21"/>
                    <a:pt x="89" y="20"/>
                    <a:pt x="89" y="21"/>
                  </a:cubicBezTo>
                  <a:cubicBezTo>
                    <a:pt x="90" y="21"/>
                    <a:pt x="91" y="25"/>
                    <a:pt x="95" y="23"/>
                  </a:cubicBezTo>
                  <a:cubicBezTo>
                    <a:pt x="97" y="24"/>
                    <a:pt x="96" y="16"/>
                    <a:pt x="92" y="18"/>
                  </a:cubicBezTo>
                  <a:cubicBezTo>
                    <a:pt x="93" y="16"/>
                    <a:pt x="95" y="16"/>
                    <a:pt x="96" y="15"/>
                  </a:cubicBezTo>
                  <a:cubicBezTo>
                    <a:pt x="97" y="11"/>
                    <a:pt x="98" y="10"/>
                    <a:pt x="102" y="9"/>
                  </a:cubicBezTo>
                  <a:cubicBezTo>
                    <a:pt x="102" y="6"/>
                    <a:pt x="103" y="5"/>
                    <a:pt x="106" y="5"/>
                  </a:cubicBezTo>
                  <a:cubicBezTo>
                    <a:pt x="104" y="9"/>
                    <a:pt x="105" y="7"/>
                    <a:pt x="109" y="7"/>
                  </a:cubicBezTo>
                  <a:cubicBezTo>
                    <a:pt x="115" y="0"/>
                    <a:pt x="126" y="7"/>
                    <a:pt x="134" y="7"/>
                  </a:cubicBezTo>
                </a:path>
              </a:pathLst>
            </a:custGeom>
            <a:solidFill>
              <a:srgbClr val="7BBC28">
                <a:alpha val="98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9347" name="流程图: 联系 20"/>
          <p:cNvSpPr>
            <a:spLocks noChangeArrowheads="1"/>
          </p:cNvSpPr>
          <p:nvPr/>
        </p:nvSpPr>
        <p:spPr bwMode="auto">
          <a:xfrm>
            <a:off x="4473575" y="2022475"/>
            <a:ext cx="219075" cy="325438"/>
          </a:xfrm>
          <a:custGeom>
            <a:avLst/>
            <a:gdLst>
              <a:gd name="T0" fmla="*/ 485775 w 977900"/>
              <a:gd name="T1" fmla="*/ 203200 h 1447800"/>
              <a:gd name="T2" fmla="*/ 546485 w 977900"/>
              <a:gd name="T3" fmla="*/ 399665 h 1447800"/>
              <a:gd name="T4" fmla="*/ 742949 w 977900"/>
              <a:gd name="T5" fmla="*/ 399664 h 1447800"/>
              <a:gd name="T6" fmla="*/ 584005 w 977900"/>
              <a:gd name="T7" fmla="*/ 521084 h 1447800"/>
              <a:gd name="T8" fmla="*/ 644718 w 977900"/>
              <a:gd name="T9" fmla="*/ 717549 h 1447800"/>
              <a:gd name="T10" fmla="*/ 485775 w 977900"/>
              <a:gd name="T11" fmla="*/ 596126 h 1447800"/>
              <a:gd name="T12" fmla="*/ 326832 w 977900"/>
              <a:gd name="T13" fmla="*/ 717549 h 1447800"/>
              <a:gd name="T14" fmla="*/ 387545 w 977900"/>
              <a:gd name="T15" fmla="*/ 521084 h 1447800"/>
              <a:gd name="T16" fmla="*/ 228601 w 977900"/>
              <a:gd name="T17" fmla="*/ 399664 h 1447800"/>
              <a:gd name="T18" fmla="*/ 425065 w 977900"/>
              <a:gd name="T19" fmla="*/ 399665 h 1447800"/>
              <a:gd name="T20" fmla="*/ 486229 w 977900"/>
              <a:gd name="T21" fmla="*/ 136980 h 1447800"/>
              <a:gd name="T22" fmla="*/ 132444 w 977900"/>
              <a:gd name="T23" fmla="*/ 490765 h 1447800"/>
              <a:gd name="T24" fmla="*/ 486229 w 977900"/>
              <a:gd name="T25" fmla="*/ 844550 h 1447800"/>
              <a:gd name="T26" fmla="*/ 840014 w 977900"/>
              <a:gd name="T27" fmla="*/ 490765 h 1447800"/>
              <a:gd name="T28" fmla="*/ 486229 w 977900"/>
              <a:gd name="T29" fmla="*/ 136980 h 1447800"/>
              <a:gd name="T30" fmla="*/ 488950 w 977900"/>
              <a:gd name="T31" fmla="*/ 0 h 1447800"/>
              <a:gd name="T32" fmla="*/ 977900 w 977900"/>
              <a:gd name="T33" fmla="*/ 488950 h 1447800"/>
              <a:gd name="T34" fmla="*/ 700535 w 977900"/>
              <a:gd name="T35" fmla="*/ 927935 h 1447800"/>
              <a:gd name="T36" fmla="*/ 809625 w 977900"/>
              <a:gd name="T37" fmla="*/ 1447800 h 1447800"/>
              <a:gd name="T38" fmla="*/ 506413 w 977900"/>
              <a:gd name="T39" fmla="*/ 1206950 h 1447800"/>
              <a:gd name="T40" fmla="*/ 203200 w 977900"/>
              <a:gd name="T41" fmla="*/ 1447800 h 1447800"/>
              <a:gd name="T42" fmla="*/ 309181 w 977900"/>
              <a:gd name="T43" fmla="*/ 942752 h 1447800"/>
              <a:gd name="T44" fmla="*/ 0 w 977900"/>
              <a:gd name="T45" fmla="*/ 488950 h 1447800"/>
              <a:gd name="T46" fmla="*/ 488950 w 977900"/>
              <a:gd name="T47" fmla="*/ 0 h 1447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9348" name="流程图: 联系 20"/>
          <p:cNvSpPr>
            <a:spLocks noChangeArrowheads="1"/>
          </p:cNvSpPr>
          <p:nvPr/>
        </p:nvSpPr>
        <p:spPr bwMode="auto">
          <a:xfrm>
            <a:off x="6088063" y="2541588"/>
            <a:ext cx="219075" cy="325437"/>
          </a:xfrm>
          <a:custGeom>
            <a:avLst/>
            <a:gdLst>
              <a:gd name="T0" fmla="*/ 485775 w 977900"/>
              <a:gd name="T1" fmla="*/ 203200 h 1447800"/>
              <a:gd name="T2" fmla="*/ 546485 w 977900"/>
              <a:gd name="T3" fmla="*/ 399665 h 1447800"/>
              <a:gd name="T4" fmla="*/ 742949 w 977900"/>
              <a:gd name="T5" fmla="*/ 399664 h 1447800"/>
              <a:gd name="T6" fmla="*/ 584005 w 977900"/>
              <a:gd name="T7" fmla="*/ 521084 h 1447800"/>
              <a:gd name="T8" fmla="*/ 644718 w 977900"/>
              <a:gd name="T9" fmla="*/ 717549 h 1447800"/>
              <a:gd name="T10" fmla="*/ 485775 w 977900"/>
              <a:gd name="T11" fmla="*/ 596126 h 1447800"/>
              <a:gd name="T12" fmla="*/ 326832 w 977900"/>
              <a:gd name="T13" fmla="*/ 717549 h 1447800"/>
              <a:gd name="T14" fmla="*/ 387545 w 977900"/>
              <a:gd name="T15" fmla="*/ 521084 h 1447800"/>
              <a:gd name="T16" fmla="*/ 228601 w 977900"/>
              <a:gd name="T17" fmla="*/ 399664 h 1447800"/>
              <a:gd name="T18" fmla="*/ 425065 w 977900"/>
              <a:gd name="T19" fmla="*/ 399665 h 1447800"/>
              <a:gd name="T20" fmla="*/ 486229 w 977900"/>
              <a:gd name="T21" fmla="*/ 136980 h 1447800"/>
              <a:gd name="T22" fmla="*/ 132444 w 977900"/>
              <a:gd name="T23" fmla="*/ 490765 h 1447800"/>
              <a:gd name="T24" fmla="*/ 486229 w 977900"/>
              <a:gd name="T25" fmla="*/ 844550 h 1447800"/>
              <a:gd name="T26" fmla="*/ 840014 w 977900"/>
              <a:gd name="T27" fmla="*/ 490765 h 1447800"/>
              <a:gd name="T28" fmla="*/ 486229 w 977900"/>
              <a:gd name="T29" fmla="*/ 136980 h 1447800"/>
              <a:gd name="T30" fmla="*/ 488950 w 977900"/>
              <a:gd name="T31" fmla="*/ 0 h 1447800"/>
              <a:gd name="T32" fmla="*/ 977900 w 977900"/>
              <a:gd name="T33" fmla="*/ 488950 h 1447800"/>
              <a:gd name="T34" fmla="*/ 700535 w 977900"/>
              <a:gd name="T35" fmla="*/ 927935 h 1447800"/>
              <a:gd name="T36" fmla="*/ 809625 w 977900"/>
              <a:gd name="T37" fmla="*/ 1447800 h 1447800"/>
              <a:gd name="T38" fmla="*/ 506413 w 977900"/>
              <a:gd name="T39" fmla="*/ 1206950 h 1447800"/>
              <a:gd name="T40" fmla="*/ 203200 w 977900"/>
              <a:gd name="T41" fmla="*/ 1447800 h 1447800"/>
              <a:gd name="T42" fmla="*/ 309181 w 977900"/>
              <a:gd name="T43" fmla="*/ 942752 h 1447800"/>
              <a:gd name="T44" fmla="*/ 0 w 977900"/>
              <a:gd name="T45" fmla="*/ 488950 h 1447800"/>
              <a:gd name="T46" fmla="*/ 488950 w 977900"/>
              <a:gd name="T47" fmla="*/ 0 h 1447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9349" name="流程图: 联系 20"/>
          <p:cNvSpPr>
            <a:spLocks noChangeArrowheads="1"/>
          </p:cNvSpPr>
          <p:nvPr/>
        </p:nvSpPr>
        <p:spPr bwMode="auto">
          <a:xfrm>
            <a:off x="5075238" y="2886075"/>
            <a:ext cx="220662" cy="325438"/>
          </a:xfrm>
          <a:custGeom>
            <a:avLst/>
            <a:gdLst>
              <a:gd name="T0" fmla="*/ 485775 w 977900"/>
              <a:gd name="T1" fmla="*/ 203200 h 1447800"/>
              <a:gd name="T2" fmla="*/ 546485 w 977900"/>
              <a:gd name="T3" fmla="*/ 399665 h 1447800"/>
              <a:gd name="T4" fmla="*/ 742949 w 977900"/>
              <a:gd name="T5" fmla="*/ 399664 h 1447800"/>
              <a:gd name="T6" fmla="*/ 584005 w 977900"/>
              <a:gd name="T7" fmla="*/ 521084 h 1447800"/>
              <a:gd name="T8" fmla="*/ 644718 w 977900"/>
              <a:gd name="T9" fmla="*/ 717549 h 1447800"/>
              <a:gd name="T10" fmla="*/ 485775 w 977900"/>
              <a:gd name="T11" fmla="*/ 596126 h 1447800"/>
              <a:gd name="T12" fmla="*/ 326832 w 977900"/>
              <a:gd name="T13" fmla="*/ 717549 h 1447800"/>
              <a:gd name="T14" fmla="*/ 387545 w 977900"/>
              <a:gd name="T15" fmla="*/ 521084 h 1447800"/>
              <a:gd name="T16" fmla="*/ 228601 w 977900"/>
              <a:gd name="T17" fmla="*/ 399664 h 1447800"/>
              <a:gd name="T18" fmla="*/ 425065 w 977900"/>
              <a:gd name="T19" fmla="*/ 399665 h 1447800"/>
              <a:gd name="T20" fmla="*/ 486229 w 977900"/>
              <a:gd name="T21" fmla="*/ 136980 h 1447800"/>
              <a:gd name="T22" fmla="*/ 132444 w 977900"/>
              <a:gd name="T23" fmla="*/ 490765 h 1447800"/>
              <a:gd name="T24" fmla="*/ 486229 w 977900"/>
              <a:gd name="T25" fmla="*/ 844550 h 1447800"/>
              <a:gd name="T26" fmla="*/ 840014 w 977900"/>
              <a:gd name="T27" fmla="*/ 490765 h 1447800"/>
              <a:gd name="T28" fmla="*/ 486229 w 977900"/>
              <a:gd name="T29" fmla="*/ 136980 h 1447800"/>
              <a:gd name="T30" fmla="*/ 488950 w 977900"/>
              <a:gd name="T31" fmla="*/ 0 h 1447800"/>
              <a:gd name="T32" fmla="*/ 977900 w 977900"/>
              <a:gd name="T33" fmla="*/ 488950 h 1447800"/>
              <a:gd name="T34" fmla="*/ 700535 w 977900"/>
              <a:gd name="T35" fmla="*/ 927935 h 1447800"/>
              <a:gd name="T36" fmla="*/ 809625 w 977900"/>
              <a:gd name="T37" fmla="*/ 1447800 h 1447800"/>
              <a:gd name="T38" fmla="*/ 506413 w 977900"/>
              <a:gd name="T39" fmla="*/ 1206950 h 1447800"/>
              <a:gd name="T40" fmla="*/ 203200 w 977900"/>
              <a:gd name="T41" fmla="*/ 1447800 h 1447800"/>
              <a:gd name="T42" fmla="*/ 309181 w 977900"/>
              <a:gd name="T43" fmla="*/ 942752 h 1447800"/>
              <a:gd name="T44" fmla="*/ 0 w 977900"/>
              <a:gd name="T45" fmla="*/ 488950 h 1447800"/>
              <a:gd name="T46" fmla="*/ 488950 w 977900"/>
              <a:gd name="T47" fmla="*/ 0 h 1447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9350" name="流程图: 联系 20"/>
          <p:cNvSpPr>
            <a:spLocks noChangeArrowheads="1"/>
          </p:cNvSpPr>
          <p:nvPr/>
        </p:nvSpPr>
        <p:spPr bwMode="auto">
          <a:xfrm>
            <a:off x="6878638" y="1900238"/>
            <a:ext cx="219075" cy="327025"/>
          </a:xfrm>
          <a:custGeom>
            <a:avLst/>
            <a:gdLst>
              <a:gd name="T0" fmla="*/ 485775 w 977900"/>
              <a:gd name="T1" fmla="*/ 203200 h 1447800"/>
              <a:gd name="T2" fmla="*/ 546485 w 977900"/>
              <a:gd name="T3" fmla="*/ 399665 h 1447800"/>
              <a:gd name="T4" fmla="*/ 742949 w 977900"/>
              <a:gd name="T5" fmla="*/ 399664 h 1447800"/>
              <a:gd name="T6" fmla="*/ 584005 w 977900"/>
              <a:gd name="T7" fmla="*/ 521084 h 1447800"/>
              <a:gd name="T8" fmla="*/ 644718 w 977900"/>
              <a:gd name="T9" fmla="*/ 717549 h 1447800"/>
              <a:gd name="T10" fmla="*/ 485775 w 977900"/>
              <a:gd name="T11" fmla="*/ 596126 h 1447800"/>
              <a:gd name="T12" fmla="*/ 326832 w 977900"/>
              <a:gd name="T13" fmla="*/ 717549 h 1447800"/>
              <a:gd name="T14" fmla="*/ 387545 w 977900"/>
              <a:gd name="T15" fmla="*/ 521084 h 1447800"/>
              <a:gd name="T16" fmla="*/ 228601 w 977900"/>
              <a:gd name="T17" fmla="*/ 399664 h 1447800"/>
              <a:gd name="T18" fmla="*/ 425065 w 977900"/>
              <a:gd name="T19" fmla="*/ 399665 h 1447800"/>
              <a:gd name="T20" fmla="*/ 486229 w 977900"/>
              <a:gd name="T21" fmla="*/ 136980 h 1447800"/>
              <a:gd name="T22" fmla="*/ 132444 w 977900"/>
              <a:gd name="T23" fmla="*/ 490765 h 1447800"/>
              <a:gd name="T24" fmla="*/ 486229 w 977900"/>
              <a:gd name="T25" fmla="*/ 844550 h 1447800"/>
              <a:gd name="T26" fmla="*/ 840014 w 977900"/>
              <a:gd name="T27" fmla="*/ 490765 h 1447800"/>
              <a:gd name="T28" fmla="*/ 486229 w 977900"/>
              <a:gd name="T29" fmla="*/ 136980 h 1447800"/>
              <a:gd name="T30" fmla="*/ 488950 w 977900"/>
              <a:gd name="T31" fmla="*/ 0 h 1447800"/>
              <a:gd name="T32" fmla="*/ 977900 w 977900"/>
              <a:gd name="T33" fmla="*/ 488950 h 1447800"/>
              <a:gd name="T34" fmla="*/ 700535 w 977900"/>
              <a:gd name="T35" fmla="*/ 927935 h 1447800"/>
              <a:gd name="T36" fmla="*/ 809625 w 977900"/>
              <a:gd name="T37" fmla="*/ 1447800 h 1447800"/>
              <a:gd name="T38" fmla="*/ 506413 w 977900"/>
              <a:gd name="T39" fmla="*/ 1206950 h 1447800"/>
              <a:gd name="T40" fmla="*/ 203200 w 977900"/>
              <a:gd name="T41" fmla="*/ 1447800 h 1447800"/>
              <a:gd name="T42" fmla="*/ 309181 w 977900"/>
              <a:gd name="T43" fmla="*/ 942752 h 1447800"/>
              <a:gd name="T44" fmla="*/ 0 w 977900"/>
              <a:gd name="T45" fmla="*/ 488950 h 1447800"/>
              <a:gd name="T46" fmla="*/ 488950 w 977900"/>
              <a:gd name="T47" fmla="*/ 0 h 1447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9351" name="流程图: 联系 20"/>
          <p:cNvSpPr>
            <a:spLocks noChangeArrowheads="1"/>
          </p:cNvSpPr>
          <p:nvPr/>
        </p:nvSpPr>
        <p:spPr bwMode="auto">
          <a:xfrm>
            <a:off x="7226300" y="2308225"/>
            <a:ext cx="155575" cy="230188"/>
          </a:xfrm>
          <a:custGeom>
            <a:avLst/>
            <a:gdLst>
              <a:gd name="T0" fmla="*/ 485775 w 977900"/>
              <a:gd name="T1" fmla="*/ 203200 h 1447800"/>
              <a:gd name="T2" fmla="*/ 546485 w 977900"/>
              <a:gd name="T3" fmla="*/ 399665 h 1447800"/>
              <a:gd name="T4" fmla="*/ 742949 w 977900"/>
              <a:gd name="T5" fmla="*/ 399664 h 1447800"/>
              <a:gd name="T6" fmla="*/ 584005 w 977900"/>
              <a:gd name="T7" fmla="*/ 521084 h 1447800"/>
              <a:gd name="T8" fmla="*/ 644718 w 977900"/>
              <a:gd name="T9" fmla="*/ 717549 h 1447800"/>
              <a:gd name="T10" fmla="*/ 485775 w 977900"/>
              <a:gd name="T11" fmla="*/ 596126 h 1447800"/>
              <a:gd name="T12" fmla="*/ 326832 w 977900"/>
              <a:gd name="T13" fmla="*/ 717549 h 1447800"/>
              <a:gd name="T14" fmla="*/ 387545 w 977900"/>
              <a:gd name="T15" fmla="*/ 521084 h 1447800"/>
              <a:gd name="T16" fmla="*/ 228601 w 977900"/>
              <a:gd name="T17" fmla="*/ 399664 h 1447800"/>
              <a:gd name="T18" fmla="*/ 425065 w 977900"/>
              <a:gd name="T19" fmla="*/ 399665 h 1447800"/>
              <a:gd name="T20" fmla="*/ 486229 w 977900"/>
              <a:gd name="T21" fmla="*/ 136980 h 1447800"/>
              <a:gd name="T22" fmla="*/ 132444 w 977900"/>
              <a:gd name="T23" fmla="*/ 490765 h 1447800"/>
              <a:gd name="T24" fmla="*/ 486229 w 977900"/>
              <a:gd name="T25" fmla="*/ 844550 h 1447800"/>
              <a:gd name="T26" fmla="*/ 840014 w 977900"/>
              <a:gd name="T27" fmla="*/ 490765 h 1447800"/>
              <a:gd name="T28" fmla="*/ 486229 w 977900"/>
              <a:gd name="T29" fmla="*/ 136980 h 1447800"/>
              <a:gd name="T30" fmla="*/ 488950 w 977900"/>
              <a:gd name="T31" fmla="*/ 0 h 1447800"/>
              <a:gd name="T32" fmla="*/ 977900 w 977900"/>
              <a:gd name="T33" fmla="*/ 488950 h 1447800"/>
              <a:gd name="T34" fmla="*/ 700535 w 977900"/>
              <a:gd name="T35" fmla="*/ 927935 h 1447800"/>
              <a:gd name="T36" fmla="*/ 809625 w 977900"/>
              <a:gd name="T37" fmla="*/ 1447800 h 1447800"/>
              <a:gd name="T38" fmla="*/ 506413 w 977900"/>
              <a:gd name="T39" fmla="*/ 1206950 h 1447800"/>
              <a:gd name="T40" fmla="*/ 203200 w 977900"/>
              <a:gd name="T41" fmla="*/ 1447800 h 1447800"/>
              <a:gd name="T42" fmla="*/ 309181 w 977900"/>
              <a:gd name="T43" fmla="*/ 942752 h 1447800"/>
              <a:gd name="T44" fmla="*/ 0 w 977900"/>
              <a:gd name="T45" fmla="*/ 488950 h 1447800"/>
              <a:gd name="T46" fmla="*/ 488950 w 977900"/>
              <a:gd name="T47" fmla="*/ 0 h 1447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9352" name="流程图: 联系 20"/>
          <p:cNvSpPr>
            <a:spLocks noChangeArrowheads="1"/>
          </p:cNvSpPr>
          <p:nvPr/>
        </p:nvSpPr>
        <p:spPr bwMode="auto">
          <a:xfrm>
            <a:off x="7573963" y="3098800"/>
            <a:ext cx="141287" cy="207963"/>
          </a:xfrm>
          <a:custGeom>
            <a:avLst/>
            <a:gdLst>
              <a:gd name="T0" fmla="*/ 485775 w 977900"/>
              <a:gd name="T1" fmla="*/ 203200 h 1447800"/>
              <a:gd name="T2" fmla="*/ 546485 w 977900"/>
              <a:gd name="T3" fmla="*/ 399665 h 1447800"/>
              <a:gd name="T4" fmla="*/ 742949 w 977900"/>
              <a:gd name="T5" fmla="*/ 399664 h 1447800"/>
              <a:gd name="T6" fmla="*/ 584005 w 977900"/>
              <a:gd name="T7" fmla="*/ 521084 h 1447800"/>
              <a:gd name="T8" fmla="*/ 644718 w 977900"/>
              <a:gd name="T9" fmla="*/ 717549 h 1447800"/>
              <a:gd name="T10" fmla="*/ 485775 w 977900"/>
              <a:gd name="T11" fmla="*/ 596126 h 1447800"/>
              <a:gd name="T12" fmla="*/ 326832 w 977900"/>
              <a:gd name="T13" fmla="*/ 717549 h 1447800"/>
              <a:gd name="T14" fmla="*/ 387545 w 977900"/>
              <a:gd name="T15" fmla="*/ 521084 h 1447800"/>
              <a:gd name="T16" fmla="*/ 228601 w 977900"/>
              <a:gd name="T17" fmla="*/ 399664 h 1447800"/>
              <a:gd name="T18" fmla="*/ 425065 w 977900"/>
              <a:gd name="T19" fmla="*/ 399665 h 1447800"/>
              <a:gd name="T20" fmla="*/ 486229 w 977900"/>
              <a:gd name="T21" fmla="*/ 136980 h 1447800"/>
              <a:gd name="T22" fmla="*/ 132444 w 977900"/>
              <a:gd name="T23" fmla="*/ 490765 h 1447800"/>
              <a:gd name="T24" fmla="*/ 486229 w 977900"/>
              <a:gd name="T25" fmla="*/ 844550 h 1447800"/>
              <a:gd name="T26" fmla="*/ 840014 w 977900"/>
              <a:gd name="T27" fmla="*/ 490765 h 1447800"/>
              <a:gd name="T28" fmla="*/ 486229 w 977900"/>
              <a:gd name="T29" fmla="*/ 136980 h 1447800"/>
              <a:gd name="T30" fmla="*/ 488950 w 977900"/>
              <a:gd name="T31" fmla="*/ 0 h 1447800"/>
              <a:gd name="T32" fmla="*/ 977900 w 977900"/>
              <a:gd name="T33" fmla="*/ 488950 h 1447800"/>
              <a:gd name="T34" fmla="*/ 700535 w 977900"/>
              <a:gd name="T35" fmla="*/ 927935 h 1447800"/>
              <a:gd name="T36" fmla="*/ 809625 w 977900"/>
              <a:gd name="T37" fmla="*/ 1447800 h 1447800"/>
              <a:gd name="T38" fmla="*/ 506413 w 977900"/>
              <a:gd name="T39" fmla="*/ 1206950 h 1447800"/>
              <a:gd name="T40" fmla="*/ 203200 w 977900"/>
              <a:gd name="T41" fmla="*/ 1447800 h 1447800"/>
              <a:gd name="T42" fmla="*/ 309181 w 977900"/>
              <a:gd name="T43" fmla="*/ 942752 h 1447800"/>
              <a:gd name="T44" fmla="*/ 0 w 977900"/>
              <a:gd name="T45" fmla="*/ 488950 h 1447800"/>
              <a:gd name="T46" fmla="*/ 488950 w 977900"/>
              <a:gd name="T47" fmla="*/ 0 h 1447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9353" name="流程图: 联系 20"/>
          <p:cNvSpPr>
            <a:spLocks noChangeArrowheads="1"/>
          </p:cNvSpPr>
          <p:nvPr/>
        </p:nvSpPr>
        <p:spPr bwMode="auto">
          <a:xfrm>
            <a:off x="6442075" y="2433638"/>
            <a:ext cx="109538" cy="161925"/>
          </a:xfrm>
          <a:custGeom>
            <a:avLst/>
            <a:gdLst>
              <a:gd name="T0" fmla="*/ 485775 w 977900"/>
              <a:gd name="T1" fmla="*/ 203200 h 1447800"/>
              <a:gd name="T2" fmla="*/ 546485 w 977900"/>
              <a:gd name="T3" fmla="*/ 399665 h 1447800"/>
              <a:gd name="T4" fmla="*/ 742949 w 977900"/>
              <a:gd name="T5" fmla="*/ 399664 h 1447800"/>
              <a:gd name="T6" fmla="*/ 584005 w 977900"/>
              <a:gd name="T7" fmla="*/ 521084 h 1447800"/>
              <a:gd name="T8" fmla="*/ 644718 w 977900"/>
              <a:gd name="T9" fmla="*/ 717549 h 1447800"/>
              <a:gd name="T10" fmla="*/ 485775 w 977900"/>
              <a:gd name="T11" fmla="*/ 596126 h 1447800"/>
              <a:gd name="T12" fmla="*/ 326832 w 977900"/>
              <a:gd name="T13" fmla="*/ 717549 h 1447800"/>
              <a:gd name="T14" fmla="*/ 387545 w 977900"/>
              <a:gd name="T15" fmla="*/ 521084 h 1447800"/>
              <a:gd name="T16" fmla="*/ 228601 w 977900"/>
              <a:gd name="T17" fmla="*/ 399664 h 1447800"/>
              <a:gd name="T18" fmla="*/ 425065 w 977900"/>
              <a:gd name="T19" fmla="*/ 399665 h 1447800"/>
              <a:gd name="T20" fmla="*/ 486229 w 977900"/>
              <a:gd name="T21" fmla="*/ 136980 h 1447800"/>
              <a:gd name="T22" fmla="*/ 132444 w 977900"/>
              <a:gd name="T23" fmla="*/ 490765 h 1447800"/>
              <a:gd name="T24" fmla="*/ 486229 w 977900"/>
              <a:gd name="T25" fmla="*/ 844550 h 1447800"/>
              <a:gd name="T26" fmla="*/ 840014 w 977900"/>
              <a:gd name="T27" fmla="*/ 490765 h 1447800"/>
              <a:gd name="T28" fmla="*/ 486229 w 977900"/>
              <a:gd name="T29" fmla="*/ 136980 h 1447800"/>
              <a:gd name="T30" fmla="*/ 488950 w 977900"/>
              <a:gd name="T31" fmla="*/ 0 h 1447800"/>
              <a:gd name="T32" fmla="*/ 977900 w 977900"/>
              <a:gd name="T33" fmla="*/ 488950 h 1447800"/>
              <a:gd name="T34" fmla="*/ 700535 w 977900"/>
              <a:gd name="T35" fmla="*/ 927935 h 1447800"/>
              <a:gd name="T36" fmla="*/ 809625 w 977900"/>
              <a:gd name="T37" fmla="*/ 1447800 h 1447800"/>
              <a:gd name="T38" fmla="*/ 506413 w 977900"/>
              <a:gd name="T39" fmla="*/ 1206950 h 1447800"/>
              <a:gd name="T40" fmla="*/ 203200 w 977900"/>
              <a:gd name="T41" fmla="*/ 1447800 h 1447800"/>
              <a:gd name="T42" fmla="*/ 309181 w 977900"/>
              <a:gd name="T43" fmla="*/ 942752 h 1447800"/>
              <a:gd name="T44" fmla="*/ 0 w 977900"/>
              <a:gd name="T45" fmla="*/ 488950 h 1447800"/>
              <a:gd name="T46" fmla="*/ 488950 w 977900"/>
              <a:gd name="T47" fmla="*/ 0 h 1447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9354" name="流程图: 联系 20"/>
          <p:cNvSpPr>
            <a:spLocks noChangeArrowheads="1"/>
          </p:cNvSpPr>
          <p:nvPr/>
        </p:nvSpPr>
        <p:spPr bwMode="auto">
          <a:xfrm>
            <a:off x="6196013" y="2157413"/>
            <a:ext cx="109537" cy="161925"/>
          </a:xfrm>
          <a:custGeom>
            <a:avLst/>
            <a:gdLst>
              <a:gd name="T0" fmla="*/ 485775 w 977900"/>
              <a:gd name="T1" fmla="*/ 203200 h 1447800"/>
              <a:gd name="T2" fmla="*/ 546485 w 977900"/>
              <a:gd name="T3" fmla="*/ 399665 h 1447800"/>
              <a:gd name="T4" fmla="*/ 742949 w 977900"/>
              <a:gd name="T5" fmla="*/ 399664 h 1447800"/>
              <a:gd name="T6" fmla="*/ 584005 w 977900"/>
              <a:gd name="T7" fmla="*/ 521084 h 1447800"/>
              <a:gd name="T8" fmla="*/ 644718 w 977900"/>
              <a:gd name="T9" fmla="*/ 717549 h 1447800"/>
              <a:gd name="T10" fmla="*/ 485775 w 977900"/>
              <a:gd name="T11" fmla="*/ 596126 h 1447800"/>
              <a:gd name="T12" fmla="*/ 326832 w 977900"/>
              <a:gd name="T13" fmla="*/ 717549 h 1447800"/>
              <a:gd name="T14" fmla="*/ 387545 w 977900"/>
              <a:gd name="T15" fmla="*/ 521084 h 1447800"/>
              <a:gd name="T16" fmla="*/ 228601 w 977900"/>
              <a:gd name="T17" fmla="*/ 399664 h 1447800"/>
              <a:gd name="T18" fmla="*/ 425065 w 977900"/>
              <a:gd name="T19" fmla="*/ 399665 h 1447800"/>
              <a:gd name="T20" fmla="*/ 486229 w 977900"/>
              <a:gd name="T21" fmla="*/ 136980 h 1447800"/>
              <a:gd name="T22" fmla="*/ 132444 w 977900"/>
              <a:gd name="T23" fmla="*/ 490765 h 1447800"/>
              <a:gd name="T24" fmla="*/ 486229 w 977900"/>
              <a:gd name="T25" fmla="*/ 844550 h 1447800"/>
              <a:gd name="T26" fmla="*/ 840014 w 977900"/>
              <a:gd name="T27" fmla="*/ 490765 h 1447800"/>
              <a:gd name="T28" fmla="*/ 486229 w 977900"/>
              <a:gd name="T29" fmla="*/ 136980 h 1447800"/>
              <a:gd name="T30" fmla="*/ 488950 w 977900"/>
              <a:gd name="T31" fmla="*/ 0 h 1447800"/>
              <a:gd name="T32" fmla="*/ 977900 w 977900"/>
              <a:gd name="T33" fmla="*/ 488950 h 1447800"/>
              <a:gd name="T34" fmla="*/ 700535 w 977900"/>
              <a:gd name="T35" fmla="*/ 927935 h 1447800"/>
              <a:gd name="T36" fmla="*/ 809625 w 977900"/>
              <a:gd name="T37" fmla="*/ 1447800 h 1447800"/>
              <a:gd name="T38" fmla="*/ 506413 w 977900"/>
              <a:gd name="T39" fmla="*/ 1206950 h 1447800"/>
              <a:gd name="T40" fmla="*/ 203200 w 977900"/>
              <a:gd name="T41" fmla="*/ 1447800 h 1447800"/>
              <a:gd name="T42" fmla="*/ 309181 w 977900"/>
              <a:gd name="T43" fmla="*/ 942752 h 1447800"/>
              <a:gd name="T44" fmla="*/ 0 w 977900"/>
              <a:gd name="T45" fmla="*/ 488950 h 1447800"/>
              <a:gd name="T46" fmla="*/ 488950 w 977900"/>
              <a:gd name="T47" fmla="*/ 0 h 1447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1"/>
          <p:cNvSpPr>
            <a:spLocks noChangeArrowheads="1"/>
          </p:cNvSpPr>
          <p:nvPr/>
        </p:nvSpPr>
        <p:spPr bwMode="auto">
          <a:xfrm>
            <a:off x="895350" y="200025"/>
            <a:ext cx="32067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600">
                <a:solidFill>
                  <a:srgbClr val="FFFFFF"/>
                </a:solidFill>
                <a:ea typeface="微软雅黑" panose="020B0503020204020204" charset="-122"/>
              </a:rPr>
              <a:t>奖励</a:t>
            </a:r>
            <a:endParaRPr lang="zh-CN" altLang="en-US"/>
          </a:p>
        </p:txBody>
      </p:sp>
      <p:sp>
        <p:nvSpPr>
          <p:cNvPr id="10248" name="TextBox 16"/>
          <p:cNvSpPr>
            <a:spLocks noChangeArrowheads="1"/>
          </p:cNvSpPr>
          <p:nvPr/>
        </p:nvSpPr>
        <p:spPr bwMode="auto">
          <a:xfrm>
            <a:off x="1447800" y="3802063"/>
            <a:ext cx="6267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1400">
                <a:solidFill>
                  <a:srgbClr val="BFBFBF"/>
                </a:solidFill>
                <a:ea typeface="微软雅黑" panose="020B0503020204020204" charset="-122"/>
                <a:sym typeface="Arial" panose="020B0604020202020204" pitchFamily="34" charset="0"/>
              </a:rPr>
              <a:t>添加文本添加文本添加文本添加文本</a:t>
            </a:r>
          </a:p>
        </p:txBody>
      </p:sp>
      <p:sp>
        <p:nvSpPr>
          <p:cNvPr id="10249" name="五角星 18"/>
          <p:cNvSpPr>
            <a:spLocks noChangeArrowheads="1"/>
          </p:cNvSpPr>
          <p:nvPr/>
        </p:nvSpPr>
        <p:spPr bwMode="auto">
          <a:xfrm rot="2134839">
            <a:off x="1073150" y="1268413"/>
            <a:ext cx="2146300" cy="2179637"/>
          </a:xfrm>
          <a:custGeom>
            <a:avLst/>
            <a:gdLst>
              <a:gd name="T0" fmla="*/ 471122 w 2146515"/>
              <a:gd name="T1" fmla="*/ 237422 h 2179015"/>
              <a:gd name="T2" fmla="*/ 747200 w 2146515"/>
              <a:gd name="T3" fmla="*/ 241233 h 2179015"/>
              <a:gd name="T4" fmla="*/ 1073258 w 2146515"/>
              <a:gd name="T5" fmla="*/ 0 h 2179015"/>
              <a:gd name="T6" fmla="*/ 1393697 w 2146515"/>
              <a:gd name="T7" fmla="*/ 237076 h 2179015"/>
              <a:gd name="T8" fmla="*/ 1750864 w 2146515"/>
              <a:gd name="T9" fmla="*/ 225501 h 2179015"/>
              <a:gd name="T10" fmla="*/ 1842069 w 2146515"/>
              <a:gd name="T11" fmla="*/ 552087 h 2179015"/>
              <a:gd name="T12" fmla="*/ 2146515 w 2146515"/>
              <a:gd name="T13" fmla="*/ 756238 h 2179015"/>
              <a:gd name="T14" fmla="*/ 2015413 w 2146515"/>
              <a:gd name="T15" fmla="*/ 1118523 h 2179015"/>
              <a:gd name="T16" fmla="*/ 2117270 w 2146515"/>
              <a:gd name="T17" fmla="*/ 1425471 h 2179015"/>
              <a:gd name="T18" fmla="*/ 1851783 w 2146515"/>
              <a:gd name="T19" fmla="*/ 1606493 h 2179015"/>
              <a:gd name="T20" fmla="*/ 1736567 w 2146515"/>
              <a:gd name="T21" fmla="*/ 1979858 h 2179015"/>
              <a:gd name="T22" fmla="*/ 1341430 w 2146515"/>
              <a:gd name="T23" fmla="*/ 1970902 h 2179015"/>
              <a:gd name="T24" fmla="*/ 1063978 w 2146515"/>
              <a:gd name="T25" fmla="*/ 2179015 h 2179015"/>
              <a:gd name="T26" fmla="*/ 790207 w 2146515"/>
              <a:gd name="T27" fmla="*/ 1971239 h 2179015"/>
              <a:gd name="T28" fmla="*/ 409948 w 2146515"/>
              <a:gd name="T29" fmla="*/ 1979858 h 2179015"/>
              <a:gd name="T30" fmla="*/ 298033 w 2146515"/>
              <a:gd name="T31" fmla="*/ 1617190 h 2179015"/>
              <a:gd name="T32" fmla="*/ 46603 w 2146515"/>
              <a:gd name="T33" fmla="*/ 1444761 h 2179015"/>
              <a:gd name="T34" fmla="*/ 150057 w 2146515"/>
              <a:gd name="T35" fmla="*/ 1170905 h 2179015"/>
              <a:gd name="T36" fmla="*/ 0 w 2146515"/>
              <a:gd name="T37" fmla="*/ 756238 h 2179015"/>
              <a:gd name="T38" fmla="*/ 386524 w 2146515"/>
              <a:gd name="T39" fmla="*/ 497047 h 2179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146515" h="21790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5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rgbClr val="33A6B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10250" name="组合 19"/>
          <p:cNvGrpSpPr/>
          <p:nvPr/>
        </p:nvGrpSpPr>
        <p:grpSpPr bwMode="auto">
          <a:xfrm>
            <a:off x="1911350" y="1824038"/>
            <a:ext cx="488950" cy="490537"/>
            <a:chOff x="0" y="0"/>
            <a:chExt cx="488159" cy="490540"/>
          </a:xfrm>
        </p:grpSpPr>
        <p:sp>
          <p:nvSpPr>
            <p:cNvPr id="10251" name="饼形 17"/>
            <p:cNvSpPr>
              <a:spLocks noChangeArrowheads="1"/>
            </p:cNvSpPr>
            <p:nvPr/>
          </p:nvSpPr>
          <p:spPr bwMode="auto">
            <a:xfrm>
              <a:off x="0" y="23812"/>
              <a:ext cx="466728" cy="466728"/>
            </a:xfrm>
            <a:custGeom>
              <a:avLst/>
              <a:gdLst>
                <a:gd name="T0" fmla="*/ 399868 w 466728"/>
                <a:gd name="T1" fmla="*/ 396872 h 466728"/>
                <a:gd name="T2" fmla="*/ 233364 w 466728"/>
                <a:gd name="T3" fmla="*/ 466728 h 466728"/>
                <a:gd name="T4" fmla="*/ 0 w 466728"/>
                <a:gd name="T5" fmla="*/ 233364 h 466728"/>
                <a:gd name="T6" fmla="*/ 233364 w 466728"/>
                <a:gd name="T7" fmla="*/ 0 h 466728"/>
                <a:gd name="T8" fmla="*/ 233364 w 466728"/>
                <a:gd name="T9" fmla="*/ 233364 h 466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6728" h="466728">
                  <a:moveTo>
                    <a:pt x="399868" y="396872"/>
                  </a:moveTo>
                  <a:cubicBezTo>
                    <a:pt x="357526" y="439986"/>
                    <a:pt x="298568" y="466728"/>
                    <a:pt x="233364" y="466728"/>
                  </a:cubicBezTo>
                  <a:cubicBezTo>
                    <a:pt x="104481" y="466728"/>
                    <a:pt x="0" y="362247"/>
                    <a:pt x="0" y="233364"/>
                  </a:cubicBezTo>
                  <a:cubicBezTo>
                    <a:pt x="0" y="104481"/>
                    <a:pt x="104481" y="0"/>
                    <a:pt x="233364" y="0"/>
                  </a:cubicBezTo>
                  <a:lnTo>
                    <a:pt x="233364" y="233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/>
            </a:p>
          </p:txBody>
        </p:sp>
        <p:sp>
          <p:nvSpPr>
            <p:cNvPr id="10252" name="饼形 20"/>
            <p:cNvSpPr>
              <a:spLocks noChangeArrowheads="1"/>
            </p:cNvSpPr>
            <p:nvPr/>
          </p:nvSpPr>
          <p:spPr bwMode="auto">
            <a:xfrm>
              <a:off x="21431" y="0"/>
              <a:ext cx="466728" cy="466728"/>
            </a:xfrm>
            <a:custGeom>
              <a:avLst/>
              <a:gdLst>
                <a:gd name="T0" fmla="*/ 231216 w 466728"/>
                <a:gd name="T1" fmla="*/ 9 h 466728"/>
                <a:gd name="T2" fmla="*/ 464580 w 466728"/>
                <a:gd name="T3" fmla="*/ 233373 h 466728"/>
                <a:gd name="T4" fmla="*/ 233364 w 466728"/>
                <a:gd name="T5" fmla="*/ 233364 h 466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6728" h="466728">
                  <a:moveTo>
                    <a:pt x="231216" y="9"/>
                  </a:moveTo>
                  <a:cubicBezTo>
                    <a:pt x="360099" y="9"/>
                    <a:pt x="464580" y="104490"/>
                    <a:pt x="464580" y="233373"/>
                  </a:cubicBezTo>
                  <a:lnTo>
                    <a:pt x="233364" y="2333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/>
            </a:p>
          </p:txBody>
        </p:sp>
      </p:grpSp>
      <p:sp>
        <p:nvSpPr>
          <p:cNvPr id="10253" name="TextBox 21"/>
          <p:cNvSpPr>
            <a:spLocks noChangeArrowheads="1"/>
          </p:cNvSpPr>
          <p:nvPr/>
        </p:nvSpPr>
        <p:spPr bwMode="auto">
          <a:xfrm>
            <a:off x="1444625" y="2298700"/>
            <a:ext cx="14192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 b="1">
                <a:solidFill>
                  <a:srgbClr val="FFFFFF"/>
                </a:solidFill>
                <a:ea typeface="微软雅黑" panose="020B0503020204020204" charset="-122"/>
              </a:rPr>
              <a:t>最好</a:t>
            </a:r>
            <a:endParaRPr lang="en-US" sz="2000" b="1">
              <a:solidFill>
                <a:srgbClr val="FFFFFF"/>
              </a:solidFill>
              <a:ea typeface="微软雅黑" panose="020B0503020204020204" charset="-122"/>
            </a:endParaRPr>
          </a:p>
          <a:p>
            <a:pPr algn="ctr"/>
            <a:r>
              <a:rPr lang="zh-CN" altLang="en-US" sz="2000" b="1">
                <a:solidFill>
                  <a:srgbClr val="FFFFFF"/>
                </a:solidFill>
                <a:ea typeface="微软雅黑" panose="020B0503020204020204" charset="-122"/>
              </a:rPr>
              <a:t>数据分析</a:t>
            </a:r>
            <a:endParaRPr lang="zh-CN" altLang="en-US"/>
          </a:p>
        </p:txBody>
      </p:sp>
      <p:sp>
        <p:nvSpPr>
          <p:cNvPr id="10254" name="五角星 18"/>
          <p:cNvSpPr>
            <a:spLocks noChangeArrowheads="1"/>
          </p:cNvSpPr>
          <p:nvPr/>
        </p:nvSpPr>
        <p:spPr bwMode="auto">
          <a:xfrm rot="2134839">
            <a:off x="3517900" y="1262063"/>
            <a:ext cx="2146300" cy="2179637"/>
          </a:xfrm>
          <a:custGeom>
            <a:avLst/>
            <a:gdLst>
              <a:gd name="T0" fmla="*/ 471122 w 2146515"/>
              <a:gd name="T1" fmla="*/ 237422 h 2179015"/>
              <a:gd name="T2" fmla="*/ 747200 w 2146515"/>
              <a:gd name="T3" fmla="*/ 241233 h 2179015"/>
              <a:gd name="T4" fmla="*/ 1073258 w 2146515"/>
              <a:gd name="T5" fmla="*/ 0 h 2179015"/>
              <a:gd name="T6" fmla="*/ 1393697 w 2146515"/>
              <a:gd name="T7" fmla="*/ 237076 h 2179015"/>
              <a:gd name="T8" fmla="*/ 1750864 w 2146515"/>
              <a:gd name="T9" fmla="*/ 225501 h 2179015"/>
              <a:gd name="T10" fmla="*/ 1842069 w 2146515"/>
              <a:gd name="T11" fmla="*/ 552087 h 2179015"/>
              <a:gd name="T12" fmla="*/ 2146515 w 2146515"/>
              <a:gd name="T13" fmla="*/ 756238 h 2179015"/>
              <a:gd name="T14" fmla="*/ 2015413 w 2146515"/>
              <a:gd name="T15" fmla="*/ 1118523 h 2179015"/>
              <a:gd name="T16" fmla="*/ 2117270 w 2146515"/>
              <a:gd name="T17" fmla="*/ 1425471 h 2179015"/>
              <a:gd name="T18" fmla="*/ 1851783 w 2146515"/>
              <a:gd name="T19" fmla="*/ 1606493 h 2179015"/>
              <a:gd name="T20" fmla="*/ 1736567 w 2146515"/>
              <a:gd name="T21" fmla="*/ 1979858 h 2179015"/>
              <a:gd name="T22" fmla="*/ 1341430 w 2146515"/>
              <a:gd name="T23" fmla="*/ 1970902 h 2179015"/>
              <a:gd name="T24" fmla="*/ 1063978 w 2146515"/>
              <a:gd name="T25" fmla="*/ 2179015 h 2179015"/>
              <a:gd name="T26" fmla="*/ 790207 w 2146515"/>
              <a:gd name="T27" fmla="*/ 1971239 h 2179015"/>
              <a:gd name="T28" fmla="*/ 409948 w 2146515"/>
              <a:gd name="T29" fmla="*/ 1979858 h 2179015"/>
              <a:gd name="T30" fmla="*/ 298033 w 2146515"/>
              <a:gd name="T31" fmla="*/ 1617190 h 2179015"/>
              <a:gd name="T32" fmla="*/ 46603 w 2146515"/>
              <a:gd name="T33" fmla="*/ 1444761 h 2179015"/>
              <a:gd name="T34" fmla="*/ 150057 w 2146515"/>
              <a:gd name="T35" fmla="*/ 1170905 h 2179015"/>
              <a:gd name="T36" fmla="*/ 0 w 2146515"/>
              <a:gd name="T37" fmla="*/ 756238 h 2179015"/>
              <a:gd name="T38" fmla="*/ 386524 w 2146515"/>
              <a:gd name="T39" fmla="*/ 497047 h 2179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146515" h="21790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5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rgbClr val="B1DE6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0255" name="TextBox 24"/>
          <p:cNvSpPr>
            <a:spLocks noChangeArrowheads="1"/>
          </p:cNvSpPr>
          <p:nvPr/>
        </p:nvSpPr>
        <p:spPr bwMode="auto">
          <a:xfrm>
            <a:off x="3938588" y="2298700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 b="1">
                <a:solidFill>
                  <a:srgbClr val="FFFFFF"/>
                </a:solidFill>
                <a:ea typeface="微软雅黑" panose="020B0503020204020204" charset="-122"/>
              </a:rPr>
              <a:t>顶尖</a:t>
            </a:r>
            <a:endParaRPr lang="en-US" sz="2000" b="1">
              <a:solidFill>
                <a:srgbClr val="FFFFFF"/>
              </a:solidFill>
              <a:ea typeface="微软雅黑" panose="020B0503020204020204" charset="-122"/>
            </a:endParaRPr>
          </a:p>
          <a:p>
            <a:pPr algn="ctr"/>
            <a:r>
              <a:rPr lang="zh-CN" altLang="en-US" sz="2000" b="1">
                <a:solidFill>
                  <a:srgbClr val="FFFFFF"/>
                </a:solidFill>
                <a:ea typeface="微软雅黑" panose="020B0503020204020204" charset="-122"/>
              </a:rPr>
              <a:t>合作者</a:t>
            </a:r>
            <a:endParaRPr lang="zh-CN" altLang="en-US"/>
          </a:p>
        </p:txBody>
      </p:sp>
      <p:sp>
        <p:nvSpPr>
          <p:cNvPr id="10256" name="五角星 18"/>
          <p:cNvSpPr>
            <a:spLocks noChangeArrowheads="1"/>
          </p:cNvSpPr>
          <p:nvPr/>
        </p:nvSpPr>
        <p:spPr bwMode="auto">
          <a:xfrm rot="2134839">
            <a:off x="5962650" y="1262063"/>
            <a:ext cx="2146300" cy="2179637"/>
          </a:xfrm>
          <a:custGeom>
            <a:avLst/>
            <a:gdLst>
              <a:gd name="T0" fmla="*/ 471122 w 2146515"/>
              <a:gd name="T1" fmla="*/ 237422 h 2179015"/>
              <a:gd name="T2" fmla="*/ 747200 w 2146515"/>
              <a:gd name="T3" fmla="*/ 241233 h 2179015"/>
              <a:gd name="T4" fmla="*/ 1073258 w 2146515"/>
              <a:gd name="T5" fmla="*/ 0 h 2179015"/>
              <a:gd name="T6" fmla="*/ 1393697 w 2146515"/>
              <a:gd name="T7" fmla="*/ 237076 h 2179015"/>
              <a:gd name="T8" fmla="*/ 1750864 w 2146515"/>
              <a:gd name="T9" fmla="*/ 225501 h 2179015"/>
              <a:gd name="T10" fmla="*/ 1842069 w 2146515"/>
              <a:gd name="T11" fmla="*/ 552087 h 2179015"/>
              <a:gd name="T12" fmla="*/ 2146515 w 2146515"/>
              <a:gd name="T13" fmla="*/ 756238 h 2179015"/>
              <a:gd name="T14" fmla="*/ 2015413 w 2146515"/>
              <a:gd name="T15" fmla="*/ 1118523 h 2179015"/>
              <a:gd name="T16" fmla="*/ 2117270 w 2146515"/>
              <a:gd name="T17" fmla="*/ 1425471 h 2179015"/>
              <a:gd name="T18" fmla="*/ 1851783 w 2146515"/>
              <a:gd name="T19" fmla="*/ 1606493 h 2179015"/>
              <a:gd name="T20" fmla="*/ 1736567 w 2146515"/>
              <a:gd name="T21" fmla="*/ 1979858 h 2179015"/>
              <a:gd name="T22" fmla="*/ 1341430 w 2146515"/>
              <a:gd name="T23" fmla="*/ 1970902 h 2179015"/>
              <a:gd name="T24" fmla="*/ 1063978 w 2146515"/>
              <a:gd name="T25" fmla="*/ 2179015 h 2179015"/>
              <a:gd name="T26" fmla="*/ 790207 w 2146515"/>
              <a:gd name="T27" fmla="*/ 1971239 h 2179015"/>
              <a:gd name="T28" fmla="*/ 409948 w 2146515"/>
              <a:gd name="T29" fmla="*/ 1979858 h 2179015"/>
              <a:gd name="T30" fmla="*/ 298033 w 2146515"/>
              <a:gd name="T31" fmla="*/ 1617190 h 2179015"/>
              <a:gd name="T32" fmla="*/ 46603 w 2146515"/>
              <a:gd name="T33" fmla="*/ 1444761 h 2179015"/>
              <a:gd name="T34" fmla="*/ 150057 w 2146515"/>
              <a:gd name="T35" fmla="*/ 1170905 h 2179015"/>
              <a:gd name="T36" fmla="*/ 0 w 2146515"/>
              <a:gd name="T37" fmla="*/ 756238 h 2179015"/>
              <a:gd name="T38" fmla="*/ 386524 w 2146515"/>
              <a:gd name="T39" fmla="*/ 497047 h 2179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146515" h="2179015">
                <a:moveTo>
                  <a:pt x="471122" y="237422"/>
                </a:moveTo>
                <a:lnTo>
                  <a:pt x="747200" y="241233"/>
                </a:lnTo>
                <a:lnTo>
                  <a:pt x="1073258" y="0"/>
                </a:lnTo>
                <a:lnTo>
                  <a:pt x="1393697" y="237076"/>
                </a:lnTo>
                <a:lnTo>
                  <a:pt x="1750864" y="225501"/>
                </a:lnTo>
                <a:lnTo>
                  <a:pt x="1842069" y="552087"/>
                </a:lnTo>
                <a:lnTo>
                  <a:pt x="2146515" y="756238"/>
                </a:lnTo>
                <a:lnTo>
                  <a:pt x="2015413" y="1118523"/>
                </a:lnTo>
                <a:lnTo>
                  <a:pt x="2117270" y="1425471"/>
                </a:lnTo>
                <a:lnTo>
                  <a:pt x="1851783" y="1606493"/>
                </a:lnTo>
                <a:lnTo>
                  <a:pt x="1736567" y="1979858"/>
                </a:lnTo>
                <a:lnTo>
                  <a:pt x="1341430" y="1970902"/>
                </a:lnTo>
                <a:lnTo>
                  <a:pt x="1063978" y="2179015"/>
                </a:lnTo>
                <a:lnTo>
                  <a:pt x="790207" y="1971239"/>
                </a:lnTo>
                <a:lnTo>
                  <a:pt x="409948" y="1979858"/>
                </a:lnTo>
                <a:lnTo>
                  <a:pt x="298033" y="1617190"/>
                </a:lnTo>
                <a:lnTo>
                  <a:pt x="46603" y="1444761"/>
                </a:lnTo>
                <a:lnTo>
                  <a:pt x="150057" y="1170905"/>
                </a:lnTo>
                <a:lnTo>
                  <a:pt x="0" y="756238"/>
                </a:lnTo>
                <a:lnTo>
                  <a:pt x="386524" y="497047"/>
                </a:lnTo>
                <a:close/>
              </a:path>
            </a:pathLst>
          </a:custGeom>
          <a:solidFill>
            <a:srgbClr val="19667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10257" name="TextBox 26"/>
          <p:cNvSpPr>
            <a:spLocks noChangeArrowheads="1"/>
          </p:cNvSpPr>
          <p:nvPr/>
        </p:nvSpPr>
        <p:spPr bwMode="auto">
          <a:xfrm>
            <a:off x="6378575" y="2301875"/>
            <a:ext cx="14192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000" b="1">
                <a:solidFill>
                  <a:srgbClr val="FFFFFF"/>
                </a:solidFill>
                <a:ea typeface="微软雅黑" panose="020B0503020204020204" charset="-122"/>
              </a:rPr>
              <a:t>最好</a:t>
            </a:r>
            <a:endParaRPr lang="en-US" sz="2000" b="1">
              <a:solidFill>
                <a:srgbClr val="FFFFFF"/>
              </a:solidFill>
              <a:ea typeface="微软雅黑" panose="020B0503020204020204" charset="-122"/>
            </a:endParaRPr>
          </a:p>
          <a:p>
            <a:pPr algn="ctr"/>
            <a:r>
              <a:rPr lang="zh-CN" altLang="en-US" sz="2000" b="1">
                <a:solidFill>
                  <a:srgbClr val="FFFFFF"/>
                </a:solidFill>
                <a:ea typeface="微软雅黑" panose="020B0503020204020204" charset="-122"/>
              </a:rPr>
              <a:t>销售员</a:t>
            </a:r>
            <a:endParaRPr lang="zh-CN" altLang="en-US"/>
          </a:p>
        </p:txBody>
      </p:sp>
      <p:grpSp>
        <p:nvGrpSpPr>
          <p:cNvPr id="10258" name="组合 22"/>
          <p:cNvGrpSpPr/>
          <p:nvPr/>
        </p:nvGrpSpPr>
        <p:grpSpPr bwMode="auto">
          <a:xfrm>
            <a:off x="4260850" y="1825625"/>
            <a:ext cx="668338" cy="468313"/>
            <a:chOff x="0" y="0"/>
            <a:chExt cx="5638961" cy="3959164"/>
          </a:xfrm>
        </p:grpSpPr>
        <p:sp>
          <p:nvSpPr>
            <p:cNvPr id="10259" name="流程图: 联系 2"/>
            <p:cNvSpPr>
              <a:spLocks noChangeArrowheads="1"/>
            </p:cNvSpPr>
            <p:nvPr/>
          </p:nvSpPr>
          <p:spPr bwMode="auto">
            <a:xfrm>
              <a:off x="1474375" y="84601"/>
              <a:ext cx="2680685" cy="3874563"/>
            </a:xfrm>
            <a:custGeom>
              <a:avLst/>
              <a:gdLst>
                <a:gd name="T0" fmla="*/ 1049911 w 2680685"/>
                <a:gd name="T1" fmla="*/ 1326547 h 3874563"/>
                <a:gd name="T2" fmla="*/ 1130886 w 2680685"/>
                <a:gd name="T3" fmla="*/ 1416545 h 3874563"/>
                <a:gd name="T4" fmla="*/ 1130989 w 2680685"/>
                <a:gd name="T5" fmla="*/ 1416517 h 3874563"/>
                <a:gd name="T6" fmla="*/ 1312935 w 2680685"/>
                <a:gd name="T7" fmla="*/ 1622593 h 3874563"/>
                <a:gd name="T8" fmla="*/ 1164126 w 2680685"/>
                <a:gd name="T9" fmla="*/ 2754124 h 3874563"/>
                <a:gd name="T10" fmla="*/ 1330469 w 2680685"/>
                <a:gd name="T11" fmla="*/ 3179256 h 3874563"/>
                <a:gd name="T12" fmla="*/ 1519023 w 2680685"/>
                <a:gd name="T13" fmla="*/ 2754127 h 3874563"/>
                <a:gd name="T14" fmla="*/ 1368996 w 2680685"/>
                <a:gd name="T15" fmla="*/ 1613275 h 3874563"/>
                <a:gd name="T16" fmla="*/ 1547978 w 2680685"/>
                <a:gd name="T17" fmla="*/ 1410556 h 3874563"/>
                <a:gd name="T18" fmla="*/ 1549687 w 2680685"/>
                <a:gd name="T19" fmla="*/ 1411027 h 3874563"/>
                <a:gd name="T20" fmla="*/ 1625697 w 2680685"/>
                <a:gd name="T21" fmla="*/ 1326547 h 3874563"/>
                <a:gd name="T22" fmla="*/ 1740228 w 2680685"/>
                <a:gd name="T23" fmla="*/ 1463512 h 3874563"/>
                <a:gd name="T24" fmla="*/ 2163777 w 2680685"/>
                <a:gd name="T25" fmla="*/ 1580180 h 3874563"/>
                <a:gd name="T26" fmla="*/ 2163105 w 2680685"/>
                <a:gd name="T27" fmla="*/ 1571541 h 3874563"/>
                <a:gd name="T28" fmla="*/ 2369061 w 2680685"/>
                <a:gd name="T29" fmla="*/ 1628276 h 3874563"/>
                <a:gd name="T30" fmla="*/ 2376321 w 2680685"/>
                <a:gd name="T31" fmla="*/ 1626429 h 3874563"/>
                <a:gd name="T32" fmla="*/ 2619825 w 2680685"/>
                <a:gd name="T33" fmla="*/ 2583371 h 3874563"/>
                <a:gd name="T34" fmla="*/ 2622880 w 2680685"/>
                <a:gd name="T35" fmla="*/ 2582594 h 3874563"/>
                <a:gd name="T36" fmla="*/ 2678814 w 2680685"/>
                <a:gd name="T37" fmla="*/ 2802409 h 3874563"/>
                <a:gd name="T38" fmla="*/ 2680685 w 2680685"/>
                <a:gd name="T39" fmla="*/ 2803247 h 3874563"/>
                <a:gd name="T40" fmla="*/ 2208786 w 2680685"/>
                <a:gd name="T41" fmla="*/ 3856531 h 3874563"/>
                <a:gd name="T42" fmla="*/ 2208786 w 2680685"/>
                <a:gd name="T43" fmla="*/ 3871389 h 3874563"/>
                <a:gd name="T44" fmla="*/ 2049180 w 2680685"/>
                <a:gd name="T45" fmla="*/ 3871389 h 3874563"/>
                <a:gd name="T46" fmla="*/ 2049443 w 2680685"/>
                <a:gd name="T47" fmla="*/ 3874563 h 3874563"/>
                <a:gd name="T48" fmla="*/ 648500 w 2680685"/>
                <a:gd name="T49" fmla="*/ 3874563 h 3874563"/>
                <a:gd name="T50" fmla="*/ 648762 w 2680685"/>
                <a:gd name="T51" fmla="*/ 3871389 h 3874563"/>
                <a:gd name="T52" fmla="*/ 456186 w 2680685"/>
                <a:gd name="T53" fmla="*/ 3871389 h 3874563"/>
                <a:gd name="T54" fmla="*/ 456186 w 2680685"/>
                <a:gd name="T55" fmla="*/ 3867966 h 3874563"/>
                <a:gd name="T56" fmla="*/ 0 w 2680685"/>
                <a:gd name="T57" fmla="*/ 2849753 h 3874563"/>
                <a:gd name="T58" fmla="*/ 1070 w 2680685"/>
                <a:gd name="T59" fmla="*/ 2845549 h 3874563"/>
                <a:gd name="T60" fmla="*/ 3080 w 2680685"/>
                <a:gd name="T61" fmla="*/ 2844648 h 3874563"/>
                <a:gd name="T62" fmla="*/ 1407 w 2680685"/>
                <a:gd name="T63" fmla="*/ 2844222 h 3874563"/>
                <a:gd name="T64" fmla="*/ 309256 w 2680685"/>
                <a:gd name="T65" fmla="*/ 1634409 h 3874563"/>
                <a:gd name="T66" fmla="*/ 492252 w 2680685"/>
                <a:gd name="T67" fmla="*/ 1583998 h 3874563"/>
                <a:gd name="T68" fmla="*/ 491584 w 2680685"/>
                <a:gd name="T69" fmla="*/ 1592643 h 3874563"/>
                <a:gd name="T70" fmla="*/ 927899 w 2680685"/>
                <a:gd name="T71" fmla="*/ 1472458 h 3874563"/>
                <a:gd name="T72" fmla="*/ 1330482 w 2680685"/>
                <a:gd name="T73" fmla="*/ 0 h 3874563"/>
                <a:gd name="T74" fmla="*/ 1958952 w 2680685"/>
                <a:gd name="T75" fmla="*/ 628469 h 3874563"/>
                <a:gd name="T76" fmla="*/ 1330482 w 2680685"/>
                <a:gd name="T77" fmla="*/ 1256939 h 3874563"/>
                <a:gd name="T78" fmla="*/ 702013 w 2680685"/>
                <a:gd name="T79" fmla="*/ 628469 h 3874563"/>
                <a:gd name="T80" fmla="*/ 1330482 w 2680685"/>
                <a:gd name="T81" fmla="*/ 0 h 3874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0685" h="3874563">
                  <a:moveTo>
                    <a:pt x="1049911" y="1326547"/>
                  </a:moveTo>
                  <a:lnTo>
                    <a:pt x="1130886" y="1416545"/>
                  </a:lnTo>
                  <a:lnTo>
                    <a:pt x="1130989" y="1416517"/>
                  </a:lnTo>
                  <a:lnTo>
                    <a:pt x="1312935" y="1622593"/>
                  </a:lnTo>
                  <a:lnTo>
                    <a:pt x="1164126" y="2754124"/>
                  </a:lnTo>
                  <a:lnTo>
                    <a:pt x="1330469" y="3179256"/>
                  </a:lnTo>
                  <a:cubicBezTo>
                    <a:pt x="1393318" y="3185424"/>
                    <a:pt x="1456167" y="2747966"/>
                    <a:pt x="1519023" y="2754127"/>
                  </a:cubicBezTo>
                  <a:lnTo>
                    <a:pt x="1368996" y="1613275"/>
                  </a:lnTo>
                  <a:lnTo>
                    <a:pt x="1547978" y="1410556"/>
                  </a:lnTo>
                  <a:lnTo>
                    <a:pt x="1549687" y="1411027"/>
                  </a:lnTo>
                  <a:lnTo>
                    <a:pt x="1625697" y="1326547"/>
                  </a:lnTo>
                  <a:lnTo>
                    <a:pt x="1740228" y="1463512"/>
                  </a:lnTo>
                  <a:lnTo>
                    <a:pt x="2163777" y="1580180"/>
                  </a:lnTo>
                  <a:lnTo>
                    <a:pt x="2163105" y="1571541"/>
                  </a:lnTo>
                  <a:lnTo>
                    <a:pt x="2369061" y="1628276"/>
                  </a:lnTo>
                  <a:lnTo>
                    <a:pt x="2376321" y="1626429"/>
                  </a:lnTo>
                  <a:lnTo>
                    <a:pt x="2619825" y="2583371"/>
                  </a:lnTo>
                  <a:lnTo>
                    <a:pt x="2622880" y="2582594"/>
                  </a:lnTo>
                  <a:lnTo>
                    <a:pt x="2678814" y="2802409"/>
                  </a:lnTo>
                  <a:lnTo>
                    <a:pt x="2680685" y="2803247"/>
                  </a:lnTo>
                  <a:lnTo>
                    <a:pt x="2208786" y="3856531"/>
                  </a:lnTo>
                  <a:lnTo>
                    <a:pt x="2208786" y="3871389"/>
                  </a:lnTo>
                  <a:lnTo>
                    <a:pt x="2049180" y="3871389"/>
                  </a:lnTo>
                  <a:lnTo>
                    <a:pt x="2049443" y="3874563"/>
                  </a:lnTo>
                  <a:lnTo>
                    <a:pt x="648500" y="3874563"/>
                  </a:lnTo>
                  <a:lnTo>
                    <a:pt x="648762" y="3871389"/>
                  </a:lnTo>
                  <a:lnTo>
                    <a:pt x="456186" y="3871389"/>
                  </a:lnTo>
                  <a:lnTo>
                    <a:pt x="456186" y="3867966"/>
                  </a:lnTo>
                  <a:lnTo>
                    <a:pt x="0" y="2849753"/>
                  </a:lnTo>
                  <a:lnTo>
                    <a:pt x="1070" y="2845549"/>
                  </a:lnTo>
                  <a:lnTo>
                    <a:pt x="3080" y="2844648"/>
                  </a:lnTo>
                  <a:lnTo>
                    <a:pt x="1407" y="2844222"/>
                  </a:lnTo>
                  <a:lnTo>
                    <a:pt x="309256" y="1634409"/>
                  </a:lnTo>
                  <a:lnTo>
                    <a:pt x="492252" y="1583998"/>
                  </a:lnTo>
                  <a:lnTo>
                    <a:pt x="491584" y="1592643"/>
                  </a:lnTo>
                  <a:lnTo>
                    <a:pt x="927899" y="1472458"/>
                  </a:lnTo>
                  <a:close/>
                  <a:moveTo>
                    <a:pt x="1330482" y="0"/>
                  </a:moveTo>
                  <a:cubicBezTo>
                    <a:pt x="1677575" y="0"/>
                    <a:pt x="1958952" y="281376"/>
                    <a:pt x="1958952" y="628469"/>
                  </a:cubicBezTo>
                  <a:cubicBezTo>
                    <a:pt x="1958952" y="975562"/>
                    <a:pt x="1677575" y="1256939"/>
                    <a:pt x="1330482" y="1256939"/>
                  </a:cubicBezTo>
                  <a:cubicBezTo>
                    <a:pt x="983390" y="1256939"/>
                    <a:pt x="702013" y="975562"/>
                    <a:pt x="702013" y="628469"/>
                  </a:cubicBezTo>
                  <a:cubicBezTo>
                    <a:pt x="702013" y="281376"/>
                    <a:pt x="983390" y="0"/>
                    <a:pt x="13304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33A6B2"/>
                </a:solidFill>
              </a:endParaRPr>
            </a:p>
          </p:txBody>
        </p:sp>
        <p:sp>
          <p:nvSpPr>
            <p:cNvPr id="10260" name="流程图: 联系 2"/>
            <p:cNvSpPr>
              <a:spLocks noChangeArrowheads="1"/>
            </p:cNvSpPr>
            <p:nvPr/>
          </p:nvSpPr>
          <p:spPr bwMode="auto">
            <a:xfrm>
              <a:off x="0" y="0"/>
              <a:ext cx="1914686" cy="2767416"/>
            </a:xfrm>
            <a:custGeom>
              <a:avLst/>
              <a:gdLst>
                <a:gd name="T0" fmla="*/ 1049911 w 2680685"/>
                <a:gd name="T1" fmla="*/ 1326547 h 3874563"/>
                <a:gd name="T2" fmla="*/ 1130886 w 2680685"/>
                <a:gd name="T3" fmla="*/ 1416545 h 3874563"/>
                <a:gd name="T4" fmla="*/ 1130989 w 2680685"/>
                <a:gd name="T5" fmla="*/ 1416517 h 3874563"/>
                <a:gd name="T6" fmla="*/ 1312935 w 2680685"/>
                <a:gd name="T7" fmla="*/ 1622593 h 3874563"/>
                <a:gd name="T8" fmla="*/ 1164126 w 2680685"/>
                <a:gd name="T9" fmla="*/ 2754124 h 3874563"/>
                <a:gd name="T10" fmla="*/ 1330469 w 2680685"/>
                <a:gd name="T11" fmla="*/ 3179256 h 3874563"/>
                <a:gd name="T12" fmla="*/ 1519023 w 2680685"/>
                <a:gd name="T13" fmla="*/ 2754127 h 3874563"/>
                <a:gd name="T14" fmla="*/ 1368996 w 2680685"/>
                <a:gd name="T15" fmla="*/ 1613275 h 3874563"/>
                <a:gd name="T16" fmla="*/ 1547978 w 2680685"/>
                <a:gd name="T17" fmla="*/ 1410556 h 3874563"/>
                <a:gd name="T18" fmla="*/ 1549687 w 2680685"/>
                <a:gd name="T19" fmla="*/ 1411027 h 3874563"/>
                <a:gd name="T20" fmla="*/ 1625697 w 2680685"/>
                <a:gd name="T21" fmla="*/ 1326547 h 3874563"/>
                <a:gd name="T22" fmla="*/ 1740228 w 2680685"/>
                <a:gd name="T23" fmla="*/ 1463512 h 3874563"/>
                <a:gd name="T24" fmla="*/ 2163777 w 2680685"/>
                <a:gd name="T25" fmla="*/ 1580180 h 3874563"/>
                <a:gd name="T26" fmla="*/ 2163105 w 2680685"/>
                <a:gd name="T27" fmla="*/ 1571541 h 3874563"/>
                <a:gd name="T28" fmla="*/ 2369061 w 2680685"/>
                <a:gd name="T29" fmla="*/ 1628276 h 3874563"/>
                <a:gd name="T30" fmla="*/ 2376321 w 2680685"/>
                <a:gd name="T31" fmla="*/ 1626429 h 3874563"/>
                <a:gd name="T32" fmla="*/ 2619825 w 2680685"/>
                <a:gd name="T33" fmla="*/ 2583371 h 3874563"/>
                <a:gd name="T34" fmla="*/ 2622880 w 2680685"/>
                <a:gd name="T35" fmla="*/ 2582594 h 3874563"/>
                <a:gd name="T36" fmla="*/ 2678814 w 2680685"/>
                <a:gd name="T37" fmla="*/ 2802409 h 3874563"/>
                <a:gd name="T38" fmla="*/ 2680685 w 2680685"/>
                <a:gd name="T39" fmla="*/ 2803247 h 3874563"/>
                <a:gd name="T40" fmla="*/ 2208786 w 2680685"/>
                <a:gd name="T41" fmla="*/ 3856531 h 3874563"/>
                <a:gd name="T42" fmla="*/ 2208786 w 2680685"/>
                <a:gd name="T43" fmla="*/ 3871389 h 3874563"/>
                <a:gd name="T44" fmla="*/ 2049180 w 2680685"/>
                <a:gd name="T45" fmla="*/ 3871389 h 3874563"/>
                <a:gd name="T46" fmla="*/ 2049443 w 2680685"/>
                <a:gd name="T47" fmla="*/ 3874563 h 3874563"/>
                <a:gd name="T48" fmla="*/ 648500 w 2680685"/>
                <a:gd name="T49" fmla="*/ 3874563 h 3874563"/>
                <a:gd name="T50" fmla="*/ 648762 w 2680685"/>
                <a:gd name="T51" fmla="*/ 3871389 h 3874563"/>
                <a:gd name="T52" fmla="*/ 456186 w 2680685"/>
                <a:gd name="T53" fmla="*/ 3871389 h 3874563"/>
                <a:gd name="T54" fmla="*/ 456186 w 2680685"/>
                <a:gd name="T55" fmla="*/ 3867966 h 3874563"/>
                <a:gd name="T56" fmla="*/ 0 w 2680685"/>
                <a:gd name="T57" fmla="*/ 2849753 h 3874563"/>
                <a:gd name="T58" fmla="*/ 1070 w 2680685"/>
                <a:gd name="T59" fmla="*/ 2845549 h 3874563"/>
                <a:gd name="T60" fmla="*/ 3080 w 2680685"/>
                <a:gd name="T61" fmla="*/ 2844648 h 3874563"/>
                <a:gd name="T62" fmla="*/ 1407 w 2680685"/>
                <a:gd name="T63" fmla="*/ 2844222 h 3874563"/>
                <a:gd name="T64" fmla="*/ 309256 w 2680685"/>
                <a:gd name="T65" fmla="*/ 1634409 h 3874563"/>
                <a:gd name="T66" fmla="*/ 492252 w 2680685"/>
                <a:gd name="T67" fmla="*/ 1583998 h 3874563"/>
                <a:gd name="T68" fmla="*/ 491584 w 2680685"/>
                <a:gd name="T69" fmla="*/ 1592643 h 3874563"/>
                <a:gd name="T70" fmla="*/ 927899 w 2680685"/>
                <a:gd name="T71" fmla="*/ 1472458 h 3874563"/>
                <a:gd name="T72" fmla="*/ 1330482 w 2680685"/>
                <a:gd name="T73" fmla="*/ 0 h 3874563"/>
                <a:gd name="T74" fmla="*/ 1958952 w 2680685"/>
                <a:gd name="T75" fmla="*/ 628469 h 3874563"/>
                <a:gd name="T76" fmla="*/ 1330482 w 2680685"/>
                <a:gd name="T77" fmla="*/ 1256939 h 3874563"/>
                <a:gd name="T78" fmla="*/ 702013 w 2680685"/>
                <a:gd name="T79" fmla="*/ 628469 h 3874563"/>
                <a:gd name="T80" fmla="*/ 1330482 w 2680685"/>
                <a:gd name="T81" fmla="*/ 0 h 3874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0685" h="3874563">
                  <a:moveTo>
                    <a:pt x="1049911" y="1326547"/>
                  </a:moveTo>
                  <a:lnTo>
                    <a:pt x="1130886" y="1416545"/>
                  </a:lnTo>
                  <a:lnTo>
                    <a:pt x="1130989" y="1416517"/>
                  </a:lnTo>
                  <a:lnTo>
                    <a:pt x="1312935" y="1622593"/>
                  </a:lnTo>
                  <a:lnTo>
                    <a:pt x="1164126" y="2754124"/>
                  </a:lnTo>
                  <a:lnTo>
                    <a:pt x="1330469" y="3179256"/>
                  </a:lnTo>
                  <a:cubicBezTo>
                    <a:pt x="1393318" y="3185424"/>
                    <a:pt x="1456167" y="2747966"/>
                    <a:pt x="1519023" y="2754127"/>
                  </a:cubicBezTo>
                  <a:lnTo>
                    <a:pt x="1368996" y="1613275"/>
                  </a:lnTo>
                  <a:lnTo>
                    <a:pt x="1547978" y="1410556"/>
                  </a:lnTo>
                  <a:lnTo>
                    <a:pt x="1549687" y="1411027"/>
                  </a:lnTo>
                  <a:lnTo>
                    <a:pt x="1625697" y="1326547"/>
                  </a:lnTo>
                  <a:lnTo>
                    <a:pt x="1740228" y="1463512"/>
                  </a:lnTo>
                  <a:lnTo>
                    <a:pt x="2163777" y="1580180"/>
                  </a:lnTo>
                  <a:lnTo>
                    <a:pt x="2163105" y="1571541"/>
                  </a:lnTo>
                  <a:lnTo>
                    <a:pt x="2369061" y="1628276"/>
                  </a:lnTo>
                  <a:lnTo>
                    <a:pt x="2376321" y="1626429"/>
                  </a:lnTo>
                  <a:lnTo>
                    <a:pt x="2619825" y="2583371"/>
                  </a:lnTo>
                  <a:lnTo>
                    <a:pt x="2622880" y="2582594"/>
                  </a:lnTo>
                  <a:lnTo>
                    <a:pt x="2678814" y="2802409"/>
                  </a:lnTo>
                  <a:lnTo>
                    <a:pt x="2680685" y="2803247"/>
                  </a:lnTo>
                  <a:lnTo>
                    <a:pt x="2208786" y="3856531"/>
                  </a:lnTo>
                  <a:lnTo>
                    <a:pt x="2208786" y="3871389"/>
                  </a:lnTo>
                  <a:lnTo>
                    <a:pt x="2049180" y="3871389"/>
                  </a:lnTo>
                  <a:lnTo>
                    <a:pt x="2049443" y="3874563"/>
                  </a:lnTo>
                  <a:lnTo>
                    <a:pt x="648500" y="3874563"/>
                  </a:lnTo>
                  <a:lnTo>
                    <a:pt x="648762" y="3871389"/>
                  </a:lnTo>
                  <a:lnTo>
                    <a:pt x="456186" y="3871389"/>
                  </a:lnTo>
                  <a:lnTo>
                    <a:pt x="456186" y="3867966"/>
                  </a:lnTo>
                  <a:lnTo>
                    <a:pt x="0" y="2849753"/>
                  </a:lnTo>
                  <a:lnTo>
                    <a:pt x="1070" y="2845549"/>
                  </a:lnTo>
                  <a:lnTo>
                    <a:pt x="3080" y="2844648"/>
                  </a:lnTo>
                  <a:lnTo>
                    <a:pt x="1407" y="2844222"/>
                  </a:lnTo>
                  <a:lnTo>
                    <a:pt x="309256" y="1634409"/>
                  </a:lnTo>
                  <a:lnTo>
                    <a:pt x="492252" y="1583998"/>
                  </a:lnTo>
                  <a:lnTo>
                    <a:pt x="491584" y="1592643"/>
                  </a:lnTo>
                  <a:lnTo>
                    <a:pt x="927899" y="1472458"/>
                  </a:lnTo>
                  <a:close/>
                  <a:moveTo>
                    <a:pt x="1330482" y="0"/>
                  </a:moveTo>
                  <a:cubicBezTo>
                    <a:pt x="1677575" y="0"/>
                    <a:pt x="1958952" y="281376"/>
                    <a:pt x="1958952" y="628469"/>
                  </a:cubicBezTo>
                  <a:cubicBezTo>
                    <a:pt x="1958952" y="975562"/>
                    <a:pt x="1677575" y="1256939"/>
                    <a:pt x="1330482" y="1256939"/>
                  </a:cubicBezTo>
                  <a:cubicBezTo>
                    <a:pt x="983390" y="1256939"/>
                    <a:pt x="702013" y="975562"/>
                    <a:pt x="702013" y="628469"/>
                  </a:cubicBezTo>
                  <a:cubicBezTo>
                    <a:pt x="702013" y="281376"/>
                    <a:pt x="983390" y="0"/>
                    <a:pt x="13304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33A6B2"/>
                </a:solidFill>
              </a:endParaRPr>
            </a:p>
          </p:txBody>
        </p:sp>
        <p:sp>
          <p:nvSpPr>
            <p:cNvPr id="10261" name="流程图: 联系 2"/>
            <p:cNvSpPr>
              <a:spLocks noChangeArrowheads="1"/>
            </p:cNvSpPr>
            <p:nvPr/>
          </p:nvSpPr>
          <p:spPr bwMode="auto">
            <a:xfrm>
              <a:off x="3724275" y="0"/>
              <a:ext cx="1914686" cy="2767416"/>
            </a:xfrm>
            <a:custGeom>
              <a:avLst/>
              <a:gdLst>
                <a:gd name="T0" fmla="*/ 1049911 w 2680685"/>
                <a:gd name="T1" fmla="*/ 1326547 h 3874563"/>
                <a:gd name="T2" fmla="*/ 1130886 w 2680685"/>
                <a:gd name="T3" fmla="*/ 1416545 h 3874563"/>
                <a:gd name="T4" fmla="*/ 1130989 w 2680685"/>
                <a:gd name="T5" fmla="*/ 1416517 h 3874563"/>
                <a:gd name="T6" fmla="*/ 1312935 w 2680685"/>
                <a:gd name="T7" fmla="*/ 1622593 h 3874563"/>
                <a:gd name="T8" fmla="*/ 1164126 w 2680685"/>
                <a:gd name="T9" fmla="*/ 2754124 h 3874563"/>
                <a:gd name="T10" fmla="*/ 1330469 w 2680685"/>
                <a:gd name="T11" fmla="*/ 3179256 h 3874563"/>
                <a:gd name="T12" fmla="*/ 1519023 w 2680685"/>
                <a:gd name="T13" fmla="*/ 2754127 h 3874563"/>
                <a:gd name="T14" fmla="*/ 1368996 w 2680685"/>
                <a:gd name="T15" fmla="*/ 1613275 h 3874563"/>
                <a:gd name="T16" fmla="*/ 1547978 w 2680685"/>
                <a:gd name="T17" fmla="*/ 1410556 h 3874563"/>
                <a:gd name="T18" fmla="*/ 1549687 w 2680685"/>
                <a:gd name="T19" fmla="*/ 1411027 h 3874563"/>
                <a:gd name="T20" fmla="*/ 1625697 w 2680685"/>
                <a:gd name="T21" fmla="*/ 1326547 h 3874563"/>
                <a:gd name="T22" fmla="*/ 1740228 w 2680685"/>
                <a:gd name="T23" fmla="*/ 1463512 h 3874563"/>
                <a:gd name="T24" fmla="*/ 2163777 w 2680685"/>
                <a:gd name="T25" fmla="*/ 1580180 h 3874563"/>
                <a:gd name="T26" fmla="*/ 2163105 w 2680685"/>
                <a:gd name="T27" fmla="*/ 1571541 h 3874563"/>
                <a:gd name="T28" fmla="*/ 2369061 w 2680685"/>
                <a:gd name="T29" fmla="*/ 1628276 h 3874563"/>
                <a:gd name="T30" fmla="*/ 2376321 w 2680685"/>
                <a:gd name="T31" fmla="*/ 1626429 h 3874563"/>
                <a:gd name="T32" fmla="*/ 2619825 w 2680685"/>
                <a:gd name="T33" fmla="*/ 2583371 h 3874563"/>
                <a:gd name="T34" fmla="*/ 2622880 w 2680685"/>
                <a:gd name="T35" fmla="*/ 2582594 h 3874563"/>
                <a:gd name="T36" fmla="*/ 2678814 w 2680685"/>
                <a:gd name="T37" fmla="*/ 2802409 h 3874563"/>
                <a:gd name="T38" fmla="*/ 2680685 w 2680685"/>
                <a:gd name="T39" fmla="*/ 2803247 h 3874563"/>
                <a:gd name="T40" fmla="*/ 2208786 w 2680685"/>
                <a:gd name="T41" fmla="*/ 3856531 h 3874563"/>
                <a:gd name="T42" fmla="*/ 2208786 w 2680685"/>
                <a:gd name="T43" fmla="*/ 3871389 h 3874563"/>
                <a:gd name="T44" fmla="*/ 2049180 w 2680685"/>
                <a:gd name="T45" fmla="*/ 3871389 h 3874563"/>
                <a:gd name="T46" fmla="*/ 2049443 w 2680685"/>
                <a:gd name="T47" fmla="*/ 3874563 h 3874563"/>
                <a:gd name="T48" fmla="*/ 648500 w 2680685"/>
                <a:gd name="T49" fmla="*/ 3874563 h 3874563"/>
                <a:gd name="T50" fmla="*/ 648762 w 2680685"/>
                <a:gd name="T51" fmla="*/ 3871389 h 3874563"/>
                <a:gd name="T52" fmla="*/ 456186 w 2680685"/>
                <a:gd name="T53" fmla="*/ 3871389 h 3874563"/>
                <a:gd name="T54" fmla="*/ 456186 w 2680685"/>
                <a:gd name="T55" fmla="*/ 3867966 h 3874563"/>
                <a:gd name="T56" fmla="*/ 0 w 2680685"/>
                <a:gd name="T57" fmla="*/ 2849753 h 3874563"/>
                <a:gd name="T58" fmla="*/ 1070 w 2680685"/>
                <a:gd name="T59" fmla="*/ 2845549 h 3874563"/>
                <a:gd name="T60" fmla="*/ 3080 w 2680685"/>
                <a:gd name="T61" fmla="*/ 2844648 h 3874563"/>
                <a:gd name="T62" fmla="*/ 1407 w 2680685"/>
                <a:gd name="T63" fmla="*/ 2844222 h 3874563"/>
                <a:gd name="T64" fmla="*/ 309256 w 2680685"/>
                <a:gd name="T65" fmla="*/ 1634409 h 3874563"/>
                <a:gd name="T66" fmla="*/ 492252 w 2680685"/>
                <a:gd name="T67" fmla="*/ 1583998 h 3874563"/>
                <a:gd name="T68" fmla="*/ 491584 w 2680685"/>
                <a:gd name="T69" fmla="*/ 1592643 h 3874563"/>
                <a:gd name="T70" fmla="*/ 927899 w 2680685"/>
                <a:gd name="T71" fmla="*/ 1472458 h 3874563"/>
                <a:gd name="T72" fmla="*/ 1330482 w 2680685"/>
                <a:gd name="T73" fmla="*/ 0 h 3874563"/>
                <a:gd name="T74" fmla="*/ 1958952 w 2680685"/>
                <a:gd name="T75" fmla="*/ 628469 h 3874563"/>
                <a:gd name="T76" fmla="*/ 1330482 w 2680685"/>
                <a:gd name="T77" fmla="*/ 1256939 h 3874563"/>
                <a:gd name="T78" fmla="*/ 702013 w 2680685"/>
                <a:gd name="T79" fmla="*/ 628469 h 3874563"/>
                <a:gd name="T80" fmla="*/ 1330482 w 2680685"/>
                <a:gd name="T81" fmla="*/ 0 h 3874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80685" h="3874563">
                  <a:moveTo>
                    <a:pt x="1049911" y="1326547"/>
                  </a:moveTo>
                  <a:lnTo>
                    <a:pt x="1130886" y="1416545"/>
                  </a:lnTo>
                  <a:lnTo>
                    <a:pt x="1130989" y="1416517"/>
                  </a:lnTo>
                  <a:lnTo>
                    <a:pt x="1312935" y="1622593"/>
                  </a:lnTo>
                  <a:lnTo>
                    <a:pt x="1164126" y="2754124"/>
                  </a:lnTo>
                  <a:lnTo>
                    <a:pt x="1330469" y="3179256"/>
                  </a:lnTo>
                  <a:cubicBezTo>
                    <a:pt x="1393318" y="3185424"/>
                    <a:pt x="1456167" y="2747966"/>
                    <a:pt x="1519023" y="2754127"/>
                  </a:cubicBezTo>
                  <a:lnTo>
                    <a:pt x="1368996" y="1613275"/>
                  </a:lnTo>
                  <a:lnTo>
                    <a:pt x="1547978" y="1410556"/>
                  </a:lnTo>
                  <a:lnTo>
                    <a:pt x="1549687" y="1411027"/>
                  </a:lnTo>
                  <a:lnTo>
                    <a:pt x="1625697" y="1326547"/>
                  </a:lnTo>
                  <a:lnTo>
                    <a:pt x="1740228" y="1463512"/>
                  </a:lnTo>
                  <a:lnTo>
                    <a:pt x="2163777" y="1580180"/>
                  </a:lnTo>
                  <a:lnTo>
                    <a:pt x="2163105" y="1571541"/>
                  </a:lnTo>
                  <a:lnTo>
                    <a:pt x="2369061" y="1628276"/>
                  </a:lnTo>
                  <a:lnTo>
                    <a:pt x="2376321" y="1626429"/>
                  </a:lnTo>
                  <a:lnTo>
                    <a:pt x="2619825" y="2583371"/>
                  </a:lnTo>
                  <a:lnTo>
                    <a:pt x="2622880" y="2582594"/>
                  </a:lnTo>
                  <a:lnTo>
                    <a:pt x="2678814" y="2802409"/>
                  </a:lnTo>
                  <a:lnTo>
                    <a:pt x="2680685" y="2803247"/>
                  </a:lnTo>
                  <a:lnTo>
                    <a:pt x="2208786" y="3856531"/>
                  </a:lnTo>
                  <a:lnTo>
                    <a:pt x="2208786" y="3871389"/>
                  </a:lnTo>
                  <a:lnTo>
                    <a:pt x="2049180" y="3871389"/>
                  </a:lnTo>
                  <a:lnTo>
                    <a:pt x="2049443" y="3874563"/>
                  </a:lnTo>
                  <a:lnTo>
                    <a:pt x="648500" y="3874563"/>
                  </a:lnTo>
                  <a:lnTo>
                    <a:pt x="648762" y="3871389"/>
                  </a:lnTo>
                  <a:lnTo>
                    <a:pt x="456186" y="3871389"/>
                  </a:lnTo>
                  <a:lnTo>
                    <a:pt x="456186" y="3867966"/>
                  </a:lnTo>
                  <a:lnTo>
                    <a:pt x="0" y="2849753"/>
                  </a:lnTo>
                  <a:lnTo>
                    <a:pt x="1070" y="2845549"/>
                  </a:lnTo>
                  <a:lnTo>
                    <a:pt x="3080" y="2844648"/>
                  </a:lnTo>
                  <a:lnTo>
                    <a:pt x="1407" y="2844222"/>
                  </a:lnTo>
                  <a:lnTo>
                    <a:pt x="309256" y="1634409"/>
                  </a:lnTo>
                  <a:lnTo>
                    <a:pt x="492252" y="1583998"/>
                  </a:lnTo>
                  <a:lnTo>
                    <a:pt x="491584" y="1592643"/>
                  </a:lnTo>
                  <a:lnTo>
                    <a:pt x="927899" y="1472458"/>
                  </a:lnTo>
                  <a:close/>
                  <a:moveTo>
                    <a:pt x="1330482" y="0"/>
                  </a:moveTo>
                  <a:cubicBezTo>
                    <a:pt x="1677575" y="0"/>
                    <a:pt x="1958952" y="281376"/>
                    <a:pt x="1958952" y="628469"/>
                  </a:cubicBezTo>
                  <a:cubicBezTo>
                    <a:pt x="1958952" y="975562"/>
                    <a:pt x="1677575" y="1256939"/>
                    <a:pt x="1330482" y="1256939"/>
                  </a:cubicBezTo>
                  <a:cubicBezTo>
                    <a:pt x="983390" y="1256939"/>
                    <a:pt x="702013" y="975562"/>
                    <a:pt x="702013" y="628469"/>
                  </a:cubicBezTo>
                  <a:cubicBezTo>
                    <a:pt x="702013" y="281376"/>
                    <a:pt x="983390" y="0"/>
                    <a:pt x="13304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33A6B2"/>
                </a:solidFill>
              </a:endParaRPr>
            </a:p>
          </p:txBody>
        </p:sp>
      </p:grpSp>
      <p:sp>
        <p:nvSpPr>
          <p:cNvPr id="10262" name="矩形 25"/>
          <p:cNvSpPr>
            <a:spLocks noChangeArrowheads="1"/>
          </p:cNvSpPr>
          <p:nvPr/>
        </p:nvSpPr>
        <p:spPr bwMode="auto">
          <a:xfrm>
            <a:off x="6837363" y="1800225"/>
            <a:ext cx="514350" cy="519113"/>
          </a:xfrm>
          <a:custGeom>
            <a:avLst/>
            <a:gdLst>
              <a:gd name="T0" fmla="*/ 83635 w 4210679"/>
              <a:gd name="T1" fmla="*/ 0 h 4260850"/>
              <a:gd name="T2" fmla="*/ 832931 w 4210679"/>
              <a:gd name="T3" fmla="*/ 0 h 4260850"/>
              <a:gd name="T4" fmla="*/ 915483 w 4210679"/>
              <a:gd name="T5" fmla="*/ 82552 h 4260850"/>
              <a:gd name="T6" fmla="*/ 915483 w 4210679"/>
              <a:gd name="T7" fmla="*/ 412748 h 4260850"/>
              <a:gd name="T8" fmla="*/ 873607 w 4210679"/>
              <a:gd name="T9" fmla="*/ 483053 h 4260850"/>
              <a:gd name="T10" fmla="*/ 4210679 w 4210679"/>
              <a:gd name="T11" fmla="*/ 483053 h 4260850"/>
              <a:gd name="T12" fmla="*/ 4210679 w 4210679"/>
              <a:gd name="T13" fmla="*/ 1893780 h 4260850"/>
              <a:gd name="T14" fmla="*/ 1406022 w 4210679"/>
              <a:gd name="T15" fmla="*/ 2781301 h 4260850"/>
              <a:gd name="T16" fmla="*/ 4210679 w 4210679"/>
              <a:gd name="T17" fmla="*/ 2781301 h 4260850"/>
              <a:gd name="T18" fmla="*/ 4210679 w 4210679"/>
              <a:gd name="T19" fmla="*/ 3305175 h 4260850"/>
              <a:gd name="T20" fmla="*/ 3591246 w 4210679"/>
              <a:gd name="T21" fmla="*/ 3305175 h 4260850"/>
              <a:gd name="T22" fmla="*/ 3979359 w 4210679"/>
              <a:gd name="T23" fmla="*/ 3778250 h 4260850"/>
              <a:gd name="T24" fmla="*/ 3496759 w 4210679"/>
              <a:gd name="T25" fmla="*/ 4260850 h 4260850"/>
              <a:gd name="T26" fmla="*/ 3014159 w 4210679"/>
              <a:gd name="T27" fmla="*/ 3778250 h 4260850"/>
              <a:gd name="T28" fmla="*/ 3402273 w 4210679"/>
              <a:gd name="T29" fmla="*/ 3305175 h 4260850"/>
              <a:gd name="T30" fmla="*/ 1267146 w 4210679"/>
              <a:gd name="T31" fmla="*/ 3305175 h 4260850"/>
              <a:gd name="T32" fmla="*/ 1655259 w 4210679"/>
              <a:gd name="T33" fmla="*/ 3778250 h 4260850"/>
              <a:gd name="T34" fmla="*/ 1172659 w 4210679"/>
              <a:gd name="T35" fmla="*/ 4260850 h 4260850"/>
              <a:gd name="T36" fmla="*/ 690059 w 4210679"/>
              <a:gd name="T37" fmla="*/ 3778250 h 4260850"/>
              <a:gd name="T38" fmla="*/ 1078173 w 4210679"/>
              <a:gd name="T39" fmla="*/ 3305175 h 4260850"/>
              <a:gd name="T40" fmla="*/ 972633 w 4210679"/>
              <a:gd name="T41" fmla="*/ 3305175 h 4260850"/>
              <a:gd name="T42" fmla="*/ 963109 w 4210679"/>
              <a:gd name="T43" fmla="*/ 2781300 h 4260850"/>
              <a:gd name="T44" fmla="*/ 451247 w 4210679"/>
              <a:gd name="T45" fmla="*/ 494159 h 4260850"/>
              <a:gd name="T46" fmla="*/ 36010 w 4210679"/>
              <a:gd name="T47" fmla="*/ 492918 h 4260850"/>
              <a:gd name="T48" fmla="*/ 1083 w 4210679"/>
              <a:gd name="T49" fmla="*/ 443705 h 4260850"/>
              <a:gd name="T50" fmla="*/ 1083 w 4210679"/>
              <a:gd name="T51" fmla="*/ 82552 h 4260850"/>
              <a:gd name="T52" fmla="*/ 83635 w 4210679"/>
              <a:gd name="T53" fmla="*/ 0 h 4260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210679" h="4260850">
                <a:moveTo>
                  <a:pt x="83635" y="0"/>
                </a:moveTo>
                <a:lnTo>
                  <a:pt x="832931" y="0"/>
                </a:lnTo>
                <a:cubicBezTo>
                  <a:pt x="878523" y="0"/>
                  <a:pt x="915483" y="36960"/>
                  <a:pt x="915483" y="82552"/>
                </a:cubicBezTo>
                <a:lnTo>
                  <a:pt x="915483" y="412748"/>
                </a:lnTo>
                <a:cubicBezTo>
                  <a:pt x="915483" y="443274"/>
                  <a:pt x="898914" y="469930"/>
                  <a:pt x="873607" y="483053"/>
                </a:cubicBezTo>
                <a:lnTo>
                  <a:pt x="4210679" y="483053"/>
                </a:lnTo>
                <a:lnTo>
                  <a:pt x="4210679" y="1893780"/>
                </a:lnTo>
                <a:lnTo>
                  <a:pt x="1406022" y="2781301"/>
                </a:lnTo>
                <a:lnTo>
                  <a:pt x="4210679" y="2781301"/>
                </a:lnTo>
                <a:lnTo>
                  <a:pt x="4210679" y="3305175"/>
                </a:lnTo>
                <a:lnTo>
                  <a:pt x="3591246" y="3305175"/>
                </a:lnTo>
                <a:cubicBezTo>
                  <a:pt x="3812567" y="3348853"/>
                  <a:pt x="3979359" y="3544073"/>
                  <a:pt x="3979359" y="3778250"/>
                </a:cubicBezTo>
                <a:cubicBezTo>
                  <a:pt x="3979359" y="4044783"/>
                  <a:pt x="3763292" y="4260850"/>
                  <a:pt x="3496759" y="4260850"/>
                </a:cubicBezTo>
                <a:cubicBezTo>
                  <a:pt x="3230226" y="4260850"/>
                  <a:pt x="3014159" y="4044783"/>
                  <a:pt x="3014159" y="3778250"/>
                </a:cubicBezTo>
                <a:cubicBezTo>
                  <a:pt x="3014159" y="3544073"/>
                  <a:pt x="3180952" y="3348853"/>
                  <a:pt x="3402273" y="3305175"/>
                </a:cubicBezTo>
                <a:lnTo>
                  <a:pt x="1267146" y="3305175"/>
                </a:lnTo>
                <a:cubicBezTo>
                  <a:pt x="1488467" y="3348853"/>
                  <a:pt x="1655259" y="3544073"/>
                  <a:pt x="1655259" y="3778250"/>
                </a:cubicBezTo>
                <a:cubicBezTo>
                  <a:pt x="1655259" y="4044783"/>
                  <a:pt x="1439192" y="4260850"/>
                  <a:pt x="1172659" y="4260850"/>
                </a:cubicBezTo>
                <a:cubicBezTo>
                  <a:pt x="906126" y="4260850"/>
                  <a:pt x="690059" y="4044783"/>
                  <a:pt x="690059" y="3778250"/>
                </a:cubicBezTo>
                <a:cubicBezTo>
                  <a:pt x="690059" y="3544073"/>
                  <a:pt x="856851" y="3348853"/>
                  <a:pt x="1078173" y="3305175"/>
                </a:cubicBezTo>
                <a:lnTo>
                  <a:pt x="972633" y="3305175"/>
                </a:lnTo>
                <a:cubicBezTo>
                  <a:pt x="944058" y="3143250"/>
                  <a:pt x="972634" y="3276600"/>
                  <a:pt x="963109" y="2781300"/>
                </a:cubicBezTo>
                <a:cubicBezTo>
                  <a:pt x="451270" y="464482"/>
                  <a:pt x="618551" y="1241439"/>
                  <a:pt x="451247" y="494159"/>
                </a:cubicBezTo>
                <a:lnTo>
                  <a:pt x="36010" y="492918"/>
                </a:lnTo>
                <a:cubicBezTo>
                  <a:pt x="-9582" y="492918"/>
                  <a:pt x="1083" y="489297"/>
                  <a:pt x="1083" y="443705"/>
                </a:cubicBezTo>
                <a:lnTo>
                  <a:pt x="1083" y="82552"/>
                </a:lnTo>
                <a:cubicBezTo>
                  <a:pt x="1083" y="36960"/>
                  <a:pt x="38043" y="0"/>
                  <a:pt x="836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</Words>
  <Application>Microsoft Office PowerPoint</Application>
  <PresentationFormat>自定义</PresentationFormat>
  <Paragraphs>259</Paragraphs>
  <Slides>39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6" baseType="lpstr">
      <vt:lpstr>DFGothic-EB</vt:lpstr>
      <vt:lpstr>DFKai-SB</vt:lpstr>
      <vt:lpstr>DFMincho-SU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</cp:revision>
  <dcterms:created xsi:type="dcterms:W3CDTF">2014-04-16T11:55:00Z</dcterms:created>
  <dcterms:modified xsi:type="dcterms:W3CDTF">2021-01-05T00:03:05Z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