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0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E0EE-DC29-4799-BEA8-3477AFBB6CA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B12EB-9EB1-4537-991A-B1F3B14AB4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B12EB-9EB1-4537-991A-B1F3B14AB4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6E31-1FAD-438D-A088-AFEE6B208E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BFC5-E602-4BBA-A95B-B639A241C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23392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704512" y="6332836"/>
            <a:ext cx="877888" cy="365125"/>
          </a:xfrm>
        </p:spPr>
        <p:txBody>
          <a:bodyPr/>
          <a:lstStyle/>
          <a:p>
            <a:fld id="{1FB9BFC5-E602-4BBA-A95B-B639A241C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6E31-1FAD-438D-A088-AFEE6B208E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BFC5-E602-4BBA-A95B-B639A241C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6E31-1FAD-438D-A088-AFEE6B208E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BFC5-E602-4BBA-A95B-B639A241C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6E31-1FAD-438D-A088-AFEE6B208E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BFC5-E602-4BBA-A95B-B639A241C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6E31-1FAD-438D-A088-AFEE6B208EE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BFC5-E602-4BBA-A95B-B639A241C0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524001" y="0"/>
            <a:ext cx="9395679" cy="6858000"/>
          </a:xfrm>
          <a:prstGeom prst="rect">
            <a:avLst/>
          </a:prstGeom>
        </p:spPr>
      </p:pic>
      <p:pic>
        <p:nvPicPr>
          <p:cNvPr id="9" name="Picture 2" descr="C:\Users\Administrator\Desktop\PNG图片48个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215" y="5013177"/>
            <a:ext cx="1136726" cy="14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 txBox="1"/>
          <p:nvPr/>
        </p:nvSpPr>
        <p:spPr>
          <a:xfrm>
            <a:off x="3503712" y="5062786"/>
            <a:ext cx="504056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中国风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POWERPOINT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模板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3558384" y="5679616"/>
            <a:ext cx="3401713" cy="5211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最美还是中国风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 flipV="1">
            <a:off x="1524001" y="0"/>
            <a:ext cx="4285343" cy="2966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47676"/>
            <a:ext cx="7086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Marketing Diagram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4859338" y="4875213"/>
            <a:ext cx="5275262" cy="1308100"/>
            <a:chOff x="1702" y="3062"/>
            <a:chExt cx="3855" cy="867"/>
          </a:xfrm>
        </p:grpSpPr>
        <p:sp>
          <p:nvSpPr>
            <p:cNvPr id="6" name="Freeform 4"/>
            <p:cNvSpPr/>
            <p:nvPr/>
          </p:nvSpPr>
          <p:spPr bwMode="gray">
            <a:xfrm>
              <a:off x="4877" y="3062"/>
              <a:ext cx="680" cy="866"/>
            </a:xfrm>
            <a:custGeom>
              <a:avLst/>
              <a:gdLst>
                <a:gd name="T0" fmla="*/ 18 w 847"/>
                <a:gd name="T1" fmla="*/ 50 h 1079"/>
                <a:gd name="T2" fmla="*/ 0 w 847"/>
                <a:gd name="T3" fmla="*/ 21 h 1079"/>
                <a:gd name="T4" fmla="*/ 17 w 847"/>
                <a:gd name="T5" fmla="*/ 0 h 1079"/>
                <a:gd name="T6" fmla="*/ 39 w 847"/>
                <a:gd name="T7" fmla="*/ 24 h 1079"/>
                <a:gd name="T8" fmla="*/ 18 w 847"/>
                <a:gd name="T9" fmla="*/ 50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7"/>
                <a:gd name="T16" fmla="*/ 0 h 1079"/>
                <a:gd name="T17" fmla="*/ 847 w 847"/>
                <a:gd name="T18" fmla="*/ 1079 h 10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gradFill rotWithShape="0">
              <a:gsLst>
                <a:gs pos="0">
                  <a:srgbClr val="4747B2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5"/>
            <p:cNvSpPr/>
            <p:nvPr/>
          </p:nvSpPr>
          <p:spPr bwMode="gray">
            <a:xfrm>
              <a:off x="2010" y="3062"/>
              <a:ext cx="3168" cy="369"/>
            </a:xfrm>
            <a:custGeom>
              <a:avLst/>
              <a:gdLst>
                <a:gd name="T0" fmla="*/ 0 w 3947"/>
                <a:gd name="T1" fmla="*/ 21 h 460"/>
                <a:gd name="T2" fmla="*/ 165 w 3947"/>
                <a:gd name="T3" fmla="*/ 21 h 460"/>
                <a:gd name="T4" fmla="*/ 182 w 3947"/>
                <a:gd name="T5" fmla="*/ 0 h 460"/>
                <a:gd name="T6" fmla="*/ 23 w 3947"/>
                <a:gd name="T7" fmla="*/ 0 h 460"/>
                <a:gd name="T8" fmla="*/ 0 w 3947"/>
                <a:gd name="T9" fmla="*/ 21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7"/>
                <a:gd name="T16" fmla="*/ 0 h 460"/>
                <a:gd name="T17" fmla="*/ 3947 w 3947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gradFill rotWithShape="0">
              <a:gsLst>
                <a:gs pos="0">
                  <a:srgbClr val="6666FF"/>
                </a:gs>
                <a:gs pos="100000">
                  <a:srgbClr val="4141A2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gray">
            <a:xfrm>
              <a:off x="1702" y="3429"/>
              <a:ext cx="3497" cy="500"/>
            </a:xfrm>
            <a:custGeom>
              <a:avLst/>
              <a:gdLst>
                <a:gd name="T0" fmla="*/ 18 w 4357"/>
                <a:gd name="T1" fmla="*/ 0 h 623"/>
                <a:gd name="T2" fmla="*/ 182 w 4357"/>
                <a:gd name="T3" fmla="*/ 0 h 623"/>
                <a:gd name="T4" fmla="*/ 201 w 4357"/>
                <a:gd name="T5" fmla="*/ 28 h 623"/>
                <a:gd name="T6" fmla="*/ 0 w 4357"/>
                <a:gd name="T7" fmla="*/ 28 h 623"/>
                <a:gd name="T8" fmla="*/ 18 w 4357"/>
                <a:gd name="T9" fmla="*/ 0 h 6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623"/>
                <a:gd name="T17" fmla="*/ 4357 w 4357"/>
                <a:gd name="T18" fmla="*/ 623 h 6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gradFill rotWithShape="0">
              <a:gsLst>
                <a:gs pos="0">
                  <a:srgbClr val="9999FF"/>
                </a:gs>
                <a:gs pos="100000">
                  <a:srgbClr val="6666FF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7"/>
          <p:cNvGrpSpPr/>
          <p:nvPr/>
        </p:nvGrpSpPr>
        <p:grpSpPr bwMode="auto">
          <a:xfrm>
            <a:off x="5373689" y="4092575"/>
            <a:ext cx="4179887" cy="1181100"/>
            <a:chOff x="2069" y="2572"/>
            <a:chExt cx="3054" cy="784"/>
          </a:xfrm>
        </p:grpSpPr>
        <p:sp>
          <p:nvSpPr>
            <p:cNvPr id="10" name="Freeform 8"/>
            <p:cNvSpPr/>
            <p:nvPr/>
          </p:nvSpPr>
          <p:spPr bwMode="gray">
            <a:xfrm>
              <a:off x="4522" y="2572"/>
              <a:ext cx="601" cy="784"/>
            </a:xfrm>
            <a:custGeom>
              <a:avLst/>
              <a:gdLst>
                <a:gd name="T0" fmla="*/ 18 w 749"/>
                <a:gd name="T1" fmla="*/ 45 h 977"/>
                <a:gd name="T2" fmla="*/ 0 w 749"/>
                <a:gd name="T3" fmla="*/ 15 h 977"/>
                <a:gd name="T4" fmla="*/ 13 w 749"/>
                <a:gd name="T5" fmla="*/ 0 h 977"/>
                <a:gd name="T6" fmla="*/ 35 w 749"/>
                <a:gd name="T7" fmla="*/ 25 h 977"/>
                <a:gd name="T8" fmla="*/ 18 w 749"/>
                <a:gd name="T9" fmla="*/ 45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9"/>
                <a:gd name="T16" fmla="*/ 0 h 977"/>
                <a:gd name="T17" fmla="*/ 749 w 749"/>
                <a:gd name="T18" fmla="*/ 977 h 9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gradFill rotWithShape="0">
              <a:gsLst>
                <a:gs pos="0">
                  <a:srgbClr val="009570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gray">
            <a:xfrm>
              <a:off x="2370" y="2572"/>
              <a:ext cx="2380" cy="276"/>
            </a:xfrm>
            <a:custGeom>
              <a:avLst/>
              <a:gdLst>
                <a:gd name="T0" fmla="*/ 0 w 2964"/>
                <a:gd name="T1" fmla="*/ 15 h 344"/>
                <a:gd name="T2" fmla="*/ 124 w 2964"/>
                <a:gd name="T3" fmla="*/ 15 h 344"/>
                <a:gd name="T4" fmla="*/ 137 w 2964"/>
                <a:gd name="T5" fmla="*/ 0 h 344"/>
                <a:gd name="T6" fmla="*/ 25 w 2964"/>
                <a:gd name="T7" fmla="*/ 1 h 344"/>
                <a:gd name="T8" fmla="*/ 0 w 2964"/>
                <a:gd name="T9" fmla="*/ 15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4"/>
                <a:gd name="T16" fmla="*/ 0 h 344"/>
                <a:gd name="T17" fmla="*/ 2964 w 2964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005A44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gray">
            <a:xfrm>
              <a:off x="2069" y="2847"/>
              <a:ext cx="2763" cy="509"/>
            </a:xfrm>
            <a:custGeom>
              <a:avLst/>
              <a:gdLst>
                <a:gd name="T0" fmla="*/ 0 w 3443"/>
                <a:gd name="T1" fmla="*/ 30 h 634"/>
                <a:gd name="T2" fmla="*/ 158 w 3443"/>
                <a:gd name="T3" fmla="*/ 30 h 634"/>
                <a:gd name="T4" fmla="*/ 140 w 3443"/>
                <a:gd name="T5" fmla="*/ 0 h 634"/>
                <a:gd name="T6" fmla="*/ 17 w 3443"/>
                <a:gd name="T7" fmla="*/ 0 h 634"/>
                <a:gd name="T8" fmla="*/ 0 w 3443"/>
                <a:gd name="T9" fmla="*/ 30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3"/>
                <a:gd name="T16" fmla="*/ 0 h 634"/>
                <a:gd name="T17" fmla="*/ 3443 w 3443"/>
                <a:gd name="T18" fmla="*/ 634 h 6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gradFill rotWithShape="0">
              <a:gsLst>
                <a:gs pos="0">
                  <a:srgbClr val="86E7CF"/>
                </a:gs>
                <a:gs pos="100000">
                  <a:srgbClr val="00CC99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11"/>
          <p:cNvGrpSpPr/>
          <p:nvPr/>
        </p:nvGrpSpPr>
        <p:grpSpPr bwMode="auto">
          <a:xfrm>
            <a:off x="5867401" y="3313113"/>
            <a:ext cx="3108325" cy="1027112"/>
            <a:chOff x="2422" y="2087"/>
            <a:chExt cx="2271" cy="681"/>
          </a:xfrm>
        </p:grpSpPr>
        <p:sp>
          <p:nvSpPr>
            <p:cNvPr id="14" name="Freeform 12"/>
            <p:cNvSpPr/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10 h 849"/>
                <a:gd name="T2" fmla="*/ 18 w 655"/>
                <a:gd name="T3" fmla="*/ 39 h 849"/>
                <a:gd name="T4" fmla="*/ 31 w 655"/>
                <a:gd name="T5" fmla="*/ 24 h 849"/>
                <a:gd name="T6" fmla="*/ 9 w 655"/>
                <a:gd name="T7" fmla="*/ 0 h 849"/>
                <a:gd name="T8" fmla="*/ 0 w 655"/>
                <a:gd name="T9" fmla="*/ 10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10 h 229"/>
                <a:gd name="T2" fmla="*/ 83 w 1980"/>
                <a:gd name="T3" fmla="*/ 10 h 229"/>
                <a:gd name="T4" fmla="*/ 91 w 1980"/>
                <a:gd name="T5" fmla="*/ 0 h 229"/>
                <a:gd name="T6" fmla="*/ 22 w 1980"/>
                <a:gd name="T7" fmla="*/ 0 h 229"/>
                <a:gd name="T8" fmla="*/ 0 w 1980"/>
                <a:gd name="T9" fmla="*/ 10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28 h 621"/>
                <a:gd name="T2" fmla="*/ 119 w 2561"/>
                <a:gd name="T3" fmla="*/ 28 h 621"/>
                <a:gd name="T4" fmla="*/ 100 w 2561"/>
                <a:gd name="T5" fmla="*/ 0 h 621"/>
                <a:gd name="T6" fmla="*/ 18 w 2561"/>
                <a:gd name="T7" fmla="*/ 0 h 621"/>
                <a:gd name="T8" fmla="*/ 0 w 2561"/>
                <a:gd name="T9" fmla="*/ 28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6369050" y="2525713"/>
            <a:ext cx="2025650" cy="893762"/>
            <a:chOff x="2780" y="1595"/>
            <a:chExt cx="1481" cy="593"/>
          </a:xfrm>
        </p:grpSpPr>
        <p:sp>
          <p:nvSpPr>
            <p:cNvPr id="18" name="Freeform 16"/>
            <p:cNvSpPr/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18 w 564"/>
                <a:gd name="T1" fmla="*/ 35 h 738"/>
                <a:gd name="T2" fmla="*/ 27 w 564"/>
                <a:gd name="T3" fmla="*/ 25 h 738"/>
                <a:gd name="T4" fmla="*/ 5 w 564"/>
                <a:gd name="T5" fmla="*/ 0 h 738"/>
                <a:gd name="T6" fmla="*/ 0 w 564"/>
                <a:gd name="T7" fmla="*/ 5 h 738"/>
                <a:gd name="T8" fmla="*/ 18 w 564"/>
                <a:gd name="T9" fmla="*/ 35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5 h 110"/>
                <a:gd name="T2" fmla="*/ 41 w 987"/>
                <a:gd name="T3" fmla="*/ 5 h 110"/>
                <a:gd name="T4" fmla="*/ 46 w 987"/>
                <a:gd name="T5" fmla="*/ 0 h 110"/>
                <a:gd name="T6" fmla="*/ 14 w 987"/>
                <a:gd name="T7" fmla="*/ 0 h 110"/>
                <a:gd name="T8" fmla="*/ 0 w 987"/>
                <a:gd name="T9" fmla="*/ 5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30 h 629"/>
                <a:gd name="T2" fmla="*/ 76 w 1669"/>
                <a:gd name="T3" fmla="*/ 30 h 629"/>
                <a:gd name="T4" fmla="*/ 59 w 1669"/>
                <a:gd name="T5" fmla="*/ 0 h 629"/>
                <a:gd name="T6" fmla="*/ 18 w 1669"/>
                <a:gd name="T7" fmla="*/ 0 h 629"/>
                <a:gd name="T8" fmla="*/ 0 w 1669"/>
                <a:gd name="T9" fmla="*/ 30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19"/>
          <p:cNvGrpSpPr/>
          <p:nvPr/>
        </p:nvGrpSpPr>
        <p:grpSpPr bwMode="auto">
          <a:xfrm>
            <a:off x="6865939" y="1738314"/>
            <a:ext cx="949325" cy="757237"/>
            <a:chOff x="3136" y="1104"/>
            <a:chExt cx="693" cy="502"/>
          </a:xfrm>
        </p:grpSpPr>
        <p:sp>
          <p:nvSpPr>
            <p:cNvPr id="22" name="Freeform 20"/>
            <p:cNvSpPr/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18 w 477"/>
                <a:gd name="T1" fmla="*/ 29 h 625"/>
                <a:gd name="T2" fmla="*/ 22 w 477"/>
                <a:gd name="T3" fmla="*/ 25 h 625"/>
                <a:gd name="T4" fmla="*/ 0 w 477"/>
                <a:gd name="T5" fmla="*/ 0 h 625"/>
                <a:gd name="T6" fmla="*/ 18 w 477"/>
                <a:gd name="T7" fmla="*/ 29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29 h 625"/>
                <a:gd name="T2" fmla="*/ 35 w 773"/>
                <a:gd name="T3" fmla="*/ 29 h 625"/>
                <a:gd name="T4" fmla="*/ 18 w 773"/>
                <a:gd name="T5" fmla="*/ 0 h 625"/>
                <a:gd name="T6" fmla="*/ 0 w 773"/>
                <a:gd name="T7" fmla="*/ 29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 w="12700" cap="rnd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2819400" y="1828801"/>
            <a:ext cx="4419600" cy="4329113"/>
            <a:chOff x="624" y="1104"/>
            <a:chExt cx="2393" cy="2823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624" y="3926"/>
              <a:ext cx="106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H="1">
              <a:off x="624" y="3357"/>
              <a:ext cx="136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624" y="2767"/>
              <a:ext cx="160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624" y="2187"/>
              <a:ext cx="18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624" y="1603"/>
              <a:ext cx="2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624" y="1104"/>
              <a:ext cx="239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106739" y="1716089"/>
            <a:ext cx="1587" cy="75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3106739" y="2516188"/>
            <a:ext cx="1587" cy="887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106739" y="3451225"/>
            <a:ext cx="1587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3106739" y="4387850"/>
            <a:ext cx="1587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106739" y="5319714"/>
            <a:ext cx="1587" cy="820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113089" y="1912938"/>
            <a:ext cx="14493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tx2"/>
                </a:solidFill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113089" y="2827338"/>
            <a:ext cx="14493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tx2"/>
                </a:solidFill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3113089" y="3741738"/>
            <a:ext cx="14493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tx2"/>
                </a:solidFill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113089" y="4656138"/>
            <a:ext cx="14493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tx2"/>
                </a:solidFill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113089" y="5570538"/>
            <a:ext cx="14493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400">
                <a:solidFill>
                  <a:schemeClr val="tx2"/>
                </a:solidFill>
                <a:latin typeface="Verdana" panose="020B0604030504040204" pitchFamily="34" charset="0"/>
              </a:rPr>
              <a:t>Add Your Text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gray">
          <a:xfrm>
            <a:off x="7038686" y="2112963"/>
            <a:ext cx="532390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gray">
          <a:xfrm>
            <a:off x="7038686" y="2951163"/>
            <a:ext cx="532390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gray">
          <a:xfrm>
            <a:off x="7038686" y="3865563"/>
            <a:ext cx="532390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gray">
          <a:xfrm>
            <a:off x="7038686" y="4779963"/>
            <a:ext cx="532390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gray">
          <a:xfrm>
            <a:off x="7038686" y="5694363"/>
            <a:ext cx="532390" cy="33855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Text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157414" y="319088"/>
            <a:ext cx="7896225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 </a:t>
            </a:r>
            <a:r>
              <a:rPr lang="en-US" altLang="zh-CN">
                <a:ea typeface="宋体" panose="02010600030101010101" pitchFamily="2" charset="-122"/>
              </a:rPr>
              <a:t>Cycle Diagram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264026" y="2224089"/>
            <a:ext cx="3744913" cy="37052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Group 5"/>
          <p:cNvGrpSpPr/>
          <p:nvPr/>
        </p:nvGrpSpPr>
        <p:grpSpPr bwMode="auto">
          <a:xfrm>
            <a:off x="5183189" y="3149600"/>
            <a:ext cx="1908175" cy="1995488"/>
            <a:chOff x="2016" y="1920"/>
            <a:chExt cx="1680" cy="1680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42E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995 w 1321"/>
                <a:gd name="T1" fmla="*/ 79 h 712"/>
                <a:gd name="T2" fmla="*/ 1008 w 1321"/>
                <a:gd name="T3" fmla="*/ 87 h 712"/>
                <a:gd name="T4" fmla="*/ 1011 w 1321"/>
                <a:gd name="T5" fmla="*/ 94 h 712"/>
                <a:gd name="T6" fmla="*/ 1006 w 1321"/>
                <a:gd name="T7" fmla="*/ 102 h 712"/>
                <a:gd name="T8" fmla="*/ 993 w 1321"/>
                <a:gd name="T9" fmla="*/ 107 h 712"/>
                <a:gd name="T10" fmla="*/ 973 w 1321"/>
                <a:gd name="T11" fmla="*/ 114 h 712"/>
                <a:gd name="T12" fmla="*/ 948 w 1321"/>
                <a:gd name="T13" fmla="*/ 119 h 712"/>
                <a:gd name="T14" fmla="*/ 915 w 1321"/>
                <a:gd name="T15" fmla="*/ 124 h 712"/>
                <a:gd name="T16" fmla="*/ 878 w 1321"/>
                <a:gd name="T17" fmla="*/ 128 h 712"/>
                <a:gd name="T18" fmla="*/ 836 w 1321"/>
                <a:gd name="T19" fmla="*/ 132 h 712"/>
                <a:gd name="T20" fmla="*/ 789 w 1321"/>
                <a:gd name="T21" fmla="*/ 134 h 712"/>
                <a:gd name="T22" fmla="*/ 740 w 1321"/>
                <a:gd name="T23" fmla="*/ 135 h 712"/>
                <a:gd name="T24" fmla="*/ 686 w 1321"/>
                <a:gd name="T25" fmla="*/ 139 h 712"/>
                <a:gd name="T26" fmla="*/ 631 w 1321"/>
                <a:gd name="T27" fmla="*/ 140 h 712"/>
                <a:gd name="T28" fmla="*/ 609 w 1321"/>
                <a:gd name="T29" fmla="*/ 141 h 712"/>
                <a:gd name="T30" fmla="*/ 365 w 1321"/>
                <a:gd name="T31" fmla="*/ 141 h 712"/>
                <a:gd name="T32" fmla="*/ 361 w 1321"/>
                <a:gd name="T33" fmla="*/ 141 h 712"/>
                <a:gd name="T34" fmla="*/ 313 w 1321"/>
                <a:gd name="T35" fmla="*/ 140 h 712"/>
                <a:gd name="T36" fmla="*/ 267 w 1321"/>
                <a:gd name="T37" fmla="*/ 139 h 712"/>
                <a:gd name="T38" fmla="*/ 223 w 1321"/>
                <a:gd name="T39" fmla="*/ 137 h 712"/>
                <a:gd name="T40" fmla="*/ 180 w 1321"/>
                <a:gd name="T41" fmla="*/ 134 h 712"/>
                <a:gd name="T42" fmla="*/ 143 w 1321"/>
                <a:gd name="T43" fmla="*/ 134 h 712"/>
                <a:gd name="T44" fmla="*/ 110 w 1321"/>
                <a:gd name="T45" fmla="*/ 130 h 712"/>
                <a:gd name="T46" fmla="*/ 76 w 1321"/>
                <a:gd name="T47" fmla="*/ 127 h 712"/>
                <a:gd name="T48" fmla="*/ 53 w 1321"/>
                <a:gd name="T49" fmla="*/ 125 h 712"/>
                <a:gd name="T50" fmla="*/ 26 w 1321"/>
                <a:gd name="T51" fmla="*/ 119 h 712"/>
                <a:gd name="T52" fmla="*/ 18 w 1321"/>
                <a:gd name="T53" fmla="*/ 115 h 712"/>
                <a:gd name="T54" fmla="*/ 6 w 1321"/>
                <a:gd name="T55" fmla="*/ 110 h 712"/>
                <a:gd name="T56" fmla="*/ 0 w 1321"/>
                <a:gd name="T57" fmla="*/ 103 h 712"/>
                <a:gd name="T58" fmla="*/ 0 w 1321"/>
                <a:gd name="T59" fmla="*/ 102 h 712"/>
                <a:gd name="T60" fmla="*/ 4 w 1321"/>
                <a:gd name="T61" fmla="*/ 94 h 712"/>
                <a:gd name="T62" fmla="*/ 16 w 1321"/>
                <a:gd name="T63" fmla="*/ 88 h 712"/>
                <a:gd name="T64" fmla="*/ 37 w 1321"/>
                <a:gd name="T65" fmla="*/ 73 h 712"/>
                <a:gd name="T66" fmla="*/ 72 w 1321"/>
                <a:gd name="T67" fmla="*/ 59 h 712"/>
                <a:gd name="T68" fmla="*/ 114 w 1321"/>
                <a:gd name="T69" fmla="*/ 47 h 712"/>
                <a:gd name="T70" fmla="*/ 157 w 1321"/>
                <a:gd name="T71" fmla="*/ 34 h 712"/>
                <a:gd name="T72" fmla="*/ 207 w 1321"/>
                <a:gd name="T73" fmla="*/ 24 h 712"/>
                <a:gd name="T74" fmla="*/ 262 w 1321"/>
                <a:gd name="T75" fmla="*/ 16 h 712"/>
                <a:gd name="T76" fmla="*/ 318 w 1321"/>
                <a:gd name="T77" fmla="*/ 9 h 712"/>
                <a:gd name="T78" fmla="*/ 381 w 1321"/>
                <a:gd name="T79" fmla="*/ 4 h 712"/>
                <a:gd name="T80" fmla="*/ 444 w 1321"/>
                <a:gd name="T81" fmla="*/ 4 h 712"/>
                <a:gd name="T82" fmla="*/ 511 w 1321"/>
                <a:gd name="T83" fmla="*/ 0 h 712"/>
                <a:gd name="T84" fmla="*/ 511 w 1321"/>
                <a:gd name="T85" fmla="*/ 0 h 712"/>
                <a:gd name="T86" fmla="*/ 581 w 1321"/>
                <a:gd name="T87" fmla="*/ 4 h 712"/>
                <a:gd name="T88" fmla="*/ 648 w 1321"/>
                <a:gd name="T89" fmla="*/ 4 h 712"/>
                <a:gd name="T90" fmla="*/ 713 w 1321"/>
                <a:gd name="T91" fmla="*/ 10 h 712"/>
                <a:gd name="T92" fmla="*/ 774 w 1321"/>
                <a:gd name="T93" fmla="*/ 18 h 712"/>
                <a:gd name="T94" fmla="*/ 828 w 1321"/>
                <a:gd name="T95" fmla="*/ 27 h 712"/>
                <a:gd name="T96" fmla="*/ 879 w 1321"/>
                <a:gd name="T97" fmla="*/ 38 h 712"/>
                <a:gd name="T98" fmla="*/ 924 w 1321"/>
                <a:gd name="T99" fmla="*/ 50 h 712"/>
                <a:gd name="T100" fmla="*/ 963 w 1321"/>
                <a:gd name="T101" fmla="*/ 64 h 712"/>
                <a:gd name="T102" fmla="*/ 995 w 1321"/>
                <a:gd name="T103" fmla="*/ 79 h 712"/>
                <a:gd name="T104" fmla="*/ 995 w 1321"/>
                <a:gd name="T105" fmla="*/ 7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5558668" y="3933826"/>
            <a:ext cx="123341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Concept</a:t>
            </a:r>
          </a:p>
        </p:txBody>
      </p:sp>
      <p:grpSp>
        <p:nvGrpSpPr>
          <p:cNvPr id="11" name="Group 9"/>
          <p:cNvGrpSpPr/>
          <p:nvPr/>
        </p:nvGrpSpPr>
        <p:grpSpPr bwMode="auto">
          <a:xfrm>
            <a:off x="5748339" y="1866900"/>
            <a:ext cx="636587" cy="615950"/>
            <a:chOff x="2640" y="1088"/>
            <a:chExt cx="432" cy="415"/>
          </a:xfrm>
        </p:grpSpPr>
        <p:grpSp>
          <p:nvGrpSpPr>
            <p:cNvPr id="12" name="Group 10"/>
            <p:cNvGrpSpPr/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2723" y="1152"/>
              <a:ext cx="284" cy="31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B</a:t>
              </a:r>
            </a:p>
          </p:txBody>
        </p:sp>
      </p:grpSp>
      <p:grpSp>
        <p:nvGrpSpPr>
          <p:cNvPr id="16" name="Group 14"/>
          <p:cNvGrpSpPr/>
          <p:nvPr/>
        </p:nvGrpSpPr>
        <p:grpSpPr bwMode="auto">
          <a:xfrm>
            <a:off x="5153026" y="4965700"/>
            <a:ext cx="296863" cy="261938"/>
            <a:chOff x="2236" y="3191"/>
            <a:chExt cx="201" cy="176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gray">
            <a:xfrm rot="18227093">
              <a:off x="2230" y="3283"/>
              <a:ext cx="82" cy="8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 rot="18227093">
              <a:off x="2346" y="3196"/>
              <a:ext cx="81" cy="8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9" name="Group 17"/>
          <p:cNvGrpSpPr/>
          <p:nvPr/>
        </p:nvGrpSpPr>
        <p:grpSpPr bwMode="auto">
          <a:xfrm>
            <a:off x="4546600" y="5211763"/>
            <a:ext cx="636588" cy="641350"/>
            <a:chOff x="1824" y="3357"/>
            <a:chExt cx="432" cy="432"/>
          </a:xfrm>
        </p:grpSpPr>
        <p:grpSp>
          <p:nvGrpSpPr>
            <p:cNvPr id="20" name="Group 18"/>
            <p:cNvGrpSpPr/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22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Freeform 20"/>
              <p:cNvSpPr/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Text Box 21"/>
            <p:cNvSpPr txBox="1">
              <a:spLocks noChangeArrowheads="1"/>
            </p:cNvSpPr>
            <p:nvPr/>
          </p:nvSpPr>
          <p:spPr bwMode="gray">
            <a:xfrm>
              <a:off x="1902" y="3438"/>
              <a:ext cx="266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E</a:t>
              </a:r>
            </a:p>
          </p:txBody>
        </p:sp>
      </p:grpSp>
      <p:grpSp>
        <p:nvGrpSpPr>
          <p:cNvPr id="24" name="Group 22"/>
          <p:cNvGrpSpPr/>
          <p:nvPr/>
        </p:nvGrpSpPr>
        <p:grpSpPr bwMode="auto">
          <a:xfrm>
            <a:off x="7659689" y="3149600"/>
            <a:ext cx="631825" cy="649288"/>
            <a:chOff x="3938" y="1968"/>
            <a:chExt cx="430" cy="437"/>
          </a:xfrm>
        </p:grpSpPr>
        <p:grpSp>
          <p:nvGrpSpPr>
            <p:cNvPr id="25" name="Group 23"/>
            <p:cNvGrpSpPr/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7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Freeform 25"/>
              <p:cNvSpPr/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gray">
            <a:xfrm>
              <a:off x="4010" y="2028"/>
              <a:ext cx="276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C</a:t>
              </a:r>
            </a:p>
          </p:txBody>
        </p:sp>
      </p:grpSp>
      <p:grpSp>
        <p:nvGrpSpPr>
          <p:cNvPr id="29" name="Group 27"/>
          <p:cNvGrpSpPr/>
          <p:nvPr/>
        </p:nvGrpSpPr>
        <p:grpSpPr bwMode="auto">
          <a:xfrm>
            <a:off x="7091364" y="5216526"/>
            <a:ext cx="606425" cy="582613"/>
            <a:chOff x="3552" y="3339"/>
            <a:chExt cx="412" cy="392"/>
          </a:xfrm>
        </p:grpSpPr>
        <p:grpSp>
          <p:nvGrpSpPr>
            <p:cNvPr id="30" name="Group 28"/>
            <p:cNvGrpSpPr/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Freeform 30"/>
              <p:cNvSpPr/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" name="Text Box 31"/>
            <p:cNvSpPr txBox="1">
              <a:spLocks noChangeArrowheads="1"/>
            </p:cNvSpPr>
            <p:nvPr/>
          </p:nvSpPr>
          <p:spPr bwMode="gray">
            <a:xfrm>
              <a:off x="3631" y="3360"/>
              <a:ext cx="299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D</a:t>
              </a:r>
            </a:p>
          </p:txBody>
        </p:sp>
      </p:grpSp>
      <p:grpSp>
        <p:nvGrpSpPr>
          <p:cNvPr id="34" name="Group 32"/>
          <p:cNvGrpSpPr/>
          <p:nvPr/>
        </p:nvGrpSpPr>
        <p:grpSpPr bwMode="auto">
          <a:xfrm>
            <a:off x="4052888" y="3149600"/>
            <a:ext cx="635000" cy="641350"/>
            <a:chOff x="1488" y="1968"/>
            <a:chExt cx="432" cy="432"/>
          </a:xfrm>
        </p:grpSpPr>
        <p:grpSp>
          <p:nvGrpSpPr>
            <p:cNvPr id="35" name="Group 33"/>
            <p:cNvGrpSpPr/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Freeform 35"/>
              <p:cNvSpPr/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" name="Text Box 36"/>
            <p:cNvSpPr txBox="1">
              <a:spLocks noChangeArrowheads="1"/>
            </p:cNvSpPr>
            <p:nvPr/>
          </p:nvSpPr>
          <p:spPr bwMode="gray">
            <a:xfrm>
              <a:off x="1570" y="2016"/>
              <a:ext cx="286" cy="30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A</a:t>
              </a:r>
            </a:p>
          </p:txBody>
        </p:sp>
      </p:grpSp>
      <p:sp>
        <p:nvSpPr>
          <p:cNvPr id="39" name="Oval 37"/>
          <p:cNvSpPr>
            <a:spLocks noChangeArrowheads="1"/>
          </p:cNvSpPr>
          <p:nvPr/>
        </p:nvSpPr>
        <p:spPr bwMode="gray">
          <a:xfrm rot="18227093">
            <a:off x="7023100" y="5070475"/>
            <a:ext cx="122238" cy="128588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gray">
          <a:xfrm rot="18227093">
            <a:off x="6881813" y="4927601"/>
            <a:ext cx="122238" cy="128587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41" name="Group 39"/>
          <p:cNvGrpSpPr/>
          <p:nvPr/>
        </p:nvGrpSpPr>
        <p:grpSpPr bwMode="auto">
          <a:xfrm>
            <a:off x="4759326" y="3578225"/>
            <a:ext cx="339725" cy="192088"/>
            <a:chOff x="2016" y="2304"/>
            <a:chExt cx="231" cy="130"/>
          </a:xfrm>
        </p:grpSpPr>
        <p:sp>
          <p:nvSpPr>
            <p:cNvPr id="42" name="Oval 40"/>
            <p:cNvSpPr>
              <a:spLocks noChangeArrowheads="1"/>
            </p:cNvSpPr>
            <p:nvPr/>
          </p:nvSpPr>
          <p:spPr bwMode="gray">
            <a:xfrm rot="18227093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64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gray">
            <a:xfrm rot="18227093">
              <a:off x="2161" y="2350"/>
              <a:ext cx="82" cy="8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4" name="Group 42"/>
          <p:cNvGrpSpPr/>
          <p:nvPr/>
        </p:nvGrpSpPr>
        <p:grpSpPr bwMode="auto">
          <a:xfrm>
            <a:off x="6030914" y="2620963"/>
            <a:ext cx="128587" cy="385762"/>
            <a:chOff x="2832" y="1612"/>
            <a:chExt cx="87" cy="260"/>
          </a:xfrm>
        </p:grpSpPr>
        <p:sp>
          <p:nvSpPr>
            <p:cNvPr id="45" name="Oval 43"/>
            <p:cNvSpPr>
              <a:spLocks noChangeArrowheads="1"/>
            </p:cNvSpPr>
            <p:nvPr/>
          </p:nvSpPr>
          <p:spPr bwMode="gray">
            <a:xfrm rot="18227093">
              <a:off x="2832" y="1612"/>
              <a:ext cx="81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gray">
            <a:xfrm rot="18227093">
              <a:off x="2827" y="1787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7" name="Oval 45"/>
          <p:cNvSpPr>
            <a:spLocks noChangeArrowheads="1"/>
          </p:cNvSpPr>
          <p:nvPr/>
        </p:nvSpPr>
        <p:spPr bwMode="gray">
          <a:xfrm rot="18227093">
            <a:off x="7393781" y="3601244"/>
            <a:ext cx="122238" cy="1270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8" name="Oval 46"/>
          <p:cNvSpPr>
            <a:spLocks noChangeArrowheads="1"/>
          </p:cNvSpPr>
          <p:nvPr/>
        </p:nvSpPr>
        <p:spPr bwMode="gray">
          <a:xfrm rot="18227093">
            <a:off x="7164389" y="3716339"/>
            <a:ext cx="122237" cy="1285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2286000" y="3292476"/>
            <a:ext cx="17668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5183189" y="1524001"/>
            <a:ext cx="17668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8291514" y="3305176"/>
            <a:ext cx="1766887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2640013" y="5430838"/>
            <a:ext cx="17653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chemeClr val="tx2"/>
                </a:solidFill>
              </a:rPr>
              <a:t>Add Your Text</a:t>
            </a: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7726364" y="5430838"/>
            <a:ext cx="1766887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chemeClr val="tx2"/>
                </a:solidFill>
              </a:rPr>
              <a:t>Add Your Text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28800" y="152401"/>
            <a:ext cx="84582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Diagram</a:t>
            </a:r>
          </a:p>
        </p:txBody>
      </p:sp>
      <p:grpSp>
        <p:nvGrpSpPr>
          <p:cNvPr id="6" name="Group 3"/>
          <p:cNvGrpSpPr/>
          <p:nvPr/>
        </p:nvGrpSpPr>
        <p:grpSpPr bwMode="auto">
          <a:xfrm>
            <a:off x="5029200" y="2046009"/>
            <a:ext cx="2176166" cy="1833801"/>
            <a:chOff x="4071" y="1716"/>
            <a:chExt cx="1006" cy="825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2" name="Group 9"/>
            <p:cNvGrpSpPr/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Group 14"/>
          <p:cNvGrpSpPr/>
          <p:nvPr/>
        </p:nvGrpSpPr>
        <p:grpSpPr bwMode="auto">
          <a:xfrm>
            <a:off x="4419600" y="2743200"/>
            <a:ext cx="3581400" cy="1828800"/>
            <a:chOff x="1680" y="1824"/>
            <a:chExt cx="2256" cy="1152"/>
          </a:xfrm>
        </p:grpSpPr>
        <p:sp>
          <p:nvSpPr>
            <p:cNvPr id="18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" name="Text Box 19"/>
          <p:cNvSpPr txBox="1">
            <a:spLocks noChangeArrowheads="1"/>
          </p:cNvSpPr>
          <p:nvPr/>
        </p:nvSpPr>
        <p:spPr bwMode="gray">
          <a:xfrm>
            <a:off x="5552971" y="2514601"/>
            <a:ext cx="1301958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</a:rPr>
              <a:t>Click to</a:t>
            </a:r>
          </a:p>
          <a:p>
            <a:pPr algn="ctr" eaLnBrk="0" hangingPunct="0"/>
            <a:r>
              <a:rPr lang="en-US" altLang="zh-CN" sz="2400" b="1">
                <a:solidFill>
                  <a:srgbClr val="000000"/>
                </a:solidFill>
              </a:rPr>
              <a:t>add Title</a:t>
            </a:r>
          </a:p>
        </p:txBody>
      </p:sp>
      <p:grpSp>
        <p:nvGrpSpPr>
          <p:cNvPr id="23" name="Group 20"/>
          <p:cNvGrpSpPr/>
          <p:nvPr/>
        </p:nvGrpSpPr>
        <p:grpSpPr bwMode="auto">
          <a:xfrm>
            <a:off x="8161338" y="2460624"/>
            <a:ext cx="1344612" cy="1092200"/>
            <a:chOff x="2789" y="1735"/>
            <a:chExt cx="847" cy="688"/>
          </a:xfrm>
        </p:grpSpPr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9" name="Group 26"/>
            <p:cNvGrpSpPr/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2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3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4" name="Text Box 31"/>
          <p:cNvSpPr txBox="1">
            <a:spLocks noChangeArrowheads="1"/>
          </p:cNvSpPr>
          <p:nvPr/>
        </p:nvSpPr>
        <p:spPr bwMode="gray">
          <a:xfrm>
            <a:off x="8559303" y="2819400"/>
            <a:ext cx="621709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 b="1">
                <a:solidFill>
                  <a:srgbClr val="000000"/>
                </a:solidFill>
              </a:rPr>
              <a:t>Text</a:t>
            </a:r>
          </a:p>
        </p:txBody>
      </p:sp>
      <p:grpSp>
        <p:nvGrpSpPr>
          <p:cNvPr id="35" name="Group 32"/>
          <p:cNvGrpSpPr/>
          <p:nvPr/>
        </p:nvGrpSpPr>
        <p:grpSpPr bwMode="auto">
          <a:xfrm>
            <a:off x="6781802" y="4648201"/>
            <a:ext cx="1350963" cy="1165225"/>
            <a:chOff x="864" y="1776"/>
            <a:chExt cx="851" cy="734"/>
          </a:xfrm>
        </p:grpSpPr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gray">
            <a:xfrm>
              <a:off x="1131" y="2054"/>
              <a:ext cx="392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</p:grpSp>
      <p:grpSp>
        <p:nvGrpSpPr>
          <p:cNvPr id="46" name="Group 43"/>
          <p:cNvGrpSpPr/>
          <p:nvPr/>
        </p:nvGrpSpPr>
        <p:grpSpPr bwMode="auto">
          <a:xfrm>
            <a:off x="2819400" y="2471636"/>
            <a:ext cx="1352259" cy="1154491"/>
            <a:chOff x="884" y="2628"/>
            <a:chExt cx="806" cy="653"/>
          </a:xfrm>
        </p:grpSpPr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56" name="Text Box 53"/>
          <p:cNvSpPr txBox="1">
            <a:spLocks noChangeArrowheads="1"/>
          </p:cNvSpPr>
          <p:nvPr/>
        </p:nvSpPr>
        <p:spPr bwMode="gray">
          <a:xfrm>
            <a:off x="3242765" y="2879725"/>
            <a:ext cx="621709" cy="40011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000" b="1">
                <a:solidFill>
                  <a:srgbClr val="000000"/>
                </a:solidFill>
              </a:rPr>
              <a:t>Text</a:t>
            </a:r>
          </a:p>
        </p:txBody>
      </p:sp>
      <p:grpSp>
        <p:nvGrpSpPr>
          <p:cNvPr id="57" name="Group 54"/>
          <p:cNvGrpSpPr/>
          <p:nvPr/>
        </p:nvGrpSpPr>
        <p:grpSpPr bwMode="auto">
          <a:xfrm>
            <a:off x="4122739" y="4676773"/>
            <a:ext cx="1339850" cy="1092200"/>
            <a:chOff x="1685" y="3239"/>
            <a:chExt cx="844" cy="688"/>
          </a:xfrm>
        </p:grpSpPr>
        <p:grpSp>
          <p:nvGrpSpPr>
            <p:cNvPr id="58" name="Group 55"/>
            <p:cNvGrpSpPr/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60" name="Oval 56"/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Oval 57"/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wrap="non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" name="Oval 58"/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" name="Oval 59"/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4" name="Oval 60"/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 w="38100" algn="ctr">
                <a:noFill/>
                <a:rou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65" name="Group 61"/>
              <p:cNvGrpSpPr/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66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7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8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9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9" name="Text Box 66"/>
            <p:cNvSpPr txBox="1">
              <a:spLocks noChangeArrowheads="1"/>
            </p:cNvSpPr>
            <p:nvPr/>
          </p:nvSpPr>
          <p:spPr bwMode="gray">
            <a:xfrm>
              <a:off x="1934" y="3456"/>
              <a:ext cx="392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612900" y="76200"/>
            <a:ext cx="7848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>
                <a:ea typeface="Gulim" pitchFamily="34" charset="-127"/>
              </a:rPr>
              <a:t>Chart Documents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241551" y="1179514"/>
          <a:ext cx="7783513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784465" imgH="5291455" progId="Excel.Chart.8">
                  <p:embed/>
                </p:oleObj>
              </mc:Choice>
              <mc:Fallback>
                <p:oleObj r:id="rId2" imgW="7784465" imgH="529145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1" y="1179514"/>
                        <a:ext cx="7783513" cy="528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086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3-D Pie Chart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3779838" y="1801813"/>
            <a:ext cx="4284662" cy="2474912"/>
            <a:chOff x="864" y="1310"/>
            <a:chExt cx="3987" cy="233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7F9F2"/>
                </a:gs>
              </a:gsLst>
              <a:lin ang="2700000" scaled="1"/>
            </a:gradFill>
            <a:ln w="3175">
              <a:noFill/>
              <a:round/>
              <a:tailEnd type="none" w="sm" len="sm"/>
            </a:ln>
          </p:spPr>
          <p:txBody>
            <a:bodyPr vert="eaVert" wrap="none" lIns="92075" tIns="46038" rIns="92075" bIns="46038" anchor="ctr"/>
            <a:lstStyle/>
            <a:p>
              <a:endParaRPr lang="zh-CN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Arc 7"/>
            <p:cNvSpPr/>
            <p:nvPr/>
          </p:nvSpPr>
          <p:spPr bwMode="gray">
            <a:xfrm rot="-998297">
              <a:off x="2600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Arc 8"/>
            <p:cNvSpPr/>
            <p:nvPr/>
          </p:nvSpPr>
          <p:spPr bwMode="gray">
            <a:xfrm rot="20601703" flipH="1">
              <a:off x="1080" y="2492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rc 9"/>
            <p:cNvSpPr/>
            <p:nvPr/>
          </p:nvSpPr>
          <p:spPr bwMode="gray">
            <a:xfrm rot="-998297">
              <a:off x="1715" y="1338"/>
              <a:ext cx="2034" cy="894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Arc 10"/>
            <p:cNvSpPr/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gray">
            <a:xfrm>
              <a:off x="3442" y="2282"/>
              <a:ext cx="1105" cy="349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Arc 12"/>
            <p:cNvSpPr/>
            <p:nvPr/>
          </p:nvSpPr>
          <p:spPr bwMode="gray">
            <a:xfrm rot="-1060795">
              <a:off x="2841" y="1896"/>
              <a:ext cx="1718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gray">
            <a:xfrm>
              <a:off x="2818" y="2496"/>
              <a:ext cx="647" cy="349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146" y="2304"/>
              <a:ext cx="640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2347" y="1539"/>
              <a:ext cx="640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Verdana" panose="020B0604030504040204" pitchFamily="34" charset="0"/>
                </a:rPr>
                <a:t>Text2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3498" y="1730"/>
              <a:ext cx="640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Verdana" panose="020B0604030504040204" pitchFamily="34" charset="0"/>
                </a:rPr>
                <a:t>Text3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gray">
            <a:xfrm>
              <a:off x="3306" y="2498"/>
              <a:ext cx="639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Verdana" panose="020B0604030504040204" pitchFamily="34" charset="0"/>
                </a:rPr>
                <a:t>Text4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gray">
            <a:xfrm>
              <a:off x="1914" y="2930"/>
              <a:ext cx="640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1400">
                  <a:solidFill>
                    <a:srgbClr val="FFFFFF"/>
                  </a:solidFill>
                  <a:latin typeface="Verdana" panose="020B0604030504040204" pitchFamily="34" charset="0"/>
                </a:rPr>
                <a:t>Text5</a:t>
              </a:r>
            </a:p>
          </p:txBody>
        </p:sp>
        <p:sp>
          <p:nvSpPr>
            <p:cNvPr id="22" name="Freeform 20"/>
            <p:cNvSpPr/>
            <p:nvPr/>
          </p:nvSpPr>
          <p:spPr bwMode="gray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4"/>
                <a:gd name="T22" fmla="*/ 0 h 680"/>
                <a:gd name="T23" fmla="*/ 544 w 544"/>
                <a:gd name="T24" fmla="*/ 680 h 6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>
                <a:alpha val="50195"/>
              </a:schemeClr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408863" y="1506538"/>
            <a:ext cx="142875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25" name="AutoShape 23"/>
          <p:cNvCxnSpPr>
            <a:cxnSpLocks noChangeShapeType="1"/>
          </p:cNvCxnSpPr>
          <p:nvPr/>
        </p:nvCxnSpPr>
        <p:spPr bwMode="auto">
          <a:xfrm rot="10800000" flipV="1">
            <a:off x="7216775" y="1624014"/>
            <a:ext cx="192088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590801" y="2214563"/>
            <a:ext cx="1427163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27" name="AutoShape 25"/>
          <p:cNvCxnSpPr>
            <a:cxnSpLocks noChangeShapeType="1"/>
          </p:cNvCxnSpPr>
          <p:nvPr/>
        </p:nvCxnSpPr>
        <p:spPr bwMode="auto">
          <a:xfrm>
            <a:off x="4017964" y="2332039"/>
            <a:ext cx="179387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017963" y="1447800"/>
            <a:ext cx="142875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29" name="AutoShape 27"/>
          <p:cNvCxnSpPr>
            <a:cxnSpLocks noChangeShapeType="1"/>
          </p:cNvCxnSpPr>
          <p:nvPr/>
        </p:nvCxnSpPr>
        <p:spPr bwMode="auto">
          <a:xfrm>
            <a:off x="5446713" y="1565276"/>
            <a:ext cx="177800" cy="295275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945438" y="3451225"/>
            <a:ext cx="1427162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31" name="AutoShape 29"/>
          <p:cNvCxnSpPr>
            <a:cxnSpLocks noChangeShapeType="1"/>
          </p:cNvCxnSpPr>
          <p:nvPr/>
        </p:nvCxnSpPr>
        <p:spPr bwMode="auto">
          <a:xfrm rot="10800000">
            <a:off x="7408864" y="3157539"/>
            <a:ext cx="492125" cy="471487"/>
          </a:xfrm>
          <a:prstGeom prst="bentConnector3">
            <a:avLst>
              <a:gd name="adj1" fmla="val 51259"/>
            </a:avLst>
          </a:prstGeom>
          <a:noFill/>
          <a:ln w="9525">
            <a:solidFill>
              <a:srgbClr val="292929"/>
            </a:solidFill>
            <a:miter lim="800000"/>
          </a:ln>
        </p:spPr>
      </p:cxn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895600" y="4191000"/>
            <a:ext cx="1828800" cy="3048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400">
                <a:solidFill>
                  <a:srgbClr val="333333"/>
                </a:solidFill>
              </a:rPr>
              <a:t>Add your text in here</a:t>
            </a:r>
          </a:p>
        </p:txBody>
      </p:sp>
      <p:cxnSp>
        <p:nvCxnSpPr>
          <p:cNvPr id="33" name="AutoShape 31"/>
          <p:cNvCxnSpPr>
            <a:cxnSpLocks noChangeShapeType="1"/>
            <a:stCxn id="32" idx="3"/>
          </p:cNvCxnSpPr>
          <p:nvPr/>
        </p:nvCxnSpPr>
        <p:spPr bwMode="auto">
          <a:xfrm flipV="1">
            <a:off x="4724400" y="3938588"/>
            <a:ext cx="342900" cy="404812"/>
          </a:xfrm>
          <a:prstGeom prst="bentConnector2">
            <a:avLst/>
          </a:prstGeom>
          <a:noFill/>
          <a:ln w="9525">
            <a:solidFill>
              <a:srgbClr val="292929"/>
            </a:solidFill>
            <a:miter lim="800000"/>
          </a:ln>
        </p:spPr>
      </p:cxnSp>
      <p:grpSp>
        <p:nvGrpSpPr>
          <p:cNvPr id="34" name="Group 32"/>
          <p:cNvGrpSpPr/>
          <p:nvPr/>
        </p:nvGrpSpPr>
        <p:grpSpPr bwMode="auto">
          <a:xfrm>
            <a:off x="2819401" y="4487863"/>
            <a:ext cx="6359525" cy="1708150"/>
            <a:chOff x="816" y="2875"/>
            <a:chExt cx="4006" cy="1076"/>
          </a:xfrm>
        </p:grpSpPr>
        <p:grpSp>
          <p:nvGrpSpPr>
            <p:cNvPr id="35" name="Group 33"/>
            <p:cNvGrpSpPr/>
            <p:nvPr/>
          </p:nvGrpSpPr>
          <p:grpSpPr bwMode="auto">
            <a:xfrm>
              <a:off x="816" y="3024"/>
              <a:ext cx="4006" cy="927"/>
              <a:chOff x="720" y="2987"/>
              <a:chExt cx="4006" cy="927"/>
            </a:xfrm>
          </p:grpSpPr>
          <p:sp>
            <p:nvSpPr>
              <p:cNvPr id="39" name="AutoShape 34"/>
              <p:cNvSpPr>
                <a:spLocks noChangeArrowheads="1"/>
              </p:cNvSpPr>
              <p:nvPr/>
            </p:nvSpPr>
            <p:spPr bwMode="gray">
              <a:xfrm>
                <a:off x="720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" name="AutoShape 35"/>
              <p:cNvSpPr>
                <a:spLocks noChangeArrowheads="1"/>
              </p:cNvSpPr>
              <p:nvPr/>
            </p:nvSpPr>
            <p:spPr bwMode="gray">
              <a:xfrm>
                <a:off x="720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hlink">
                  <a:alpha val="50195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" name="AutoShape 36"/>
              <p:cNvSpPr>
                <a:spLocks noChangeArrowheads="1"/>
              </p:cNvSpPr>
              <p:nvPr/>
            </p:nvSpPr>
            <p:spPr bwMode="gray">
              <a:xfrm>
                <a:off x="2064" y="3258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AutoShape 37"/>
              <p:cNvSpPr>
                <a:spLocks noChangeArrowheads="1"/>
              </p:cNvSpPr>
              <p:nvPr/>
            </p:nvSpPr>
            <p:spPr bwMode="gray">
              <a:xfrm>
                <a:off x="2064" y="2989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rgbClr val="99CC00">
                  <a:alpha val="50195"/>
                </a:srgb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gray">
              <a:xfrm>
                <a:off x="1059" y="3018"/>
                <a:ext cx="652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rgbClr val="1C1C1C"/>
                    </a:solidFill>
                  </a:rPr>
                  <a:t>Text in here</a:t>
                </a: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gray">
              <a:xfrm>
                <a:off x="2403" y="3024"/>
                <a:ext cx="652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rgbClr val="1C1C1C"/>
                    </a:solidFill>
                  </a:rPr>
                  <a:t>Text in here</a:t>
                </a: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gray">
              <a:xfrm>
                <a:off x="720" y="3321"/>
                <a:ext cx="1282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000" b="1">
                    <a:solidFill>
                      <a:srgbClr val="1C1C1C"/>
                    </a:solidFill>
                  </a:rPr>
                  <a:t>ThemeGallery</a:t>
                </a:r>
                <a:r>
                  <a:rPr lang="en-US" altLang="zh-CN" sz="1000">
                    <a:solidFill>
                      <a:srgbClr val="1C1C1C"/>
                    </a:solidFill>
                  </a:rPr>
                  <a:t> is a Design Digital Content &amp; Contents mall developed by Guild Design Inc.</a:t>
                </a: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gray">
              <a:xfrm>
                <a:off x="2064" y="3321"/>
                <a:ext cx="1282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000" b="1">
                    <a:solidFill>
                      <a:srgbClr val="1C1C1C"/>
                    </a:solidFill>
                  </a:rPr>
                  <a:t>ThemeGallery</a:t>
                </a:r>
                <a:r>
                  <a:rPr lang="en-US" altLang="zh-CN" sz="1000">
                    <a:solidFill>
                      <a:srgbClr val="1C1C1C"/>
                    </a:solidFill>
                  </a:rPr>
                  <a:t> is a Design Digital Content &amp; Contents mall developed by Guild Design Inc.</a:t>
                </a:r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gray">
              <a:xfrm>
                <a:off x="3396" y="3256"/>
                <a:ext cx="1330" cy="656"/>
              </a:xfrm>
              <a:prstGeom prst="bevel">
                <a:avLst>
                  <a:gd name="adj" fmla="val 1648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F4F4F4"/>
                  </a:gs>
                  <a:gs pos="100000">
                    <a:srgbClr val="DDDDDD"/>
                  </a:gs>
                </a:gsLst>
                <a:lin ang="2700000" scaled="1"/>
              </a:gra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AutoShape 43"/>
              <p:cNvSpPr>
                <a:spLocks noChangeArrowheads="1"/>
              </p:cNvSpPr>
              <p:nvPr/>
            </p:nvSpPr>
            <p:spPr bwMode="gray">
              <a:xfrm>
                <a:off x="3396" y="2987"/>
                <a:ext cx="1330" cy="269"/>
              </a:xfrm>
              <a:prstGeom prst="bevel">
                <a:avLst>
                  <a:gd name="adj" fmla="val 3718"/>
                </a:avLst>
              </a:prstGeom>
              <a:solidFill>
                <a:schemeClr val="accent1">
                  <a:alpha val="50195"/>
                </a:schemeClr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/>
            </p:nvSpPr>
            <p:spPr bwMode="gray">
              <a:xfrm>
                <a:off x="3735" y="3022"/>
                <a:ext cx="652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>
                    <a:solidFill>
                      <a:srgbClr val="1C1C1C"/>
                    </a:solidFill>
                  </a:rPr>
                  <a:t>Text in here</a:t>
                </a: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/>
            </p:nvSpPr>
            <p:spPr bwMode="gray">
              <a:xfrm>
                <a:off x="3396" y="3319"/>
                <a:ext cx="1282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000" b="1">
                    <a:solidFill>
                      <a:srgbClr val="1C1C1C"/>
                    </a:solidFill>
                  </a:rPr>
                  <a:t>ThemeGallery</a:t>
                </a:r>
                <a:r>
                  <a:rPr lang="en-US" altLang="zh-CN" sz="1000">
                    <a:solidFill>
                      <a:srgbClr val="1C1C1C"/>
                    </a:solidFill>
                  </a:rPr>
                  <a:t> is a Design Digital Content &amp; Contents mall developed by Guild Design Inc.</a:t>
                </a:r>
              </a:p>
            </p:txBody>
          </p:sp>
        </p:grpSp>
        <p:sp>
          <p:nvSpPr>
            <p:cNvPr id="36" name="Freeform 46"/>
            <p:cNvSpPr/>
            <p:nvPr/>
          </p:nvSpPr>
          <p:spPr bwMode="gray">
            <a:xfrm>
              <a:off x="816" y="2880"/>
              <a:ext cx="3984" cy="144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24" y="0"/>
                </a:cxn>
                <a:cxn ang="0">
                  <a:pos x="3529" y="0"/>
                </a:cxn>
                <a:cxn ang="0">
                  <a:pos x="3984" y="144"/>
                </a:cxn>
                <a:cxn ang="0">
                  <a:pos x="0" y="144"/>
                </a:cxn>
              </a:cxnLst>
              <a:rect l="0" t="0" r="r" b="b"/>
              <a:pathLst>
                <a:path w="3984" h="144">
                  <a:moveTo>
                    <a:pt x="0" y="144"/>
                  </a:moveTo>
                  <a:lnTo>
                    <a:pt x="624" y="0"/>
                  </a:lnTo>
                  <a:lnTo>
                    <a:pt x="3529" y="0"/>
                  </a:lnTo>
                  <a:lnTo>
                    <a:pt x="3984" y="144"/>
                  </a:lnTo>
                  <a:lnTo>
                    <a:pt x="0" y="14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51373"/>
                    <a:invGamma/>
                  </a:schemeClr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gray">
            <a:xfrm flipV="1">
              <a:off x="2158" y="2875"/>
              <a:ext cx="118" cy="13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>
              <a:outerShdw dist="28398" dir="9206097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Line 48"/>
            <p:cNvSpPr>
              <a:spLocks noChangeShapeType="1"/>
            </p:cNvSpPr>
            <p:nvPr/>
          </p:nvSpPr>
          <p:spPr bwMode="gray">
            <a:xfrm flipH="1" flipV="1">
              <a:off x="3366" y="2878"/>
              <a:ext cx="120" cy="1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>
              <a:outerShdw dist="12700" dir="108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415481" y="-99392"/>
            <a:ext cx="9395679" cy="6957392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2495600" y="648123"/>
            <a:ext cx="4176464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感谢关注！</a:t>
            </a:r>
          </a:p>
        </p:txBody>
      </p:sp>
      <p:sp>
        <p:nvSpPr>
          <p:cNvPr id="11" name="副标题 2"/>
          <p:cNvSpPr txBox="1"/>
          <p:nvPr/>
        </p:nvSpPr>
        <p:spPr>
          <a:xfrm>
            <a:off x="2495601" y="1395636"/>
            <a:ext cx="3401713" cy="5211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欢迎批评斧正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1415481" y="3911013"/>
            <a:ext cx="4285343" cy="29665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524001" y="0"/>
            <a:ext cx="9144001" cy="689892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559250" y="1889563"/>
            <a:ext cx="6353175" cy="1262062"/>
            <a:chOff x="1619250" y="1192213"/>
            <a:chExt cx="6353175" cy="1262062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31" b="94237" l="9615" r="8974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192213"/>
              <a:ext cx="1297325" cy="122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F:\PPT 任务\水晶图片\抠图PNG\墨痕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55431" y="1914383"/>
              <a:ext cx="5416994" cy="53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1874145" y="1631030"/>
              <a:ext cx="504366" cy="64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3056328" y="1474729"/>
              <a:ext cx="4415200" cy="5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45610" y="3065116"/>
            <a:ext cx="6353175" cy="1262062"/>
            <a:chOff x="1619250" y="1192213"/>
            <a:chExt cx="6353175" cy="1262062"/>
          </a:xfrm>
        </p:grpSpPr>
        <p:pic>
          <p:nvPicPr>
            <p:cNvPr id="34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31" b="94237" l="9615" r="8974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192213"/>
              <a:ext cx="1297325" cy="122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 descr="F:\PPT 任务\水晶图片\抠图PNG\墨痕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55431" y="1914383"/>
              <a:ext cx="5416994" cy="53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1874145" y="1631030"/>
              <a:ext cx="504366" cy="64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endPara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3056328" y="1474729"/>
              <a:ext cx="4415200" cy="5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点击添加标题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59250" y="4327178"/>
            <a:ext cx="6353175" cy="1262062"/>
            <a:chOff x="1619250" y="1192213"/>
            <a:chExt cx="6353175" cy="1262062"/>
          </a:xfrm>
        </p:grpSpPr>
        <p:pic>
          <p:nvPicPr>
            <p:cNvPr id="39" name="图片 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31" b="94237" l="9615" r="89744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192213"/>
              <a:ext cx="1297325" cy="122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 descr="F:\PPT 任务\水晶图片\抠图PNG\墨痕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55431" y="1914383"/>
              <a:ext cx="5416994" cy="53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1874145" y="1631030"/>
              <a:ext cx="504366" cy="646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600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TextBox 1"/>
            <p:cNvSpPr txBox="1">
              <a:spLocks noChangeArrowheads="1"/>
            </p:cNvSpPr>
            <p:nvPr/>
          </p:nvSpPr>
          <p:spPr bwMode="auto">
            <a:xfrm>
              <a:off x="3056328" y="1474729"/>
              <a:ext cx="4415200" cy="5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>
                  <a:latin typeface="楷体" panose="02010609060101010101" pitchFamily="49" charset="-122"/>
                  <a:ea typeface="楷体" panose="02010609060101010101" pitchFamily="49" charset="-122"/>
                </a:rPr>
                <a:t>点击添加标题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36353" y="548681"/>
            <a:ext cx="371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1" y="5142195"/>
            <a:ext cx="2083834" cy="1548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正文页面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所有图片素材来源于网上，版权归相关所有人。你可将下载的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PPT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模板用于个人学习、研究或欣赏，以及其他非商业性或非盈利性用途，但同时应遵守著作权法及其他相关法律的规定，不得侵犯相关权利人的合法权利。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所有图片素材来源于网上，版权归相关所有人。你可将下载的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PPT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模板用于个人学习、研究或欣赏，以及其他非商业性或非盈利性用途，但同时应遵守著作权法及其他相关法律的规定，不得侵犯相关权利人的合法权利。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1" y="5142195"/>
            <a:ext cx="2308600" cy="1715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452688" y="285750"/>
            <a:ext cx="7429500" cy="92868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3032125" y="2232026"/>
            <a:ext cx="5753100" cy="815975"/>
            <a:chOff x="1562100" y="2095500"/>
            <a:chExt cx="5753100" cy="815777"/>
          </a:xfrm>
        </p:grpSpPr>
        <p:grpSp>
          <p:nvGrpSpPr>
            <p:cNvPr id="6" name="组合 8"/>
            <p:cNvGrpSpPr/>
            <p:nvPr/>
          </p:nvGrpSpPr>
          <p:grpSpPr bwMode="auto">
            <a:xfrm>
              <a:off x="1562100" y="2095500"/>
              <a:ext cx="5753100" cy="815777"/>
              <a:chOff x="1625600" y="2070100"/>
              <a:chExt cx="5753100" cy="815777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2628900" y="2070100"/>
                <a:ext cx="4749800" cy="4063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50000">
                    <a:srgbClr val="4F9FD4"/>
                  </a:gs>
                </a:gsLst>
                <a:lin ang="10800000" scaled="1"/>
                <a:tileRect/>
              </a:gradFill>
              <a:ln>
                <a:solidFill>
                  <a:srgbClr val="4F9F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       TEXT ADD HERE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1625600" y="2133600"/>
                <a:ext cx="87630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Calibri" panose="020F0502020204030204" pitchFamily="34" charset="0"/>
                  </a:rPr>
                  <a:t>TEXT</a:t>
                </a:r>
                <a:endParaRPr lang="zh-CN" altLang="en-US" sz="16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3251200" y="2578100"/>
                <a:ext cx="3467100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>
                    <a:latin typeface="Calibri" panose="020F0502020204030204" pitchFamily="34" charset="0"/>
                  </a:rPr>
                  <a:t>TEXT ADD HERE CONCENTRATION</a:t>
                </a:r>
                <a:endParaRPr lang="zh-CN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2768600" y="2184400"/>
              <a:ext cx="215900" cy="215900"/>
            </a:xfrm>
            <a:prstGeom prst="ellipse">
              <a:avLst/>
            </a:prstGeom>
            <a:solidFill>
              <a:srgbClr val="4F9FD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3044825" y="3159126"/>
            <a:ext cx="5753100" cy="815975"/>
            <a:chOff x="1562100" y="2095500"/>
            <a:chExt cx="5753100" cy="815777"/>
          </a:xfrm>
        </p:grpSpPr>
        <p:grpSp>
          <p:nvGrpSpPr>
            <p:cNvPr id="12" name="组合 11"/>
            <p:cNvGrpSpPr/>
            <p:nvPr/>
          </p:nvGrpSpPr>
          <p:grpSpPr bwMode="auto">
            <a:xfrm>
              <a:off x="1562100" y="2095500"/>
              <a:ext cx="5753100" cy="815777"/>
              <a:chOff x="1625600" y="2070100"/>
              <a:chExt cx="5753100" cy="815777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2628900" y="2070100"/>
                <a:ext cx="4749800" cy="4063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50000">
                    <a:srgbClr val="FFC34B"/>
                  </a:gs>
                </a:gsLst>
                <a:lin ang="10800000" scaled="1"/>
                <a:tileRect/>
              </a:gradFill>
              <a:ln>
                <a:solidFill>
                  <a:srgbClr val="FFC3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       TEXT ADD HERE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1625600" y="2133600"/>
                <a:ext cx="87630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Calibri" panose="020F0502020204030204" pitchFamily="34" charset="0"/>
                  </a:rPr>
                  <a:t>TEXT</a:t>
                </a:r>
                <a:endParaRPr lang="zh-CN" altLang="en-US" sz="16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3251200" y="2578100"/>
                <a:ext cx="3467100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>
                    <a:latin typeface="Calibri" panose="020F0502020204030204" pitchFamily="34" charset="0"/>
                  </a:rPr>
                  <a:t>TEXT ADD HERE CONCENTRATION</a:t>
                </a:r>
                <a:endParaRPr lang="zh-CN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2768600" y="2184400"/>
              <a:ext cx="215900" cy="215900"/>
            </a:xfrm>
            <a:prstGeom prst="ellipse">
              <a:avLst/>
            </a:prstGeom>
            <a:solidFill>
              <a:srgbClr val="FFC34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3044825" y="4098926"/>
            <a:ext cx="5753100" cy="815975"/>
            <a:chOff x="1562100" y="2095500"/>
            <a:chExt cx="5753100" cy="815777"/>
          </a:xfrm>
        </p:grpSpPr>
        <p:grpSp>
          <p:nvGrpSpPr>
            <p:cNvPr id="18" name="组合 8"/>
            <p:cNvGrpSpPr/>
            <p:nvPr/>
          </p:nvGrpSpPr>
          <p:grpSpPr bwMode="auto">
            <a:xfrm>
              <a:off x="1562100" y="2095500"/>
              <a:ext cx="5753100" cy="815777"/>
              <a:chOff x="1625600" y="2070100"/>
              <a:chExt cx="5753100" cy="815777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628900" y="2070100"/>
                <a:ext cx="4749800" cy="4064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50000">
                    <a:srgbClr val="9ECA06">
                      <a:alpha val="79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9ECA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       TEXT ADD HERE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1625600" y="2133600"/>
                <a:ext cx="87630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Calibri" panose="020F0502020204030204" pitchFamily="34" charset="0"/>
                  </a:rPr>
                  <a:t>TEXT</a:t>
                </a:r>
                <a:endParaRPr lang="zh-CN" altLang="en-US" sz="16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3251200" y="2578100"/>
                <a:ext cx="3467100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>
                    <a:latin typeface="Calibri" panose="020F0502020204030204" pitchFamily="34" charset="0"/>
                  </a:rPr>
                  <a:t>TEXT ADD HERE CONCENTRATION</a:t>
                </a:r>
                <a:endParaRPr lang="zh-CN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2768600" y="2184400"/>
              <a:ext cx="215900" cy="215900"/>
            </a:xfrm>
            <a:prstGeom prst="ellipse">
              <a:avLst/>
            </a:prstGeom>
            <a:solidFill>
              <a:srgbClr val="9ECA0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3044825" y="5038726"/>
            <a:ext cx="5753100" cy="815975"/>
            <a:chOff x="1562100" y="2095500"/>
            <a:chExt cx="5753100" cy="815777"/>
          </a:xfrm>
        </p:grpSpPr>
        <p:grpSp>
          <p:nvGrpSpPr>
            <p:cNvPr id="24" name="组合 8"/>
            <p:cNvGrpSpPr/>
            <p:nvPr/>
          </p:nvGrpSpPr>
          <p:grpSpPr bwMode="auto">
            <a:xfrm>
              <a:off x="1562100" y="2095500"/>
              <a:ext cx="5753100" cy="815777"/>
              <a:chOff x="1625600" y="2070100"/>
              <a:chExt cx="5753100" cy="815777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628900" y="2070100"/>
                <a:ext cx="4749800" cy="406301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chemeClr val="bg1"/>
                  </a:gs>
                  <a:gs pos="50000">
                    <a:srgbClr val="44B093"/>
                  </a:gs>
                </a:gsLst>
                <a:lin ang="10800000" scaled="1"/>
                <a:tileRect/>
              </a:gradFill>
              <a:ln>
                <a:solidFill>
                  <a:srgbClr val="44B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        TEXT ADD HERE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1625600" y="2133600"/>
                <a:ext cx="87630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Calibri" panose="020F0502020204030204" pitchFamily="34" charset="0"/>
                  </a:rPr>
                  <a:t>TEXT</a:t>
                </a:r>
                <a:endParaRPr lang="zh-CN" altLang="en-US" sz="16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3251200" y="2578100"/>
                <a:ext cx="3467100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1400">
                    <a:latin typeface="Calibri" panose="020F0502020204030204" pitchFamily="34" charset="0"/>
                  </a:rPr>
                  <a:t>TEXT ADD HERE CONCENTRATION</a:t>
                </a:r>
                <a:endParaRPr lang="zh-CN" altLang="en-US" sz="140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2768600" y="2184400"/>
              <a:ext cx="215900" cy="215900"/>
            </a:xfrm>
            <a:prstGeom prst="ellipse">
              <a:avLst/>
            </a:prstGeom>
            <a:solidFill>
              <a:srgbClr val="44B09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452688" y="285750"/>
            <a:ext cx="7429500" cy="92868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060576" y="2911475"/>
            <a:ext cx="5992813" cy="2978150"/>
            <a:chOff x="537028" y="2911886"/>
            <a:chExt cx="5992328" cy="2978205"/>
          </a:xfrm>
          <a:solidFill>
            <a:srgbClr val="FFA902"/>
          </a:solidFill>
        </p:grpSpPr>
        <p:sp>
          <p:nvSpPr>
            <p:cNvPr id="6" name="圆角矩形 5"/>
            <p:cNvSpPr/>
            <p:nvPr/>
          </p:nvSpPr>
          <p:spPr>
            <a:xfrm>
              <a:off x="537028" y="4135872"/>
              <a:ext cx="2839808" cy="1509740"/>
            </a:xfrm>
            <a:prstGeom prst="roundRect">
              <a:avLst>
                <a:gd name="adj" fmla="val 118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环形箭头 6"/>
            <p:cNvSpPr/>
            <p:nvPr/>
          </p:nvSpPr>
          <p:spPr>
            <a:xfrm rot="18256773">
              <a:off x="3313193" y="2673928"/>
              <a:ext cx="2978205" cy="3454120"/>
            </a:xfrm>
            <a:prstGeom prst="circularArrow">
              <a:avLst>
                <a:gd name="adj1" fmla="val 2688"/>
                <a:gd name="adj2" fmla="val 799817"/>
                <a:gd name="adj3" fmla="val 20557041"/>
                <a:gd name="adj4" fmla="val 14258760"/>
                <a:gd name="adj5" fmla="val 58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6"/>
          <p:cNvGrpSpPr/>
          <p:nvPr/>
        </p:nvGrpSpPr>
        <p:grpSpPr>
          <a:xfrm rot="10800000">
            <a:off x="4042229" y="2440173"/>
            <a:ext cx="5992328" cy="2978205"/>
            <a:chOff x="537028" y="2911886"/>
            <a:chExt cx="5992328" cy="2978205"/>
          </a:xfrm>
          <a:solidFill>
            <a:srgbClr val="44B093"/>
          </a:solidFill>
        </p:grpSpPr>
        <p:sp>
          <p:nvSpPr>
            <p:cNvPr id="9" name="圆角矩形 8"/>
            <p:cNvSpPr/>
            <p:nvPr/>
          </p:nvSpPr>
          <p:spPr>
            <a:xfrm>
              <a:off x="537028" y="4136572"/>
              <a:ext cx="2839627" cy="1509485"/>
            </a:xfrm>
            <a:prstGeom prst="roundRect">
              <a:avLst>
                <a:gd name="adj" fmla="val 1282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环形箭头 9"/>
            <p:cNvSpPr/>
            <p:nvPr/>
          </p:nvSpPr>
          <p:spPr>
            <a:xfrm rot="18256773">
              <a:off x="3312916" y="2673652"/>
              <a:ext cx="2978205" cy="3454674"/>
            </a:xfrm>
            <a:prstGeom prst="circularArrow">
              <a:avLst>
                <a:gd name="adj1" fmla="val 2688"/>
                <a:gd name="adj2" fmla="val 799817"/>
                <a:gd name="adj3" fmla="val 20557041"/>
                <a:gd name="adj4" fmla="val 14258760"/>
                <a:gd name="adj5" fmla="val 58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5326063" y="3324226"/>
            <a:ext cx="1554162" cy="1552575"/>
          </a:xfrm>
          <a:prstGeom prst="ellipse">
            <a:avLst/>
          </a:prstGeom>
          <a:solidFill>
            <a:srgbClr val="9ECA06"/>
          </a:solidFill>
          <a:ln w="7620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/>
              <a:t>TEXT</a:t>
            </a:r>
            <a:endParaRPr lang="zh-CN" altLang="en-US" sz="2400" b="1" dirty="0"/>
          </a:p>
        </p:txBody>
      </p:sp>
      <p:sp>
        <p:nvSpPr>
          <p:cNvPr id="12" name="圆角矩形 11"/>
          <p:cNvSpPr/>
          <p:nvPr/>
        </p:nvSpPr>
        <p:spPr>
          <a:xfrm>
            <a:off x="2249488" y="2641600"/>
            <a:ext cx="2482850" cy="42068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TEXT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394575" y="4318000"/>
            <a:ext cx="2482850" cy="42068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</a:rPr>
              <a:t>TEXT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06651" y="3168650"/>
            <a:ext cx="2030413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· TEXT  add here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· TEXT  add here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· TEXT  add here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39051" y="4845050"/>
            <a:ext cx="2030413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</a:rPr>
              <a:t>· TEXT  add here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· TEXT  add here</a:t>
            </a:r>
          </a:p>
          <a:p>
            <a:r>
              <a:rPr lang="en-US" altLang="zh-CN" b="1">
                <a:latin typeface="Calibri" panose="020F0502020204030204" pitchFamily="34" charset="0"/>
              </a:rPr>
              <a:t>· TEXT  add here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27288" y="4438651"/>
            <a:ext cx="2032000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</a:rPr>
              <a:t>TEXT  add 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</a:rPr>
              <a:t>TEXT  add 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</a:rPr>
              <a:t>TEXT  add here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16826" y="2965451"/>
            <a:ext cx="2030413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</a:rPr>
              <a:t>TEXT  add 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</a:rPr>
              <a:t>TEXT  add here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>
                <a:solidFill>
                  <a:schemeClr val="bg1"/>
                </a:solidFill>
                <a:latin typeface="Calibri" panose="020F0502020204030204" pitchFamily="34" charset="0"/>
              </a:rPr>
              <a:t>TEXT  add here</a:t>
            </a:r>
            <a:endParaRPr lang="zh-CN" altLang="en-US" sz="2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76714" y="1695450"/>
            <a:ext cx="371157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Calibri" panose="020F0502020204030204" pitchFamily="34" charset="0"/>
              </a:rPr>
              <a:t>TEXT BORECREATION C &amp; C</a:t>
            </a:r>
          </a:p>
          <a:p>
            <a:pPr algn="ctr"/>
            <a:r>
              <a:rPr lang="en-US" altLang="zh-CN" sz="2000" b="1">
                <a:latin typeface="Calibri" panose="020F0502020204030204" pitchFamily="34" charset="0"/>
              </a:rPr>
              <a:t>PARALIFE COPYRIGHT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452688" y="285750"/>
            <a:ext cx="7429500" cy="92868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5" name="组合 29"/>
          <p:cNvGrpSpPr/>
          <p:nvPr/>
        </p:nvGrpSpPr>
        <p:grpSpPr bwMode="auto">
          <a:xfrm>
            <a:off x="8239125" y="4429126"/>
            <a:ext cx="1785938" cy="1808163"/>
            <a:chOff x="6357950" y="4429132"/>
            <a:chExt cx="1785950" cy="1807975"/>
          </a:xfrm>
        </p:grpSpPr>
        <p:sp>
          <p:nvSpPr>
            <p:cNvPr id="6" name="上箭头 5"/>
            <p:cNvSpPr/>
            <p:nvPr/>
          </p:nvSpPr>
          <p:spPr>
            <a:xfrm>
              <a:off x="6357950" y="4429132"/>
              <a:ext cx="1785950" cy="1285741"/>
            </a:xfrm>
            <a:prstGeom prst="upArrow">
              <a:avLst>
                <a:gd name="adj1" fmla="val 82926"/>
                <a:gd name="adj2" fmla="val 50000"/>
              </a:avLst>
            </a:prstGeom>
            <a:solidFill>
              <a:srgbClr val="9EC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500826" y="5786454"/>
              <a:ext cx="1500198" cy="285752"/>
            </a:xfrm>
            <a:prstGeom prst="rect">
              <a:avLst/>
            </a:prstGeom>
            <a:gradFill flip="none" rotWithShape="1">
              <a:gsLst>
                <a:gs pos="0">
                  <a:srgbClr val="9ECA06"/>
                </a:gs>
                <a:gs pos="7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6643702" y="5072074"/>
              <a:ext cx="121444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 HERE</a:t>
              </a:r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7072330" y="4714884"/>
              <a:ext cx="357190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6643702" y="5929330"/>
              <a:ext cx="121444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11" name="组合 28"/>
          <p:cNvGrpSpPr/>
          <p:nvPr/>
        </p:nvGrpSpPr>
        <p:grpSpPr bwMode="auto">
          <a:xfrm>
            <a:off x="6167438" y="3857626"/>
            <a:ext cx="1928812" cy="2379663"/>
            <a:chOff x="4500562" y="3857628"/>
            <a:chExt cx="1928826" cy="2379479"/>
          </a:xfrm>
        </p:grpSpPr>
        <p:sp>
          <p:nvSpPr>
            <p:cNvPr id="12" name="上箭头 11"/>
            <p:cNvSpPr/>
            <p:nvPr/>
          </p:nvSpPr>
          <p:spPr>
            <a:xfrm>
              <a:off x="4500562" y="3857628"/>
              <a:ext cx="1928826" cy="1857231"/>
            </a:xfrm>
            <a:prstGeom prst="upArrow">
              <a:avLst>
                <a:gd name="adj1" fmla="val 81058"/>
                <a:gd name="adj2" fmla="val 50000"/>
              </a:avLst>
            </a:prstGeom>
            <a:solidFill>
              <a:srgbClr val="FFA9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714876" y="5786454"/>
              <a:ext cx="1500198" cy="285752"/>
            </a:xfrm>
            <a:prstGeom prst="rect">
              <a:avLst/>
            </a:prstGeom>
            <a:gradFill flip="none" rotWithShape="1">
              <a:gsLst>
                <a:gs pos="0">
                  <a:srgbClr val="FFA902"/>
                </a:gs>
                <a:gs pos="7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929190" y="4857760"/>
              <a:ext cx="121444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 HERE</a:t>
              </a: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5286380" y="4214818"/>
              <a:ext cx="428628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4857752" y="5929330"/>
              <a:ext cx="121444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17" name="组合 27"/>
          <p:cNvGrpSpPr/>
          <p:nvPr/>
        </p:nvGrpSpPr>
        <p:grpSpPr bwMode="auto">
          <a:xfrm>
            <a:off x="4167188" y="3214688"/>
            <a:ext cx="1928812" cy="3022600"/>
            <a:chOff x="2643174" y="3214686"/>
            <a:chExt cx="1928826" cy="3022421"/>
          </a:xfrm>
        </p:grpSpPr>
        <p:sp>
          <p:nvSpPr>
            <p:cNvPr id="18" name="上箭头 17"/>
            <p:cNvSpPr/>
            <p:nvPr/>
          </p:nvSpPr>
          <p:spPr>
            <a:xfrm>
              <a:off x="2643174" y="3214686"/>
              <a:ext cx="1928826" cy="2500164"/>
            </a:xfrm>
            <a:prstGeom prst="upArrow">
              <a:avLst>
                <a:gd name="adj1" fmla="val 76813"/>
                <a:gd name="adj2" fmla="val 50000"/>
              </a:avLst>
            </a:prstGeom>
            <a:solidFill>
              <a:srgbClr val="44B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857488" y="5786454"/>
              <a:ext cx="1500198" cy="285752"/>
            </a:xfrm>
            <a:prstGeom prst="rect">
              <a:avLst/>
            </a:prstGeom>
            <a:gradFill flip="none" rotWithShape="1">
              <a:gsLst>
                <a:gs pos="0">
                  <a:srgbClr val="44B093"/>
                </a:gs>
                <a:gs pos="7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3000364" y="4357694"/>
              <a:ext cx="1214446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 HERE</a:t>
              </a:r>
            </a:p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BOREHEIDONG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3428992" y="3714752"/>
              <a:ext cx="428628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000364" y="5929330"/>
              <a:ext cx="121444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grpSp>
        <p:nvGrpSpPr>
          <p:cNvPr id="23" name="组合 26"/>
          <p:cNvGrpSpPr/>
          <p:nvPr/>
        </p:nvGrpSpPr>
        <p:grpSpPr bwMode="auto">
          <a:xfrm>
            <a:off x="2238376" y="2000250"/>
            <a:ext cx="1928813" cy="4237038"/>
            <a:chOff x="785786" y="2000240"/>
            <a:chExt cx="1928826" cy="4236867"/>
          </a:xfrm>
        </p:grpSpPr>
        <p:sp>
          <p:nvSpPr>
            <p:cNvPr id="24" name="上箭头 23"/>
            <p:cNvSpPr/>
            <p:nvPr/>
          </p:nvSpPr>
          <p:spPr>
            <a:xfrm>
              <a:off x="785786" y="2000240"/>
              <a:ext cx="1928826" cy="3714600"/>
            </a:xfrm>
            <a:prstGeom prst="upArrow">
              <a:avLst>
                <a:gd name="adj1" fmla="val 76813"/>
                <a:gd name="adj2" fmla="val 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1142976" y="3357562"/>
              <a:ext cx="1214446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 HERE</a:t>
              </a:r>
            </a:p>
            <a:p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BOREHEIDONG CREATED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00100" y="5786454"/>
              <a:ext cx="1500198" cy="28575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alpha val="85000"/>
                  </a:srgbClr>
                </a:gs>
                <a:gs pos="7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1571604" y="2428868"/>
              <a:ext cx="428628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2"/>
            <p:cNvSpPr txBox="1">
              <a:spLocks noChangeArrowheads="1"/>
            </p:cNvSpPr>
            <p:nvPr/>
          </p:nvSpPr>
          <p:spPr bwMode="auto">
            <a:xfrm>
              <a:off x="1214414" y="5929330"/>
              <a:ext cx="121444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</p:grp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7381876" y="2357438"/>
            <a:ext cx="2428875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般若黑洞出品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本作品系作者习作，仅供学习交流之用，请勿用于任何商业用途</a:t>
            </a: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7310439" y="1857375"/>
            <a:ext cx="21431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传播声明</a:t>
            </a:r>
            <a:endParaRPr lang="en-US" altLang="zh-CN" sz="20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452688" y="285750"/>
            <a:ext cx="7429500" cy="92868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5" name="组合 10"/>
          <p:cNvGrpSpPr/>
          <p:nvPr/>
        </p:nvGrpSpPr>
        <p:grpSpPr bwMode="auto">
          <a:xfrm>
            <a:off x="2352676" y="3068638"/>
            <a:ext cx="1787525" cy="2716212"/>
            <a:chOff x="3336876" y="2908348"/>
            <a:chExt cx="1787857" cy="2715904"/>
          </a:xfrm>
        </p:grpSpPr>
        <p:grpSp>
          <p:nvGrpSpPr>
            <p:cNvPr id="6" name="组合 6"/>
            <p:cNvGrpSpPr/>
            <p:nvPr/>
          </p:nvGrpSpPr>
          <p:grpSpPr bwMode="auto">
            <a:xfrm>
              <a:off x="3336876" y="2908348"/>
              <a:ext cx="1787857" cy="2715904"/>
              <a:chOff x="3336876" y="2908348"/>
              <a:chExt cx="1787857" cy="2715904"/>
            </a:xfrm>
          </p:grpSpPr>
          <p:sp>
            <p:nvSpPr>
              <p:cNvPr id="10" name="圆角矩形 3"/>
              <p:cNvSpPr/>
              <p:nvPr/>
            </p:nvSpPr>
            <p:spPr>
              <a:xfrm>
                <a:off x="3336876" y="2908348"/>
                <a:ext cx="1787857" cy="2715904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3419441" y="2979777"/>
                <a:ext cx="1622726" cy="923820"/>
              </a:xfrm>
              <a:prstGeom prst="roundRect">
                <a:avLst>
                  <a:gd name="adj" fmla="val 24503"/>
                </a:avLst>
              </a:prstGeom>
              <a:solidFill>
                <a:srgbClr val="00B0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411503" y="3494069"/>
                <a:ext cx="1638604" cy="191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480179" y="3657601"/>
              <a:ext cx="1501254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3468806" y="3059374"/>
              <a:ext cx="150125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1839" y="5067103"/>
              <a:ext cx="1500466" cy="523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</p:grpSp>
      <p:grpSp>
        <p:nvGrpSpPr>
          <p:cNvPr id="13" name="组合 11"/>
          <p:cNvGrpSpPr/>
          <p:nvPr/>
        </p:nvGrpSpPr>
        <p:grpSpPr bwMode="auto">
          <a:xfrm>
            <a:off x="4378326" y="3081338"/>
            <a:ext cx="1787525" cy="2716212"/>
            <a:chOff x="3336876" y="2908348"/>
            <a:chExt cx="1787857" cy="2715904"/>
          </a:xfrm>
        </p:grpSpPr>
        <p:grpSp>
          <p:nvGrpSpPr>
            <p:cNvPr id="14" name="组合 6"/>
            <p:cNvGrpSpPr/>
            <p:nvPr/>
          </p:nvGrpSpPr>
          <p:grpSpPr bwMode="auto">
            <a:xfrm>
              <a:off x="3336876" y="2908348"/>
              <a:ext cx="1787857" cy="2715904"/>
              <a:chOff x="3336876" y="2908348"/>
              <a:chExt cx="1787857" cy="271590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336876" y="2908348"/>
                <a:ext cx="1787857" cy="2715904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3419441" y="2979777"/>
                <a:ext cx="1622726" cy="923820"/>
              </a:xfrm>
              <a:prstGeom prst="roundRect">
                <a:avLst>
                  <a:gd name="adj" fmla="val 24503"/>
                </a:avLst>
              </a:prstGeom>
              <a:solidFill>
                <a:srgbClr val="44B09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411503" y="3494069"/>
                <a:ext cx="1638604" cy="191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3480179" y="3657601"/>
              <a:ext cx="1501254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3468806" y="3059374"/>
              <a:ext cx="150125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1839" y="5067103"/>
              <a:ext cx="1500466" cy="523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</p:grpSp>
      <p:grpSp>
        <p:nvGrpSpPr>
          <p:cNvPr id="21" name="组合 19"/>
          <p:cNvGrpSpPr/>
          <p:nvPr/>
        </p:nvGrpSpPr>
        <p:grpSpPr bwMode="auto">
          <a:xfrm>
            <a:off x="6308726" y="3081338"/>
            <a:ext cx="1787525" cy="2716212"/>
            <a:chOff x="3336876" y="2908348"/>
            <a:chExt cx="1787857" cy="2715904"/>
          </a:xfrm>
        </p:grpSpPr>
        <p:grpSp>
          <p:nvGrpSpPr>
            <p:cNvPr id="22" name="组合 6"/>
            <p:cNvGrpSpPr/>
            <p:nvPr/>
          </p:nvGrpSpPr>
          <p:grpSpPr bwMode="auto">
            <a:xfrm>
              <a:off x="3336876" y="2908348"/>
              <a:ext cx="1787857" cy="2715904"/>
              <a:chOff x="3336876" y="2908348"/>
              <a:chExt cx="1787857" cy="2715904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3336876" y="2908348"/>
                <a:ext cx="1787857" cy="2715904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3419441" y="2979777"/>
                <a:ext cx="1622726" cy="923820"/>
              </a:xfrm>
              <a:prstGeom prst="roundRect">
                <a:avLst>
                  <a:gd name="adj" fmla="val 24503"/>
                </a:avLst>
              </a:prstGeom>
              <a:solidFill>
                <a:srgbClr val="FFA90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411503" y="3494069"/>
                <a:ext cx="1638604" cy="191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3480179" y="3657601"/>
              <a:ext cx="1501254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3468806" y="3059374"/>
              <a:ext cx="150125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71839" y="5067103"/>
              <a:ext cx="1500466" cy="523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29" name="组合 27"/>
          <p:cNvGrpSpPr/>
          <p:nvPr/>
        </p:nvGrpSpPr>
        <p:grpSpPr bwMode="auto">
          <a:xfrm>
            <a:off x="8293101" y="3068638"/>
            <a:ext cx="1787525" cy="2716212"/>
            <a:chOff x="3336876" y="2908348"/>
            <a:chExt cx="1787857" cy="2715904"/>
          </a:xfrm>
        </p:grpSpPr>
        <p:grpSp>
          <p:nvGrpSpPr>
            <p:cNvPr id="30" name="组合 6"/>
            <p:cNvGrpSpPr/>
            <p:nvPr/>
          </p:nvGrpSpPr>
          <p:grpSpPr bwMode="auto">
            <a:xfrm>
              <a:off x="3336876" y="2908348"/>
              <a:ext cx="1787857" cy="2715904"/>
              <a:chOff x="3336876" y="2908348"/>
              <a:chExt cx="1787857" cy="2715904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336876" y="2908348"/>
                <a:ext cx="1787857" cy="2715904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3419441" y="2979777"/>
                <a:ext cx="1622726" cy="923820"/>
              </a:xfrm>
              <a:prstGeom prst="roundRect">
                <a:avLst>
                  <a:gd name="adj" fmla="val 24503"/>
                </a:avLst>
              </a:prstGeom>
              <a:solidFill>
                <a:srgbClr val="9ECA0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411503" y="3494069"/>
                <a:ext cx="1638604" cy="19143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31" name="TextBox 29"/>
            <p:cNvSpPr txBox="1">
              <a:spLocks noChangeArrowheads="1"/>
            </p:cNvSpPr>
            <p:nvPr/>
          </p:nvSpPr>
          <p:spPr bwMode="auto">
            <a:xfrm>
              <a:off x="3480179" y="3657601"/>
              <a:ext cx="1501254" cy="1200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  <a:p>
              <a:pPr algn="ctr"/>
              <a:r>
                <a:rPr lang="en-US" altLang="zh-CN">
                  <a:latin typeface="Calibri" panose="020F0502020204030204" pitchFamily="34" charset="0"/>
                </a:rPr>
                <a:t>ADD TEXT</a:t>
              </a:r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2" name="TextBox 30"/>
            <p:cNvSpPr txBox="1">
              <a:spLocks noChangeArrowheads="1"/>
            </p:cNvSpPr>
            <p:nvPr/>
          </p:nvSpPr>
          <p:spPr bwMode="auto">
            <a:xfrm>
              <a:off x="3468806" y="3059374"/>
              <a:ext cx="1501254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1839" y="5067103"/>
              <a:ext cx="1500466" cy="523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  <p:cxnSp>
        <p:nvCxnSpPr>
          <p:cNvPr id="37" name="直接连接符 36"/>
          <p:cNvCxnSpPr/>
          <p:nvPr/>
        </p:nvCxnSpPr>
        <p:spPr>
          <a:xfrm flipV="1">
            <a:off x="3243264" y="2647950"/>
            <a:ext cx="5868987" cy="269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5400000">
            <a:off x="3048000" y="2859088"/>
            <a:ext cx="407988" cy="11112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16200000" flipH="1">
            <a:off x="4985544" y="2897982"/>
            <a:ext cx="411163" cy="1905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16200000" flipH="1">
            <a:off x="6985000" y="2863850"/>
            <a:ext cx="433388" cy="15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16200000" flipH="1">
            <a:off x="8870951" y="2865438"/>
            <a:ext cx="433387" cy="15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16200000" flipH="1">
            <a:off x="5909469" y="2429669"/>
            <a:ext cx="43338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/>
        </p:nvSpPr>
        <p:spPr>
          <a:xfrm>
            <a:off x="4035425" y="1609726"/>
            <a:ext cx="4298950" cy="614363"/>
          </a:xfrm>
          <a:prstGeom prst="roundRect">
            <a:avLst>
              <a:gd name="adj" fmla="val 50000"/>
            </a:avLst>
          </a:prstGeom>
          <a:solidFill>
            <a:schemeClr val="bg1">
              <a:alpha val="7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般若黑洞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452688" y="285750"/>
            <a:ext cx="7429500" cy="928688"/>
          </a:xfrm>
        </p:spPr>
        <p:txBody>
          <a:bodyPr/>
          <a:lstStyle/>
          <a:p>
            <a:pPr eaLnBrk="1" hangingPunct="1"/>
            <a:endParaRPr lang="zh-CN" altLang="en-US"/>
          </a:p>
        </p:txBody>
      </p:sp>
      <p:grpSp>
        <p:nvGrpSpPr>
          <p:cNvPr id="5" name="组合 29"/>
          <p:cNvGrpSpPr/>
          <p:nvPr/>
        </p:nvGrpSpPr>
        <p:grpSpPr bwMode="auto">
          <a:xfrm>
            <a:off x="2014538" y="2047876"/>
            <a:ext cx="8189912" cy="3717925"/>
            <a:chOff x="491318" y="2048199"/>
            <a:chExt cx="8188658" cy="3716944"/>
          </a:xfrm>
        </p:grpSpPr>
        <p:sp>
          <p:nvSpPr>
            <p:cNvPr id="6" name="椭圆 5"/>
            <p:cNvSpPr/>
            <p:nvPr/>
          </p:nvSpPr>
          <p:spPr>
            <a:xfrm>
              <a:off x="2713478" y="2048199"/>
              <a:ext cx="3717356" cy="37169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907095" y="3243272"/>
              <a:ext cx="1330121" cy="13299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8" name="组合 11"/>
            <p:cNvGrpSpPr/>
            <p:nvPr/>
          </p:nvGrpSpPr>
          <p:grpSpPr bwMode="auto">
            <a:xfrm>
              <a:off x="491318" y="3313103"/>
              <a:ext cx="3428475" cy="1149047"/>
              <a:chOff x="477670" y="2862728"/>
              <a:chExt cx="3428475" cy="1149047"/>
            </a:xfrm>
          </p:grpSpPr>
          <p:sp>
            <p:nvSpPr>
              <p:cNvPr id="25" name="椭圆 6"/>
              <p:cNvSpPr/>
              <p:nvPr/>
            </p:nvSpPr>
            <p:spPr>
              <a:xfrm>
                <a:off x="2756971" y="2862728"/>
                <a:ext cx="1149174" cy="1149047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44B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rgbClr val="44B09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dirty="0">
                  <a:solidFill>
                    <a:srgbClr val="44B0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线形标注 2(带强调线) 9"/>
              <p:cNvSpPr/>
              <p:nvPr/>
            </p:nvSpPr>
            <p:spPr>
              <a:xfrm flipH="1">
                <a:off x="477670" y="3251563"/>
                <a:ext cx="1338057" cy="355506"/>
              </a:xfrm>
              <a:prstGeom prst="accentCallout2">
                <a:avLst>
                  <a:gd name="adj1" fmla="val 14583"/>
                  <a:gd name="adj2" fmla="val -6935"/>
                  <a:gd name="adj3" fmla="val 14583"/>
                  <a:gd name="adj4" fmla="val -31352"/>
                  <a:gd name="adj5" fmla="val 47436"/>
                  <a:gd name="adj6" fmla="val -68268"/>
                </a:avLst>
              </a:prstGeom>
              <a:noFill/>
              <a:ln>
                <a:solidFill>
                  <a:srgbClr val="44B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TEXT  ADDED HERE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椭圆 10"/>
              <p:cNvSpPr/>
              <p:nvPr/>
            </p:nvSpPr>
            <p:spPr>
              <a:xfrm flipV="1">
                <a:off x="2703004" y="3395987"/>
                <a:ext cx="46030" cy="46025"/>
              </a:xfrm>
              <a:prstGeom prst="ellipse">
                <a:avLst/>
              </a:prstGeom>
              <a:solidFill>
                <a:srgbClr val="44B093"/>
              </a:solidFill>
              <a:ln w="57150">
                <a:solidFill>
                  <a:srgbClr val="44B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9" name="组合 12"/>
            <p:cNvGrpSpPr/>
            <p:nvPr/>
          </p:nvGrpSpPr>
          <p:grpSpPr bwMode="auto">
            <a:xfrm>
              <a:off x="1257963" y="4568484"/>
              <a:ext cx="3620533" cy="1166505"/>
              <a:chOff x="286698" y="2846592"/>
              <a:chExt cx="3620533" cy="116650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740597" y="2846592"/>
                <a:ext cx="1166634" cy="116650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线形标注 2(带强调线) 22"/>
              <p:cNvSpPr/>
              <p:nvPr/>
            </p:nvSpPr>
            <p:spPr>
              <a:xfrm flipH="1">
                <a:off x="286698" y="3594108"/>
                <a:ext cx="1338058" cy="355506"/>
              </a:xfrm>
              <a:prstGeom prst="accentCallout2">
                <a:avLst>
                  <a:gd name="adj1" fmla="val 64583"/>
                  <a:gd name="adj2" fmla="val -2853"/>
                  <a:gd name="adj3" fmla="val 33814"/>
                  <a:gd name="adj4" fmla="val -45638"/>
                  <a:gd name="adj5" fmla="val 12822"/>
                  <a:gd name="adj6" fmla="val -85614"/>
                </a:avLst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TEXT  ADDED HERE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710440" y="3589346"/>
                <a:ext cx="120632" cy="122206"/>
              </a:xfrm>
              <a:prstGeom prst="ellipse">
                <a:avLst/>
              </a:prstGeom>
              <a:solidFill>
                <a:srgbClr val="44B093"/>
              </a:solid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" name="组合 16"/>
            <p:cNvGrpSpPr/>
            <p:nvPr/>
          </p:nvGrpSpPr>
          <p:grpSpPr bwMode="auto">
            <a:xfrm>
              <a:off x="978605" y="2119618"/>
              <a:ext cx="3593550" cy="1225227"/>
              <a:chOff x="313277" y="2787910"/>
              <a:chExt cx="3593550" cy="1225227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740194" y="2846632"/>
                <a:ext cx="1166633" cy="116650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A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rgbClr val="FFA90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dirty="0">
                  <a:solidFill>
                    <a:srgbClr val="FFA9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线形标注 2(带强调线) 19"/>
              <p:cNvSpPr/>
              <p:nvPr/>
            </p:nvSpPr>
            <p:spPr>
              <a:xfrm flipH="1">
                <a:off x="313277" y="2787910"/>
                <a:ext cx="1338058" cy="355506"/>
              </a:xfrm>
              <a:prstGeom prst="accentCallout2">
                <a:avLst>
                  <a:gd name="adj1" fmla="val 64583"/>
                  <a:gd name="adj2" fmla="val -2853"/>
                  <a:gd name="adj3" fmla="val 56891"/>
                  <a:gd name="adj4" fmla="val -45638"/>
                  <a:gd name="adj5" fmla="val 89745"/>
                  <a:gd name="adj6" fmla="val -86634"/>
                </a:avLst>
              </a:prstGeom>
              <a:noFill/>
              <a:ln>
                <a:solidFill>
                  <a:srgbClr val="FFA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/>
                    </a:solidFill>
                  </a:rPr>
                  <a:t>TEXT  ADDED HERE</a:t>
                </a:r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flipV="1">
                <a:off x="2732257" y="3029146"/>
                <a:ext cx="150790" cy="161882"/>
              </a:xfrm>
              <a:prstGeom prst="ellipse">
                <a:avLst/>
              </a:prstGeom>
              <a:solidFill>
                <a:srgbClr val="FFA902"/>
              </a:solidFill>
              <a:ln w="57150">
                <a:solidFill>
                  <a:srgbClr val="FFA9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1" name="组合 20"/>
            <p:cNvGrpSpPr/>
            <p:nvPr/>
          </p:nvGrpSpPr>
          <p:grpSpPr bwMode="auto">
            <a:xfrm flipH="1">
              <a:off x="5194360" y="3709873"/>
              <a:ext cx="3485616" cy="1150634"/>
              <a:chOff x="477670" y="2862007"/>
              <a:chExt cx="3429317" cy="115063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757635" y="2862007"/>
                <a:ext cx="1149352" cy="115063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线形标注 2(带强调线) 16"/>
              <p:cNvSpPr/>
              <p:nvPr/>
            </p:nvSpPr>
            <p:spPr>
              <a:xfrm flipH="1">
                <a:off x="477670" y="3252429"/>
                <a:ext cx="1338308" cy="353919"/>
              </a:xfrm>
              <a:prstGeom prst="accentCallout2">
                <a:avLst>
                  <a:gd name="adj1" fmla="val 14583"/>
                  <a:gd name="adj2" fmla="val -6935"/>
                  <a:gd name="adj3" fmla="val 14583"/>
                  <a:gd name="adj4" fmla="val -31352"/>
                  <a:gd name="adj5" fmla="val 47436"/>
                  <a:gd name="adj6" fmla="val -68268"/>
                </a:avLst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TEXT  ADDED HERE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 flipV="1">
                <a:off x="2702978" y="3331783"/>
                <a:ext cx="110875" cy="109508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2" name="组合 24"/>
            <p:cNvGrpSpPr/>
            <p:nvPr/>
          </p:nvGrpSpPr>
          <p:grpSpPr bwMode="auto">
            <a:xfrm flipH="1">
              <a:off x="4815006" y="2333873"/>
              <a:ext cx="3485616" cy="1150635"/>
              <a:chOff x="477170" y="2862156"/>
              <a:chExt cx="3429317" cy="115063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757135" y="2862156"/>
                <a:ext cx="1149352" cy="1150635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ECA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dirty="0">
                    <a:solidFill>
                      <a:srgbClr val="9ECA0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TEXT</a:t>
                </a:r>
                <a:endParaRPr lang="zh-CN" altLang="en-US" dirty="0">
                  <a:solidFill>
                    <a:srgbClr val="9ECA0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线形标注 2(带强调线) 13"/>
              <p:cNvSpPr/>
              <p:nvPr/>
            </p:nvSpPr>
            <p:spPr>
              <a:xfrm flipH="1">
                <a:off x="477170" y="3252578"/>
                <a:ext cx="1338309" cy="353920"/>
              </a:xfrm>
              <a:prstGeom prst="accentCallout2">
                <a:avLst>
                  <a:gd name="adj1" fmla="val 14583"/>
                  <a:gd name="adj2" fmla="val -6935"/>
                  <a:gd name="adj3" fmla="val 14583"/>
                  <a:gd name="adj4" fmla="val -31352"/>
                  <a:gd name="adj5" fmla="val 47436"/>
                  <a:gd name="adj6" fmla="val -68268"/>
                </a:avLst>
              </a:prstGeom>
              <a:noFill/>
              <a:ln>
                <a:solidFill>
                  <a:srgbClr val="9ECA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TEXT  ADDED HERE</a:t>
                </a:r>
                <a:endParaRPr lang="zh-CN" altLang="en-US" sz="1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 flipV="1">
                <a:off x="2702479" y="3331932"/>
                <a:ext cx="110875" cy="109509"/>
              </a:xfrm>
              <a:prstGeom prst="ellipse">
                <a:avLst/>
              </a:prstGeom>
              <a:solidFill>
                <a:srgbClr val="9ECA06"/>
              </a:solidFill>
              <a:ln w="57150">
                <a:solidFill>
                  <a:srgbClr val="9ECA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447676"/>
            <a:ext cx="7086600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3-D Pie Chart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invGray">
          <a:xfrm>
            <a:off x="3733800" y="4465638"/>
            <a:ext cx="5562600" cy="1325562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002F8D"/>
              </a:gs>
            </a:gsLst>
            <a:lin ang="2700000" scaled="1"/>
          </a:gradFill>
          <a:ln w="3175">
            <a:noFill/>
            <a:round/>
            <a:tailEnd type="none" w="sm" len="sm"/>
          </a:ln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gray">
          <a:xfrm rot="20601703">
            <a:off x="3008314" y="23526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CBDBE3"/>
              </a:gs>
              <a:gs pos="100000">
                <a:srgbClr val="29698D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gray">
          <a:xfrm rot="20601703">
            <a:off x="3065463" y="2190750"/>
            <a:ext cx="5562600" cy="2922588"/>
          </a:xfrm>
          <a:prstGeom prst="ellipse">
            <a:avLst/>
          </a:prstGeom>
          <a:gradFill rotWithShape="1">
            <a:gsLst>
              <a:gs pos="0">
                <a:srgbClr val="208282"/>
              </a:gs>
              <a:gs pos="100000">
                <a:srgbClr val="33CCCC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Arc 32"/>
          <p:cNvSpPr/>
          <p:nvPr/>
        </p:nvSpPr>
        <p:spPr bwMode="gray">
          <a:xfrm rot="20601703">
            <a:off x="5713413" y="2268539"/>
            <a:ext cx="2851150" cy="1538287"/>
          </a:xfrm>
          <a:custGeom>
            <a:avLst/>
            <a:gdLst>
              <a:gd name="T0" fmla="*/ 2147483647 w 21600"/>
              <a:gd name="T1" fmla="*/ 0 h 22718"/>
              <a:gd name="T2" fmla="*/ 2147483647 w 21600"/>
              <a:gd name="T3" fmla="*/ 2147483647 h 22718"/>
              <a:gd name="T4" fmla="*/ 0 w 21600"/>
              <a:gd name="T5" fmla="*/ 2147483647 h 22718"/>
              <a:gd name="T6" fmla="*/ 0 60000 65536"/>
              <a:gd name="T7" fmla="*/ 0 60000 65536"/>
              <a:gd name="T8" fmla="*/ 0 60000 65536"/>
              <a:gd name="T9" fmla="*/ 0 w 21600"/>
              <a:gd name="T10" fmla="*/ 0 h 22718"/>
              <a:gd name="T11" fmla="*/ 21600 w 21600"/>
              <a:gd name="T12" fmla="*/ 22718 h 22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lnTo>
                  <a:pt x="16157" y="-1"/>
                </a:lnTo>
                <a:close/>
              </a:path>
            </a:pathLst>
          </a:custGeom>
          <a:solidFill>
            <a:srgbClr val="0099CC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rc 33"/>
          <p:cNvSpPr/>
          <p:nvPr/>
        </p:nvSpPr>
        <p:spPr bwMode="gray">
          <a:xfrm rot="20601703" flipH="1">
            <a:off x="3119438" y="3581401"/>
            <a:ext cx="2876550" cy="1630363"/>
          </a:xfrm>
          <a:custGeom>
            <a:avLst/>
            <a:gdLst>
              <a:gd name="T0" fmla="*/ 2147483647 w 21600"/>
              <a:gd name="T1" fmla="*/ 0 h 24439"/>
              <a:gd name="T2" fmla="*/ 2147483647 w 21600"/>
              <a:gd name="T3" fmla="*/ 2147483647 h 24439"/>
              <a:gd name="T4" fmla="*/ 0 w 21600"/>
              <a:gd name="T5" fmla="*/ 2147483647 h 24439"/>
              <a:gd name="T6" fmla="*/ 0 60000 65536"/>
              <a:gd name="T7" fmla="*/ 0 60000 65536"/>
              <a:gd name="T8" fmla="*/ 0 60000 65536"/>
              <a:gd name="T9" fmla="*/ 0 w 21600"/>
              <a:gd name="T10" fmla="*/ 0 h 24439"/>
              <a:gd name="T11" fmla="*/ 21600 w 21600"/>
              <a:gd name="T12" fmla="*/ 24439 h 24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lnTo>
                  <a:pt x="20452" y="-1"/>
                </a:lnTo>
                <a:close/>
              </a:path>
            </a:pathLst>
          </a:custGeom>
          <a:gradFill rotWithShape="1">
            <a:gsLst>
              <a:gs pos="0">
                <a:srgbClr val="ABD9F2"/>
              </a:gs>
              <a:gs pos="100000">
                <a:srgbClr val="47ABE3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Arc 34"/>
          <p:cNvSpPr/>
          <p:nvPr/>
        </p:nvSpPr>
        <p:spPr bwMode="gray">
          <a:xfrm rot="20601703">
            <a:off x="4957763" y="1997075"/>
            <a:ext cx="2813050" cy="1417638"/>
          </a:xfrm>
          <a:custGeom>
            <a:avLst/>
            <a:gdLst>
              <a:gd name="T0" fmla="*/ 0 w 21397"/>
              <a:gd name="T1" fmla="*/ 2147483647 h 21600"/>
              <a:gd name="T2" fmla="*/ 2147483647 w 21397"/>
              <a:gd name="T3" fmla="*/ 2147483647 h 21600"/>
              <a:gd name="T4" fmla="*/ 2147483647 w 21397"/>
              <a:gd name="T5" fmla="*/ 2147483647 h 21600"/>
              <a:gd name="T6" fmla="*/ 0 60000 65536"/>
              <a:gd name="T7" fmla="*/ 0 60000 65536"/>
              <a:gd name="T8" fmla="*/ 0 60000 65536"/>
              <a:gd name="T9" fmla="*/ 0 w 21397"/>
              <a:gd name="T10" fmla="*/ 0 h 21600"/>
              <a:gd name="T11" fmla="*/ 21397 w 213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lnTo>
                  <a:pt x="0" y="549"/>
                </a:lnTo>
                <a:close/>
              </a:path>
            </a:pathLst>
          </a:custGeom>
          <a:gradFill rotWithShape="1">
            <a:gsLst>
              <a:gs pos="0">
                <a:srgbClr val="4F4A73"/>
              </a:gs>
              <a:gs pos="100000">
                <a:srgbClr val="AAA0F8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Arc 35"/>
          <p:cNvSpPr/>
          <p:nvPr/>
        </p:nvSpPr>
        <p:spPr bwMode="gray">
          <a:xfrm rot="20601703" flipH="1">
            <a:off x="2919413" y="2649539"/>
            <a:ext cx="2762250" cy="1381125"/>
          </a:xfrm>
          <a:custGeom>
            <a:avLst/>
            <a:gdLst>
              <a:gd name="T0" fmla="*/ 2147483647 w 20934"/>
              <a:gd name="T1" fmla="*/ 0 h 21142"/>
              <a:gd name="T2" fmla="*/ 2147483647 w 20934"/>
              <a:gd name="T3" fmla="*/ 2147483647 h 21142"/>
              <a:gd name="T4" fmla="*/ 0 w 20934"/>
              <a:gd name="T5" fmla="*/ 2147483647 h 21142"/>
              <a:gd name="T6" fmla="*/ 0 60000 65536"/>
              <a:gd name="T7" fmla="*/ 0 60000 65536"/>
              <a:gd name="T8" fmla="*/ 0 60000 65536"/>
              <a:gd name="T9" fmla="*/ 0 w 20934"/>
              <a:gd name="T10" fmla="*/ 0 h 21142"/>
              <a:gd name="T11" fmla="*/ 20934 w 20934"/>
              <a:gd name="T12" fmla="*/ 21142 h 2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lnTo>
                  <a:pt x="4423" y="-1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36"/>
          <p:cNvSpPr>
            <a:spLocks noChangeArrowheads="1"/>
          </p:cNvSpPr>
          <p:nvPr/>
        </p:nvSpPr>
        <p:spPr bwMode="gray">
          <a:xfrm rot="20601703">
            <a:off x="4525964" y="29051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C1C1C1"/>
              </a:gs>
              <a:gs pos="100000">
                <a:srgbClr val="000000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gray">
          <a:xfrm>
            <a:off x="3810000" y="3127376"/>
            <a:ext cx="833438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</a:rPr>
              <a:t>Text1</a:t>
            </a:r>
            <a:endParaRPr lang="en-US" altLang="zh-CN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gray">
          <a:xfrm>
            <a:off x="5715000" y="2212976"/>
            <a:ext cx="833438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</a:rPr>
              <a:t>Text2</a:t>
            </a:r>
            <a:endParaRPr lang="en-US" altLang="zh-CN"/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gray">
          <a:xfrm>
            <a:off x="7391400" y="2670176"/>
            <a:ext cx="833438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</a:rPr>
              <a:t>Text3</a:t>
            </a:r>
            <a:endParaRPr lang="en-US" altLang="zh-CN"/>
          </a:p>
        </p:txBody>
      </p:sp>
      <p:sp>
        <p:nvSpPr>
          <p:cNvPr id="16" name="Freeform 40"/>
          <p:cNvSpPr/>
          <p:nvPr/>
        </p:nvSpPr>
        <p:spPr bwMode="gray">
          <a:xfrm>
            <a:off x="7848600" y="3203575"/>
            <a:ext cx="1295400" cy="369332"/>
          </a:xfrm>
          <a:custGeom>
            <a:avLst/>
            <a:gdLst>
              <a:gd name="T0" fmla="*/ 0 w 816"/>
              <a:gd name="T1" fmla="*/ 2147483647 h 1078"/>
              <a:gd name="T2" fmla="*/ 2147483647 w 816"/>
              <a:gd name="T3" fmla="*/ 0 h 1078"/>
              <a:gd name="T4" fmla="*/ 2147483647 w 816"/>
              <a:gd name="T5" fmla="*/ 2147483647 h 1078"/>
              <a:gd name="T6" fmla="*/ 2147483647 w 816"/>
              <a:gd name="T7" fmla="*/ 2147483647 h 1078"/>
              <a:gd name="T8" fmla="*/ 2147483647 w 816"/>
              <a:gd name="T9" fmla="*/ 2147483647 h 1078"/>
              <a:gd name="T10" fmla="*/ 0 w 816"/>
              <a:gd name="T11" fmla="*/ 2147483647 h 10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1078"/>
              <a:gd name="T20" fmla="*/ 816 w 816"/>
              <a:gd name="T21" fmla="*/ 1078 h 10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B98BE8"/>
              </a:gs>
              <a:gs pos="100000">
                <a:srgbClr val="6600CC"/>
              </a:gs>
            </a:gsLst>
            <a:lin ang="0" scaled="1"/>
          </a:gradFill>
          <a:ln w="9525">
            <a:noFill/>
            <a:rou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7" name="Arc 41"/>
          <p:cNvSpPr/>
          <p:nvPr/>
        </p:nvSpPr>
        <p:spPr bwMode="gray">
          <a:xfrm rot="20539205">
            <a:off x="6246813" y="3209925"/>
            <a:ext cx="2984500" cy="1346200"/>
          </a:xfrm>
          <a:custGeom>
            <a:avLst/>
            <a:gdLst>
              <a:gd name="T0" fmla="*/ 2147483647 w 20601"/>
              <a:gd name="T1" fmla="*/ 2147483647 h 19523"/>
              <a:gd name="T2" fmla="*/ 2147483647 w 20601"/>
              <a:gd name="T3" fmla="*/ 2147483647 h 19523"/>
              <a:gd name="T4" fmla="*/ 0 w 20601"/>
              <a:gd name="T5" fmla="*/ 0 h 19523"/>
              <a:gd name="T6" fmla="*/ 0 60000 65536"/>
              <a:gd name="T7" fmla="*/ 0 60000 65536"/>
              <a:gd name="T8" fmla="*/ 0 60000 65536"/>
              <a:gd name="T9" fmla="*/ 0 w 20601"/>
              <a:gd name="T10" fmla="*/ 0 h 19523"/>
              <a:gd name="T11" fmla="*/ 20601 w 20601"/>
              <a:gd name="T12" fmla="*/ 19523 h 19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lnTo>
                  <a:pt x="20601" y="6492"/>
                </a:lnTo>
                <a:close/>
              </a:path>
            </a:pathLst>
          </a:custGeom>
          <a:solidFill>
            <a:srgbClr val="CC99FF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Freeform 42"/>
          <p:cNvSpPr/>
          <p:nvPr/>
        </p:nvSpPr>
        <p:spPr bwMode="gray">
          <a:xfrm>
            <a:off x="6148388" y="3684588"/>
            <a:ext cx="1758950" cy="369332"/>
          </a:xfrm>
          <a:custGeom>
            <a:avLst/>
            <a:gdLst>
              <a:gd name="T0" fmla="*/ 2147483647 w 1108"/>
              <a:gd name="T1" fmla="*/ 2147483647 h 779"/>
              <a:gd name="T2" fmla="*/ 2147483647 w 1108"/>
              <a:gd name="T3" fmla="*/ 2147483647 h 779"/>
              <a:gd name="T4" fmla="*/ 2147483647 w 1108"/>
              <a:gd name="T5" fmla="*/ 2147483647 h 779"/>
              <a:gd name="T6" fmla="*/ 0 w 1108"/>
              <a:gd name="T7" fmla="*/ 0 h 779"/>
              <a:gd name="T8" fmla="*/ 2147483647 w 1108"/>
              <a:gd name="T9" fmla="*/ 2147483647 h 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"/>
              <a:gd name="T16" fmla="*/ 0 h 779"/>
              <a:gd name="T17" fmla="*/ 1108 w 1108"/>
              <a:gd name="T18" fmla="*/ 779 h 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AF8ED4"/>
              </a:gs>
              <a:gs pos="100000">
                <a:srgbClr val="5007A1"/>
              </a:gs>
            </a:gsLst>
            <a:lin ang="2700000" scaled="1"/>
          </a:gradFill>
          <a:ln w="9525">
            <a:noFill/>
            <a:rou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gray">
          <a:xfrm>
            <a:off x="7391400" y="3660776"/>
            <a:ext cx="833438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</a:rPr>
              <a:t>Text4</a:t>
            </a:r>
            <a:endParaRPr lang="en-US" altLang="zh-CN"/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gray">
          <a:xfrm>
            <a:off x="5638800" y="4422776"/>
            <a:ext cx="833438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</a:rPr>
              <a:t>Text5</a:t>
            </a:r>
            <a:endParaRPr lang="en-US" altLang="zh-CN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gray">
          <a:xfrm>
            <a:off x="3733800" y="4270376"/>
            <a:ext cx="833438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Verdana" panose="020B0604030504040204" pitchFamily="34" charset="0"/>
              </a:rPr>
              <a:t>Text6</a:t>
            </a:r>
            <a:endParaRPr lang="en-US" altLang="zh-CN"/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white">
          <a:xfrm rot="20601703">
            <a:off x="4627564" y="3157538"/>
            <a:ext cx="2586037" cy="10906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Freeform 47"/>
          <p:cNvSpPr/>
          <p:nvPr/>
        </p:nvSpPr>
        <p:spPr bwMode="gray">
          <a:xfrm>
            <a:off x="6324600" y="4079875"/>
            <a:ext cx="1282700" cy="1028700"/>
          </a:xfrm>
          <a:custGeom>
            <a:avLst/>
            <a:gdLst>
              <a:gd name="T0" fmla="*/ 0 w 808"/>
              <a:gd name="T1" fmla="*/ 2147483647 h 648"/>
              <a:gd name="T2" fmla="*/ 2147483647 w 808"/>
              <a:gd name="T3" fmla="*/ 2147483647 h 648"/>
              <a:gd name="T4" fmla="*/ 2147483647 w 808"/>
              <a:gd name="T5" fmla="*/ 2147483647 h 648"/>
              <a:gd name="T6" fmla="*/ 2147483647 w 808"/>
              <a:gd name="T7" fmla="*/ 2147483647 h 648"/>
              <a:gd name="T8" fmla="*/ 2147483647 w 808"/>
              <a:gd name="T9" fmla="*/ 0 h 648"/>
              <a:gd name="T10" fmla="*/ 0 w 808"/>
              <a:gd name="T11" fmla="*/ 2147483647 h 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648"/>
              <a:gd name="T20" fmla="*/ 808 w 808"/>
              <a:gd name="T21" fmla="*/ 648 h 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19"/>
            </a:srgbClr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dy Guo 中国风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宽屏</PresentationFormat>
  <Paragraphs>151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Verdana</vt:lpstr>
      <vt:lpstr>Wingdings</vt:lpstr>
      <vt:lpstr>Andy Guo 中国风主题​​</vt:lpstr>
      <vt:lpstr>Microsoft Excel Chart</vt:lpstr>
      <vt:lpstr>PowerPoint 演示文稿</vt:lpstr>
      <vt:lpstr>PowerPoint 演示文稿</vt:lpstr>
      <vt:lpstr>正文页面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3-D Pie Chart</vt:lpstr>
      <vt:lpstr>Marketing Diagram</vt:lpstr>
      <vt:lpstr> Cycle Diagram</vt:lpstr>
      <vt:lpstr>Diagram</vt:lpstr>
      <vt:lpstr>Chart Documents</vt:lpstr>
      <vt:lpstr>3-D Pie Chart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2013-01-23T07:24:00Z</dcterms:created>
  <dcterms:modified xsi:type="dcterms:W3CDTF">2021-01-05T00:03:12Z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