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8"/>
  </p:notesMasterIdLst>
  <p:sldIdLst>
    <p:sldId id="256" r:id="rId3"/>
    <p:sldId id="261" r:id="rId4"/>
    <p:sldId id="284" r:id="rId5"/>
    <p:sldId id="264" r:id="rId6"/>
    <p:sldId id="263" r:id="rId7"/>
    <p:sldId id="262" r:id="rId8"/>
    <p:sldId id="266" r:id="rId9"/>
    <p:sldId id="285" r:id="rId10"/>
    <p:sldId id="281" r:id="rId11"/>
    <p:sldId id="289" r:id="rId12"/>
    <p:sldId id="274" r:id="rId13"/>
    <p:sldId id="272" r:id="rId14"/>
    <p:sldId id="286" r:id="rId15"/>
    <p:sldId id="275" r:id="rId16"/>
    <p:sldId id="267" r:id="rId17"/>
    <p:sldId id="273" r:id="rId18"/>
    <p:sldId id="265" r:id="rId19"/>
    <p:sldId id="276" r:id="rId20"/>
    <p:sldId id="287" r:id="rId21"/>
    <p:sldId id="268" r:id="rId22"/>
    <p:sldId id="278" r:id="rId23"/>
    <p:sldId id="288" r:id="rId24"/>
    <p:sldId id="280" r:id="rId25"/>
    <p:sldId id="282" r:id="rId26"/>
    <p:sldId id="283" r:id="rId27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0523"/>
    <a:srgbClr val="C10803"/>
    <a:srgbClr val="E54D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2" d="100"/>
          <a:sy n="152" d="100"/>
        </p:scale>
        <p:origin x="366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/>
            </a:lvl1pPr>
          </a:lstStyle>
          <a:p>
            <a:endParaRPr lang="zh-CN" altLang="en-US"/>
          </a:p>
        </p:txBody>
      </p:sp>
      <p:sp>
        <p:nvSpPr>
          <p:cNvPr id="3075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/>
            </a:lvl1pPr>
          </a:lstStyle>
          <a:p>
            <a:fld id="{EE688E0B-FB52-4051-BF4F-9C061EE26EB1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3076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078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/>
            </a:lvl1pPr>
          </a:lstStyle>
          <a:p>
            <a:endParaRPr lang="zh-CN" altLang="en-US"/>
          </a:p>
        </p:txBody>
      </p:sp>
      <p:sp>
        <p:nvSpPr>
          <p:cNvPr id="3079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D8C6E20F-CA04-4164-9921-5FA37A7D208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E20F-CA04-4164-9921-5FA37A7D2085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8BAFB4-0417-4865-9C3E-F225AB288B92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91D4D-8FC6-4F45-8D7B-4F74B7DA1C9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4ABD47-107F-43B2-92D8-5E9577522A72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3E427-1FB0-48F6-B558-37ECE91985C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60639F-545B-486C-A603-E3962BD2E9E2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FC5FC-0DCB-4A01-8CE9-80D0E521246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28C411-AE46-4F5D-B8B1-821BE20247D7}" type="datetime1">
              <a:rPr lang="zh-CN" altLang="en-US"/>
              <a:t>2021/1/5</a:t>
            </a:fld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D0100-3560-4BF5-BA1D-FEA71C12A013}" type="slidenum">
              <a:rPr lang="zh-CN" altLang="en-US"/>
              <a:t>‹#›</a:t>
            </a:fld>
            <a:endParaRPr lang="zh-CN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28C411-AE46-4F5D-B8B1-821BE20247D7}" type="datetime1">
              <a:rPr lang="zh-CN" altLang="en-US"/>
              <a:t>2021/1/5</a:t>
            </a:fld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7477A-6D54-43ED-A600-3367B7FE914B}" type="slidenum">
              <a:rPr lang="zh-CN" altLang="en-US"/>
              <a:t>‹#›</a:t>
            </a:fld>
            <a:endParaRPr lang="zh-CN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28C411-AE46-4F5D-B8B1-821BE20247D7}" type="datetime1">
              <a:rPr lang="zh-CN" altLang="en-US"/>
              <a:t>2021/1/5</a:t>
            </a:fld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6849D-BE5F-4213-9EF8-03967BA35A7E}" type="slidenum">
              <a:rPr lang="zh-CN" altLang="en-US"/>
              <a:t>‹#›</a:t>
            </a:fld>
            <a:endParaRPr lang="zh-CN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28C411-AE46-4F5D-B8B1-821BE20247D7}" type="datetime1">
              <a:rPr lang="zh-CN" altLang="en-US"/>
              <a:t>2021/1/5</a:t>
            </a:fld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65392-8147-451D-8177-7D0410CB478B}" type="slidenum">
              <a:rPr lang="zh-CN" altLang="en-US"/>
              <a:t>‹#›</a:t>
            </a:fld>
            <a:endParaRPr lang="zh-CN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28C411-AE46-4F5D-B8B1-821BE20247D7}" type="datetime1">
              <a:rPr lang="zh-CN" altLang="en-US"/>
              <a:t>2021/1/5</a:t>
            </a:fld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BAAA5-446A-40AC-8DD9-FC49C5F1D281}" type="slidenum">
              <a:rPr lang="zh-CN" altLang="en-US"/>
              <a:t>‹#›</a:t>
            </a:fld>
            <a:endParaRPr lang="zh-CN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28C411-AE46-4F5D-B8B1-821BE20247D7}" type="datetime1">
              <a:rPr lang="zh-CN" altLang="en-US"/>
              <a:t>2021/1/5</a:t>
            </a:fld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28B58-162B-4EBA-AD46-C475AE556566}" type="slidenum">
              <a:rPr lang="zh-CN" altLang="en-US"/>
              <a:t>‹#›</a:t>
            </a:fld>
            <a:endParaRPr lang="zh-CN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28C411-AE46-4F5D-B8B1-821BE20247D7}" type="datetime1">
              <a:rPr lang="zh-CN" altLang="en-US"/>
              <a:t>2021/1/5</a:t>
            </a:fld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D72EB-C5EA-4B22-9F7C-154815AEFC95}" type="slidenum">
              <a:rPr lang="zh-CN" altLang="en-US"/>
              <a:t>‹#›</a:t>
            </a:fld>
            <a:endParaRPr lang="zh-CN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28C411-AE46-4F5D-B8B1-821BE20247D7}" type="datetime1">
              <a:rPr lang="zh-CN" altLang="en-US"/>
              <a:t>2021/1/5</a:t>
            </a:fld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7B809-37DA-487A-B57A-AD6178F80A14}" type="slidenum">
              <a:rPr lang="zh-CN" altLang="en-US"/>
              <a:t>‹#›</a:t>
            </a:fld>
            <a:endParaRPr lang="zh-CN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1B8681-267C-4C96-906C-2E99D0CB61F1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989BE-DDBC-4E84-B378-177070684A8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28C411-AE46-4F5D-B8B1-821BE20247D7}" type="datetime1">
              <a:rPr lang="zh-CN" altLang="en-US"/>
              <a:t>2021/1/5</a:t>
            </a:fld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BFB36-38CE-456C-8A41-FDA950FE3DC8}" type="slidenum">
              <a:rPr lang="zh-CN" altLang="en-US"/>
              <a:t>‹#›</a:t>
            </a:fld>
            <a:endParaRPr lang="zh-CN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28C411-AE46-4F5D-B8B1-821BE20247D7}" type="datetime1">
              <a:rPr lang="zh-CN" altLang="en-US"/>
              <a:t>2021/1/5</a:t>
            </a:fld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DE50B-7267-4A0D-8749-0CB406471A1B}" type="slidenum">
              <a:rPr lang="zh-CN" altLang="en-US"/>
              <a:t>‹#›</a:t>
            </a:fld>
            <a:endParaRPr lang="zh-CN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28C411-AE46-4F5D-B8B1-821BE20247D7}" type="datetime1">
              <a:rPr lang="zh-CN" altLang="en-US"/>
              <a:t>2021/1/5</a:t>
            </a:fld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80F7F-1190-4ABE-8882-AFB55FF00987}" type="slidenum">
              <a:rPr lang="zh-CN" altLang="en-US"/>
              <a:t>‹#›</a:t>
            </a:fld>
            <a:endParaRPr lang="zh-CN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AA5EA9-A30B-4711-BBFE-EADEDC28B427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7CD55-2C0C-417D-B075-9EB6948F64A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830941-EDE9-4EF5-AD9C-BC236346B431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DEFBC-D44C-41EB-B4A0-377CD6759F1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87DD21-905A-42DC-9AB5-771236C4A764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89269-0102-4169-AE6D-F04CE5AB9DA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43AA6B-8013-44AB-A90C-AC96B5B1CBD1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A8D13-BA67-450E-B0EE-252B5462129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A986D9-39D2-4FAC-AFEE-95D6A5109535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48B4F-2477-44A5-815E-AA70CDDDCA7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B8683F-F71D-4845-A8E0-2AFA05A0389C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E81FC-1468-4CAA-AB68-74469D34FD5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F44D09-24FA-4854-9B65-E3C213374101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A29CA-2E45-4CD3-98ED-A069EB87031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BB05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AB042C5-B654-48E4-91A8-67147F58BAE8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08EC5A41-E38D-4EFE-AB33-6A269C10CCF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BB05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/>
              <a:t>单击此处编辑母版标题样式</a:t>
            </a:r>
          </a:p>
        </p:txBody>
      </p:sp>
      <p:sp>
        <p:nvSpPr>
          <p:cNvPr id="2051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2052" name="日期占位符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4767263"/>
            <a:ext cx="2057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4228C411-AE46-4F5D-B8B1-821BE20247D7}" type="datetime1">
              <a:rPr lang="zh-CN" altLang="en-US"/>
              <a:t>2021/1/5</a:t>
            </a:fld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2053" name="页脚占位符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4767263"/>
            <a:ext cx="3086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054" name="灯片编号占位符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4767263"/>
            <a:ext cx="2057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F86F0F0-CF1F-47B5-A621-CBB87F59BDF0}" type="slidenum">
              <a:rPr lang="zh-CN" altLang="en-US"/>
              <a:t>‹#›</a:t>
            </a:fld>
            <a:endParaRPr lang="zh-CN" altLang="en-US" sz="14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4714875" y="1995686"/>
            <a:ext cx="3571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营销模式分析</a:t>
            </a:r>
          </a:p>
        </p:txBody>
      </p:sp>
      <p:sp>
        <p:nvSpPr>
          <p:cNvPr id="4101" name="矩形 4"/>
          <p:cNvSpPr>
            <a:spLocks noChangeArrowheads="1"/>
          </p:cNvSpPr>
          <p:nvPr/>
        </p:nvSpPr>
        <p:spPr bwMode="auto">
          <a:xfrm>
            <a:off x="4786313" y="2735461"/>
            <a:ext cx="28527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志向和热爱是伟大行为的双翼</a:t>
            </a:r>
            <a:endParaRPr lang="zh-CN" altLang="en-US" sz="1600" dirty="0"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椭圆 37"/>
          <p:cNvSpPr>
            <a:spLocks noChangeArrowheads="1"/>
          </p:cNvSpPr>
          <p:nvPr/>
        </p:nvSpPr>
        <p:spPr bwMode="auto">
          <a:xfrm>
            <a:off x="3109913" y="1150938"/>
            <a:ext cx="2922587" cy="2865437"/>
          </a:xfrm>
          <a:prstGeom prst="ellipse">
            <a:avLst/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 sz="1300">
              <a:solidFill>
                <a:srgbClr val="FFFFFF"/>
              </a:solidFill>
            </a:endParaRPr>
          </a:p>
        </p:txBody>
      </p:sp>
      <p:grpSp>
        <p:nvGrpSpPr>
          <p:cNvPr id="13315" name="组合 1"/>
          <p:cNvGrpSpPr/>
          <p:nvPr/>
        </p:nvGrpSpPr>
        <p:grpSpPr bwMode="auto">
          <a:xfrm>
            <a:off x="2884488" y="1428750"/>
            <a:ext cx="3006725" cy="2473325"/>
            <a:chOff x="0" y="0"/>
            <a:chExt cx="3006776" cy="2473288"/>
          </a:xfrm>
        </p:grpSpPr>
        <p:sp>
          <p:nvSpPr>
            <p:cNvPr id="13316" name="Freeform 5"/>
            <p:cNvSpPr/>
            <p:nvPr/>
          </p:nvSpPr>
          <p:spPr bwMode="auto">
            <a:xfrm>
              <a:off x="1261713" y="30733"/>
              <a:ext cx="1316154" cy="1117370"/>
            </a:xfrm>
            <a:custGeom>
              <a:avLst/>
              <a:gdLst>
                <a:gd name="T0" fmla="*/ 1775 w 1883"/>
                <a:gd name="T1" fmla="*/ 136 h 1607"/>
                <a:gd name="T2" fmla="*/ 1667 w 1883"/>
                <a:gd name="T3" fmla="*/ 156 h 1607"/>
                <a:gd name="T4" fmla="*/ 1606 w 1883"/>
                <a:gd name="T5" fmla="*/ 76 h 1607"/>
                <a:gd name="T6" fmla="*/ 1541 w 1883"/>
                <a:gd name="T7" fmla="*/ 79 h 1607"/>
                <a:gd name="T8" fmla="*/ 1488 w 1883"/>
                <a:gd name="T9" fmla="*/ 29 h 1607"/>
                <a:gd name="T10" fmla="*/ 1503 w 1883"/>
                <a:gd name="T11" fmla="*/ 60 h 1607"/>
                <a:gd name="T12" fmla="*/ 1516 w 1883"/>
                <a:gd name="T13" fmla="*/ 110 h 1607"/>
                <a:gd name="T14" fmla="*/ 1458 w 1883"/>
                <a:gd name="T15" fmla="*/ 323 h 1607"/>
                <a:gd name="T16" fmla="*/ 1295 w 1883"/>
                <a:gd name="T17" fmla="*/ 415 h 1607"/>
                <a:gd name="T18" fmla="*/ 1378 w 1883"/>
                <a:gd name="T19" fmla="*/ 564 h 1607"/>
                <a:gd name="T20" fmla="*/ 1498 w 1883"/>
                <a:gd name="T21" fmla="*/ 566 h 1607"/>
                <a:gd name="T22" fmla="*/ 1344 w 1883"/>
                <a:gd name="T23" fmla="*/ 714 h 1607"/>
                <a:gd name="T24" fmla="*/ 1202 w 1883"/>
                <a:gd name="T25" fmla="*/ 877 h 1607"/>
                <a:gd name="T26" fmla="*/ 1038 w 1883"/>
                <a:gd name="T27" fmla="*/ 960 h 1607"/>
                <a:gd name="T28" fmla="*/ 933 w 1883"/>
                <a:gd name="T29" fmla="*/ 1115 h 1607"/>
                <a:gd name="T30" fmla="*/ 567 w 1883"/>
                <a:gd name="T31" fmla="*/ 1228 h 1607"/>
                <a:gd name="T32" fmla="*/ 267 w 1883"/>
                <a:gd name="T33" fmla="*/ 1127 h 1607"/>
                <a:gd name="T34" fmla="*/ 3 w 1883"/>
                <a:gd name="T35" fmla="*/ 1114 h 1607"/>
                <a:gd name="T36" fmla="*/ 31 w 1883"/>
                <a:gd name="T37" fmla="*/ 1198 h 1607"/>
                <a:gd name="T38" fmla="*/ 62 w 1883"/>
                <a:gd name="T39" fmla="*/ 1304 h 1607"/>
                <a:gd name="T40" fmla="*/ 183 w 1883"/>
                <a:gd name="T41" fmla="*/ 1275 h 1607"/>
                <a:gd name="T42" fmla="*/ 181 w 1883"/>
                <a:gd name="T43" fmla="*/ 1379 h 1607"/>
                <a:gd name="T44" fmla="*/ 251 w 1883"/>
                <a:gd name="T45" fmla="*/ 1429 h 1607"/>
                <a:gd name="T46" fmla="*/ 289 w 1883"/>
                <a:gd name="T47" fmla="*/ 1475 h 1607"/>
                <a:gd name="T48" fmla="*/ 319 w 1883"/>
                <a:gd name="T49" fmla="*/ 1467 h 1607"/>
                <a:gd name="T50" fmla="*/ 474 w 1883"/>
                <a:gd name="T51" fmla="*/ 1413 h 1607"/>
                <a:gd name="T52" fmla="*/ 504 w 1883"/>
                <a:gd name="T53" fmla="*/ 1483 h 1607"/>
                <a:gd name="T54" fmla="*/ 441 w 1883"/>
                <a:gd name="T55" fmla="*/ 1534 h 1607"/>
                <a:gd name="T56" fmla="*/ 552 w 1883"/>
                <a:gd name="T57" fmla="*/ 1596 h 1607"/>
                <a:gd name="T58" fmla="*/ 624 w 1883"/>
                <a:gd name="T59" fmla="*/ 1460 h 1607"/>
                <a:gd name="T60" fmla="*/ 690 w 1883"/>
                <a:gd name="T61" fmla="*/ 1441 h 1607"/>
                <a:gd name="T62" fmla="*/ 712 w 1883"/>
                <a:gd name="T63" fmla="*/ 1556 h 1607"/>
                <a:gd name="T64" fmla="*/ 809 w 1883"/>
                <a:gd name="T65" fmla="*/ 1605 h 1607"/>
                <a:gd name="T66" fmla="*/ 878 w 1883"/>
                <a:gd name="T67" fmla="*/ 1488 h 1607"/>
                <a:gd name="T68" fmla="*/ 967 w 1883"/>
                <a:gd name="T69" fmla="*/ 1421 h 1607"/>
                <a:gd name="T70" fmla="*/ 995 w 1883"/>
                <a:gd name="T71" fmla="*/ 1407 h 1607"/>
                <a:gd name="T72" fmla="*/ 1062 w 1883"/>
                <a:gd name="T73" fmla="*/ 1388 h 1607"/>
                <a:gd name="T74" fmla="*/ 1122 w 1883"/>
                <a:gd name="T75" fmla="*/ 1328 h 1607"/>
                <a:gd name="T76" fmla="*/ 1205 w 1883"/>
                <a:gd name="T77" fmla="*/ 1300 h 1607"/>
                <a:gd name="T78" fmla="*/ 1203 w 1883"/>
                <a:gd name="T79" fmla="*/ 1221 h 1607"/>
                <a:gd name="T80" fmla="*/ 1263 w 1883"/>
                <a:gd name="T81" fmla="*/ 1109 h 1607"/>
                <a:gd name="T82" fmla="*/ 1303 w 1883"/>
                <a:gd name="T83" fmla="*/ 1182 h 1607"/>
                <a:gd name="T84" fmla="*/ 1335 w 1883"/>
                <a:gd name="T85" fmla="*/ 1142 h 1607"/>
                <a:gd name="T86" fmla="*/ 1416 w 1883"/>
                <a:gd name="T87" fmla="*/ 1065 h 1607"/>
                <a:gd name="T88" fmla="*/ 1482 w 1883"/>
                <a:gd name="T89" fmla="*/ 1050 h 1607"/>
                <a:gd name="T90" fmla="*/ 1509 w 1883"/>
                <a:gd name="T91" fmla="*/ 1102 h 1607"/>
                <a:gd name="T92" fmla="*/ 1587 w 1883"/>
                <a:gd name="T93" fmla="*/ 1173 h 1607"/>
                <a:gd name="T94" fmla="*/ 1617 w 1883"/>
                <a:gd name="T95" fmla="*/ 1150 h 1607"/>
                <a:gd name="T96" fmla="*/ 1669 w 1883"/>
                <a:gd name="T97" fmla="*/ 1098 h 1607"/>
                <a:gd name="T98" fmla="*/ 1785 w 1883"/>
                <a:gd name="T99" fmla="*/ 1017 h 1607"/>
                <a:gd name="T100" fmla="*/ 1878 w 1883"/>
                <a:gd name="T101" fmla="*/ 935 h 1607"/>
                <a:gd name="T102" fmla="*/ 1845 w 1883"/>
                <a:gd name="T103" fmla="*/ 855 h 1607"/>
                <a:gd name="T104" fmla="*/ 1778 w 1883"/>
                <a:gd name="T105" fmla="*/ 850 h 1607"/>
                <a:gd name="T106" fmla="*/ 1733 w 1883"/>
                <a:gd name="T107" fmla="*/ 779 h 1607"/>
                <a:gd name="T108" fmla="*/ 1681 w 1883"/>
                <a:gd name="T109" fmla="*/ 694 h 1607"/>
                <a:gd name="T110" fmla="*/ 1720 w 1883"/>
                <a:gd name="T111" fmla="*/ 670 h 1607"/>
                <a:gd name="T112" fmla="*/ 1746 w 1883"/>
                <a:gd name="T113" fmla="*/ 596 h 1607"/>
                <a:gd name="T114" fmla="*/ 1735 w 1883"/>
                <a:gd name="T115" fmla="*/ 501 h 1607"/>
                <a:gd name="T116" fmla="*/ 1774 w 1883"/>
                <a:gd name="T117" fmla="*/ 445 h 1607"/>
                <a:gd name="T118" fmla="*/ 1824 w 1883"/>
                <a:gd name="T119" fmla="*/ 431 h 1607"/>
                <a:gd name="T120" fmla="*/ 1843 w 1883"/>
                <a:gd name="T121" fmla="*/ 331 h 1607"/>
                <a:gd name="T122" fmla="*/ 1849 w 1883"/>
                <a:gd name="T123" fmla="*/ 222 h 1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83" h="1607">
                  <a:moveTo>
                    <a:pt x="1845" y="171"/>
                  </a:moveTo>
                  <a:cubicBezTo>
                    <a:pt x="1838" y="147"/>
                    <a:pt x="1838" y="147"/>
                    <a:pt x="1838" y="147"/>
                  </a:cubicBezTo>
                  <a:cubicBezTo>
                    <a:pt x="1819" y="115"/>
                    <a:pt x="1819" y="115"/>
                    <a:pt x="1819" y="115"/>
                  </a:cubicBezTo>
                  <a:cubicBezTo>
                    <a:pt x="1803" y="106"/>
                    <a:pt x="1803" y="106"/>
                    <a:pt x="1803" y="106"/>
                  </a:cubicBezTo>
                  <a:cubicBezTo>
                    <a:pt x="1787" y="115"/>
                    <a:pt x="1787" y="115"/>
                    <a:pt x="1787" y="115"/>
                  </a:cubicBezTo>
                  <a:cubicBezTo>
                    <a:pt x="1778" y="134"/>
                    <a:pt x="1778" y="134"/>
                    <a:pt x="1778" y="134"/>
                  </a:cubicBezTo>
                  <a:cubicBezTo>
                    <a:pt x="1777" y="136"/>
                    <a:pt x="1777" y="136"/>
                    <a:pt x="1777" y="136"/>
                  </a:cubicBezTo>
                  <a:cubicBezTo>
                    <a:pt x="1775" y="136"/>
                    <a:pt x="1775" y="136"/>
                    <a:pt x="1775" y="136"/>
                  </a:cubicBezTo>
                  <a:cubicBezTo>
                    <a:pt x="1774" y="136"/>
                    <a:pt x="1774" y="136"/>
                    <a:pt x="1774" y="136"/>
                  </a:cubicBezTo>
                  <a:cubicBezTo>
                    <a:pt x="1744" y="141"/>
                    <a:pt x="1744" y="141"/>
                    <a:pt x="1744" y="141"/>
                  </a:cubicBezTo>
                  <a:cubicBezTo>
                    <a:pt x="1741" y="143"/>
                    <a:pt x="1738" y="144"/>
                    <a:pt x="1736" y="147"/>
                  </a:cubicBezTo>
                  <a:cubicBezTo>
                    <a:pt x="1729" y="155"/>
                    <a:pt x="1729" y="155"/>
                    <a:pt x="1729" y="155"/>
                  </a:cubicBezTo>
                  <a:cubicBezTo>
                    <a:pt x="1714" y="167"/>
                    <a:pt x="1714" y="167"/>
                    <a:pt x="1714" y="167"/>
                  </a:cubicBezTo>
                  <a:cubicBezTo>
                    <a:pt x="1709" y="170"/>
                    <a:pt x="1709" y="170"/>
                    <a:pt x="1709" y="170"/>
                  </a:cubicBezTo>
                  <a:cubicBezTo>
                    <a:pt x="1696" y="172"/>
                    <a:pt x="1696" y="172"/>
                    <a:pt x="1696" y="172"/>
                  </a:cubicBezTo>
                  <a:cubicBezTo>
                    <a:pt x="1689" y="171"/>
                    <a:pt x="1680" y="165"/>
                    <a:pt x="1667" y="156"/>
                  </a:cubicBezTo>
                  <a:cubicBezTo>
                    <a:pt x="1666" y="155"/>
                    <a:pt x="1666" y="155"/>
                    <a:pt x="1666" y="155"/>
                  </a:cubicBezTo>
                  <a:cubicBezTo>
                    <a:pt x="1645" y="134"/>
                    <a:pt x="1634" y="119"/>
                    <a:pt x="1634" y="110"/>
                  </a:cubicBezTo>
                  <a:cubicBezTo>
                    <a:pt x="1634" y="83"/>
                    <a:pt x="1634" y="83"/>
                    <a:pt x="1634" y="83"/>
                  </a:cubicBezTo>
                  <a:cubicBezTo>
                    <a:pt x="1634" y="82"/>
                    <a:pt x="1634" y="82"/>
                    <a:pt x="1634" y="82"/>
                  </a:cubicBezTo>
                  <a:cubicBezTo>
                    <a:pt x="1634" y="81"/>
                    <a:pt x="1634" y="81"/>
                    <a:pt x="1634" y="81"/>
                  </a:cubicBezTo>
                  <a:cubicBezTo>
                    <a:pt x="1638" y="76"/>
                    <a:pt x="1638" y="76"/>
                    <a:pt x="1638" y="76"/>
                  </a:cubicBezTo>
                  <a:cubicBezTo>
                    <a:pt x="1607" y="65"/>
                    <a:pt x="1607" y="65"/>
                    <a:pt x="1607" y="65"/>
                  </a:cubicBezTo>
                  <a:cubicBezTo>
                    <a:pt x="1606" y="76"/>
                    <a:pt x="1606" y="76"/>
                    <a:pt x="1606" y="76"/>
                  </a:cubicBezTo>
                  <a:cubicBezTo>
                    <a:pt x="1606" y="79"/>
                    <a:pt x="1603" y="83"/>
                    <a:pt x="1597" y="86"/>
                  </a:cubicBezTo>
                  <a:cubicBezTo>
                    <a:pt x="1587" y="90"/>
                    <a:pt x="1587" y="90"/>
                    <a:pt x="1587" y="90"/>
                  </a:cubicBezTo>
                  <a:cubicBezTo>
                    <a:pt x="1583" y="89"/>
                    <a:pt x="1583" y="89"/>
                    <a:pt x="1583" y="89"/>
                  </a:cubicBezTo>
                  <a:cubicBezTo>
                    <a:pt x="1583" y="88"/>
                    <a:pt x="1583" y="88"/>
                    <a:pt x="1583" y="88"/>
                  </a:cubicBezTo>
                  <a:cubicBezTo>
                    <a:pt x="1567" y="85"/>
                    <a:pt x="1567" y="85"/>
                    <a:pt x="1567" y="85"/>
                  </a:cubicBezTo>
                  <a:cubicBezTo>
                    <a:pt x="1570" y="97"/>
                    <a:pt x="1570" y="97"/>
                    <a:pt x="1570" y="97"/>
                  </a:cubicBezTo>
                  <a:cubicBezTo>
                    <a:pt x="1543" y="79"/>
                    <a:pt x="1543" y="79"/>
                    <a:pt x="1543" y="79"/>
                  </a:cubicBezTo>
                  <a:cubicBezTo>
                    <a:pt x="1541" y="79"/>
                    <a:pt x="1541" y="79"/>
                    <a:pt x="1541" y="79"/>
                  </a:cubicBezTo>
                  <a:cubicBezTo>
                    <a:pt x="1540" y="78"/>
                    <a:pt x="1540" y="78"/>
                    <a:pt x="1540" y="78"/>
                  </a:cubicBezTo>
                  <a:cubicBezTo>
                    <a:pt x="1540" y="78"/>
                    <a:pt x="1540" y="78"/>
                    <a:pt x="1540" y="78"/>
                  </a:cubicBezTo>
                  <a:cubicBezTo>
                    <a:pt x="1536" y="66"/>
                    <a:pt x="1534" y="55"/>
                    <a:pt x="1534" y="42"/>
                  </a:cubicBezTo>
                  <a:cubicBezTo>
                    <a:pt x="1534" y="31"/>
                    <a:pt x="1535" y="25"/>
                    <a:pt x="1539" y="21"/>
                  </a:cubicBezTo>
                  <a:cubicBezTo>
                    <a:pt x="1546" y="9"/>
                    <a:pt x="1546" y="9"/>
                    <a:pt x="1546" y="9"/>
                  </a:cubicBezTo>
                  <a:cubicBezTo>
                    <a:pt x="1544" y="0"/>
                    <a:pt x="1544" y="0"/>
                    <a:pt x="1544" y="0"/>
                  </a:cubicBezTo>
                  <a:cubicBezTo>
                    <a:pt x="1516" y="4"/>
                    <a:pt x="1516" y="4"/>
                    <a:pt x="1516" y="4"/>
                  </a:cubicBezTo>
                  <a:cubicBezTo>
                    <a:pt x="1502" y="5"/>
                    <a:pt x="1493" y="13"/>
                    <a:pt x="1488" y="29"/>
                  </a:cubicBezTo>
                  <a:cubicBezTo>
                    <a:pt x="1488" y="30"/>
                    <a:pt x="1488" y="30"/>
                    <a:pt x="1488" y="30"/>
                  </a:cubicBezTo>
                  <a:cubicBezTo>
                    <a:pt x="1488" y="30"/>
                    <a:pt x="1488" y="30"/>
                    <a:pt x="1488" y="30"/>
                  </a:cubicBezTo>
                  <a:cubicBezTo>
                    <a:pt x="1472" y="55"/>
                    <a:pt x="1472" y="55"/>
                    <a:pt x="1472" y="55"/>
                  </a:cubicBezTo>
                  <a:cubicBezTo>
                    <a:pt x="1488" y="53"/>
                    <a:pt x="1488" y="53"/>
                    <a:pt x="1488" y="53"/>
                  </a:cubicBezTo>
                  <a:cubicBezTo>
                    <a:pt x="1489" y="53"/>
                    <a:pt x="1489" y="53"/>
                    <a:pt x="1489" y="53"/>
                  </a:cubicBezTo>
                  <a:cubicBezTo>
                    <a:pt x="1490" y="52"/>
                    <a:pt x="1490" y="52"/>
                    <a:pt x="1490" y="52"/>
                  </a:cubicBezTo>
                  <a:cubicBezTo>
                    <a:pt x="1491" y="55"/>
                    <a:pt x="1491" y="55"/>
                    <a:pt x="1491" y="55"/>
                  </a:cubicBezTo>
                  <a:cubicBezTo>
                    <a:pt x="1503" y="60"/>
                    <a:pt x="1503" y="60"/>
                    <a:pt x="1503" y="60"/>
                  </a:cubicBezTo>
                  <a:cubicBezTo>
                    <a:pt x="1506" y="60"/>
                    <a:pt x="1506" y="60"/>
                    <a:pt x="1506" y="60"/>
                  </a:cubicBezTo>
                  <a:cubicBezTo>
                    <a:pt x="1508" y="61"/>
                    <a:pt x="1508" y="61"/>
                    <a:pt x="1508" y="61"/>
                  </a:cubicBezTo>
                  <a:cubicBezTo>
                    <a:pt x="1508" y="64"/>
                    <a:pt x="1508" y="64"/>
                    <a:pt x="1508" y="64"/>
                  </a:cubicBezTo>
                  <a:cubicBezTo>
                    <a:pt x="1510" y="86"/>
                    <a:pt x="1510" y="86"/>
                    <a:pt x="1510" y="86"/>
                  </a:cubicBezTo>
                  <a:cubicBezTo>
                    <a:pt x="1516" y="107"/>
                    <a:pt x="1516" y="107"/>
                    <a:pt x="1516" y="107"/>
                  </a:cubicBezTo>
                  <a:cubicBezTo>
                    <a:pt x="1516" y="108"/>
                    <a:pt x="1516" y="108"/>
                    <a:pt x="1516" y="108"/>
                  </a:cubicBezTo>
                  <a:cubicBezTo>
                    <a:pt x="1516" y="109"/>
                    <a:pt x="1516" y="109"/>
                    <a:pt x="1516" y="109"/>
                  </a:cubicBezTo>
                  <a:cubicBezTo>
                    <a:pt x="1516" y="110"/>
                    <a:pt x="1516" y="110"/>
                    <a:pt x="1516" y="110"/>
                  </a:cubicBezTo>
                  <a:cubicBezTo>
                    <a:pt x="1481" y="179"/>
                    <a:pt x="1481" y="179"/>
                    <a:pt x="1481" y="179"/>
                  </a:cubicBezTo>
                  <a:cubicBezTo>
                    <a:pt x="1475" y="189"/>
                    <a:pt x="1472" y="214"/>
                    <a:pt x="1470" y="252"/>
                  </a:cubicBezTo>
                  <a:cubicBezTo>
                    <a:pt x="1470" y="255"/>
                    <a:pt x="1470" y="255"/>
                    <a:pt x="1470" y="255"/>
                  </a:cubicBezTo>
                  <a:cubicBezTo>
                    <a:pt x="1456" y="281"/>
                    <a:pt x="1456" y="281"/>
                    <a:pt x="1456" y="281"/>
                  </a:cubicBezTo>
                  <a:cubicBezTo>
                    <a:pt x="1465" y="292"/>
                    <a:pt x="1465" y="292"/>
                    <a:pt x="1465" y="292"/>
                  </a:cubicBezTo>
                  <a:cubicBezTo>
                    <a:pt x="1465" y="294"/>
                    <a:pt x="1465" y="294"/>
                    <a:pt x="1465" y="294"/>
                  </a:cubicBezTo>
                  <a:cubicBezTo>
                    <a:pt x="1467" y="310"/>
                    <a:pt x="1465" y="319"/>
                    <a:pt x="1461" y="322"/>
                  </a:cubicBezTo>
                  <a:cubicBezTo>
                    <a:pt x="1458" y="323"/>
                    <a:pt x="1458" y="323"/>
                    <a:pt x="1458" y="323"/>
                  </a:cubicBezTo>
                  <a:cubicBezTo>
                    <a:pt x="1451" y="327"/>
                    <a:pt x="1426" y="352"/>
                    <a:pt x="1387" y="400"/>
                  </a:cubicBezTo>
                  <a:cubicBezTo>
                    <a:pt x="1384" y="403"/>
                    <a:pt x="1384" y="403"/>
                    <a:pt x="1384" y="403"/>
                  </a:cubicBezTo>
                  <a:cubicBezTo>
                    <a:pt x="1382" y="402"/>
                    <a:pt x="1382" y="402"/>
                    <a:pt x="1382" y="402"/>
                  </a:cubicBezTo>
                  <a:cubicBezTo>
                    <a:pt x="1379" y="400"/>
                    <a:pt x="1379" y="400"/>
                    <a:pt x="1379" y="400"/>
                  </a:cubicBezTo>
                  <a:cubicBezTo>
                    <a:pt x="1365" y="390"/>
                    <a:pt x="1353" y="382"/>
                    <a:pt x="1345" y="373"/>
                  </a:cubicBezTo>
                  <a:cubicBezTo>
                    <a:pt x="1339" y="369"/>
                    <a:pt x="1323" y="366"/>
                    <a:pt x="1297" y="366"/>
                  </a:cubicBezTo>
                  <a:cubicBezTo>
                    <a:pt x="1296" y="414"/>
                    <a:pt x="1296" y="414"/>
                    <a:pt x="1296" y="414"/>
                  </a:cubicBezTo>
                  <a:cubicBezTo>
                    <a:pt x="1295" y="415"/>
                    <a:pt x="1295" y="415"/>
                    <a:pt x="1295" y="415"/>
                  </a:cubicBezTo>
                  <a:cubicBezTo>
                    <a:pt x="1276" y="507"/>
                    <a:pt x="1276" y="507"/>
                    <a:pt x="1276" y="507"/>
                  </a:cubicBezTo>
                  <a:cubicBezTo>
                    <a:pt x="1271" y="519"/>
                    <a:pt x="1270" y="540"/>
                    <a:pt x="1270" y="572"/>
                  </a:cubicBezTo>
                  <a:cubicBezTo>
                    <a:pt x="1278" y="581"/>
                    <a:pt x="1278" y="581"/>
                    <a:pt x="1278" y="581"/>
                  </a:cubicBezTo>
                  <a:cubicBezTo>
                    <a:pt x="1284" y="569"/>
                    <a:pt x="1284" y="569"/>
                    <a:pt x="1284" y="569"/>
                  </a:cubicBezTo>
                  <a:cubicBezTo>
                    <a:pt x="1285" y="569"/>
                    <a:pt x="1285" y="569"/>
                    <a:pt x="1285" y="569"/>
                  </a:cubicBezTo>
                  <a:cubicBezTo>
                    <a:pt x="1286" y="566"/>
                    <a:pt x="1286" y="566"/>
                    <a:pt x="1286" y="566"/>
                  </a:cubicBezTo>
                  <a:cubicBezTo>
                    <a:pt x="1310" y="554"/>
                    <a:pt x="1310" y="554"/>
                    <a:pt x="1310" y="554"/>
                  </a:cubicBezTo>
                  <a:cubicBezTo>
                    <a:pt x="1378" y="564"/>
                    <a:pt x="1378" y="564"/>
                    <a:pt x="1378" y="564"/>
                  </a:cubicBezTo>
                  <a:cubicBezTo>
                    <a:pt x="1385" y="556"/>
                    <a:pt x="1385" y="556"/>
                    <a:pt x="1385" y="556"/>
                  </a:cubicBezTo>
                  <a:cubicBezTo>
                    <a:pt x="1395" y="539"/>
                    <a:pt x="1395" y="539"/>
                    <a:pt x="1395" y="539"/>
                  </a:cubicBezTo>
                  <a:cubicBezTo>
                    <a:pt x="1397" y="538"/>
                    <a:pt x="1397" y="538"/>
                    <a:pt x="1397" y="538"/>
                  </a:cubicBezTo>
                  <a:cubicBezTo>
                    <a:pt x="1397" y="538"/>
                    <a:pt x="1397" y="538"/>
                    <a:pt x="1397" y="538"/>
                  </a:cubicBezTo>
                  <a:cubicBezTo>
                    <a:pt x="1398" y="537"/>
                    <a:pt x="1398" y="537"/>
                    <a:pt x="1398" y="537"/>
                  </a:cubicBezTo>
                  <a:cubicBezTo>
                    <a:pt x="1424" y="532"/>
                    <a:pt x="1424" y="532"/>
                    <a:pt x="1424" y="532"/>
                  </a:cubicBezTo>
                  <a:cubicBezTo>
                    <a:pt x="1459" y="529"/>
                    <a:pt x="1459" y="529"/>
                    <a:pt x="1459" y="529"/>
                  </a:cubicBezTo>
                  <a:cubicBezTo>
                    <a:pt x="1470" y="532"/>
                    <a:pt x="1482" y="545"/>
                    <a:pt x="1498" y="566"/>
                  </a:cubicBezTo>
                  <a:cubicBezTo>
                    <a:pt x="1540" y="588"/>
                    <a:pt x="1564" y="607"/>
                    <a:pt x="1569" y="623"/>
                  </a:cubicBezTo>
                  <a:cubicBezTo>
                    <a:pt x="1572" y="632"/>
                    <a:pt x="1572" y="638"/>
                    <a:pt x="1569" y="646"/>
                  </a:cubicBezTo>
                  <a:cubicBezTo>
                    <a:pt x="1566" y="653"/>
                    <a:pt x="1558" y="657"/>
                    <a:pt x="1548" y="658"/>
                  </a:cubicBezTo>
                  <a:cubicBezTo>
                    <a:pt x="1547" y="658"/>
                    <a:pt x="1547" y="658"/>
                    <a:pt x="1547" y="658"/>
                  </a:cubicBezTo>
                  <a:cubicBezTo>
                    <a:pt x="1495" y="656"/>
                    <a:pt x="1465" y="656"/>
                    <a:pt x="1455" y="659"/>
                  </a:cubicBezTo>
                  <a:cubicBezTo>
                    <a:pt x="1430" y="676"/>
                    <a:pt x="1430" y="676"/>
                    <a:pt x="1430" y="676"/>
                  </a:cubicBezTo>
                  <a:cubicBezTo>
                    <a:pt x="1398" y="699"/>
                    <a:pt x="1377" y="711"/>
                    <a:pt x="1365" y="711"/>
                  </a:cubicBezTo>
                  <a:cubicBezTo>
                    <a:pt x="1344" y="714"/>
                    <a:pt x="1344" y="714"/>
                    <a:pt x="1344" y="714"/>
                  </a:cubicBezTo>
                  <a:cubicBezTo>
                    <a:pt x="1331" y="767"/>
                    <a:pt x="1331" y="767"/>
                    <a:pt x="1331" y="767"/>
                  </a:cubicBezTo>
                  <a:cubicBezTo>
                    <a:pt x="1328" y="783"/>
                    <a:pt x="1323" y="793"/>
                    <a:pt x="1314" y="801"/>
                  </a:cubicBezTo>
                  <a:cubicBezTo>
                    <a:pt x="1305" y="809"/>
                    <a:pt x="1292" y="814"/>
                    <a:pt x="1276" y="818"/>
                  </a:cubicBezTo>
                  <a:cubicBezTo>
                    <a:pt x="1255" y="821"/>
                    <a:pt x="1239" y="828"/>
                    <a:pt x="1223" y="838"/>
                  </a:cubicBezTo>
                  <a:cubicBezTo>
                    <a:pt x="1205" y="876"/>
                    <a:pt x="1205" y="876"/>
                    <a:pt x="1205" y="876"/>
                  </a:cubicBezTo>
                  <a:cubicBezTo>
                    <a:pt x="1204" y="877"/>
                    <a:pt x="1204" y="877"/>
                    <a:pt x="1204" y="877"/>
                  </a:cubicBezTo>
                  <a:cubicBezTo>
                    <a:pt x="1203" y="877"/>
                    <a:pt x="1203" y="877"/>
                    <a:pt x="1203" y="877"/>
                  </a:cubicBezTo>
                  <a:cubicBezTo>
                    <a:pt x="1202" y="877"/>
                    <a:pt x="1202" y="877"/>
                    <a:pt x="1202" y="877"/>
                  </a:cubicBezTo>
                  <a:cubicBezTo>
                    <a:pt x="1153" y="897"/>
                    <a:pt x="1153" y="897"/>
                    <a:pt x="1153" y="897"/>
                  </a:cubicBezTo>
                  <a:cubicBezTo>
                    <a:pt x="1150" y="897"/>
                    <a:pt x="1150" y="897"/>
                    <a:pt x="1150" y="897"/>
                  </a:cubicBezTo>
                  <a:cubicBezTo>
                    <a:pt x="1126" y="891"/>
                    <a:pt x="1126" y="891"/>
                    <a:pt x="1126" y="891"/>
                  </a:cubicBezTo>
                  <a:cubicBezTo>
                    <a:pt x="1107" y="888"/>
                    <a:pt x="1092" y="883"/>
                    <a:pt x="1082" y="877"/>
                  </a:cubicBezTo>
                  <a:cubicBezTo>
                    <a:pt x="1070" y="870"/>
                    <a:pt x="1056" y="869"/>
                    <a:pt x="1041" y="874"/>
                  </a:cubicBezTo>
                  <a:cubicBezTo>
                    <a:pt x="1029" y="891"/>
                    <a:pt x="1022" y="914"/>
                    <a:pt x="1023" y="938"/>
                  </a:cubicBezTo>
                  <a:cubicBezTo>
                    <a:pt x="1024" y="951"/>
                    <a:pt x="1027" y="959"/>
                    <a:pt x="1031" y="961"/>
                  </a:cubicBezTo>
                  <a:cubicBezTo>
                    <a:pt x="1038" y="960"/>
                    <a:pt x="1038" y="960"/>
                    <a:pt x="1038" y="960"/>
                  </a:cubicBezTo>
                  <a:cubicBezTo>
                    <a:pt x="1046" y="955"/>
                    <a:pt x="1046" y="955"/>
                    <a:pt x="1046" y="955"/>
                  </a:cubicBezTo>
                  <a:cubicBezTo>
                    <a:pt x="1049" y="989"/>
                    <a:pt x="1049" y="989"/>
                    <a:pt x="1049" y="989"/>
                  </a:cubicBezTo>
                  <a:cubicBezTo>
                    <a:pt x="1049" y="1000"/>
                    <a:pt x="1044" y="1009"/>
                    <a:pt x="1036" y="1015"/>
                  </a:cubicBezTo>
                  <a:cubicBezTo>
                    <a:pt x="1031" y="1019"/>
                    <a:pt x="1021" y="1023"/>
                    <a:pt x="1007" y="1028"/>
                  </a:cubicBezTo>
                  <a:cubicBezTo>
                    <a:pt x="999" y="1030"/>
                    <a:pt x="999" y="1030"/>
                    <a:pt x="999" y="1030"/>
                  </a:cubicBezTo>
                  <a:cubicBezTo>
                    <a:pt x="988" y="1034"/>
                    <a:pt x="966" y="1062"/>
                    <a:pt x="934" y="1114"/>
                  </a:cubicBezTo>
                  <a:cubicBezTo>
                    <a:pt x="934" y="1115"/>
                    <a:pt x="934" y="1115"/>
                    <a:pt x="934" y="1115"/>
                  </a:cubicBezTo>
                  <a:cubicBezTo>
                    <a:pt x="933" y="1115"/>
                    <a:pt x="933" y="1115"/>
                    <a:pt x="933" y="1115"/>
                  </a:cubicBezTo>
                  <a:cubicBezTo>
                    <a:pt x="901" y="1134"/>
                    <a:pt x="901" y="1134"/>
                    <a:pt x="901" y="1134"/>
                  </a:cubicBezTo>
                  <a:cubicBezTo>
                    <a:pt x="906" y="1134"/>
                    <a:pt x="909" y="1136"/>
                    <a:pt x="908" y="1141"/>
                  </a:cubicBezTo>
                  <a:cubicBezTo>
                    <a:pt x="907" y="1145"/>
                    <a:pt x="904" y="1146"/>
                    <a:pt x="896" y="1147"/>
                  </a:cubicBezTo>
                  <a:cubicBezTo>
                    <a:pt x="806" y="1145"/>
                    <a:pt x="806" y="1145"/>
                    <a:pt x="806" y="1145"/>
                  </a:cubicBezTo>
                  <a:cubicBezTo>
                    <a:pt x="706" y="1142"/>
                    <a:pt x="627" y="1169"/>
                    <a:pt x="572" y="1226"/>
                  </a:cubicBezTo>
                  <a:cubicBezTo>
                    <a:pt x="570" y="1227"/>
                    <a:pt x="570" y="1227"/>
                    <a:pt x="570" y="1227"/>
                  </a:cubicBezTo>
                  <a:cubicBezTo>
                    <a:pt x="568" y="1228"/>
                    <a:pt x="568" y="1228"/>
                    <a:pt x="568" y="1228"/>
                  </a:cubicBezTo>
                  <a:cubicBezTo>
                    <a:pt x="567" y="1228"/>
                    <a:pt x="567" y="1228"/>
                    <a:pt x="567" y="1228"/>
                  </a:cubicBezTo>
                  <a:cubicBezTo>
                    <a:pt x="530" y="1232"/>
                    <a:pt x="530" y="1232"/>
                    <a:pt x="530" y="1232"/>
                  </a:cubicBezTo>
                  <a:cubicBezTo>
                    <a:pt x="528" y="1233"/>
                    <a:pt x="528" y="1233"/>
                    <a:pt x="528" y="1233"/>
                  </a:cubicBezTo>
                  <a:cubicBezTo>
                    <a:pt x="526" y="1233"/>
                    <a:pt x="526" y="1233"/>
                    <a:pt x="526" y="1233"/>
                  </a:cubicBezTo>
                  <a:cubicBezTo>
                    <a:pt x="516" y="1208"/>
                    <a:pt x="516" y="1208"/>
                    <a:pt x="516" y="1208"/>
                  </a:cubicBezTo>
                  <a:cubicBezTo>
                    <a:pt x="478" y="1218"/>
                    <a:pt x="478" y="1218"/>
                    <a:pt x="478" y="1218"/>
                  </a:cubicBezTo>
                  <a:cubicBezTo>
                    <a:pt x="458" y="1219"/>
                    <a:pt x="431" y="1213"/>
                    <a:pt x="402" y="1199"/>
                  </a:cubicBezTo>
                  <a:cubicBezTo>
                    <a:pt x="374" y="1187"/>
                    <a:pt x="350" y="1171"/>
                    <a:pt x="326" y="1152"/>
                  </a:cubicBezTo>
                  <a:cubicBezTo>
                    <a:pt x="310" y="1140"/>
                    <a:pt x="290" y="1131"/>
                    <a:pt x="267" y="1127"/>
                  </a:cubicBezTo>
                  <a:cubicBezTo>
                    <a:pt x="233" y="1124"/>
                    <a:pt x="233" y="1124"/>
                    <a:pt x="233" y="1124"/>
                  </a:cubicBezTo>
                  <a:cubicBezTo>
                    <a:pt x="195" y="1129"/>
                    <a:pt x="195" y="1129"/>
                    <a:pt x="195" y="1129"/>
                  </a:cubicBezTo>
                  <a:cubicBezTo>
                    <a:pt x="167" y="1133"/>
                    <a:pt x="140" y="1133"/>
                    <a:pt x="115" y="1131"/>
                  </a:cubicBezTo>
                  <a:cubicBezTo>
                    <a:pt x="84" y="1129"/>
                    <a:pt x="47" y="1121"/>
                    <a:pt x="3" y="1107"/>
                  </a:cubicBezTo>
                  <a:cubicBezTo>
                    <a:pt x="0" y="1113"/>
                    <a:pt x="0" y="1113"/>
                    <a:pt x="0" y="1113"/>
                  </a:cubicBezTo>
                  <a:cubicBezTo>
                    <a:pt x="1" y="1113"/>
                    <a:pt x="1" y="1113"/>
                    <a:pt x="1" y="1113"/>
                  </a:cubicBezTo>
                  <a:cubicBezTo>
                    <a:pt x="2" y="1113"/>
                    <a:pt x="2" y="1113"/>
                    <a:pt x="2" y="1113"/>
                  </a:cubicBezTo>
                  <a:cubicBezTo>
                    <a:pt x="3" y="1114"/>
                    <a:pt x="3" y="1114"/>
                    <a:pt x="3" y="1114"/>
                  </a:cubicBezTo>
                  <a:cubicBezTo>
                    <a:pt x="3" y="1115"/>
                    <a:pt x="3" y="1115"/>
                    <a:pt x="3" y="1115"/>
                  </a:cubicBezTo>
                  <a:cubicBezTo>
                    <a:pt x="4" y="1126"/>
                    <a:pt x="4" y="1126"/>
                    <a:pt x="4" y="1126"/>
                  </a:cubicBezTo>
                  <a:cubicBezTo>
                    <a:pt x="13" y="1146"/>
                    <a:pt x="13" y="1146"/>
                    <a:pt x="13" y="1146"/>
                  </a:cubicBezTo>
                  <a:cubicBezTo>
                    <a:pt x="35" y="1173"/>
                    <a:pt x="35" y="1173"/>
                    <a:pt x="35" y="1173"/>
                  </a:cubicBezTo>
                  <a:cubicBezTo>
                    <a:pt x="36" y="1176"/>
                    <a:pt x="36" y="1176"/>
                    <a:pt x="36" y="1176"/>
                  </a:cubicBezTo>
                  <a:cubicBezTo>
                    <a:pt x="32" y="1196"/>
                    <a:pt x="32" y="1196"/>
                    <a:pt x="32" y="1196"/>
                  </a:cubicBezTo>
                  <a:cubicBezTo>
                    <a:pt x="32" y="1198"/>
                    <a:pt x="32" y="1198"/>
                    <a:pt x="32" y="1198"/>
                  </a:cubicBezTo>
                  <a:cubicBezTo>
                    <a:pt x="31" y="1198"/>
                    <a:pt x="31" y="1198"/>
                    <a:pt x="31" y="1198"/>
                  </a:cubicBezTo>
                  <a:cubicBezTo>
                    <a:pt x="19" y="1214"/>
                    <a:pt x="19" y="1214"/>
                    <a:pt x="19" y="1214"/>
                  </a:cubicBezTo>
                  <a:cubicBezTo>
                    <a:pt x="32" y="1228"/>
                    <a:pt x="32" y="1228"/>
                    <a:pt x="32" y="1228"/>
                  </a:cubicBezTo>
                  <a:cubicBezTo>
                    <a:pt x="38" y="1233"/>
                    <a:pt x="41" y="1238"/>
                    <a:pt x="41" y="1242"/>
                  </a:cubicBezTo>
                  <a:cubicBezTo>
                    <a:pt x="44" y="1262"/>
                    <a:pt x="44" y="1262"/>
                    <a:pt x="44" y="1262"/>
                  </a:cubicBezTo>
                  <a:cubicBezTo>
                    <a:pt x="60" y="1278"/>
                    <a:pt x="60" y="1278"/>
                    <a:pt x="60" y="1278"/>
                  </a:cubicBezTo>
                  <a:cubicBezTo>
                    <a:pt x="60" y="1280"/>
                    <a:pt x="60" y="1280"/>
                    <a:pt x="60" y="1280"/>
                  </a:cubicBezTo>
                  <a:cubicBezTo>
                    <a:pt x="62" y="1294"/>
                    <a:pt x="62" y="1294"/>
                    <a:pt x="62" y="1294"/>
                  </a:cubicBezTo>
                  <a:cubicBezTo>
                    <a:pt x="62" y="1304"/>
                    <a:pt x="62" y="1304"/>
                    <a:pt x="62" y="1304"/>
                  </a:cubicBezTo>
                  <a:cubicBezTo>
                    <a:pt x="71" y="1312"/>
                    <a:pt x="71" y="1312"/>
                    <a:pt x="71" y="1312"/>
                  </a:cubicBezTo>
                  <a:cubicBezTo>
                    <a:pt x="78" y="1309"/>
                    <a:pt x="78" y="1309"/>
                    <a:pt x="78" y="1309"/>
                  </a:cubicBezTo>
                  <a:cubicBezTo>
                    <a:pt x="79" y="1306"/>
                    <a:pt x="79" y="1306"/>
                    <a:pt x="79" y="1306"/>
                  </a:cubicBezTo>
                  <a:cubicBezTo>
                    <a:pt x="82" y="1298"/>
                    <a:pt x="87" y="1294"/>
                    <a:pt x="95" y="1293"/>
                  </a:cubicBezTo>
                  <a:cubicBezTo>
                    <a:pt x="103" y="1289"/>
                    <a:pt x="103" y="1289"/>
                    <a:pt x="103" y="1289"/>
                  </a:cubicBezTo>
                  <a:cubicBezTo>
                    <a:pt x="159" y="1284"/>
                    <a:pt x="159" y="1284"/>
                    <a:pt x="159" y="1284"/>
                  </a:cubicBezTo>
                  <a:cubicBezTo>
                    <a:pt x="181" y="1276"/>
                    <a:pt x="181" y="1276"/>
                    <a:pt x="181" y="1276"/>
                  </a:cubicBezTo>
                  <a:cubicBezTo>
                    <a:pt x="183" y="1275"/>
                    <a:pt x="183" y="1275"/>
                    <a:pt x="183" y="1275"/>
                  </a:cubicBezTo>
                  <a:cubicBezTo>
                    <a:pt x="186" y="1272"/>
                    <a:pt x="186" y="1272"/>
                    <a:pt x="186" y="1272"/>
                  </a:cubicBezTo>
                  <a:cubicBezTo>
                    <a:pt x="198" y="1298"/>
                    <a:pt x="198" y="1298"/>
                    <a:pt x="198" y="1298"/>
                  </a:cubicBezTo>
                  <a:cubicBezTo>
                    <a:pt x="199" y="1298"/>
                    <a:pt x="199" y="1298"/>
                    <a:pt x="199" y="1298"/>
                  </a:cubicBezTo>
                  <a:cubicBezTo>
                    <a:pt x="199" y="1298"/>
                    <a:pt x="199" y="1298"/>
                    <a:pt x="199" y="1298"/>
                  </a:cubicBezTo>
                  <a:cubicBezTo>
                    <a:pt x="200" y="1304"/>
                    <a:pt x="199" y="1309"/>
                    <a:pt x="196" y="1315"/>
                  </a:cubicBezTo>
                  <a:cubicBezTo>
                    <a:pt x="165" y="1358"/>
                    <a:pt x="165" y="1358"/>
                    <a:pt x="165" y="1358"/>
                  </a:cubicBezTo>
                  <a:cubicBezTo>
                    <a:pt x="167" y="1365"/>
                    <a:pt x="167" y="1365"/>
                    <a:pt x="167" y="1365"/>
                  </a:cubicBezTo>
                  <a:cubicBezTo>
                    <a:pt x="181" y="1379"/>
                    <a:pt x="181" y="1379"/>
                    <a:pt x="181" y="1379"/>
                  </a:cubicBezTo>
                  <a:cubicBezTo>
                    <a:pt x="195" y="1388"/>
                    <a:pt x="195" y="1388"/>
                    <a:pt x="195" y="1388"/>
                  </a:cubicBezTo>
                  <a:cubicBezTo>
                    <a:pt x="196" y="1388"/>
                    <a:pt x="196" y="1388"/>
                    <a:pt x="196" y="1388"/>
                  </a:cubicBezTo>
                  <a:cubicBezTo>
                    <a:pt x="202" y="1396"/>
                    <a:pt x="207" y="1401"/>
                    <a:pt x="214" y="1403"/>
                  </a:cubicBezTo>
                  <a:cubicBezTo>
                    <a:pt x="221" y="1405"/>
                    <a:pt x="229" y="1412"/>
                    <a:pt x="235" y="1420"/>
                  </a:cubicBezTo>
                  <a:cubicBezTo>
                    <a:pt x="236" y="1423"/>
                    <a:pt x="236" y="1423"/>
                    <a:pt x="236" y="1423"/>
                  </a:cubicBezTo>
                  <a:cubicBezTo>
                    <a:pt x="246" y="1428"/>
                    <a:pt x="246" y="1428"/>
                    <a:pt x="246" y="1428"/>
                  </a:cubicBezTo>
                  <a:cubicBezTo>
                    <a:pt x="250" y="1429"/>
                    <a:pt x="250" y="1429"/>
                    <a:pt x="250" y="1429"/>
                  </a:cubicBezTo>
                  <a:cubicBezTo>
                    <a:pt x="251" y="1429"/>
                    <a:pt x="251" y="1429"/>
                    <a:pt x="251" y="1429"/>
                  </a:cubicBezTo>
                  <a:cubicBezTo>
                    <a:pt x="254" y="1440"/>
                    <a:pt x="254" y="1440"/>
                    <a:pt x="254" y="1440"/>
                  </a:cubicBezTo>
                  <a:cubicBezTo>
                    <a:pt x="254" y="1440"/>
                    <a:pt x="254" y="1440"/>
                    <a:pt x="254" y="1440"/>
                  </a:cubicBezTo>
                  <a:cubicBezTo>
                    <a:pt x="255" y="1452"/>
                    <a:pt x="255" y="1452"/>
                    <a:pt x="255" y="1452"/>
                  </a:cubicBezTo>
                  <a:cubicBezTo>
                    <a:pt x="259" y="1469"/>
                    <a:pt x="259" y="1469"/>
                    <a:pt x="259" y="1469"/>
                  </a:cubicBezTo>
                  <a:cubicBezTo>
                    <a:pt x="286" y="1473"/>
                    <a:pt x="286" y="1473"/>
                    <a:pt x="286" y="1473"/>
                  </a:cubicBezTo>
                  <a:cubicBezTo>
                    <a:pt x="288" y="1473"/>
                    <a:pt x="288" y="1473"/>
                    <a:pt x="288" y="1473"/>
                  </a:cubicBezTo>
                  <a:cubicBezTo>
                    <a:pt x="289" y="1474"/>
                    <a:pt x="289" y="1474"/>
                    <a:pt x="289" y="1474"/>
                  </a:cubicBezTo>
                  <a:cubicBezTo>
                    <a:pt x="289" y="1475"/>
                    <a:pt x="289" y="1475"/>
                    <a:pt x="289" y="1475"/>
                  </a:cubicBezTo>
                  <a:cubicBezTo>
                    <a:pt x="290" y="1477"/>
                    <a:pt x="290" y="1477"/>
                    <a:pt x="290" y="1477"/>
                  </a:cubicBezTo>
                  <a:cubicBezTo>
                    <a:pt x="297" y="1492"/>
                    <a:pt x="297" y="1492"/>
                    <a:pt x="297" y="1492"/>
                  </a:cubicBezTo>
                  <a:cubicBezTo>
                    <a:pt x="318" y="1499"/>
                    <a:pt x="318" y="1499"/>
                    <a:pt x="318" y="1499"/>
                  </a:cubicBezTo>
                  <a:cubicBezTo>
                    <a:pt x="333" y="1492"/>
                    <a:pt x="333" y="1492"/>
                    <a:pt x="333" y="1492"/>
                  </a:cubicBezTo>
                  <a:cubicBezTo>
                    <a:pt x="331" y="1484"/>
                    <a:pt x="331" y="1484"/>
                    <a:pt x="331" y="1484"/>
                  </a:cubicBezTo>
                  <a:cubicBezTo>
                    <a:pt x="317" y="1471"/>
                    <a:pt x="317" y="1471"/>
                    <a:pt x="317" y="1471"/>
                  </a:cubicBezTo>
                  <a:cubicBezTo>
                    <a:pt x="319" y="1469"/>
                    <a:pt x="319" y="1469"/>
                    <a:pt x="319" y="1469"/>
                  </a:cubicBezTo>
                  <a:cubicBezTo>
                    <a:pt x="319" y="1467"/>
                    <a:pt x="319" y="1467"/>
                    <a:pt x="319" y="1467"/>
                  </a:cubicBezTo>
                  <a:cubicBezTo>
                    <a:pt x="331" y="1445"/>
                    <a:pt x="331" y="1445"/>
                    <a:pt x="331" y="1445"/>
                  </a:cubicBezTo>
                  <a:cubicBezTo>
                    <a:pt x="356" y="1445"/>
                    <a:pt x="356" y="1445"/>
                    <a:pt x="356" y="1445"/>
                  </a:cubicBezTo>
                  <a:cubicBezTo>
                    <a:pt x="357" y="1446"/>
                    <a:pt x="357" y="1446"/>
                    <a:pt x="357" y="1446"/>
                  </a:cubicBezTo>
                  <a:cubicBezTo>
                    <a:pt x="393" y="1458"/>
                    <a:pt x="393" y="1458"/>
                    <a:pt x="393" y="1458"/>
                  </a:cubicBezTo>
                  <a:cubicBezTo>
                    <a:pt x="413" y="1455"/>
                    <a:pt x="413" y="1455"/>
                    <a:pt x="413" y="1455"/>
                  </a:cubicBezTo>
                  <a:cubicBezTo>
                    <a:pt x="429" y="1440"/>
                    <a:pt x="429" y="1440"/>
                    <a:pt x="429" y="1440"/>
                  </a:cubicBezTo>
                  <a:cubicBezTo>
                    <a:pt x="447" y="1418"/>
                    <a:pt x="459" y="1409"/>
                    <a:pt x="466" y="1414"/>
                  </a:cubicBezTo>
                  <a:cubicBezTo>
                    <a:pt x="474" y="1413"/>
                    <a:pt x="474" y="1413"/>
                    <a:pt x="474" y="1413"/>
                  </a:cubicBezTo>
                  <a:cubicBezTo>
                    <a:pt x="484" y="1413"/>
                    <a:pt x="489" y="1414"/>
                    <a:pt x="492" y="1415"/>
                  </a:cubicBezTo>
                  <a:cubicBezTo>
                    <a:pt x="493" y="1417"/>
                    <a:pt x="495" y="1419"/>
                    <a:pt x="495" y="1421"/>
                  </a:cubicBezTo>
                  <a:cubicBezTo>
                    <a:pt x="495" y="1426"/>
                    <a:pt x="499" y="1434"/>
                    <a:pt x="505" y="1446"/>
                  </a:cubicBezTo>
                  <a:cubicBezTo>
                    <a:pt x="505" y="1447"/>
                    <a:pt x="505" y="1447"/>
                    <a:pt x="505" y="1447"/>
                  </a:cubicBezTo>
                  <a:cubicBezTo>
                    <a:pt x="505" y="1448"/>
                    <a:pt x="505" y="1448"/>
                    <a:pt x="505" y="1448"/>
                  </a:cubicBezTo>
                  <a:cubicBezTo>
                    <a:pt x="508" y="1462"/>
                    <a:pt x="508" y="1462"/>
                    <a:pt x="508" y="1462"/>
                  </a:cubicBezTo>
                  <a:cubicBezTo>
                    <a:pt x="508" y="1466"/>
                    <a:pt x="508" y="1466"/>
                    <a:pt x="508" y="1466"/>
                  </a:cubicBezTo>
                  <a:cubicBezTo>
                    <a:pt x="504" y="1483"/>
                    <a:pt x="504" y="1483"/>
                    <a:pt x="504" y="1483"/>
                  </a:cubicBezTo>
                  <a:cubicBezTo>
                    <a:pt x="504" y="1483"/>
                    <a:pt x="504" y="1483"/>
                    <a:pt x="504" y="1483"/>
                  </a:cubicBezTo>
                  <a:cubicBezTo>
                    <a:pt x="504" y="1484"/>
                    <a:pt x="504" y="1484"/>
                    <a:pt x="504" y="1484"/>
                  </a:cubicBezTo>
                  <a:cubicBezTo>
                    <a:pt x="503" y="1485"/>
                    <a:pt x="503" y="1485"/>
                    <a:pt x="503" y="1485"/>
                  </a:cubicBezTo>
                  <a:cubicBezTo>
                    <a:pt x="485" y="1506"/>
                    <a:pt x="485" y="1506"/>
                    <a:pt x="485" y="1506"/>
                  </a:cubicBezTo>
                  <a:cubicBezTo>
                    <a:pt x="484" y="1507"/>
                    <a:pt x="484" y="1507"/>
                    <a:pt x="484" y="1507"/>
                  </a:cubicBezTo>
                  <a:cubicBezTo>
                    <a:pt x="484" y="1507"/>
                    <a:pt x="484" y="1507"/>
                    <a:pt x="484" y="1507"/>
                  </a:cubicBezTo>
                  <a:cubicBezTo>
                    <a:pt x="446" y="1524"/>
                    <a:pt x="446" y="1524"/>
                    <a:pt x="446" y="1524"/>
                  </a:cubicBezTo>
                  <a:cubicBezTo>
                    <a:pt x="441" y="1534"/>
                    <a:pt x="441" y="1534"/>
                    <a:pt x="441" y="1534"/>
                  </a:cubicBezTo>
                  <a:cubicBezTo>
                    <a:pt x="435" y="1565"/>
                    <a:pt x="435" y="1565"/>
                    <a:pt x="435" y="1565"/>
                  </a:cubicBezTo>
                  <a:cubicBezTo>
                    <a:pt x="439" y="1580"/>
                    <a:pt x="439" y="1580"/>
                    <a:pt x="439" y="1580"/>
                  </a:cubicBezTo>
                  <a:cubicBezTo>
                    <a:pt x="448" y="1595"/>
                    <a:pt x="448" y="1595"/>
                    <a:pt x="448" y="1595"/>
                  </a:cubicBezTo>
                  <a:cubicBezTo>
                    <a:pt x="452" y="1599"/>
                    <a:pt x="452" y="1599"/>
                    <a:pt x="452" y="1599"/>
                  </a:cubicBezTo>
                  <a:cubicBezTo>
                    <a:pt x="465" y="1607"/>
                    <a:pt x="465" y="1607"/>
                    <a:pt x="465" y="1607"/>
                  </a:cubicBezTo>
                  <a:cubicBezTo>
                    <a:pt x="509" y="1607"/>
                    <a:pt x="509" y="1607"/>
                    <a:pt x="509" y="1607"/>
                  </a:cubicBezTo>
                  <a:cubicBezTo>
                    <a:pt x="546" y="1602"/>
                    <a:pt x="546" y="1602"/>
                    <a:pt x="546" y="1602"/>
                  </a:cubicBezTo>
                  <a:cubicBezTo>
                    <a:pt x="552" y="1596"/>
                    <a:pt x="552" y="1596"/>
                    <a:pt x="552" y="1596"/>
                  </a:cubicBezTo>
                  <a:cubicBezTo>
                    <a:pt x="557" y="1590"/>
                    <a:pt x="562" y="1588"/>
                    <a:pt x="565" y="1588"/>
                  </a:cubicBezTo>
                  <a:cubicBezTo>
                    <a:pt x="591" y="1592"/>
                    <a:pt x="591" y="1592"/>
                    <a:pt x="591" y="1592"/>
                  </a:cubicBezTo>
                  <a:cubicBezTo>
                    <a:pt x="593" y="1588"/>
                    <a:pt x="593" y="1588"/>
                    <a:pt x="593" y="1588"/>
                  </a:cubicBezTo>
                  <a:cubicBezTo>
                    <a:pt x="591" y="1581"/>
                    <a:pt x="591" y="1574"/>
                    <a:pt x="595" y="1568"/>
                  </a:cubicBezTo>
                  <a:cubicBezTo>
                    <a:pt x="605" y="1550"/>
                    <a:pt x="605" y="1550"/>
                    <a:pt x="605" y="1550"/>
                  </a:cubicBezTo>
                  <a:cubicBezTo>
                    <a:pt x="605" y="1516"/>
                    <a:pt x="605" y="1516"/>
                    <a:pt x="605" y="1516"/>
                  </a:cubicBezTo>
                  <a:cubicBezTo>
                    <a:pt x="605" y="1515"/>
                    <a:pt x="605" y="1515"/>
                    <a:pt x="605" y="1515"/>
                  </a:cubicBezTo>
                  <a:cubicBezTo>
                    <a:pt x="624" y="1460"/>
                    <a:pt x="624" y="1460"/>
                    <a:pt x="624" y="1460"/>
                  </a:cubicBezTo>
                  <a:cubicBezTo>
                    <a:pt x="625" y="1459"/>
                    <a:pt x="625" y="1459"/>
                    <a:pt x="625" y="1459"/>
                  </a:cubicBezTo>
                  <a:cubicBezTo>
                    <a:pt x="625" y="1458"/>
                    <a:pt x="625" y="1458"/>
                    <a:pt x="625" y="1458"/>
                  </a:cubicBezTo>
                  <a:cubicBezTo>
                    <a:pt x="626" y="1458"/>
                    <a:pt x="626" y="1458"/>
                    <a:pt x="626" y="1458"/>
                  </a:cubicBezTo>
                  <a:cubicBezTo>
                    <a:pt x="626" y="1457"/>
                    <a:pt x="626" y="1457"/>
                    <a:pt x="626" y="1457"/>
                  </a:cubicBezTo>
                  <a:cubicBezTo>
                    <a:pt x="659" y="1431"/>
                    <a:pt x="659" y="1431"/>
                    <a:pt x="659" y="1431"/>
                  </a:cubicBezTo>
                  <a:cubicBezTo>
                    <a:pt x="661" y="1429"/>
                    <a:pt x="661" y="1429"/>
                    <a:pt x="661" y="1429"/>
                  </a:cubicBezTo>
                  <a:cubicBezTo>
                    <a:pt x="690" y="1441"/>
                    <a:pt x="690" y="1441"/>
                    <a:pt x="690" y="1441"/>
                  </a:cubicBezTo>
                  <a:cubicBezTo>
                    <a:pt x="690" y="1441"/>
                    <a:pt x="690" y="1441"/>
                    <a:pt x="690" y="1441"/>
                  </a:cubicBezTo>
                  <a:cubicBezTo>
                    <a:pt x="705" y="1452"/>
                    <a:pt x="712" y="1460"/>
                    <a:pt x="712" y="1466"/>
                  </a:cubicBezTo>
                  <a:cubicBezTo>
                    <a:pt x="710" y="1489"/>
                    <a:pt x="710" y="1489"/>
                    <a:pt x="710" y="1489"/>
                  </a:cubicBezTo>
                  <a:cubicBezTo>
                    <a:pt x="700" y="1504"/>
                    <a:pt x="700" y="1504"/>
                    <a:pt x="700" y="1504"/>
                  </a:cubicBezTo>
                  <a:cubicBezTo>
                    <a:pt x="693" y="1525"/>
                    <a:pt x="693" y="1525"/>
                    <a:pt x="693" y="1525"/>
                  </a:cubicBezTo>
                  <a:cubicBezTo>
                    <a:pt x="693" y="1548"/>
                    <a:pt x="693" y="1548"/>
                    <a:pt x="693" y="1548"/>
                  </a:cubicBezTo>
                  <a:cubicBezTo>
                    <a:pt x="700" y="1559"/>
                    <a:pt x="700" y="1559"/>
                    <a:pt x="700" y="1559"/>
                  </a:cubicBezTo>
                  <a:cubicBezTo>
                    <a:pt x="710" y="1557"/>
                    <a:pt x="710" y="1557"/>
                    <a:pt x="710" y="1557"/>
                  </a:cubicBezTo>
                  <a:cubicBezTo>
                    <a:pt x="712" y="1556"/>
                    <a:pt x="712" y="1556"/>
                    <a:pt x="712" y="1556"/>
                  </a:cubicBezTo>
                  <a:cubicBezTo>
                    <a:pt x="728" y="1557"/>
                    <a:pt x="728" y="1557"/>
                    <a:pt x="728" y="1557"/>
                  </a:cubicBezTo>
                  <a:cubicBezTo>
                    <a:pt x="736" y="1562"/>
                    <a:pt x="741" y="1569"/>
                    <a:pt x="746" y="1580"/>
                  </a:cubicBezTo>
                  <a:cubicBezTo>
                    <a:pt x="755" y="1583"/>
                    <a:pt x="755" y="1583"/>
                    <a:pt x="755" y="1583"/>
                  </a:cubicBezTo>
                  <a:cubicBezTo>
                    <a:pt x="756" y="1583"/>
                    <a:pt x="756" y="1583"/>
                    <a:pt x="756" y="1583"/>
                  </a:cubicBezTo>
                  <a:cubicBezTo>
                    <a:pt x="756" y="1583"/>
                    <a:pt x="756" y="1583"/>
                    <a:pt x="756" y="1583"/>
                  </a:cubicBezTo>
                  <a:cubicBezTo>
                    <a:pt x="757" y="1583"/>
                    <a:pt x="757" y="1583"/>
                    <a:pt x="757" y="1583"/>
                  </a:cubicBezTo>
                  <a:cubicBezTo>
                    <a:pt x="793" y="1600"/>
                    <a:pt x="793" y="1600"/>
                    <a:pt x="793" y="1600"/>
                  </a:cubicBezTo>
                  <a:cubicBezTo>
                    <a:pt x="809" y="1605"/>
                    <a:pt x="809" y="1605"/>
                    <a:pt x="809" y="1605"/>
                  </a:cubicBezTo>
                  <a:cubicBezTo>
                    <a:pt x="831" y="1602"/>
                    <a:pt x="831" y="1602"/>
                    <a:pt x="831" y="1602"/>
                  </a:cubicBezTo>
                  <a:cubicBezTo>
                    <a:pt x="841" y="1589"/>
                    <a:pt x="841" y="1589"/>
                    <a:pt x="841" y="1589"/>
                  </a:cubicBezTo>
                  <a:cubicBezTo>
                    <a:pt x="853" y="1537"/>
                    <a:pt x="853" y="1537"/>
                    <a:pt x="853" y="1537"/>
                  </a:cubicBezTo>
                  <a:cubicBezTo>
                    <a:pt x="854" y="1509"/>
                    <a:pt x="854" y="1509"/>
                    <a:pt x="854" y="1509"/>
                  </a:cubicBezTo>
                  <a:cubicBezTo>
                    <a:pt x="854" y="1507"/>
                    <a:pt x="854" y="1507"/>
                    <a:pt x="854" y="1507"/>
                  </a:cubicBezTo>
                  <a:cubicBezTo>
                    <a:pt x="857" y="1506"/>
                    <a:pt x="857" y="1506"/>
                    <a:pt x="857" y="1506"/>
                  </a:cubicBezTo>
                  <a:cubicBezTo>
                    <a:pt x="858" y="1505"/>
                    <a:pt x="858" y="1505"/>
                    <a:pt x="858" y="1505"/>
                  </a:cubicBezTo>
                  <a:cubicBezTo>
                    <a:pt x="878" y="1488"/>
                    <a:pt x="878" y="1488"/>
                    <a:pt x="878" y="1488"/>
                  </a:cubicBezTo>
                  <a:cubicBezTo>
                    <a:pt x="889" y="1473"/>
                    <a:pt x="889" y="1473"/>
                    <a:pt x="889" y="1473"/>
                  </a:cubicBezTo>
                  <a:cubicBezTo>
                    <a:pt x="890" y="1472"/>
                    <a:pt x="890" y="1472"/>
                    <a:pt x="890" y="1472"/>
                  </a:cubicBezTo>
                  <a:cubicBezTo>
                    <a:pt x="911" y="1462"/>
                    <a:pt x="911" y="1462"/>
                    <a:pt x="911" y="1462"/>
                  </a:cubicBezTo>
                  <a:cubicBezTo>
                    <a:pt x="924" y="1455"/>
                    <a:pt x="924" y="1455"/>
                    <a:pt x="924" y="1455"/>
                  </a:cubicBezTo>
                  <a:cubicBezTo>
                    <a:pt x="940" y="1449"/>
                    <a:pt x="940" y="1449"/>
                    <a:pt x="940" y="1449"/>
                  </a:cubicBezTo>
                  <a:cubicBezTo>
                    <a:pt x="931" y="1417"/>
                    <a:pt x="931" y="1417"/>
                    <a:pt x="931" y="1417"/>
                  </a:cubicBezTo>
                  <a:cubicBezTo>
                    <a:pt x="967" y="1421"/>
                    <a:pt x="967" y="1421"/>
                    <a:pt x="967" y="1421"/>
                  </a:cubicBezTo>
                  <a:cubicBezTo>
                    <a:pt x="967" y="1421"/>
                    <a:pt x="967" y="1421"/>
                    <a:pt x="967" y="1421"/>
                  </a:cubicBezTo>
                  <a:cubicBezTo>
                    <a:pt x="967" y="1422"/>
                    <a:pt x="967" y="1422"/>
                    <a:pt x="967" y="1422"/>
                  </a:cubicBezTo>
                  <a:cubicBezTo>
                    <a:pt x="967" y="1422"/>
                    <a:pt x="967" y="1422"/>
                    <a:pt x="967" y="1422"/>
                  </a:cubicBezTo>
                  <a:cubicBezTo>
                    <a:pt x="986" y="1430"/>
                    <a:pt x="986" y="1430"/>
                    <a:pt x="986" y="1430"/>
                  </a:cubicBezTo>
                  <a:cubicBezTo>
                    <a:pt x="986" y="1430"/>
                    <a:pt x="986" y="1430"/>
                    <a:pt x="986" y="1430"/>
                  </a:cubicBezTo>
                  <a:cubicBezTo>
                    <a:pt x="986" y="1429"/>
                    <a:pt x="986" y="1429"/>
                    <a:pt x="986" y="1429"/>
                  </a:cubicBezTo>
                  <a:cubicBezTo>
                    <a:pt x="992" y="1409"/>
                    <a:pt x="992" y="1409"/>
                    <a:pt x="992" y="1409"/>
                  </a:cubicBezTo>
                  <a:cubicBezTo>
                    <a:pt x="992" y="1405"/>
                    <a:pt x="992" y="1405"/>
                    <a:pt x="992" y="1405"/>
                  </a:cubicBezTo>
                  <a:cubicBezTo>
                    <a:pt x="995" y="1407"/>
                    <a:pt x="995" y="1407"/>
                    <a:pt x="995" y="1407"/>
                  </a:cubicBezTo>
                  <a:cubicBezTo>
                    <a:pt x="997" y="1407"/>
                    <a:pt x="997" y="1407"/>
                    <a:pt x="997" y="1407"/>
                  </a:cubicBezTo>
                  <a:cubicBezTo>
                    <a:pt x="1014" y="1411"/>
                    <a:pt x="1014" y="1411"/>
                    <a:pt x="1014" y="1411"/>
                  </a:cubicBezTo>
                  <a:cubicBezTo>
                    <a:pt x="1022" y="1411"/>
                    <a:pt x="1022" y="1411"/>
                    <a:pt x="1022" y="1411"/>
                  </a:cubicBezTo>
                  <a:cubicBezTo>
                    <a:pt x="1038" y="1393"/>
                    <a:pt x="1038" y="1393"/>
                    <a:pt x="1038" y="1393"/>
                  </a:cubicBezTo>
                  <a:cubicBezTo>
                    <a:pt x="1039" y="1393"/>
                    <a:pt x="1039" y="1393"/>
                    <a:pt x="1039" y="1393"/>
                  </a:cubicBezTo>
                  <a:cubicBezTo>
                    <a:pt x="1040" y="1392"/>
                    <a:pt x="1040" y="1392"/>
                    <a:pt x="1040" y="1392"/>
                  </a:cubicBezTo>
                  <a:cubicBezTo>
                    <a:pt x="1041" y="1392"/>
                    <a:pt x="1041" y="1392"/>
                    <a:pt x="1041" y="1392"/>
                  </a:cubicBezTo>
                  <a:cubicBezTo>
                    <a:pt x="1062" y="1388"/>
                    <a:pt x="1062" y="1388"/>
                    <a:pt x="1062" y="1388"/>
                  </a:cubicBezTo>
                  <a:cubicBezTo>
                    <a:pt x="1080" y="1371"/>
                    <a:pt x="1080" y="1371"/>
                    <a:pt x="1080" y="1371"/>
                  </a:cubicBezTo>
                  <a:cubicBezTo>
                    <a:pt x="1090" y="1357"/>
                    <a:pt x="1090" y="1357"/>
                    <a:pt x="1090" y="1357"/>
                  </a:cubicBezTo>
                  <a:cubicBezTo>
                    <a:pt x="1090" y="1340"/>
                    <a:pt x="1090" y="1340"/>
                    <a:pt x="1090" y="1340"/>
                  </a:cubicBezTo>
                  <a:cubicBezTo>
                    <a:pt x="1090" y="1334"/>
                    <a:pt x="1093" y="1329"/>
                    <a:pt x="1099" y="1326"/>
                  </a:cubicBezTo>
                  <a:cubicBezTo>
                    <a:pt x="1099" y="1326"/>
                    <a:pt x="1099" y="1326"/>
                    <a:pt x="1099" y="1326"/>
                  </a:cubicBezTo>
                  <a:cubicBezTo>
                    <a:pt x="1101" y="1326"/>
                    <a:pt x="1101" y="1326"/>
                    <a:pt x="1101" y="1326"/>
                  </a:cubicBezTo>
                  <a:cubicBezTo>
                    <a:pt x="1102" y="1326"/>
                    <a:pt x="1102" y="1326"/>
                    <a:pt x="1102" y="1326"/>
                  </a:cubicBezTo>
                  <a:cubicBezTo>
                    <a:pt x="1122" y="1328"/>
                    <a:pt x="1122" y="1328"/>
                    <a:pt x="1122" y="1328"/>
                  </a:cubicBezTo>
                  <a:cubicBezTo>
                    <a:pt x="1131" y="1323"/>
                    <a:pt x="1131" y="1323"/>
                    <a:pt x="1131" y="1323"/>
                  </a:cubicBezTo>
                  <a:cubicBezTo>
                    <a:pt x="1134" y="1308"/>
                    <a:pt x="1134" y="1308"/>
                    <a:pt x="1134" y="1308"/>
                  </a:cubicBezTo>
                  <a:cubicBezTo>
                    <a:pt x="1155" y="1302"/>
                    <a:pt x="1155" y="1302"/>
                    <a:pt x="1155" y="1302"/>
                  </a:cubicBezTo>
                  <a:cubicBezTo>
                    <a:pt x="1156" y="1302"/>
                    <a:pt x="1156" y="1302"/>
                    <a:pt x="1156" y="1302"/>
                  </a:cubicBezTo>
                  <a:cubicBezTo>
                    <a:pt x="1157" y="1302"/>
                    <a:pt x="1157" y="1302"/>
                    <a:pt x="1157" y="1302"/>
                  </a:cubicBezTo>
                  <a:cubicBezTo>
                    <a:pt x="1157" y="1302"/>
                    <a:pt x="1157" y="1302"/>
                    <a:pt x="1157" y="1302"/>
                  </a:cubicBezTo>
                  <a:cubicBezTo>
                    <a:pt x="1184" y="1305"/>
                    <a:pt x="1184" y="1305"/>
                    <a:pt x="1184" y="1305"/>
                  </a:cubicBezTo>
                  <a:cubicBezTo>
                    <a:pt x="1205" y="1300"/>
                    <a:pt x="1205" y="1300"/>
                    <a:pt x="1205" y="1300"/>
                  </a:cubicBezTo>
                  <a:cubicBezTo>
                    <a:pt x="1217" y="1287"/>
                    <a:pt x="1217" y="1287"/>
                    <a:pt x="1217" y="1287"/>
                  </a:cubicBezTo>
                  <a:cubicBezTo>
                    <a:pt x="1226" y="1270"/>
                    <a:pt x="1226" y="1270"/>
                    <a:pt x="1226" y="1270"/>
                  </a:cubicBezTo>
                  <a:cubicBezTo>
                    <a:pt x="1210" y="1253"/>
                    <a:pt x="1210" y="1253"/>
                    <a:pt x="1210" y="1253"/>
                  </a:cubicBezTo>
                  <a:cubicBezTo>
                    <a:pt x="1210" y="1252"/>
                    <a:pt x="1210" y="1252"/>
                    <a:pt x="1210" y="1252"/>
                  </a:cubicBezTo>
                  <a:cubicBezTo>
                    <a:pt x="1210" y="1252"/>
                    <a:pt x="1210" y="1252"/>
                    <a:pt x="1210" y="1252"/>
                  </a:cubicBezTo>
                  <a:cubicBezTo>
                    <a:pt x="1207" y="1240"/>
                    <a:pt x="1207" y="1240"/>
                    <a:pt x="1207" y="1240"/>
                  </a:cubicBezTo>
                  <a:cubicBezTo>
                    <a:pt x="1207" y="1240"/>
                    <a:pt x="1207" y="1240"/>
                    <a:pt x="1207" y="1240"/>
                  </a:cubicBezTo>
                  <a:cubicBezTo>
                    <a:pt x="1203" y="1221"/>
                    <a:pt x="1203" y="1221"/>
                    <a:pt x="1203" y="1221"/>
                  </a:cubicBezTo>
                  <a:cubicBezTo>
                    <a:pt x="1203" y="1220"/>
                    <a:pt x="1203" y="1220"/>
                    <a:pt x="1203" y="1220"/>
                  </a:cubicBezTo>
                  <a:cubicBezTo>
                    <a:pt x="1212" y="1203"/>
                    <a:pt x="1212" y="1203"/>
                    <a:pt x="1212" y="1203"/>
                  </a:cubicBezTo>
                  <a:cubicBezTo>
                    <a:pt x="1212" y="1198"/>
                    <a:pt x="1215" y="1190"/>
                    <a:pt x="1224" y="1182"/>
                  </a:cubicBezTo>
                  <a:cubicBezTo>
                    <a:pt x="1235" y="1159"/>
                    <a:pt x="1235" y="1159"/>
                    <a:pt x="1235" y="1159"/>
                  </a:cubicBezTo>
                  <a:cubicBezTo>
                    <a:pt x="1235" y="1157"/>
                    <a:pt x="1235" y="1157"/>
                    <a:pt x="1235" y="1157"/>
                  </a:cubicBezTo>
                  <a:cubicBezTo>
                    <a:pt x="1236" y="1157"/>
                    <a:pt x="1236" y="1157"/>
                    <a:pt x="1236" y="1157"/>
                  </a:cubicBezTo>
                  <a:cubicBezTo>
                    <a:pt x="1247" y="1141"/>
                    <a:pt x="1247" y="1141"/>
                    <a:pt x="1247" y="1141"/>
                  </a:cubicBezTo>
                  <a:cubicBezTo>
                    <a:pt x="1263" y="1109"/>
                    <a:pt x="1263" y="1109"/>
                    <a:pt x="1263" y="1109"/>
                  </a:cubicBezTo>
                  <a:cubicBezTo>
                    <a:pt x="1278" y="1130"/>
                    <a:pt x="1278" y="1130"/>
                    <a:pt x="1278" y="1130"/>
                  </a:cubicBezTo>
                  <a:cubicBezTo>
                    <a:pt x="1279" y="1131"/>
                    <a:pt x="1279" y="1131"/>
                    <a:pt x="1279" y="1131"/>
                  </a:cubicBezTo>
                  <a:cubicBezTo>
                    <a:pt x="1279" y="1132"/>
                    <a:pt x="1279" y="1132"/>
                    <a:pt x="1279" y="1132"/>
                  </a:cubicBezTo>
                  <a:cubicBezTo>
                    <a:pt x="1284" y="1153"/>
                    <a:pt x="1284" y="1153"/>
                    <a:pt x="1284" y="1153"/>
                  </a:cubicBezTo>
                  <a:cubicBezTo>
                    <a:pt x="1284" y="1154"/>
                    <a:pt x="1284" y="1154"/>
                    <a:pt x="1284" y="1154"/>
                  </a:cubicBezTo>
                  <a:cubicBezTo>
                    <a:pt x="1287" y="1175"/>
                    <a:pt x="1287" y="1175"/>
                    <a:pt x="1287" y="1175"/>
                  </a:cubicBezTo>
                  <a:cubicBezTo>
                    <a:pt x="1302" y="1182"/>
                    <a:pt x="1302" y="1182"/>
                    <a:pt x="1302" y="1182"/>
                  </a:cubicBezTo>
                  <a:cubicBezTo>
                    <a:pt x="1303" y="1182"/>
                    <a:pt x="1303" y="1182"/>
                    <a:pt x="1303" y="1182"/>
                  </a:cubicBezTo>
                  <a:cubicBezTo>
                    <a:pt x="1303" y="1182"/>
                    <a:pt x="1303" y="1182"/>
                    <a:pt x="1303" y="1182"/>
                  </a:cubicBezTo>
                  <a:cubicBezTo>
                    <a:pt x="1303" y="1182"/>
                    <a:pt x="1303" y="1182"/>
                    <a:pt x="1303" y="1182"/>
                  </a:cubicBezTo>
                  <a:cubicBezTo>
                    <a:pt x="1307" y="1184"/>
                    <a:pt x="1307" y="1184"/>
                    <a:pt x="1307" y="1184"/>
                  </a:cubicBezTo>
                  <a:cubicBezTo>
                    <a:pt x="1308" y="1183"/>
                    <a:pt x="1308" y="1183"/>
                    <a:pt x="1308" y="1183"/>
                  </a:cubicBezTo>
                  <a:cubicBezTo>
                    <a:pt x="1321" y="1161"/>
                    <a:pt x="1321" y="1161"/>
                    <a:pt x="1321" y="1161"/>
                  </a:cubicBezTo>
                  <a:cubicBezTo>
                    <a:pt x="1328" y="1140"/>
                    <a:pt x="1328" y="1140"/>
                    <a:pt x="1328" y="1140"/>
                  </a:cubicBezTo>
                  <a:cubicBezTo>
                    <a:pt x="1331" y="1141"/>
                    <a:pt x="1331" y="1141"/>
                    <a:pt x="1331" y="1141"/>
                  </a:cubicBezTo>
                  <a:cubicBezTo>
                    <a:pt x="1335" y="1142"/>
                    <a:pt x="1335" y="1142"/>
                    <a:pt x="1335" y="1142"/>
                  </a:cubicBezTo>
                  <a:cubicBezTo>
                    <a:pt x="1365" y="1152"/>
                    <a:pt x="1365" y="1152"/>
                    <a:pt x="1365" y="1152"/>
                  </a:cubicBezTo>
                  <a:cubicBezTo>
                    <a:pt x="1380" y="1141"/>
                    <a:pt x="1380" y="1141"/>
                    <a:pt x="1380" y="1141"/>
                  </a:cubicBezTo>
                  <a:cubicBezTo>
                    <a:pt x="1381" y="1140"/>
                    <a:pt x="1381" y="1140"/>
                    <a:pt x="1381" y="1140"/>
                  </a:cubicBezTo>
                  <a:cubicBezTo>
                    <a:pt x="1383" y="1140"/>
                    <a:pt x="1383" y="1140"/>
                    <a:pt x="1383" y="1140"/>
                  </a:cubicBezTo>
                  <a:cubicBezTo>
                    <a:pt x="1398" y="1138"/>
                    <a:pt x="1398" y="1138"/>
                    <a:pt x="1398" y="1138"/>
                  </a:cubicBezTo>
                  <a:cubicBezTo>
                    <a:pt x="1408" y="1121"/>
                    <a:pt x="1408" y="1121"/>
                    <a:pt x="1408" y="1121"/>
                  </a:cubicBezTo>
                  <a:cubicBezTo>
                    <a:pt x="1408" y="1098"/>
                    <a:pt x="1408" y="1098"/>
                    <a:pt x="1408" y="1098"/>
                  </a:cubicBezTo>
                  <a:cubicBezTo>
                    <a:pt x="1416" y="1065"/>
                    <a:pt x="1416" y="1065"/>
                    <a:pt x="1416" y="1065"/>
                  </a:cubicBezTo>
                  <a:cubicBezTo>
                    <a:pt x="1418" y="1066"/>
                    <a:pt x="1418" y="1066"/>
                    <a:pt x="1418" y="1066"/>
                  </a:cubicBezTo>
                  <a:cubicBezTo>
                    <a:pt x="1421" y="1066"/>
                    <a:pt x="1421" y="1066"/>
                    <a:pt x="1421" y="1066"/>
                  </a:cubicBezTo>
                  <a:cubicBezTo>
                    <a:pt x="1444" y="1071"/>
                    <a:pt x="1444" y="1071"/>
                    <a:pt x="1444" y="1071"/>
                  </a:cubicBezTo>
                  <a:cubicBezTo>
                    <a:pt x="1455" y="1052"/>
                    <a:pt x="1455" y="1052"/>
                    <a:pt x="1455" y="1052"/>
                  </a:cubicBezTo>
                  <a:cubicBezTo>
                    <a:pt x="1456" y="1052"/>
                    <a:pt x="1456" y="1052"/>
                    <a:pt x="1456" y="1052"/>
                  </a:cubicBezTo>
                  <a:cubicBezTo>
                    <a:pt x="1458" y="1052"/>
                    <a:pt x="1458" y="1052"/>
                    <a:pt x="1458" y="1052"/>
                  </a:cubicBezTo>
                  <a:cubicBezTo>
                    <a:pt x="1479" y="1050"/>
                    <a:pt x="1479" y="1050"/>
                    <a:pt x="1479" y="1050"/>
                  </a:cubicBezTo>
                  <a:cubicBezTo>
                    <a:pt x="1482" y="1050"/>
                    <a:pt x="1482" y="1050"/>
                    <a:pt x="1482" y="1050"/>
                  </a:cubicBezTo>
                  <a:cubicBezTo>
                    <a:pt x="1482" y="1051"/>
                    <a:pt x="1482" y="1051"/>
                    <a:pt x="1482" y="1051"/>
                  </a:cubicBezTo>
                  <a:cubicBezTo>
                    <a:pt x="1484" y="1052"/>
                    <a:pt x="1484" y="1052"/>
                    <a:pt x="1484" y="1052"/>
                  </a:cubicBezTo>
                  <a:cubicBezTo>
                    <a:pt x="1495" y="1067"/>
                    <a:pt x="1495" y="1067"/>
                    <a:pt x="1495" y="1067"/>
                  </a:cubicBezTo>
                  <a:cubicBezTo>
                    <a:pt x="1495" y="1068"/>
                    <a:pt x="1495" y="1068"/>
                    <a:pt x="1495" y="1068"/>
                  </a:cubicBezTo>
                  <a:cubicBezTo>
                    <a:pt x="1496" y="1069"/>
                    <a:pt x="1496" y="1069"/>
                    <a:pt x="1496" y="1069"/>
                  </a:cubicBezTo>
                  <a:cubicBezTo>
                    <a:pt x="1496" y="1071"/>
                    <a:pt x="1496" y="1071"/>
                    <a:pt x="1496" y="1071"/>
                  </a:cubicBezTo>
                  <a:cubicBezTo>
                    <a:pt x="1498" y="1092"/>
                    <a:pt x="1498" y="1092"/>
                    <a:pt x="1498" y="1092"/>
                  </a:cubicBezTo>
                  <a:cubicBezTo>
                    <a:pt x="1509" y="1102"/>
                    <a:pt x="1509" y="1102"/>
                    <a:pt x="1509" y="1102"/>
                  </a:cubicBezTo>
                  <a:cubicBezTo>
                    <a:pt x="1524" y="1088"/>
                    <a:pt x="1524" y="1088"/>
                    <a:pt x="1524" y="1088"/>
                  </a:cubicBezTo>
                  <a:cubicBezTo>
                    <a:pt x="1527" y="1092"/>
                    <a:pt x="1527" y="1092"/>
                    <a:pt x="1527" y="1092"/>
                  </a:cubicBezTo>
                  <a:cubicBezTo>
                    <a:pt x="1532" y="1097"/>
                    <a:pt x="1534" y="1103"/>
                    <a:pt x="1534" y="1109"/>
                  </a:cubicBezTo>
                  <a:cubicBezTo>
                    <a:pt x="1534" y="1128"/>
                    <a:pt x="1534" y="1128"/>
                    <a:pt x="1534" y="1128"/>
                  </a:cubicBezTo>
                  <a:cubicBezTo>
                    <a:pt x="1527" y="1147"/>
                    <a:pt x="1527" y="1147"/>
                    <a:pt x="1527" y="1147"/>
                  </a:cubicBezTo>
                  <a:cubicBezTo>
                    <a:pt x="1532" y="1155"/>
                    <a:pt x="1532" y="1155"/>
                    <a:pt x="1532" y="1155"/>
                  </a:cubicBezTo>
                  <a:cubicBezTo>
                    <a:pt x="1543" y="1167"/>
                    <a:pt x="1543" y="1167"/>
                    <a:pt x="1543" y="1167"/>
                  </a:cubicBezTo>
                  <a:cubicBezTo>
                    <a:pt x="1587" y="1173"/>
                    <a:pt x="1587" y="1173"/>
                    <a:pt x="1587" y="1173"/>
                  </a:cubicBezTo>
                  <a:cubicBezTo>
                    <a:pt x="1588" y="1174"/>
                    <a:pt x="1588" y="1174"/>
                    <a:pt x="1588" y="1174"/>
                  </a:cubicBezTo>
                  <a:cubicBezTo>
                    <a:pt x="1588" y="1174"/>
                    <a:pt x="1588" y="1174"/>
                    <a:pt x="1588" y="1174"/>
                  </a:cubicBezTo>
                  <a:cubicBezTo>
                    <a:pt x="1590" y="1175"/>
                    <a:pt x="1590" y="1175"/>
                    <a:pt x="1590" y="1175"/>
                  </a:cubicBezTo>
                  <a:cubicBezTo>
                    <a:pt x="1590" y="1175"/>
                    <a:pt x="1590" y="1175"/>
                    <a:pt x="1590" y="1175"/>
                  </a:cubicBezTo>
                  <a:cubicBezTo>
                    <a:pt x="1593" y="1179"/>
                    <a:pt x="1593" y="1179"/>
                    <a:pt x="1593" y="1179"/>
                  </a:cubicBezTo>
                  <a:cubicBezTo>
                    <a:pt x="1606" y="1161"/>
                    <a:pt x="1606" y="1161"/>
                    <a:pt x="1606" y="1161"/>
                  </a:cubicBezTo>
                  <a:cubicBezTo>
                    <a:pt x="1607" y="1161"/>
                    <a:pt x="1607" y="1161"/>
                    <a:pt x="1607" y="1161"/>
                  </a:cubicBezTo>
                  <a:cubicBezTo>
                    <a:pt x="1617" y="1150"/>
                    <a:pt x="1617" y="1150"/>
                    <a:pt x="1617" y="1150"/>
                  </a:cubicBezTo>
                  <a:cubicBezTo>
                    <a:pt x="1613" y="1134"/>
                    <a:pt x="1613" y="1134"/>
                    <a:pt x="1613" y="1134"/>
                  </a:cubicBezTo>
                  <a:cubicBezTo>
                    <a:pt x="1602" y="1067"/>
                    <a:pt x="1602" y="1067"/>
                    <a:pt x="1602" y="1067"/>
                  </a:cubicBezTo>
                  <a:cubicBezTo>
                    <a:pt x="1632" y="1081"/>
                    <a:pt x="1632" y="1081"/>
                    <a:pt x="1632" y="1081"/>
                  </a:cubicBezTo>
                  <a:cubicBezTo>
                    <a:pt x="1633" y="1081"/>
                    <a:pt x="1633" y="1081"/>
                    <a:pt x="1633" y="1081"/>
                  </a:cubicBezTo>
                  <a:cubicBezTo>
                    <a:pt x="1634" y="1081"/>
                    <a:pt x="1634" y="1081"/>
                    <a:pt x="1634" y="1081"/>
                  </a:cubicBezTo>
                  <a:cubicBezTo>
                    <a:pt x="1648" y="1098"/>
                    <a:pt x="1648" y="1098"/>
                    <a:pt x="1648" y="1098"/>
                  </a:cubicBezTo>
                  <a:cubicBezTo>
                    <a:pt x="1657" y="1107"/>
                    <a:pt x="1657" y="1107"/>
                    <a:pt x="1657" y="1107"/>
                  </a:cubicBezTo>
                  <a:cubicBezTo>
                    <a:pt x="1669" y="1098"/>
                    <a:pt x="1669" y="1098"/>
                    <a:pt x="1669" y="1098"/>
                  </a:cubicBezTo>
                  <a:cubicBezTo>
                    <a:pt x="1714" y="1050"/>
                    <a:pt x="1714" y="1050"/>
                    <a:pt x="1714" y="1050"/>
                  </a:cubicBezTo>
                  <a:cubicBezTo>
                    <a:pt x="1714" y="1050"/>
                    <a:pt x="1714" y="1050"/>
                    <a:pt x="1714" y="1050"/>
                  </a:cubicBezTo>
                  <a:cubicBezTo>
                    <a:pt x="1715" y="1050"/>
                    <a:pt x="1715" y="1050"/>
                    <a:pt x="1715" y="1050"/>
                  </a:cubicBezTo>
                  <a:cubicBezTo>
                    <a:pt x="1730" y="1038"/>
                    <a:pt x="1730" y="1038"/>
                    <a:pt x="1730" y="1038"/>
                  </a:cubicBezTo>
                  <a:cubicBezTo>
                    <a:pt x="1748" y="1013"/>
                    <a:pt x="1748" y="1013"/>
                    <a:pt x="1748" y="1013"/>
                  </a:cubicBezTo>
                  <a:cubicBezTo>
                    <a:pt x="1749" y="1011"/>
                    <a:pt x="1749" y="1011"/>
                    <a:pt x="1749" y="1011"/>
                  </a:cubicBezTo>
                  <a:cubicBezTo>
                    <a:pt x="1774" y="1017"/>
                    <a:pt x="1774" y="1017"/>
                    <a:pt x="1774" y="1017"/>
                  </a:cubicBezTo>
                  <a:cubicBezTo>
                    <a:pt x="1785" y="1017"/>
                    <a:pt x="1785" y="1017"/>
                    <a:pt x="1785" y="1017"/>
                  </a:cubicBezTo>
                  <a:cubicBezTo>
                    <a:pt x="1785" y="1008"/>
                    <a:pt x="1787" y="1001"/>
                    <a:pt x="1788" y="997"/>
                  </a:cubicBezTo>
                  <a:cubicBezTo>
                    <a:pt x="1806" y="976"/>
                    <a:pt x="1806" y="976"/>
                    <a:pt x="1806" y="976"/>
                  </a:cubicBezTo>
                  <a:cubicBezTo>
                    <a:pt x="1812" y="973"/>
                    <a:pt x="1812" y="973"/>
                    <a:pt x="1812" y="973"/>
                  </a:cubicBezTo>
                  <a:cubicBezTo>
                    <a:pt x="1833" y="980"/>
                    <a:pt x="1833" y="980"/>
                    <a:pt x="1833" y="980"/>
                  </a:cubicBezTo>
                  <a:cubicBezTo>
                    <a:pt x="1858" y="977"/>
                    <a:pt x="1858" y="977"/>
                    <a:pt x="1858" y="977"/>
                  </a:cubicBezTo>
                  <a:cubicBezTo>
                    <a:pt x="1875" y="959"/>
                    <a:pt x="1875" y="959"/>
                    <a:pt x="1875" y="959"/>
                  </a:cubicBezTo>
                  <a:cubicBezTo>
                    <a:pt x="1883" y="943"/>
                    <a:pt x="1883" y="943"/>
                    <a:pt x="1883" y="943"/>
                  </a:cubicBezTo>
                  <a:cubicBezTo>
                    <a:pt x="1878" y="935"/>
                    <a:pt x="1878" y="935"/>
                    <a:pt x="1878" y="935"/>
                  </a:cubicBezTo>
                  <a:cubicBezTo>
                    <a:pt x="1863" y="942"/>
                    <a:pt x="1863" y="942"/>
                    <a:pt x="1863" y="942"/>
                  </a:cubicBezTo>
                  <a:cubicBezTo>
                    <a:pt x="1862" y="941"/>
                    <a:pt x="1862" y="941"/>
                    <a:pt x="1862" y="941"/>
                  </a:cubicBezTo>
                  <a:cubicBezTo>
                    <a:pt x="1861" y="940"/>
                    <a:pt x="1861" y="940"/>
                    <a:pt x="1861" y="940"/>
                  </a:cubicBezTo>
                  <a:cubicBezTo>
                    <a:pt x="1842" y="923"/>
                    <a:pt x="1842" y="923"/>
                    <a:pt x="1842" y="923"/>
                  </a:cubicBezTo>
                  <a:cubicBezTo>
                    <a:pt x="1841" y="922"/>
                    <a:pt x="1841" y="922"/>
                    <a:pt x="1841" y="922"/>
                  </a:cubicBezTo>
                  <a:cubicBezTo>
                    <a:pt x="1849" y="894"/>
                    <a:pt x="1849" y="894"/>
                    <a:pt x="1849" y="894"/>
                  </a:cubicBezTo>
                  <a:cubicBezTo>
                    <a:pt x="1851" y="872"/>
                    <a:pt x="1851" y="872"/>
                    <a:pt x="1851" y="872"/>
                  </a:cubicBezTo>
                  <a:cubicBezTo>
                    <a:pt x="1845" y="855"/>
                    <a:pt x="1845" y="855"/>
                    <a:pt x="1845" y="855"/>
                  </a:cubicBezTo>
                  <a:cubicBezTo>
                    <a:pt x="1831" y="849"/>
                    <a:pt x="1831" y="849"/>
                    <a:pt x="1831" y="849"/>
                  </a:cubicBezTo>
                  <a:cubicBezTo>
                    <a:pt x="1831" y="848"/>
                    <a:pt x="1831" y="848"/>
                    <a:pt x="1831" y="848"/>
                  </a:cubicBezTo>
                  <a:cubicBezTo>
                    <a:pt x="1830" y="847"/>
                    <a:pt x="1830" y="847"/>
                    <a:pt x="1830" y="847"/>
                  </a:cubicBezTo>
                  <a:cubicBezTo>
                    <a:pt x="1829" y="846"/>
                    <a:pt x="1829" y="846"/>
                    <a:pt x="1829" y="846"/>
                  </a:cubicBezTo>
                  <a:cubicBezTo>
                    <a:pt x="1816" y="821"/>
                    <a:pt x="1816" y="821"/>
                    <a:pt x="1816" y="821"/>
                  </a:cubicBezTo>
                  <a:cubicBezTo>
                    <a:pt x="1814" y="818"/>
                    <a:pt x="1814" y="818"/>
                    <a:pt x="1814" y="818"/>
                  </a:cubicBezTo>
                  <a:cubicBezTo>
                    <a:pt x="1796" y="839"/>
                    <a:pt x="1796" y="839"/>
                    <a:pt x="1796" y="839"/>
                  </a:cubicBezTo>
                  <a:cubicBezTo>
                    <a:pt x="1778" y="850"/>
                    <a:pt x="1778" y="850"/>
                    <a:pt x="1778" y="850"/>
                  </a:cubicBezTo>
                  <a:cubicBezTo>
                    <a:pt x="1774" y="852"/>
                    <a:pt x="1774" y="852"/>
                    <a:pt x="1774" y="852"/>
                  </a:cubicBezTo>
                  <a:cubicBezTo>
                    <a:pt x="1773" y="851"/>
                    <a:pt x="1773" y="851"/>
                    <a:pt x="1773" y="851"/>
                  </a:cubicBezTo>
                  <a:cubicBezTo>
                    <a:pt x="1772" y="849"/>
                    <a:pt x="1772" y="849"/>
                    <a:pt x="1772" y="849"/>
                  </a:cubicBezTo>
                  <a:cubicBezTo>
                    <a:pt x="1753" y="831"/>
                    <a:pt x="1753" y="831"/>
                    <a:pt x="1753" y="831"/>
                  </a:cubicBezTo>
                  <a:cubicBezTo>
                    <a:pt x="1753" y="830"/>
                    <a:pt x="1753" y="830"/>
                    <a:pt x="1753" y="830"/>
                  </a:cubicBezTo>
                  <a:cubicBezTo>
                    <a:pt x="1739" y="801"/>
                    <a:pt x="1739" y="801"/>
                    <a:pt x="1739" y="801"/>
                  </a:cubicBezTo>
                  <a:cubicBezTo>
                    <a:pt x="1739" y="800"/>
                    <a:pt x="1739" y="800"/>
                    <a:pt x="1739" y="800"/>
                  </a:cubicBezTo>
                  <a:cubicBezTo>
                    <a:pt x="1733" y="779"/>
                    <a:pt x="1733" y="779"/>
                    <a:pt x="1733" y="779"/>
                  </a:cubicBezTo>
                  <a:cubicBezTo>
                    <a:pt x="1733" y="778"/>
                    <a:pt x="1733" y="778"/>
                    <a:pt x="1733" y="778"/>
                  </a:cubicBezTo>
                  <a:cubicBezTo>
                    <a:pt x="1733" y="778"/>
                    <a:pt x="1733" y="778"/>
                    <a:pt x="1733" y="778"/>
                  </a:cubicBezTo>
                  <a:cubicBezTo>
                    <a:pt x="1733" y="746"/>
                    <a:pt x="1733" y="746"/>
                    <a:pt x="1733" y="746"/>
                  </a:cubicBezTo>
                  <a:cubicBezTo>
                    <a:pt x="1730" y="727"/>
                    <a:pt x="1730" y="727"/>
                    <a:pt x="1730" y="727"/>
                  </a:cubicBezTo>
                  <a:cubicBezTo>
                    <a:pt x="1716" y="722"/>
                    <a:pt x="1716" y="722"/>
                    <a:pt x="1716" y="722"/>
                  </a:cubicBezTo>
                  <a:cubicBezTo>
                    <a:pt x="1715" y="722"/>
                    <a:pt x="1715" y="722"/>
                    <a:pt x="1715" y="722"/>
                  </a:cubicBezTo>
                  <a:cubicBezTo>
                    <a:pt x="1715" y="721"/>
                    <a:pt x="1715" y="721"/>
                    <a:pt x="1715" y="721"/>
                  </a:cubicBezTo>
                  <a:cubicBezTo>
                    <a:pt x="1681" y="694"/>
                    <a:pt x="1681" y="694"/>
                    <a:pt x="1681" y="694"/>
                  </a:cubicBezTo>
                  <a:cubicBezTo>
                    <a:pt x="1683" y="691"/>
                    <a:pt x="1683" y="691"/>
                    <a:pt x="1683" y="691"/>
                  </a:cubicBezTo>
                  <a:cubicBezTo>
                    <a:pt x="1699" y="674"/>
                    <a:pt x="1699" y="674"/>
                    <a:pt x="1699" y="674"/>
                  </a:cubicBezTo>
                  <a:cubicBezTo>
                    <a:pt x="1699" y="673"/>
                    <a:pt x="1699" y="673"/>
                    <a:pt x="1699" y="673"/>
                  </a:cubicBezTo>
                  <a:cubicBezTo>
                    <a:pt x="1699" y="672"/>
                    <a:pt x="1699" y="672"/>
                    <a:pt x="1699" y="672"/>
                  </a:cubicBezTo>
                  <a:cubicBezTo>
                    <a:pt x="1701" y="672"/>
                    <a:pt x="1701" y="672"/>
                    <a:pt x="1701" y="672"/>
                  </a:cubicBezTo>
                  <a:cubicBezTo>
                    <a:pt x="1701" y="672"/>
                    <a:pt x="1701" y="672"/>
                    <a:pt x="1701" y="672"/>
                  </a:cubicBezTo>
                  <a:cubicBezTo>
                    <a:pt x="1719" y="670"/>
                    <a:pt x="1719" y="670"/>
                    <a:pt x="1719" y="670"/>
                  </a:cubicBezTo>
                  <a:cubicBezTo>
                    <a:pt x="1720" y="670"/>
                    <a:pt x="1720" y="670"/>
                    <a:pt x="1720" y="670"/>
                  </a:cubicBezTo>
                  <a:cubicBezTo>
                    <a:pt x="1725" y="670"/>
                    <a:pt x="1730" y="673"/>
                    <a:pt x="1735" y="678"/>
                  </a:cubicBezTo>
                  <a:cubicBezTo>
                    <a:pt x="1749" y="690"/>
                    <a:pt x="1749" y="690"/>
                    <a:pt x="1749" y="690"/>
                  </a:cubicBezTo>
                  <a:cubicBezTo>
                    <a:pt x="1765" y="677"/>
                    <a:pt x="1765" y="677"/>
                    <a:pt x="1765" y="677"/>
                  </a:cubicBezTo>
                  <a:cubicBezTo>
                    <a:pt x="1777" y="661"/>
                    <a:pt x="1777" y="661"/>
                    <a:pt x="1777" y="661"/>
                  </a:cubicBezTo>
                  <a:cubicBezTo>
                    <a:pt x="1777" y="648"/>
                    <a:pt x="1777" y="648"/>
                    <a:pt x="1777" y="648"/>
                  </a:cubicBezTo>
                  <a:cubicBezTo>
                    <a:pt x="1773" y="614"/>
                    <a:pt x="1773" y="614"/>
                    <a:pt x="1773" y="614"/>
                  </a:cubicBezTo>
                  <a:cubicBezTo>
                    <a:pt x="1769" y="600"/>
                    <a:pt x="1769" y="600"/>
                    <a:pt x="1769" y="600"/>
                  </a:cubicBezTo>
                  <a:cubicBezTo>
                    <a:pt x="1746" y="596"/>
                    <a:pt x="1746" y="596"/>
                    <a:pt x="1746" y="596"/>
                  </a:cubicBezTo>
                  <a:cubicBezTo>
                    <a:pt x="1746" y="582"/>
                    <a:pt x="1746" y="582"/>
                    <a:pt x="1746" y="582"/>
                  </a:cubicBezTo>
                  <a:cubicBezTo>
                    <a:pt x="1725" y="556"/>
                    <a:pt x="1725" y="556"/>
                    <a:pt x="1725" y="556"/>
                  </a:cubicBezTo>
                  <a:cubicBezTo>
                    <a:pt x="1724" y="555"/>
                    <a:pt x="1724" y="555"/>
                    <a:pt x="1724" y="555"/>
                  </a:cubicBezTo>
                  <a:cubicBezTo>
                    <a:pt x="1714" y="536"/>
                    <a:pt x="1714" y="536"/>
                    <a:pt x="1714" y="536"/>
                  </a:cubicBezTo>
                  <a:cubicBezTo>
                    <a:pt x="1711" y="534"/>
                    <a:pt x="1711" y="534"/>
                    <a:pt x="1711" y="534"/>
                  </a:cubicBezTo>
                  <a:cubicBezTo>
                    <a:pt x="1711" y="532"/>
                    <a:pt x="1711" y="532"/>
                    <a:pt x="1711" y="532"/>
                  </a:cubicBezTo>
                  <a:cubicBezTo>
                    <a:pt x="1711" y="532"/>
                    <a:pt x="1711" y="532"/>
                    <a:pt x="1711" y="532"/>
                  </a:cubicBezTo>
                  <a:cubicBezTo>
                    <a:pt x="1735" y="501"/>
                    <a:pt x="1735" y="501"/>
                    <a:pt x="1735" y="501"/>
                  </a:cubicBezTo>
                  <a:cubicBezTo>
                    <a:pt x="1735" y="500"/>
                    <a:pt x="1735" y="500"/>
                    <a:pt x="1735" y="500"/>
                  </a:cubicBezTo>
                  <a:cubicBezTo>
                    <a:pt x="1736" y="499"/>
                    <a:pt x="1736" y="499"/>
                    <a:pt x="1736" y="499"/>
                  </a:cubicBezTo>
                  <a:cubicBezTo>
                    <a:pt x="1736" y="498"/>
                    <a:pt x="1736" y="498"/>
                    <a:pt x="1736" y="498"/>
                  </a:cubicBezTo>
                  <a:cubicBezTo>
                    <a:pt x="1738" y="498"/>
                    <a:pt x="1738" y="498"/>
                    <a:pt x="1738" y="498"/>
                  </a:cubicBezTo>
                  <a:cubicBezTo>
                    <a:pt x="1747" y="497"/>
                    <a:pt x="1747" y="497"/>
                    <a:pt x="1747" y="497"/>
                  </a:cubicBezTo>
                  <a:cubicBezTo>
                    <a:pt x="1759" y="487"/>
                    <a:pt x="1759" y="487"/>
                    <a:pt x="1759" y="487"/>
                  </a:cubicBezTo>
                  <a:cubicBezTo>
                    <a:pt x="1773" y="445"/>
                    <a:pt x="1773" y="445"/>
                    <a:pt x="1773" y="445"/>
                  </a:cubicBezTo>
                  <a:cubicBezTo>
                    <a:pt x="1774" y="445"/>
                    <a:pt x="1774" y="445"/>
                    <a:pt x="1774" y="445"/>
                  </a:cubicBezTo>
                  <a:cubicBezTo>
                    <a:pt x="1774" y="444"/>
                    <a:pt x="1774" y="444"/>
                    <a:pt x="1774" y="444"/>
                  </a:cubicBezTo>
                  <a:cubicBezTo>
                    <a:pt x="1791" y="425"/>
                    <a:pt x="1791" y="425"/>
                    <a:pt x="1791" y="425"/>
                  </a:cubicBezTo>
                  <a:cubicBezTo>
                    <a:pt x="1791" y="424"/>
                    <a:pt x="1791" y="424"/>
                    <a:pt x="1791" y="424"/>
                  </a:cubicBezTo>
                  <a:cubicBezTo>
                    <a:pt x="1792" y="424"/>
                    <a:pt x="1792" y="424"/>
                    <a:pt x="1792" y="424"/>
                  </a:cubicBezTo>
                  <a:cubicBezTo>
                    <a:pt x="1793" y="424"/>
                    <a:pt x="1793" y="424"/>
                    <a:pt x="1793" y="424"/>
                  </a:cubicBezTo>
                  <a:cubicBezTo>
                    <a:pt x="1812" y="419"/>
                    <a:pt x="1812" y="419"/>
                    <a:pt x="1812" y="419"/>
                  </a:cubicBezTo>
                  <a:cubicBezTo>
                    <a:pt x="1812" y="421"/>
                    <a:pt x="1812" y="421"/>
                    <a:pt x="1812" y="421"/>
                  </a:cubicBezTo>
                  <a:cubicBezTo>
                    <a:pt x="1824" y="431"/>
                    <a:pt x="1824" y="431"/>
                    <a:pt x="1824" y="431"/>
                  </a:cubicBezTo>
                  <a:cubicBezTo>
                    <a:pt x="1829" y="432"/>
                    <a:pt x="1829" y="432"/>
                    <a:pt x="1829" y="432"/>
                  </a:cubicBezTo>
                  <a:cubicBezTo>
                    <a:pt x="1836" y="400"/>
                    <a:pt x="1836" y="400"/>
                    <a:pt x="1836" y="400"/>
                  </a:cubicBezTo>
                  <a:cubicBezTo>
                    <a:pt x="1829" y="376"/>
                    <a:pt x="1829" y="376"/>
                    <a:pt x="1829" y="376"/>
                  </a:cubicBezTo>
                  <a:cubicBezTo>
                    <a:pt x="1827" y="375"/>
                    <a:pt x="1827" y="375"/>
                    <a:pt x="1827" y="375"/>
                  </a:cubicBezTo>
                  <a:cubicBezTo>
                    <a:pt x="1827" y="373"/>
                    <a:pt x="1827" y="373"/>
                    <a:pt x="1827" y="373"/>
                  </a:cubicBezTo>
                  <a:cubicBezTo>
                    <a:pt x="1831" y="347"/>
                    <a:pt x="1831" y="347"/>
                    <a:pt x="1831" y="347"/>
                  </a:cubicBezTo>
                  <a:cubicBezTo>
                    <a:pt x="1831" y="345"/>
                    <a:pt x="1831" y="345"/>
                    <a:pt x="1831" y="345"/>
                  </a:cubicBezTo>
                  <a:cubicBezTo>
                    <a:pt x="1843" y="331"/>
                    <a:pt x="1843" y="331"/>
                    <a:pt x="1843" y="331"/>
                  </a:cubicBezTo>
                  <a:cubicBezTo>
                    <a:pt x="1852" y="316"/>
                    <a:pt x="1852" y="316"/>
                    <a:pt x="1852" y="316"/>
                  </a:cubicBezTo>
                  <a:cubicBezTo>
                    <a:pt x="1853" y="304"/>
                    <a:pt x="1853" y="304"/>
                    <a:pt x="1853" y="304"/>
                  </a:cubicBezTo>
                  <a:cubicBezTo>
                    <a:pt x="1853" y="297"/>
                    <a:pt x="1850" y="287"/>
                    <a:pt x="1843" y="271"/>
                  </a:cubicBezTo>
                  <a:cubicBezTo>
                    <a:pt x="1843" y="271"/>
                    <a:pt x="1843" y="271"/>
                    <a:pt x="1843" y="271"/>
                  </a:cubicBezTo>
                  <a:cubicBezTo>
                    <a:pt x="1843" y="271"/>
                    <a:pt x="1843" y="271"/>
                    <a:pt x="1843" y="271"/>
                  </a:cubicBezTo>
                  <a:cubicBezTo>
                    <a:pt x="1843" y="246"/>
                    <a:pt x="1843" y="246"/>
                    <a:pt x="1843" y="246"/>
                  </a:cubicBezTo>
                  <a:cubicBezTo>
                    <a:pt x="1843" y="245"/>
                    <a:pt x="1843" y="245"/>
                    <a:pt x="1843" y="245"/>
                  </a:cubicBezTo>
                  <a:cubicBezTo>
                    <a:pt x="1849" y="222"/>
                    <a:pt x="1849" y="222"/>
                    <a:pt x="1849" y="222"/>
                  </a:cubicBezTo>
                  <a:cubicBezTo>
                    <a:pt x="1844" y="213"/>
                    <a:pt x="1841" y="205"/>
                    <a:pt x="1841" y="200"/>
                  </a:cubicBezTo>
                  <a:lnTo>
                    <a:pt x="1845" y="171"/>
                  </a:lnTo>
                  <a:close/>
                </a:path>
              </a:pathLst>
            </a:custGeom>
            <a:solidFill>
              <a:srgbClr val="BB05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3317" name="Freeform 6"/>
            <p:cNvSpPr/>
            <p:nvPr/>
          </p:nvSpPr>
          <p:spPr bwMode="auto">
            <a:xfrm>
              <a:off x="1009370" y="787354"/>
              <a:ext cx="841633" cy="708326"/>
            </a:xfrm>
            <a:custGeom>
              <a:avLst/>
              <a:gdLst>
                <a:gd name="T0" fmla="*/ 706 w 1203"/>
                <a:gd name="T1" fmla="*/ 405 h 1018"/>
                <a:gd name="T2" fmla="*/ 680 w 1203"/>
                <a:gd name="T3" fmla="*/ 423 h 1018"/>
                <a:gd name="T4" fmla="*/ 586 w 1203"/>
                <a:gd name="T5" fmla="*/ 339 h 1018"/>
                <a:gd name="T6" fmla="*/ 517 w 1203"/>
                <a:gd name="T7" fmla="*/ 283 h 1018"/>
                <a:gd name="T8" fmla="*/ 524 w 1203"/>
                <a:gd name="T9" fmla="*/ 207 h 1018"/>
                <a:gd name="T10" fmla="*/ 448 w 1203"/>
                <a:gd name="T11" fmla="*/ 228 h 1018"/>
                <a:gd name="T12" fmla="*/ 390 w 1203"/>
                <a:gd name="T13" fmla="*/ 154 h 1018"/>
                <a:gd name="T14" fmla="*/ 363 w 1203"/>
                <a:gd name="T15" fmla="*/ 64 h 1018"/>
                <a:gd name="T16" fmla="*/ 338 w 1203"/>
                <a:gd name="T17" fmla="*/ 19 h 1018"/>
                <a:gd name="T18" fmla="*/ 277 w 1203"/>
                <a:gd name="T19" fmla="*/ 40 h 1018"/>
                <a:gd name="T20" fmla="*/ 234 w 1203"/>
                <a:gd name="T21" fmla="*/ 83 h 1018"/>
                <a:gd name="T22" fmla="*/ 129 w 1203"/>
                <a:gd name="T23" fmla="*/ 117 h 1018"/>
                <a:gd name="T24" fmla="*/ 66 w 1203"/>
                <a:gd name="T25" fmla="*/ 192 h 1018"/>
                <a:gd name="T26" fmla="*/ 4 w 1203"/>
                <a:gd name="T27" fmla="*/ 243 h 1018"/>
                <a:gd name="T28" fmla="*/ 86 w 1203"/>
                <a:gd name="T29" fmla="*/ 314 h 1018"/>
                <a:gd name="T30" fmla="*/ 148 w 1203"/>
                <a:gd name="T31" fmla="*/ 334 h 1018"/>
                <a:gd name="T32" fmla="*/ 296 w 1203"/>
                <a:gd name="T33" fmla="*/ 395 h 1018"/>
                <a:gd name="T34" fmla="*/ 400 w 1203"/>
                <a:gd name="T35" fmla="*/ 373 h 1018"/>
                <a:gd name="T36" fmla="*/ 490 w 1203"/>
                <a:gd name="T37" fmla="*/ 412 h 1018"/>
                <a:gd name="T38" fmla="*/ 568 w 1203"/>
                <a:gd name="T39" fmla="*/ 442 h 1018"/>
                <a:gd name="T40" fmla="*/ 690 w 1203"/>
                <a:gd name="T41" fmla="*/ 535 h 1018"/>
                <a:gd name="T42" fmla="*/ 723 w 1203"/>
                <a:gd name="T43" fmla="*/ 579 h 1018"/>
                <a:gd name="T44" fmla="*/ 715 w 1203"/>
                <a:gd name="T45" fmla="*/ 760 h 1018"/>
                <a:gd name="T46" fmla="*/ 665 w 1203"/>
                <a:gd name="T47" fmla="*/ 848 h 1018"/>
                <a:gd name="T48" fmla="*/ 591 w 1203"/>
                <a:gd name="T49" fmla="*/ 879 h 1018"/>
                <a:gd name="T50" fmla="*/ 658 w 1203"/>
                <a:gd name="T51" fmla="*/ 930 h 1018"/>
                <a:gd name="T52" fmla="*/ 689 w 1203"/>
                <a:gd name="T53" fmla="*/ 917 h 1018"/>
                <a:gd name="T54" fmla="*/ 692 w 1203"/>
                <a:gd name="T55" fmla="*/ 883 h 1018"/>
                <a:gd name="T56" fmla="*/ 728 w 1203"/>
                <a:gd name="T57" fmla="*/ 848 h 1018"/>
                <a:gd name="T58" fmla="*/ 759 w 1203"/>
                <a:gd name="T59" fmla="*/ 876 h 1018"/>
                <a:gd name="T60" fmla="*/ 850 w 1203"/>
                <a:gd name="T61" fmla="*/ 912 h 1018"/>
                <a:gd name="T62" fmla="*/ 880 w 1203"/>
                <a:gd name="T63" fmla="*/ 965 h 1018"/>
                <a:gd name="T64" fmla="*/ 961 w 1203"/>
                <a:gd name="T65" fmla="*/ 990 h 1018"/>
                <a:gd name="T66" fmla="*/ 961 w 1203"/>
                <a:gd name="T67" fmla="*/ 941 h 1018"/>
                <a:gd name="T68" fmla="*/ 970 w 1203"/>
                <a:gd name="T69" fmla="*/ 922 h 1018"/>
                <a:gd name="T70" fmla="*/ 1010 w 1203"/>
                <a:gd name="T71" fmla="*/ 856 h 1018"/>
                <a:gd name="T72" fmla="*/ 1015 w 1203"/>
                <a:gd name="T73" fmla="*/ 810 h 1018"/>
                <a:gd name="T74" fmla="*/ 1056 w 1203"/>
                <a:gd name="T75" fmla="*/ 766 h 1018"/>
                <a:gd name="T76" fmla="*/ 1115 w 1203"/>
                <a:gd name="T77" fmla="*/ 755 h 1018"/>
                <a:gd name="T78" fmla="*/ 1175 w 1203"/>
                <a:gd name="T79" fmla="*/ 732 h 1018"/>
                <a:gd name="T80" fmla="*/ 1194 w 1203"/>
                <a:gd name="T81" fmla="*/ 643 h 1018"/>
                <a:gd name="T82" fmla="*/ 1087 w 1203"/>
                <a:gd name="T83" fmla="*/ 576 h 1018"/>
                <a:gd name="T84" fmla="*/ 1043 w 1203"/>
                <a:gd name="T85" fmla="*/ 648 h 1018"/>
                <a:gd name="T86" fmla="*/ 1075 w 1203"/>
                <a:gd name="T87" fmla="*/ 673 h 1018"/>
                <a:gd name="T88" fmla="*/ 1069 w 1203"/>
                <a:gd name="T89" fmla="*/ 712 h 1018"/>
                <a:gd name="T90" fmla="*/ 1025 w 1203"/>
                <a:gd name="T91" fmla="*/ 725 h 1018"/>
                <a:gd name="T92" fmla="*/ 986 w 1203"/>
                <a:gd name="T93" fmla="*/ 749 h 1018"/>
                <a:gd name="T94" fmla="*/ 956 w 1203"/>
                <a:gd name="T95" fmla="*/ 721 h 1018"/>
                <a:gd name="T96" fmla="*/ 938 w 1203"/>
                <a:gd name="T97" fmla="*/ 676 h 1018"/>
                <a:gd name="T98" fmla="*/ 924 w 1203"/>
                <a:gd name="T99" fmla="*/ 628 h 1018"/>
                <a:gd name="T100" fmla="*/ 860 w 1203"/>
                <a:gd name="T101" fmla="*/ 549 h 1018"/>
                <a:gd name="T102" fmla="*/ 787 w 1203"/>
                <a:gd name="T103" fmla="*/ 495 h 1018"/>
                <a:gd name="T104" fmla="*/ 791 w 1203"/>
                <a:gd name="T105" fmla="*/ 442 h 1018"/>
                <a:gd name="T106" fmla="*/ 857 w 1203"/>
                <a:gd name="T107" fmla="*/ 374 h 1018"/>
                <a:gd name="T108" fmla="*/ 779 w 1203"/>
                <a:gd name="T109" fmla="*/ 377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03" h="1018">
                  <a:moveTo>
                    <a:pt x="715" y="368"/>
                  </a:moveTo>
                  <a:cubicBezTo>
                    <a:pt x="698" y="368"/>
                    <a:pt x="698" y="368"/>
                    <a:pt x="698" y="368"/>
                  </a:cubicBezTo>
                  <a:cubicBezTo>
                    <a:pt x="692" y="380"/>
                    <a:pt x="692" y="380"/>
                    <a:pt x="692" y="380"/>
                  </a:cubicBezTo>
                  <a:cubicBezTo>
                    <a:pt x="702" y="389"/>
                    <a:pt x="702" y="389"/>
                    <a:pt x="702" y="389"/>
                  </a:cubicBezTo>
                  <a:cubicBezTo>
                    <a:pt x="702" y="390"/>
                    <a:pt x="702" y="390"/>
                    <a:pt x="702" y="390"/>
                  </a:cubicBezTo>
                  <a:cubicBezTo>
                    <a:pt x="702" y="391"/>
                    <a:pt x="702" y="391"/>
                    <a:pt x="702" y="391"/>
                  </a:cubicBezTo>
                  <a:cubicBezTo>
                    <a:pt x="706" y="405"/>
                    <a:pt x="706" y="405"/>
                    <a:pt x="706" y="405"/>
                  </a:cubicBezTo>
                  <a:cubicBezTo>
                    <a:pt x="707" y="406"/>
                    <a:pt x="707" y="406"/>
                    <a:pt x="707" y="406"/>
                  </a:cubicBezTo>
                  <a:cubicBezTo>
                    <a:pt x="707" y="409"/>
                    <a:pt x="707" y="409"/>
                    <a:pt x="707" y="409"/>
                  </a:cubicBezTo>
                  <a:cubicBezTo>
                    <a:pt x="705" y="410"/>
                    <a:pt x="705" y="410"/>
                    <a:pt x="705" y="410"/>
                  </a:cubicBezTo>
                  <a:cubicBezTo>
                    <a:pt x="682" y="422"/>
                    <a:pt x="682" y="422"/>
                    <a:pt x="682" y="422"/>
                  </a:cubicBezTo>
                  <a:cubicBezTo>
                    <a:pt x="681" y="423"/>
                    <a:pt x="681" y="423"/>
                    <a:pt x="681" y="423"/>
                  </a:cubicBezTo>
                  <a:cubicBezTo>
                    <a:pt x="681" y="423"/>
                    <a:pt x="681" y="423"/>
                    <a:pt x="681" y="423"/>
                  </a:cubicBezTo>
                  <a:cubicBezTo>
                    <a:pt x="680" y="423"/>
                    <a:pt x="680" y="423"/>
                    <a:pt x="680" y="423"/>
                  </a:cubicBezTo>
                  <a:cubicBezTo>
                    <a:pt x="679" y="423"/>
                    <a:pt x="679" y="423"/>
                    <a:pt x="679" y="423"/>
                  </a:cubicBezTo>
                  <a:cubicBezTo>
                    <a:pt x="661" y="421"/>
                    <a:pt x="651" y="416"/>
                    <a:pt x="648" y="408"/>
                  </a:cubicBezTo>
                  <a:cubicBezTo>
                    <a:pt x="642" y="396"/>
                    <a:pt x="642" y="396"/>
                    <a:pt x="642" y="396"/>
                  </a:cubicBezTo>
                  <a:cubicBezTo>
                    <a:pt x="610" y="389"/>
                    <a:pt x="610" y="389"/>
                    <a:pt x="610" y="389"/>
                  </a:cubicBezTo>
                  <a:cubicBezTo>
                    <a:pt x="602" y="349"/>
                    <a:pt x="602" y="349"/>
                    <a:pt x="602" y="349"/>
                  </a:cubicBezTo>
                  <a:cubicBezTo>
                    <a:pt x="595" y="348"/>
                    <a:pt x="590" y="345"/>
                    <a:pt x="587" y="341"/>
                  </a:cubicBezTo>
                  <a:cubicBezTo>
                    <a:pt x="586" y="339"/>
                    <a:pt x="586" y="339"/>
                    <a:pt x="586" y="339"/>
                  </a:cubicBezTo>
                  <a:cubicBezTo>
                    <a:pt x="581" y="331"/>
                    <a:pt x="576" y="327"/>
                    <a:pt x="570" y="326"/>
                  </a:cubicBezTo>
                  <a:cubicBezTo>
                    <a:pt x="562" y="323"/>
                    <a:pt x="554" y="316"/>
                    <a:pt x="548" y="307"/>
                  </a:cubicBezTo>
                  <a:cubicBezTo>
                    <a:pt x="535" y="300"/>
                    <a:pt x="535" y="300"/>
                    <a:pt x="535" y="300"/>
                  </a:cubicBezTo>
                  <a:cubicBezTo>
                    <a:pt x="534" y="300"/>
                    <a:pt x="534" y="300"/>
                    <a:pt x="534" y="300"/>
                  </a:cubicBezTo>
                  <a:cubicBezTo>
                    <a:pt x="534" y="300"/>
                    <a:pt x="534" y="300"/>
                    <a:pt x="534" y="300"/>
                  </a:cubicBezTo>
                  <a:cubicBezTo>
                    <a:pt x="534" y="300"/>
                    <a:pt x="534" y="300"/>
                    <a:pt x="534" y="300"/>
                  </a:cubicBezTo>
                  <a:cubicBezTo>
                    <a:pt x="517" y="283"/>
                    <a:pt x="517" y="283"/>
                    <a:pt x="517" y="283"/>
                  </a:cubicBezTo>
                  <a:cubicBezTo>
                    <a:pt x="517" y="283"/>
                    <a:pt x="517" y="283"/>
                    <a:pt x="517" y="283"/>
                  </a:cubicBezTo>
                  <a:cubicBezTo>
                    <a:pt x="513" y="268"/>
                    <a:pt x="513" y="268"/>
                    <a:pt x="513" y="268"/>
                  </a:cubicBezTo>
                  <a:cubicBezTo>
                    <a:pt x="513" y="267"/>
                    <a:pt x="513" y="267"/>
                    <a:pt x="513" y="267"/>
                  </a:cubicBezTo>
                  <a:cubicBezTo>
                    <a:pt x="547" y="220"/>
                    <a:pt x="547" y="220"/>
                    <a:pt x="547" y="220"/>
                  </a:cubicBezTo>
                  <a:cubicBezTo>
                    <a:pt x="548" y="217"/>
                    <a:pt x="549" y="215"/>
                    <a:pt x="548" y="214"/>
                  </a:cubicBezTo>
                  <a:cubicBezTo>
                    <a:pt x="542" y="199"/>
                    <a:pt x="542" y="199"/>
                    <a:pt x="542" y="199"/>
                  </a:cubicBezTo>
                  <a:cubicBezTo>
                    <a:pt x="524" y="207"/>
                    <a:pt x="524" y="207"/>
                    <a:pt x="524" y="207"/>
                  </a:cubicBezTo>
                  <a:cubicBezTo>
                    <a:pt x="523" y="207"/>
                    <a:pt x="523" y="207"/>
                    <a:pt x="523" y="207"/>
                  </a:cubicBezTo>
                  <a:cubicBezTo>
                    <a:pt x="523" y="208"/>
                    <a:pt x="523" y="208"/>
                    <a:pt x="523" y="208"/>
                  </a:cubicBezTo>
                  <a:cubicBezTo>
                    <a:pt x="522" y="208"/>
                    <a:pt x="522" y="208"/>
                    <a:pt x="522" y="208"/>
                  </a:cubicBezTo>
                  <a:cubicBezTo>
                    <a:pt x="475" y="211"/>
                    <a:pt x="475" y="211"/>
                    <a:pt x="475" y="211"/>
                  </a:cubicBezTo>
                  <a:cubicBezTo>
                    <a:pt x="457" y="215"/>
                    <a:pt x="457" y="215"/>
                    <a:pt x="457" y="215"/>
                  </a:cubicBezTo>
                  <a:cubicBezTo>
                    <a:pt x="451" y="221"/>
                    <a:pt x="451" y="221"/>
                    <a:pt x="451" y="221"/>
                  </a:cubicBezTo>
                  <a:cubicBezTo>
                    <a:pt x="448" y="228"/>
                    <a:pt x="448" y="228"/>
                    <a:pt x="448" y="228"/>
                  </a:cubicBezTo>
                  <a:cubicBezTo>
                    <a:pt x="443" y="233"/>
                    <a:pt x="437" y="236"/>
                    <a:pt x="428" y="234"/>
                  </a:cubicBezTo>
                  <a:cubicBezTo>
                    <a:pt x="428" y="234"/>
                    <a:pt x="428" y="234"/>
                    <a:pt x="428" y="234"/>
                  </a:cubicBezTo>
                  <a:cubicBezTo>
                    <a:pt x="427" y="233"/>
                    <a:pt x="427" y="233"/>
                    <a:pt x="427" y="233"/>
                  </a:cubicBezTo>
                  <a:cubicBezTo>
                    <a:pt x="411" y="221"/>
                    <a:pt x="411" y="221"/>
                    <a:pt x="411" y="221"/>
                  </a:cubicBezTo>
                  <a:cubicBezTo>
                    <a:pt x="410" y="195"/>
                    <a:pt x="410" y="195"/>
                    <a:pt x="410" y="195"/>
                  </a:cubicBezTo>
                  <a:cubicBezTo>
                    <a:pt x="401" y="189"/>
                    <a:pt x="396" y="182"/>
                    <a:pt x="394" y="177"/>
                  </a:cubicBezTo>
                  <a:cubicBezTo>
                    <a:pt x="390" y="154"/>
                    <a:pt x="390" y="154"/>
                    <a:pt x="390" y="154"/>
                  </a:cubicBezTo>
                  <a:cubicBezTo>
                    <a:pt x="379" y="141"/>
                    <a:pt x="379" y="141"/>
                    <a:pt x="379" y="141"/>
                  </a:cubicBezTo>
                  <a:cubicBezTo>
                    <a:pt x="367" y="132"/>
                    <a:pt x="367" y="132"/>
                    <a:pt x="367" y="132"/>
                  </a:cubicBezTo>
                  <a:cubicBezTo>
                    <a:pt x="362" y="129"/>
                    <a:pt x="362" y="129"/>
                    <a:pt x="362" y="129"/>
                  </a:cubicBezTo>
                  <a:cubicBezTo>
                    <a:pt x="381" y="104"/>
                    <a:pt x="381" y="104"/>
                    <a:pt x="381" y="104"/>
                  </a:cubicBezTo>
                  <a:cubicBezTo>
                    <a:pt x="385" y="91"/>
                    <a:pt x="385" y="91"/>
                    <a:pt x="385" y="91"/>
                  </a:cubicBezTo>
                  <a:cubicBezTo>
                    <a:pt x="364" y="64"/>
                    <a:pt x="364" y="64"/>
                    <a:pt x="364" y="64"/>
                  </a:cubicBezTo>
                  <a:cubicBezTo>
                    <a:pt x="363" y="64"/>
                    <a:pt x="363" y="64"/>
                    <a:pt x="363" y="64"/>
                  </a:cubicBezTo>
                  <a:cubicBezTo>
                    <a:pt x="363" y="63"/>
                    <a:pt x="363" y="63"/>
                    <a:pt x="363" y="63"/>
                  </a:cubicBezTo>
                  <a:cubicBezTo>
                    <a:pt x="354" y="42"/>
                    <a:pt x="354" y="42"/>
                    <a:pt x="354" y="42"/>
                  </a:cubicBezTo>
                  <a:cubicBezTo>
                    <a:pt x="354" y="41"/>
                    <a:pt x="354" y="41"/>
                    <a:pt x="354" y="41"/>
                  </a:cubicBezTo>
                  <a:cubicBezTo>
                    <a:pt x="354" y="41"/>
                    <a:pt x="354" y="41"/>
                    <a:pt x="354" y="41"/>
                  </a:cubicBezTo>
                  <a:cubicBezTo>
                    <a:pt x="352" y="30"/>
                    <a:pt x="352" y="30"/>
                    <a:pt x="352" y="30"/>
                  </a:cubicBezTo>
                  <a:cubicBezTo>
                    <a:pt x="338" y="20"/>
                    <a:pt x="338" y="20"/>
                    <a:pt x="338" y="20"/>
                  </a:cubicBezTo>
                  <a:cubicBezTo>
                    <a:pt x="338" y="19"/>
                    <a:pt x="338" y="19"/>
                    <a:pt x="338" y="19"/>
                  </a:cubicBezTo>
                  <a:cubicBezTo>
                    <a:pt x="338" y="19"/>
                    <a:pt x="338" y="19"/>
                    <a:pt x="338" y="19"/>
                  </a:cubicBezTo>
                  <a:cubicBezTo>
                    <a:pt x="338" y="19"/>
                    <a:pt x="338" y="19"/>
                    <a:pt x="338" y="19"/>
                  </a:cubicBezTo>
                  <a:cubicBezTo>
                    <a:pt x="323" y="3"/>
                    <a:pt x="323" y="3"/>
                    <a:pt x="323" y="3"/>
                  </a:cubicBezTo>
                  <a:cubicBezTo>
                    <a:pt x="304" y="0"/>
                    <a:pt x="304" y="0"/>
                    <a:pt x="304" y="0"/>
                  </a:cubicBezTo>
                  <a:cubicBezTo>
                    <a:pt x="283" y="6"/>
                    <a:pt x="283" y="6"/>
                    <a:pt x="283" y="6"/>
                  </a:cubicBezTo>
                  <a:cubicBezTo>
                    <a:pt x="280" y="10"/>
                    <a:pt x="280" y="10"/>
                    <a:pt x="280" y="10"/>
                  </a:cubicBezTo>
                  <a:cubicBezTo>
                    <a:pt x="277" y="40"/>
                    <a:pt x="277" y="40"/>
                    <a:pt x="277" y="40"/>
                  </a:cubicBezTo>
                  <a:cubicBezTo>
                    <a:pt x="277" y="73"/>
                    <a:pt x="277" y="73"/>
                    <a:pt x="277" y="73"/>
                  </a:cubicBezTo>
                  <a:cubicBezTo>
                    <a:pt x="273" y="74"/>
                    <a:pt x="273" y="74"/>
                    <a:pt x="273" y="74"/>
                  </a:cubicBezTo>
                  <a:cubicBezTo>
                    <a:pt x="253" y="81"/>
                    <a:pt x="253" y="81"/>
                    <a:pt x="253" y="81"/>
                  </a:cubicBezTo>
                  <a:cubicBezTo>
                    <a:pt x="253" y="81"/>
                    <a:pt x="253" y="81"/>
                    <a:pt x="253" y="81"/>
                  </a:cubicBezTo>
                  <a:cubicBezTo>
                    <a:pt x="253" y="82"/>
                    <a:pt x="253" y="82"/>
                    <a:pt x="253" y="82"/>
                  </a:cubicBezTo>
                  <a:cubicBezTo>
                    <a:pt x="253" y="82"/>
                    <a:pt x="253" y="82"/>
                    <a:pt x="253" y="82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25" y="88"/>
                    <a:pt x="214" y="94"/>
                    <a:pt x="203" y="98"/>
                  </a:cubicBezTo>
                  <a:cubicBezTo>
                    <a:pt x="201" y="99"/>
                    <a:pt x="201" y="99"/>
                    <a:pt x="201" y="99"/>
                  </a:cubicBezTo>
                  <a:cubicBezTo>
                    <a:pt x="201" y="99"/>
                    <a:pt x="201" y="99"/>
                    <a:pt x="201" y="99"/>
                  </a:cubicBezTo>
                  <a:cubicBezTo>
                    <a:pt x="200" y="99"/>
                    <a:pt x="200" y="99"/>
                    <a:pt x="200" y="99"/>
                  </a:cubicBezTo>
                  <a:cubicBezTo>
                    <a:pt x="164" y="91"/>
                    <a:pt x="164" y="91"/>
                    <a:pt x="164" y="91"/>
                  </a:cubicBezTo>
                  <a:cubicBezTo>
                    <a:pt x="149" y="106"/>
                    <a:pt x="149" y="106"/>
                    <a:pt x="149" y="106"/>
                  </a:cubicBezTo>
                  <a:cubicBezTo>
                    <a:pt x="146" y="111"/>
                    <a:pt x="138" y="115"/>
                    <a:pt x="129" y="117"/>
                  </a:cubicBezTo>
                  <a:cubicBezTo>
                    <a:pt x="107" y="135"/>
                    <a:pt x="107" y="135"/>
                    <a:pt x="107" y="135"/>
                  </a:cubicBezTo>
                  <a:cubicBezTo>
                    <a:pt x="95" y="153"/>
                    <a:pt x="95" y="153"/>
                    <a:pt x="95" y="153"/>
                  </a:cubicBezTo>
                  <a:cubicBezTo>
                    <a:pt x="95" y="154"/>
                    <a:pt x="95" y="154"/>
                    <a:pt x="95" y="154"/>
                  </a:cubicBezTo>
                  <a:cubicBezTo>
                    <a:pt x="94" y="155"/>
                    <a:pt x="94" y="155"/>
                    <a:pt x="94" y="155"/>
                  </a:cubicBezTo>
                  <a:cubicBezTo>
                    <a:pt x="88" y="164"/>
                    <a:pt x="82" y="172"/>
                    <a:pt x="78" y="175"/>
                  </a:cubicBezTo>
                  <a:cubicBezTo>
                    <a:pt x="66" y="191"/>
                    <a:pt x="66" y="191"/>
                    <a:pt x="66" y="191"/>
                  </a:cubicBezTo>
                  <a:cubicBezTo>
                    <a:pt x="66" y="192"/>
                    <a:pt x="66" y="192"/>
                    <a:pt x="66" y="192"/>
                  </a:cubicBezTo>
                  <a:cubicBezTo>
                    <a:pt x="65" y="193"/>
                    <a:pt x="65" y="193"/>
                    <a:pt x="65" y="193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52" y="200"/>
                    <a:pt x="47" y="201"/>
                    <a:pt x="42" y="201"/>
                  </a:cubicBezTo>
                  <a:cubicBezTo>
                    <a:pt x="16" y="199"/>
                    <a:pt x="16" y="199"/>
                    <a:pt x="16" y="199"/>
                  </a:cubicBezTo>
                  <a:cubicBezTo>
                    <a:pt x="10" y="209"/>
                    <a:pt x="10" y="209"/>
                    <a:pt x="10" y="209"/>
                  </a:cubicBezTo>
                  <a:cubicBezTo>
                    <a:pt x="0" y="226"/>
                    <a:pt x="0" y="226"/>
                    <a:pt x="0" y="226"/>
                  </a:cubicBezTo>
                  <a:cubicBezTo>
                    <a:pt x="4" y="243"/>
                    <a:pt x="4" y="243"/>
                    <a:pt x="4" y="243"/>
                  </a:cubicBezTo>
                  <a:cubicBezTo>
                    <a:pt x="2" y="284"/>
                    <a:pt x="2" y="284"/>
                    <a:pt x="2" y="284"/>
                  </a:cubicBezTo>
                  <a:cubicBezTo>
                    <a:pt x="10" y="296"/>
                    <a:pt x="10" y="296"/>
                    <a:pt x="10" y="296"/>
                  </a:cubicBezTo>
                  <a:cubicBezTo>
                    <a:pt x="10" y="297"/>
                    <a:pt x="10" y="297"/>
                    <a:pt x="10" y="297"/>
                  </a:cubicBezTo>
                  <a:cubicBezTo>
                    <a:pt x="13" y="307"/>
                    <a:pt x="13" y="307"/>
                    <a:pt x="13" y="307"/>
                  </a:cubicBezTo>
                  <a:cubicBezTo>
                    <a:pt x="28" y="307"/>
                    <a:pt x="28" y="307"/>
                    <a:pt x="28" y="307"/>
                  </a:cubicBezTo>
                  <a:cubicBezTo>
                    <a:pt x="53" y="312"/>
                    <a:pt x="53" y="312"/>
                    <a:pt x="53" y="312"/>
                  </a:cubicBezTo>
                  <a:cubicBezTo>
                    <a:pt x="86" y="314"/>
                    <a:pt x="86" y="314"/>
                    <a:pt x="86" y="314"/>
                  </a:cubicBezTo>
                  <a:cubicBezTo>
                    <a:pt x="100" y="312"/>
                    <a:pt x="100" y="312"/>
                    <a:pt x="100" y="312"/>
                  </a:cubicBezTo>
                  <a:cubicBezTo>
                    <a:pt x="103" y="312"/>
                    <a:pt x="103" y="312"/>
                    <a:pt x="103" y="312"/>
                  </a:cubicBezTo>
                  <a:cubicBezTo>
                    <a:pt x="104" y="312"/>
                    <a:pt x="104" y="312"/>
                    <a:pt x="104" y="312"/>
                  </a:cubicBezTo>
                  <a:cubicBezTo>
                    <a:pt x="132" y="323"/>
                    <a:pt x="132" y="323"/>
                    <a:pt x="132" y="323"/>
                  </a:cubicBezTo>
                  <a:cubicBezTo>
                    <a:pt x="132" y="323"/>
                    <a:pt x="132" y="323"/>
                    <a:pt x="132" y="323"/>
                  </a:cubicBezTo>
                  <a:cubicBezTo>
                    <a:pt x="133" y="323"/>
                    <a:pt x="133" y="323"/>
                    <a:pt x="133" y="323"/>
                  </a:cubicBezTo>
                  <a:cubicBezTo>
                    <a:pt x="148" y="334"/>
                    <a:pt x="148" y="334"/>
                    <a:pt x="148" y="334"/>
                  </a:cubicBezTo>
                  <a:cubicBezTo>
                    <a:pt x="180" y="346"/>
                    <a:pt x="180" y="346"/>
                    <a:pt x="180" y="346"/>
                  </a:cubicBezTo>
                  <a:cubicBezTo>
                    <a:pt x="181" y="346"/>
                    <a:pt x="181" y="346"/>
                    <a:pt x="181" y="346"/>
                  </a:cubicBezTo>
                  <a:cubicBezTo>
                    <a:pt x="202" y="359"/>
                    <a:pt x="202" y="359"/>
                    <a:pt x="202" y="359"/>
                  </a:cubicBezTo>
                  <a:cubicBezTo>
                    <a:pt x="253" y="406"/>
                    <a:pt x="253" y="406"/>
                    <a:pt x="253" y="406"/>
                  </a:cubicBezTo>
                  <a:cubicBezTo>
                    <a:pt x="277" y="417"/>
                    <a:pt x="277" y="417"/>
                    <a:pt x="277" y="417"/>
                  </a:cubicBezTo>
                  <a:cubicBezTo>
                    <a:pt x="286" y="412"/>
                    <a:pt x="286" y="412"/>
                    <a:pt x="286" y="412"/>
                  </a:cubicBezTo>
                  <a:cubicBezTo>
                    <a:pt x="296" y="395"/>
                    <a:pt x="296" y="395"/>
                    <a:pt x="296" y="395"/>
                  </a:cubicBezTo>
                  <a:cubicBezTo>
                    <a:pt x="290" y="366"/>
                    <a:pt x="290" y="366"/>
                    <a:pt x="290" y="366"/>
                  </a:cubicBezTo>
                  <a:cubicBezTo>
                    <a:pt x="290" y="358"/>
                    <a:pt x="297" y="352"/>
                    <a:pt x="309" y="347"/>
                  </a:cubicBezTo>
                  <a:cubicBezTo>
                    <a:pt x="311" y="346"/>
                    <a:pt x="311" y="346"/>
                    <a:pt x="311" y="346"/>
                  </a:cubicBezTo>
                  <a:cubicBezTo>
                    <a:pt x="376" y="384"/>
                    <a:pt x="376" y="384"/>
                    <a:pt x="376" y="384"/>
                  </a:cubicBezTo>
                  <a:cubicBezTo>
                    <a:pt x="383" y="382"/>
                    <a:pt x="383" y="382"/>
                    <a:pt x="383" y="382"/>
                  </a:cubicBezTo>
                  <a:cubicBezTo>
                    <a:pt x="398" y="373"/>
                    <a:pt x="398" y="373"/>
                    <a:pt x="398" y="373"/>
                  </a:cubicBezTo>
                  <a:cubicBezTo>
                    <a:pt x="400" y="373"/>
                    <a:pt x="400" y="373"/>
                    <a:pt x="400" y="373"/>
                  </a:cubicBezTo>
                  <a:cubicBezTo>
                    <a:pt x="409" y="374"/>
                    <a:pt x="409" y="374"/>
                    <a:pt x="409" y="374"/>
                  </a:cubicBezTo>
                  <a:cubicBezTo>
                    <a:pt x="421" y="364"/>
                    <a:pt x="421" y="364"/>
                    <a:pt x="421" y="364"/>
                  </a:cubicBezTo>
                  <a:cubicBezTo>
                    <a:pt x="423" y="363"/>
                    <a:pt x="423" y="363"/>
                    <a:pt x="423" y="363"/>
                  </a:cubicBezTo>
                  <a:cubicBezTo>
                    <a:pt x="427" y="365"/>
                    <a:pt x="427" y="365"/>
                    <a:pt x="427" y="365"/>
                  </a:cubicBezTo>
                  <a:cubicBezTo>
                    <a:pt x="465" y="391"/>
                    <a:pt x="465" y="391"/>
                    <a:pt x="465" y="391"/>
                  </a:cubicBezTo>
                  <a:cubicBezTo>
                    <a:pt x="466" y="392"/>
                    <a:pt x="466" y="392"/>
                    <a:pt x="466" y="392"/>
                  </a:cubicBezTo>
                  <a:cubicBezTo>
                    <a:pt x="490" y="412"/>
                    <a:pt x="490" y="412"/>
                    <a:pt x="490" y="412"/>
                  </a:cubicBezTo>
                  <a:cubicBezTo>
                    <a:pt x="496" y="417"/>
                    <a:pt x="505" y="424"/>
                    <a:pt x="512" y="435"/>
                  </a:cubicBezTo>
                  <a:cubicBezTo>
                    <a:pt x="524" y="447"/>
                    <a:pt x="524" y="447"/>
                    <a:pt x="524" y="447"/>
                  </a:cubicBezTo>
                  <a:cubicBezTo>
                    <a:pt x="533" y="446"/>
                    <a:pt x="533" y="446"/>
                    <a:pt x="533" y="446"/>
                  </a:cubicBezTo>
                  <a:cubicBezTo>
                    <a:pt x="544" y="426"/>
                    <a:pt x="544" y="426"/>
                    <a:pt x="544" y="426"/>
                  </a:cubicBezTo>
                  <a:cubicBezTo>
                    <a:pt x="566" y="442"/>
                    <a:pt x="566" y="442"/>
                    <a:pt x="566" y="442"/>
                  </a:cubicBezTo>
                  <a:cubicBezTo>
                    <a:pt x="567" y="442"/>
                    <a:pt x="567" y="442"/>
                    <a:pt x="567" y="442"/>
                  </a:cubicBezTo>
                  <a:cubicBezTo>
                    <a:pt x="568" y="442"/>
                    <a:pt x="568" y="442"/>
                    <a:pt x="568" y="442"/>
                  </a:cubicBezTo>
                  <a:cubicBezTo>
                    <a:pt x="568" y="442"/>
                    <a:pt x="568" y="442"/>
                    <a:pt x="568" y="442"/>
                  </a:cubicBezTo>
                  <a:cubicBezTo>
                    <a:pt x="586" y="464"/>
                    <a:pt x="586" y="464"/>
                    <a:pt x="586" y="464"/>
                  </a:cubicBezTo>
                  <a:cubicBezTo>
                    <a:pt x="633" y="500"/>
                    <a:pt x="633" y="500"/>
                    <a:pt x="633" y="500"/>
                  </a:cubicBezTo>
                  <a:cubicBezTo>
                    <a:pt x="633" y="500"/>
                    <a:pt x="633" y="500"/>
                    <a:pt x="633" y="500"/>
                  </a:cubicBezTo>
                  <a:cubicBezTo>
                    <a:pt x="647" y="516"/>
                    <a:pt x="647" y="516"/>
                    <a:pt x="647" y="516"/>
                  </a:cubicBezTo>
                  <a:cubicBezTo>
                    <a:pt x="688" y="504"/>
                    <a:pt x="688" y="504"/>
                    <a:pt x="688" y="504"/>
                  </a:cubicBezTo>
                  <a:cubicBezTo>
                    <a:pt x="690" y="535"/>
                    <a:pt x="690" y="535"/>
                    <a:pt x="690" y="535"/>
                  </a:cubicBezTo>
                  <a:cubicBezTo>
                    <a:pt x="708" y="553"/>
                    <a:pt x="708" y="553"/>
                    <a:pt x="708" y="553"/>
                  </a:cubicBezTo>
                  <a:cubicBezTo>
                    <a:pt x="708" y="553"/>
                    <a:pt x="708" y="553"/>
                    <a:pt x="708" y="553"/>
                  </a:cubicBezTo>
                  <a:cubicBezTo>
                    <a:pt x="708" y="554"/>
                    <a:pt x="708" y="554"/>
                    <a:pt x="708" y="554"/>
                  </a:cubicBezTo>
                  <a:cubicBezTo>
                    <a:pt x="723" y="576"/>
                    <a:pt x="723" y="576"/>
                    <a:pt x="723" y="576"/>
                  </a:cubicBezTo>
                  <a:cubicBezTo>
                    <a:pt x="723" y="577"/>
                    <a:pt x="723" y="577"/>
                    <a:pt x="723" y="577"/>
                  </a:cubicBezTo>
                  <a:cubicBezTo>
                    <a:pt x="723" y="578"/>
                    <a:pt x="723" y="578"/>
                    <a:pt x="723" y="578"/>
                  </a:cubicBezTo>
                  <a:cubicBezTo>
                    <a:pt x="723" y="579"/>
                    <a:pt x="723" y="579"/>
                    <a:pt x="723" y="579"/>
                  </a:cubicBezTo>
                  <a:cubicBezTo>
                    <a:pt x="739" y="652"/>
                    <a:pt x="739" y="652"/>
                    <a:pt x="739" y="652"/>
                  </a:cubicBezTo>
                  <a:cubicBezTo>
                    <a:pt x="755" y="682"/>
                    <a:pt x="755" y="682"/>
                    <a:pt x="755" y="682"/>
                  </a:cubicBezTo>
                  <a:cubicBezTo>
                    <a:pt x="734" y="735"/>
                    <a:pt x="734" y="735"/>
                    <a:pt x="734" y="735"/>
                  </a:cubicBezTo>
                  <a:cubicBezTo>
                    <a:pt x="734" y="739"/>
                    <a:pt x="734" y="739"/>
                    <a:pt x="734" y="739"/>
                  </a:cubicBezTo>
                  <a:cubicBezTo>
                    <a:pt x="716" y="743"/>
                    <a:pt x="716" y="743"/>
                    <a:pt x="716" y="743"/>
                  </a:cubicBezTo>
                  <a:cubicBezTo>
                    <a:pt x="716" y="759"/>
                    <a:pt x="716" y="759"/>
                    <a:pt x="716" y="759"/>
                  </a:cubicBezTo>
                  <a:cubicBezTo>
                    <a:pt x="715" y="760"/>
                    <a:pt x="715" y="760"/>
                    <a:pt x="715" y="760"/>
                  </a:cubicBezTo>
                  <a:cubicBezTo>
                    <a:pt x="697" y="789"/>
                    <a:pt x="697" y="789"/>
                    <a:pt x="697" y="789"/>
                  </a:cubicBezTo>
                  <a:cubicBezTo>
                    <a:pt x="695" y="789"/>
                    <a:pt x="695" y="789"/>
                    <a:pt x="695" y="789"/>
                  </a:cubicBezTo>
                  <a:cubicBezTo>
                    <a:pt x="669" y="791"/>
                    <a:pt x="669" y="791"/>
                    <a:pt x="669" y="791"/>
                  </a:cubicBezTo>
                  <a:cubicBezTo>
                    <a:pt x="644" y="812"/>
                    <a:pt x="644" y="812"/>
                    <a:pt x="644" y="812"/>
                  </a:cubicBezTo>
                  <a:cubicBezTo>
                    <a:pt x="647" y="816"/>
                    <a:pt x="651" y="818"/>
                    <a:pt x="659" y="821"/>
                  </a:cubicBezTo>
                  <a:cubicBezTo>
                    <a:pt x="669" y="824"/>
                    <a:pt x="670" y="833"/>
                    <a:pt x="665" y="847"/>
                  </a:cubicBezTo>
                  <a:cubicBezTo>
                    <a:pt x="665" y="848"/>
                    <a:pt x="665" y="848"/>
                    <a:pt x="665" y="848"/>
                  </a:cubicBezTo>
                  <a:cubicBezTo>
                    <a:pt x="647" y="866"/>
                    <a:pt x="647" y="866"/>
                    <a:pt x="647" y="866"/>
                  </a:cubicBezTo>
                  <a:cubicBezTo>
                    <a:pt x="646" y="866"/>
                    <a:pt x="646" y="866"/>
                    <a:pt x="646" y="866"/>
                  </a:cubicBezTo>
                  <a:cubicBezTo>
                    <a:pt x="645" y="868"/>
                    <a:pt x="645" y="868"/>
                    <a:pt x="645" y="868"/>
                  </a:cubicBezTo>
                  <a:cubicBezTo>
                    <a:pt x="644" y="868"/>
                    <a:pt x="644" y="868"/>
                    <a:pt x="644" y="868"/>
                  </a:cubicBezTo>
                  <a:cubicBezTo>
                    <a:pt x="643" y="868"/>
                    <a:pt x="643" y="868"/>
                    <a:pt x="643" y="868"/>
                  </a:cubicBezTo>
                  <a:cubicBezTo>
                    <a:pt x="592" y="861"/>
                    <a:pt x="592" y="861"/>
                    <a:pt x="592" y="861"/>
                  </a:cubicBezTo>
                  <a:cubicBezTo>
                    <a:pt x="591" y="879"/>
                    <a:pt x="591" y="879"/>
                    <a:pt x="591" y="879"/>
                  </a:cubicBezTo>
                  <a:cubicBezTo>
                    <a:pt x="596" y="917"/>
                    <a:pt x="596" y="917"/>
                    <a:pt x="596" y="917"/>
                  </a:cubicBezTo>
                  <a:cubicBezTo>
                    <a:pt x="639" y="935"/>
                    <a:pt x="639" y="935"/>
                    <a:pt x="639" y="935"/>
                  </a:cubicBezTo>
                  <a:cubicBezTo>
                    <a:pt x="639" y="937"/>
                    <a:pt x="639" y="937"/>
                    <a:pt x="639" y="937"/>
                  </a:cubicBezTo>
                  <a:cubicBezTo>
                    <a:pt x="639" y="937"/>
                    <a:pt x="639" y="937"/>
                    <a:pt x="639" y="937"/>
                  </a:cubicBezTo>
                  <a:cubicBezTo>
                    <a:pt x="654" y="932"/>
                    <a:pt x="654" y="932"/>
                    <a:pt x="654" y="932"/>
                  </a:cubicBezTo>
                  <a:cubicBezTo>
                    <a:pt x="656" y="931"/>
                    <a:pt x="656" y="931"/>
                    <a:pt x="656" y="931"/>
                  </a:cubicBezTo>
                  <a:cubicBezTo>
                    <a:pt x="658" y="930"/>
                    <a:pt x="658" y="930"/>
                    <a:pt x="658" y="930"/>
                  </a:cubicBezTo>
                  <a:cubicBezTo>
                    <a:pt x="659" y="932"/>
                    <a:pt x="659" y="932"/>
                    <a:pt x="659" y="932"/>
                  </a:cubicBezTo>
                  <a:cubicBezTo>
                    <a:pt x="660" y="932"/>
                    <a:pt x="660" y="932"/>
                    <a:pt x="660" y="932"/>
                  </a:cubicBezTo>
                  <a:cubicBezTo>
                    <a:pt x="671" y="938"/>
                    <a:pt x="671" y="938"/>
                    <a:pt x="671" y="938"/>
                  </a:cubicBezTo>
                  <a:cubicBezTo>
                    <a:pt x="689" y="938"/>
                    <a:pt x="689" y="938"/>
                    <a:pt x="689" y="938"/>
                  </a:cubicBezTo>
                  <a:cubicBezTo>
                    <a:pt x="696" y="937"/>
                    <a:pt x="696" y="937"/>
                    <a:pt x="696" y="937"/>
                  </a:cubicBezTo>
                  <a:cubicBezTo>
                    <a:pt x="689" y="917"/>
                    <a:pt x="689" y="917"/>
                    <a:pt x="689" y="917"/>
                  </a:cubicBezTo>
                  <a:cubicBezTo>
                    <a:pt x="689" y="917"/>
                    <a:pt x="689" y="917"/>
                    <a:pt x="689" y="917"/>
                  </a:cubicBezTo>
                  <a:cubicBezTo>
                    <a:pt x="689" y="917"/>
                    <a:pt x="689" y="917"/>
                    <a:pt x="689" y="917"/>
                  </a:cubicBezTo>
                  <a:cubicBezTo>
                    <a:pt x="685" y="896"/>
                    <a:pt x="685" y="896"/>
                    <a:pt x="685" y="896"/>
                  </a:cubicBezTo>
                  <a:cubicBezTo>
                    <a:pt x="685" y="895"/>
                    <a:pt x="685" y="895"/>
                    <a:pt x="685" y="895"/>
                  </a:cubicBezTo>
                  <a:cubicBezTo>
                    <a:pt x="685" y="893"/>
                    <a:pt x="685" y="893"/>
                    <a:pt x="685" y="893"/>
                  </a:cubicBezTo>
                  <a:cubicBezTo>
                    <a:pt x="686" y="892"/>
                    <a:pt x="686" y="892"/>
                    <a:pt x="686" y="892"/>
                  </a:cubicBezTo>
                  <a:cubicBezTo>
                    <a:pt x="686" y="891"/>
                    <a:pt x="686" y="891"/>
                    <a:pt x="686" y="891"/>
                  </a:cubicBezTo>
                  <a:cubicBezTo>
                    <a:pt x="692" y="883"/>
                    <a:pt x="692" y="883"/>
                    <a:pt x="692" y="883"/>
                  </a:cubicBezTo>
                  <a:cubicBezTo>
                    <a:pt x="695" y="881"/>
                    <a:pt x="695" y="881"/>
                    <a:pt x="695" y="881"/>
                  </a:cubicBezTo>
                  <a:cubicBezTo>
                    <a:pt x="695" y="881"/>
                    <a:pt x="695" y="881"/>
                    <a:pt x="695" y="881"/>
                  </a:cubicBezTo>
                  <a:cubicBezTo>
                    <a:pt x="696" y="880"/>
                    <a:pt x="696" y="880"/>
                    <a:pt x="696" y="880"/>
                  </a:cubicBezTo>
                  <a:cubicBezTo>
                    <a:pt x="707" y="864"/>
                    <a:pt x="707" y="864"/>
                    <a:pt x="707" y="864"/>
                  </a:cubicBezTo>
                  <a:cubicBezTo>
                    <a:pt x="708" y="863"/>
                    <a:pt x="708" y="863"/>
                    <a:pt x="708" y="863"/>
                  </a:cubicBezTo>
                  <a:cubicBezTo>
                    <a:pt x="727" y="848"/>
                    <a:pt x="727" y="848"/>
                    <a:pt x="727" y="848"/>
                  </a:cubicBezTo>
                  <a:cubicBezTo>
                    <a:pt x="728" y="848"/>
                    <a:pt x="728" y="848"/>
                    <a:pt x="728" y="848"/>
                  </a:cubicBezTo>
                  <a:cubicBezTo>
                    <a:pt x="728" y="847"/>
                    <a:pt x="728" y="847"/>
                    <a:pt x="728" y="847"/>
                  </a:cubicBezTo>
                  <a:cubicBezTo>
                    <a:pt x="729" y="847"/>
                    <a:pt x="729" y="847"/>
                    <a:pt x="729" y="847"/>
                  </a:cubicBezTo>
                  <a:cubicBezTo>
                    <a:pt x="729" y="847"/>
                    <a:pt x="729" y="847"/>
                    <a:pt x="729" y="847"/>
                  </a:cubicBezTo>
                  <a:cubicBezTo>
                    <a:pt x="753" y="844"/>
                    <a:pt x="753" y="844"/>
                    <a:pt x="753" y="844"/>
                  </a:cubicBezTo>
                  <a:cubicBezTo>
                    <a:pt x="753" y="850"/>
                    <a:pt x="753" y="850"/>
                    <a:pt x="753" y="850"/>
                  </a:cubicBezTo>
                  <a:cubicBezTo>
                    <a:pt x="753" y="858"/>
                    <a:pt x="754" y="863"/>
                    <a:pt x="755" y="866"/>
                  </a:cubicBezTo>
                  <a:cubicBezTo>
                    <a:pt x="759" y="876"/>
                    <a:pt x="759" y="876"/>
                    <a:pt x="759" y="876"/>
                  </a:cubicBezTo>
                  <a:cubicBezTo>
                    <a:pt x="765" y="889"/>
                    <a:pt x="765" y="889"/>
                    <a:pt x="765" y="889"/>
                  </a:cubicBezTo>
                  <a:cubicBezTo>
                    <a:pt x="786" y="901"/>
                    <a:pt x="786" y="901"/>
                    <a:pt x="786" y="901"/>
                  </a:cubicBezTo>
                  <a:cubicBezTo>
                    <a:pt x="844" y="906"/>
                    <a:pt x="844" y="906"/>
                    <a:pt x="844" y="906"/>
                  </a:cubicBezTo>
                  <a:cubicBezTo>
                    <a:pt x="847" y="906"/>
                    <a:pt x="847" y="906"/>
                    <a:pt x="847" y="906"/>
                  </a:cubicBezTo>
                  <a:cubicBezTo>
                    <a:pt x="850" y="906"/>
                    <a:pt x="850" y="906"/>
                    <a:pt x="850" y="906"/>
                  </a:cubicBezTo>
                  <a:cubicBezTo>
                    <a:pt x="850" y="910"/>
                    <a:pt x="850" y="910"/>
                    <a:pt x="850" y="910"/>
                  </a:cubicBezTo>
                  <a:cubicBezTo>
                    <a:pt x="850" y="912"/>
                    <a:pt x="850" y="912"/>
                    <a:pt x="850" y="912"/>
                  </a:cubicBezTo>
                  <a:cubicBezTo>
                    <a:pt x="848" y="931"/>
                    <a:pt x="848" y="931"/>
                    <a:pt x="848" y="931"/>
                  </a:cubicBezTo>
                  <a:cubicBezTo>
                    <a:pt x="865" y="949"/>
                    <a:pt x="865" y="949"/>
                    <a:pt x="865" y="949"/>
                  </a:cubicBezTo>
                  <a:cubicBezTo>
                    <a:pt x="877" y="954"/>
                    <a:pt x="877" y="954"/>
                    <a:pt x="877" y="954"/>
                  </a:cubicBezTo>
                  <a:cubicBezTo>
                    <a:pt x="879" y="955"/>
                    <a:pt x="879" y="955"/>
                    <a:pt x="879" y="955"/>
                  </a:cubicBezTo>
                  <a:cubicBezTo>
                    <a:pt x="879" y="956"/>
                    <a:pt x="879" y="956"/>
                    <a:pt x="879" y="956"/>
                  </a:cubicBezTo>
                  <a:cubicBezTo>
                    <a:pt x="880" y="958"/>
                    <a:pt x="880" y="958"/>
                    <a:pt x="880" y="958"/>
                  </a:cubicBezTo>
                  <a:cubicBezTo>
                    <a:pt x="880" y="965"/>
                    <a:pt x="880" y="965"/>
                    <a:pt x="880" y="965"/>
                  </a:cubicBezTo>
                  <a:cubicBezTo>
                    <a:pt x="880" y="976"/>
                    <a:pt x="880" y="976"/>
                    <a:pt x="880" y="976"/>
                  </a:cubicBezTo>
                  <a:cubicBezTo>
                    <a:pt x="875" y="997"/>
                    <a:pt x="875" y="997"/>
                    <a:pt x="875" y="997"/>
                  </a:cubicBezTo>
                  <a:cubicBezTo>
                    <a:pt x="882" y="1002"/>
                    <a:pt x="882" y="1002"/>
                    <a:pt x="882" y="1002"/>
                  </a:cubicBezTo>
                  <a:cubicBezTo>
                    <a:pt x="891" y="1001"/>
                    <a:pt x="898" y="1001"/>
                    <a:pt x="906" y="1007"/>
                  </a:cubicBezTo>
                  <a:cubicBezTo>
                    <a:pt x="930" y="1018"/>
                    <a:pt x="930" y="1018"/>
                    <a:pt x="930" y="1018"/>
                  </a:cubicBezTo>
                  <a:cubicBezTo>
                    <a:pt x="945" y="1007"/>
                    <a:pt x="945" y="1007"/>
                    <a:pt x="945" y="1007"/>
                  </a:cubicBezTo>
                  <a:cubicBezTo>
                    <a:pt x="961" y="990"/>
                    <a:pt x="961" y="990"/>
                    <a:pt x="961" y="990"/>
                  </a:cubicBezTo>
                  <a:cubicBezTo>
                    <a:pt x="962" y="982"/>
                    <a:pt x="962" y="982"/>
                    <a:pt x="962" y="982"/>
                  </a:cubicBezTo>
                  <a:cubicBezTo>
                    <a:pt x="963" y="980"/>
                    <a:pt x="963" y="980"/>
                    <a:pt x="963" y="980"/>
                  </a:cubicBezTo>
                  <a:cubicBezTo>
                    <a:pt x="965" y="979"/>
                    <a:pt x="965" y="979"/>
                    <a:pt x="965" y="979"/>
                  </a:cubicBezTo>
                  <a:cubicBezTo>
                    <a:pt x="967" y="977"/>
                    <a:pt x="967" y="977"/>
                    <a:pt x="967" y="977"/>
                  </a:cubicBezTo>
                  <a:cubicBezTo>
                    <a:pt x="967" y="975"/>
                    <a:pt x="967" y="975"/>
                    <a:pt x="967" y="975"/>
                  </a:cubicBezTo>
                  <a:cubicBezTo>
                    <a:pt x="962" y="953"/>
                    <a:pt x="962" y="953"/>
                    <a:pt x="962" y="953"/>
                  </a:cubicBezTo>
                  <a:cubicBezTo>
                    <a:pt x="961" y="941"/>
                    <a:pt x="961" y="941"/>
                    <a:pt x="961" y="941"/>
                  </a:cubicBezTo>
                  <a:cubicBezTo>
                    <a:pt x="960" y="940"/>
                    <a:pt x="960" y="940"/>
                    <a:pt x="960" y="940"/>
                  </a:cubicBezTo>
                  <a:cubicBezTo>
                    <a:pt x="960" y="939"/>
                    <a:pt x="960" y="939"/>
                    <a:pt x="960" y="939"/>
                  </a:cubicBezTo>
                  <a:cubicBezTo>
                    <a:pt x="961" y="938"/>
                    <a:pt x="961" y="938"/>
                    <a:pt x="961" y="938"/>
                  </a:cubicBezTo>
                  <a:cubicBezTo>
                    <a:pt x="961" y="937"/>
                    <a:pt x="961" y="937"/>
                    <a:pt x="961" y="937"/>
                  </a:cubicBezTo>
                  <a:cubicBezTo>
                    <a:pt x="969" y="923"/>
                    <a:pt x="969" y="923"/>
                    <a:pt x="969" y="923"/>
                  </a:cubicBezTo>
                  <a:cubicBezTo>
                    <a:pt x="970" y="922"/>
                    <a:pt x="970" y="922"/>
                    <a:pt x="970" y="922"/>
                  </a:cubicBezTo>
                  <a:cubicBezTo>
                    <a:pt x="970" y="922"/>
                    <a:pt x="970" y="922"/>
                    <a:pt x="970" y="922"/>
                  </a:cubicBezTo>
                  <a:cubicBezTo>
                    <a:pt x="987" y="911"/>
                    <a:pt x="987" y="911"/>
                    <a:pt x="987" y="911"/>
                  </a:cubicBezTo>
                  <a:cubicBezTo>
                    <a:pt x="988" y="911"/>
                    <a:pt x="988" y="911"/>
                    <a:pt x="988" y="911"/>
                  </a:cubicBezTo>
                  <a:cubicBezTo>
                    <a:pt x="1023" y="911"/>
                    <a:pt x="1023" y="911"/>
                    <a:pt x="1023" y="911"/>
                  </a:cubicBezTo>
                  <a:cubicBezTo>
                    <a:pt x="1028" y="908"/>
                    <a:pt x="1028" y="908"/>
                    <a:pt x="1028" y="908"/>
                  </a:cubicBezTo>
                  <a:cubicBezTo>
                    <a:pt x="1027" y="891"/>
                    <a:pt x="1027" y="891"/>
                    <a:pt x="1027" y="891"/>
                  </a:cubicBezTo>
                  <a:cubicBezTo>
                    <a:pt x="1022" y="875"/>
                    <a:pt x="1022" y="875"/>
                    <a:pt x="1022" y="875"/>
                  </a:cubicBezTo>
                  <a:cubicBezTo>
                    <a:pt x="1010" y="856"/>
                    <a:pt x="1010" y="856"/>
                    <a:pt x="1010" y="856"/>
                  </a:cubicBezTo>
                  <a:cubicBezTo>
                    <a:pt x="1009" y="855"/>
                    <a:pt x="1009" y="855"/>
                    <a:pt x="1009" y="855"/>
                  </a:cubicBezTo>
                  <a:cubicBezTo>
                    <a:pt x="1009" y="854"/>
                    <a:pt x="1009" y="854"/>
                    <a:pt x="1009" y="854"/>
                  </a:cubicBezTo>
                  <a:cubicBezTo>
                    <a:pt x="1009" y="827"/>
                    <a:pt x="1009" y="827"/>
                    <a:pt x="1009" y="827"/>
                  </a:cubicBezTo>
                  <a:cubicBezTo>
                    <a:pt x="1009" y="826"/>
                    <a:pt x="1009" y="826"/>
                    <a:pt x="1009" y="826"/>
                  </a:cubicBezTo>
                  <a:cubicBezTo>
                    <a:pt x="1009" y="826"/>
                    <a:pt x="1009" y="826"/>
                    <a:pt x="1009" y="826"/>
                  </a:cubicBezTo>
                  <a:cubicBezTo>
                    <a:pt x="1015" y="810"/>
                    <a:pt x="1015" y="810"/>
                    <a:pt x="1015" y="810"/>
                  </a:cubicBezTo>
                  <a:cubicBezTo>
                    <a:pt x="1015" y="810"/>
                    <a:pt x="1015" y="810"/>
                    <a:pt x="1015" y="810"/>
                  </a:cubicBezTo>
                  <a:cubicBezTo>
                    <a:pt x="1017" y="809"/>
                    <a:pt x="1017" y="809"/>
                    <a:pt x="1017" y="809"/>
                  </a:cubicBezTo>
                  <a:cubicBezTo>
                    <a:pt x="1017" y="809"/>
                    <a:pt x="1017" y="809"/>
                    <a:pt x="1017" y="809"/>
                  </a:cubicBezTo>
                  <a:cubicBezTo>
                    <a:pt x="1045" y="768"/>
                    <a:pt x="1045" y="768"/>
                    <a:pt x="1045" y="768"/>
                  </a:cubicBezTo>
                  <a:cubicBezTo>
                    <a:pt x="1046" y="767"/>
                    <a:pt x="1046" y="767"/>
                    <a:pt x="1046" y="767"/>
                  </a:cubicBezTo>
                  <a:cubicBezTo>
                    <a:pt x="1047" y="767"/>
                    <a:pt x="1047" y="767"/>
                    <a:pt x="1047" y="767"/>
                  </a:cubicBezTo>
                  <a:cubicBezTo>
                    <a:pt x="1049" y="766"/>
                    <a:pt x="1049" y="766"/>
                    <a:pt x="1049" y="766"/>
                  </a:cubicBezTo>
                  <a:cubicBezTo>
                    <a:pt x="1056" y="766"/>
                    <a:pt x="1056" y="766"/>
                    <a:pt x="1056" y="766"/>
                  </a:cubicBezTo>
                  <a:cubicBezTo>
                    <a:pt x="1066" y="767"/>
                    <a:pt x="1066" y="767"/>
                    <a:pt x="1066" y="767"/>
                  </a:cubicBezTo>
                  <a:cubicBezTo>
                    <a:pt x="1090" y="781"/>
                    <a:pt x="1090" y="781"/>
                    <a:pt x="1090" y="781"/>
                  </a:cubicBezTo>
                  <a:cubicBezTo>
                    <a:pt x="1106" y="785"/>
                    <a:pt x="1106" y="785"/>
                    <a:pt x="1106" y="785"/>
                  </a:cubicBezTo>
                  <a:cubicBezTo>
                    <a:pt x="1108" y="778"/>
                    <a:pt x="1108" y="778"/>
                    <a:pt x="1108" y="778"/>
                  </a:cubicBezTo>
                  <a:cubicBezTo>
                    <a:pt x="1105" y="776"/>
                    <a:pt x="1105" y="776"/>
                    <a:pt x="1105" y="776"/>
                  </a:cubicBezTo>
                  <a:cubicBezTo>
                    <a:pt x="1105" y="772"/>
                    <a:pt x="1105" y="772"/>
                    <a:pt x="1105" y="772"/>
                  </a:cubicBezTo>
                  <a:cubicBezTo>
                    <a:pt x="1105" y="766"/>
                    <a:pt x="1108" y="761"/>
                    <a:pt x="1115" y="755"/>
                  </a:cubicBezTo>
                  <a:cubicBezTo>
                    <a:pt x="1134" y="742"/>
                    <a:pt x="1134" y="742"/>
                    <a:pt x="1134" y="742"/>
                  </a:cubicBezTo>
                  <a:cubicBezTo>
                    <a:pt x="1135" y="741"/>
                    <a:pt x="1135" y="741"/>
                    <a:pt x="1135" y="741"/>
                  </a:cubicBezTo>
                  <a:cubicBezTo>
                    <a:pt x="1135" y="741"/>
                    <a:pt x="1135" y="741"/>
                    <a:pt x="1135" y="741"/>
                  </a:cubicBezTo>
                  <a:cubicBezTo>
                    <a:pt x="1135" y="740"/>
                    <a:pt x="1135" y="740"/>
                    <a:pt x="1135" y="740"/>
                  </a:cubicBezTo>
                  <a:cubicBezTo>
                    <a:pt x="1145" y="736"/>
                    <a:pt x="1152" y="734"/>
                    <a:pt x="1156" y="734"/>
                  </a:cubicBezTo>
                  <a:cubicBezTo>
                    <a:pt x="1173" y="732"/>
                    <a:pt x="1173" y="732"/>
                    <a:pt x="1173" y="732"/>
                  </a:cubicBezTo>
                  <a:cubicBezTo>
                    <a:pt x="1175" y="732"/>
                    <a:pt x="1175" y="732"/>
                    <a:pt x="1175" y="732"/>
                  </a:cubicBezTo>
                  <a:cubicBezTo>
                    <a:pt x="1175" y="732"/>
                    <a:pt x="1175" y="732"/>
                    <a:pt x="1175" y="732"/>
                  </a:cubicBezTo>
                  <a:cubicBezTo>
                    <a:pt x="1185" y="734"/>
                    <a:pt x="1185" y="734"/>
                    <a:pt x="1185" y="734"/>
                  </a:cubicBezTo>
                  <a:cubicBezTo>
                    <a:pt x="1193" y="708"/>
                    <a:pt x="1193" y="708"/>
                    <a:pt x="1193" y="708"/>
                  </a:cubicBezTo>
                  <a:cubicBezTo>
                    <a:pt x="1193" y="690"/>
                    <a:pt x="1193" y="690"/>
                    <a:pt x="1193" y="690"/>
                  </a:cubicBezTo>
                  <a:cubicBezTo>
                    <a:pt x="1193" y="678"/>
                    <a:pt x="1193" y="671"/>
                    <a:pt x="1196" y="669"/>
                  </a:cubicBezTo>
                  <a:cubicBezTo>
                    <a:pt x="1203" y="655"/>
                    <a:pt x="1203" y="655"/>
                    <a:pt x="1203" y="655"/>
                  </a:cubicBezTo>
                  <a:cubicBezTo>
                    <a:pt x="1194" y="643"/>
                    <a:pt x="1194" y="643"/>
                    <a:pt x="1194" y="643"/>
                  </a:cubicBezTo>
                  <a:cubicBezTo>
                    <a:pt x="1181" y="634"/>
                    <a:pt x="1181" y="634"/>
                    <a:pt x="1181" y="634"/>
                  </a:cubicBezTo>
                  <a:cubicBezTo>
                    <a:pt x="1155" y="627"/>
                    <a:pt x="1155" y="627"/>
                    <a:pt x="1155" y="627"/>
                  </a:cubicBezTo>
                  <a:cubicBezTo>
                    <a:pt x="1149" y="627"/>
                    <a:pt x="1140" y="621"/>
                    <a:pt x="1124" y="608"/>
                  </a:cubicBezTo>
                  <a:cubicBezTo>
                    <a:pt x="1108" y="600"/>
                    <a:pt x="1108" y="600"/>
                    <a:pt x="1108" y="600"/>
                  </a:cubicBezTo>
                  <a:cubicBezTo>
                    <a:pt x="1107" y="600"/>
                    <a:pt x="1107" y="600"/>
                    <a:pt x="1107" y="600"/>
                  </a:cubicBezTo>
                  <a:cubicBezTo>
                    <a:pt x="1106" y="599"/>
                    <a:pt x="1106" y="599"/>
                    <a:pt x="1106" y="599"/>
                  </a:cubicBezTo>
                  <a:cubicBezTo>
                    <a:pt x="1087" y="576"/>
                    <a:pt x="1087" y="576"/>
                    <a:pt x="1087" y="576"/>
                  </a:cubicBezTo>
                  <a:cubicBezTo>
                    <a:pt x="1069" y="576"/>
                    <a:pt x="1069" y="576"/>
                    <a:pt x="1069" y="576"/>
                  </a:cubicBezTo>
                  <a:cubicBezTo>
                    <a:pt x="1068" y="575"/>
                    <a:pt x="1068" y="575"/>
                    <a:pt x="1068" y="575"/>
                  </a:cubicBezTo>
                  <a:cubicBezTo>
                    <a:pt x="1067" y="575"/>
                    <a:pt x="1067" y="575"/>
                    <a:pt x="1067" y="575"/>
                  </a:cubicBezTo>
                  <a:cubicBezTo>
                    <a:pt x="1051" y="567"/>
                    <a:pt x="1051" y="567"/>
                    <a:pt x="1051" y="567"/>
                  </a:cubicBezTo>
                  <a:cubicBezTo>
                    <a:pt x="1042" y="579"/>
                    <a:pt x="1042" y="579"/>
                    <a:pt x="1042" y="579"/>
                  </a:cubicBezTo>
                  <a:cubicBezTo>
                    <a:pt x="1040" y="629"/>
                    <a:pt x="1040" y="629"/>
                    <a:pt x="1040" y="629"/>
                  </a:cubicBezTo>
                  <a:cubicBezTo>
                    <a:pt x="1043" y="648"/>
                    <a:pt x="1043" y="648"/>
                    <a:pt x="1043" y="648"/>
                  </a:cubicBezTo>
                  <a:cubicBezTo>
                    <a:pt x="1050" y="648"/>
                    <a:pt x="1050" y="648"/>
                    <a:pt x="1050" y="648"/>
                  </a:cubicBezTo>
                  <a:cubicBezTo>
                    <a:pt x="1051" y="649"/>
                    <a:pt x="1051" y="649"/>
                    <a:pt x="1051" y="649"/>
                  </a:cubicBezTo>
                  <a:cubicBezTo>
                    <a:pt x="1066" y="653"/>
                    <a:pt x="1066" y="653"/>
                    <a:pt x="1066" y="653"/>
                  </a:cubicBezTo>
                  <a:cubicBezTo>
                    <a:pt x="1066" y="654"/>
                    <a:pt x="1066" y="654"/>
                    <a:pt x="1066" y="654"/>
                  </a:cubicBezTo>
                  <a:cubicBezTo>
                    <a:pt x="1066" y="655"/>
                    <a:pt x="1066" y="655"/>
                    <a:pt x="1066" y="655"/>
                  </a:cubicBezTo>
                  <a:cubicBezTo>
                    <a:pt x="1073" y="673"/>
                    <a:pt x="1073" y="673"/>
                    <a:pt x="1073" y="673"/>
                  </a:cubicBezTo>
                  <a:cubicBezTo>
                    <a:pt x="1075" y="673"/>
                    <a:pt x="1075" y="673"/>
                    <a:pt x="1075" y="673"/>
                  </a:cubicBezTo>
                  <a:cubicBezTo>
                    <a:pt x="1075" y="674"/>
                    <a:pt x="1075" y="674"/>
                    <a:pt x="1075" y="674"/>
                  </a:cubicBezTo>
                  <a:cubicBezTo>
                    <a:pt x="1075" y="674"/>
                    <a:pt x="1075" y="674"/>
                    <a:pt x="1075" y="674"/>
                  </a:cubicBezTo>
                  <a:cubicBezTo>
                    <a:pt x="1075" y="675"/>
                    <a:pt x="1075" y="675"/>
                    <a:pt x="1075" y="675"/>
                  </a:cubicBezTo>
                  <a:cubicBezTo>
                    <a:pt x="1070" y="708"/>
                    <a:pt x="1070" y="708"/>
                    <a:pt x="1070" y="708"/>
                  </a:cubicBezTo>
                  <a:cubicBezTo>
                    <a:pt x="1070" y="710"/>
                    <a:pt x="1070" y="710"/>
                    <a:pt x="1070" y="710"/>
                  </a:cubicBezTo>
                  <a:cubicBezTo>
                    <a:pt x="1070" y="711"/>
                    <a:pt x="1070" y="711"/>
                    <a:pt x="1070" y="711"/>
                  </a:cubicBezTo>
                  <a:cubicBezTo>
                    <a:pt x="1069" y="712"/>
                    <a:pt x="1069" y="712"/>
                    <a:pt x="1069" y="712"/>
                  </a:cubicBezTo>
                  <a:cubicBezTo>
                    <a:pt x="1064" y="715"/>
                    <a:pt x="1060" y="717"/>
                    <a:pt x="1055" y="721"/>
                  </a:cubicBezTo>
                  <a:cubicBezTo>
                    <a:pt x="1052" y="722"/>
                    <a:pt x="1052" y="722"/>
                    <a:pt x="1052" y="722"/>
                  </a:cubicBezTo>
                  <a:cubicBezTo>
                    <a:pt x="1051" y="721"/>
                    <a:pt x="1051" y="721"/>
                    <a:pt x="1051" y="721"/>
                  </a:cubicBezTo>
                  <a:cubicBezTo>
                    <a:pt x="1050" y="721"/>
                    <a:pt x="1050" y="721"/>
                    <a:pt x="1050" y="721"/>
                  </a:cubicBezTo>
                  <a:cubicBezTo>
                    <a:pt x="1043" y="719"/>
                    <a:pt x="1043" y="719"/>
                    <a:pt x="1043" y="719"/>
                  </a:cubicBezTo>
                  <a:cubicBezTo>
                    <a:pt x="1026" y="725"/>
                    <a:pt x="1026" y="725"/>
                    <a:pt x="1026" y="725"/>
                  </a:cubicBezTo>
                  <a:cubicBezTo>
                    <a:pt x="1025" y="725"/>
                    <a:pt x="1025" y="725"/>
                    <a:pt x="1025" y="725"/>
                  </a:cubicBezTo>
                  <a:cubicBezTo>
                    <a:pt x="1026" y="728"/>
                    <a:pt x="1026" y="728"/>
                    <a:pt x="1026" y="728"/>
                  </a:cubicBezTo>
                  <a:cubicBezTo>
                    <a:pt x="1027" y="729"/>
                    <a:pt x="1027" y="729"/>
                    <a:pt x="1027" y="729"/>
                  </a:cubicBezTo>
                  <a:cubicBezTo>
                    <a:pt x="1030" y="758"/>
                    <a:pt x="1030" y="758"/>
                    <a:pt x="1030" y="758"/>
                  </a:cubicBezTo>
                  <a:cubicBezTo>
                    <a:pt x="1030" y="762"/>
                    <a:pt x="1028" y="764"/>
                    <a:pt x="1024" y="765"/>
                  </a:cubicBezTo>
                  <a:cubicBezTo>
                    <a:pt x="1011" y="765"/>
                    <a:pt x="1011" y="765"/>
                    <a:pt x="1011" y="765"/>
                  </a:cubicBezTo>
                  <a:cubicBezTo>
                    <a:pt x="1005" y="764"/>
                    <a:pt x="1002" y="762"/>
                    <a:pt x="999" y="759"/>
                  </a:cubicBezTo>
                  <a:cubicBezTo>
                    <a:pt x="986" y="749"/>
                    <a:pt x="986" y="749"/>
                    <a:pt x="986" y="749"/>
                  </a:cubicBezTo>
                  <a:cubicBezTo>
                    <a:pt x="985" y="748"/>
                    <a:pt x="985" y="748"/>
                    <a:pt x="985" y="748"/>
                  </a:cubicBezTo>
                  <a:cubicBezTo>
                    <a:pt x="984" y="748"/>
                    <a:pt x="984" y="748"/>
                    <a:pt x="984" y="748"/>
                  </a:cubicBezTo>
                  <a:cubicBezTo>
                    <a:pt x="984" y="747"/>
                    <a:pt x="984" y="747"/>
                    <a:pt x="984" y="747"/>
                  </a:cubicBezTo>
                  <a:cubicBezTo>
                    <a:pt x="976" y="729"/>
                    <a:pt x="976" y="729"/>
                    <a:pt x="976" y="729"/>
                  </a:cubicBezTo>
                  <a:cubicBezTo>
                    <a:pt x="974" y="727"/>
                    <a:pt x="969" y="724"/>
                    <a:pt x="958" y="721"/>
                  </a:cubicBezTo>
                  <a:cubicBezTo>
                    <a:pt x="957" y="721"/>
                    <a:pt x="957" y="721"/>
                    <a:pt x="957" y="721"/>
                  </a:cubicBezTo>
                  <a:cubicBezTo>
                    <a:pt x="956" y="721"/>
                    <a:pt x="956" y="721"/>
                    <a:pt x="956" y="721"/>
                  </a:cubicBezTo>
                  <a:cubicBezTo>
                    <a:pt x="942" y="710"/>
                    <a:pt x="942" y="710"/>
                    <a:pt x="942" y="710"/>
                  </a:cubicBezTo>
                  <a:cubicBezTo>
                    <a:pt x="939" y="710"/>
                    <a:pt x="939" y="710"/>
                    <a:pt x="939" y="710"/>
                  </a:cubicBezTo>
                  <a:cubicBezTo>
                    <a:pt x="939" y="708"/>
                    <a:pt x="939" y="708"/>
                    <a:pt x="939" y="708"/>
                  </a:cubicBezTo>
                  <a:cubicBezTo>
                    <a:pt x="939" y="708"/>
                    <a:pt x="939" y="708"/>
                    <a:pt x="939" y="708"/>
                  </a:cubicBezTo>
                  <a:cubicBezTo>
                    <a:pt x="935" y="690"/>
                    <a:pt x="935" y="690"/>
                    <a:pt x="935" y="690"/>
                  </a:cubicBezTo>
                  <a:cubicBezTo>
                    <a:pt x="937" y="676"/>
                    <a:pt x="937" y="676"/>
                    <a:pt x="937" y="676"/>
                  </a:cubicBezTo>
                  <a:cubicBezTo>
                    <a:pt x="938" y="676"/>
                    <a:pt x="938" y="676"/>
                    <a:pt x="938" y="676"/>
                  </a:cubicBezTo>
                  <a:cubicBezTo>
                    <a:pt x="938" y="675"/>
                    <a:pt x="938" y="675"/>
                    <a:pt x="938" y="675"/>
                  </a:cubicBezTo>
                  <a:cubicBezTo>
                    <a:pt x="938" y="675"/>
                    <a:pt x="938" y="675"/>
                    <a:pt x="938" y="675"/>
                  </a:cubicBezTo>
                  <a:cubicBezTo>
                    <a:pt x="945" y="668"/>
                    <a:pt x="945" y="668"/>
                    <a:pt x="945" y="668"/>
                  </a:cubicBezTo>
                  <a:cubicBezTo>
                    <a:pt x="945" y="663"/>
                    <a:pt x="945" y="663"/>
                    <a:pt x="945" y="663"/>
                  </a:cubicBezTo>
                  <a:cubicBezTo>
                    <a:pt x="938" y="644"/>
                    <a:pt x="938" y="644"/>
                    <a:pt x="938" y="644"/>
                  </a:cubicBezTo>
                  <a:cubicBezTo>
                    <a:pt x="924" y="630"/>
                    <a:pt x="924" y="630"/>
                    <a:pt x="924" y="630"/>
                  </a:cubicBezTo>
                  <a:cubicBezTo>
                    <a:pt x="924" y="628"/>
                    <a:pt x="924" y="628"/>
                    <a:pt x="924" y="628"/>
                  </a:cubicBezTo>
                  <a:cubicBezTo>
                    <a:pt x="919" y="584"/>
                    <a:pt x="919" y="584"/>
                    <a:pt x="919" y="584"/>
                  </a:cubicBezTo>
                  <a:cubicBezTo>
                    <a:pt x="909" y="574"/>
                    <a:pt x="909" y="574"/>
                    <a:pt x="909" y="574"/>
                  </a:cubicBezTo>
                  <a:cubicBezTo>
                    <a:pt x="908" y="574"/>
                    <a:pt x="908" y="574"/>
                    <a:pt x="908" y="574"/>
                  </a:cubicBezTo>
                  <a:cubicBezTo>
                    <a:pt x="907" y="573"/>
                    <a:pt x="907" y="573"/>
                    <a:pt x="907" y="573"/>
                  </a:cubicBezTo>
                  <a:cubicBezTo>
                    <a:pt x="907" y="573"/>
                    <a:pt x="907" y="573"/>
                    <a:pt x="907" y="573"/>
                  </a:cubicBezTo>
                  <a:cubicBezTo>
                    <a:pt x="898" y="553"/>
                    <a:pt x="898" y="553"/>
                    <a:pt x="898" y="553"/>
                  </a:cubicBezTo>
                  <a:cubicBezTo>
                    <a:pt x="860" y="549"/>
                    <a:pt x="860" y="549"/>
                    <a:pt x="860" y="549"/>
                  </a:cubicBezTo>
                  <a:cubicBezTo>
                    <a:pt x="851" y="545"/>
                    <a:pt x="844" y="539"/>
                    <a:pt x="840" y="531"/>
                  </a:cubicBezTo>
                  <a:cubicBezTo>
                    <a:pt x="823" y="531"/>
                    <a:pt x="823" y="531"/>
                    <a:pt x="823" y="531"/>
                  </a:cubicBezTo>
                  <a:cubicBezTo>
                    <a:pt x="817" y="529"/>
                    <a:pt x="811" y="524"/>
                    <a:pt x="803" y="517"/>
                  </a:cubicBezTo>
                  <a:cubicBezTo>
                    <a:pt x="801" y="515"/>
                    <a:pt x="801" y="515"/>
                    <a:pt x="801" y="515"/>
                  </a:cubicBezTo>
                  <a:cubicBezTo>
                    <a:pt x="797" y="511"/>
                    <a:pt x="793" y="504"/>
                    <a:pt x="789" y="496"/>
                  </a:cubicBezTo>
                  <a:cubicBezTo>
                    <a:pt x="789" y="496"/>
                    <a:pt x="789" y="496"/>
                    <a:pt x="789" y="496"/>
                  </a:cubicBezTo>
                  <a:cubicBezTo>
                    <a:pt x="787" y="495"/>
                    <a:pt x="787" y="495"/>
                    <a:pt x="787" y="495"/>
                  </a:cubicBezTo>
                  <a:cubicBezTo>
                    <a:pt x="784" y="478"/>
                    <a:pt x="784" y="478"/>
                    <a:pt x="784" y="478"/>
                  </a:cubicBezTo>
                  <a:cubicBezTo>
                    <a:pt x="784" y="478"/>
                    <a:pt x="784" y="478"/>
                    <a:pt x="784" y="478"/>
                  </a:cubicBezTo>
                  <a:cubicBezTo>
                    <a:pt x="784" y="477"/>
                    <a:pt x="784" y="477"/>
                    <a:pt x="784" y="477"/>
                  </a:cubicBezTo>
                  <a:cubicBezTo>
                    <a:pt x="784" y="476"/>
                    <a:pt x="784" y="476"/>
                    <a:pt x="784" y="476"/>
                  </a:cubicBezTo>
                  <a:cubicBezTo>
                    <a:pt x="784" y="476"/>
                    <a:pt x="784" y="476"/>
                    <a:pt x="784" y="476"/>
                  </a:cubicBezTo>
                  <a:cubicBezTo>
                    <a:pt x="791" y="443"/>
                    <a:pt x="791" y="443"/>
                    <a:pt x="791" y="443"/>
                  </a:cubicBezTo>
                  <a:cubicBezTo>
                    <a:pt x="791" y="442"/>
                    <a:pt x="791" y="442"/>
                    <a:pt x="791" y="442"/>
                  </a:cubicBezTo>
                  <a:cubicBezTo>
                    <a:pt x="797" y="428"/>
                    <a:pt x="797" y="428"/>
                    <a:pt x="797" y="428"/>
                  </a:cubicBezTo>
                  <a:cubicBezTo>
                    <a:pt x="797" y="427"/>
                    <a:pt x="797" y="427"/>
                    <a:pt x="797" y="427"/>
                  </a:cubicBezTo>
                  <a:cubicBezTo>
                    <a:pt x="797" y="426"/>
                    <a:pt x="797" y="426"/>
                    <a:pt x="797" y="426"/>
                  </a:cubicBezTo>
                  <a:cubicBezTo>
                    <a:pt x="798" y="426"/>
                    <a:pt x="798" y="426"/>
                    <a:pt x="798" y="426"/>
                  </a:cubicBezTo>
                  <a:cubicBezTo>
                    <a:pt x="838" y="409"/>
                    <a:pt x="838" y="409"/>
                    <a:pt x="838" y="409"/>
                  </a:cubicBezTo>
                  <a:cubicBezTo>
                    <a:pt x="854" y="390"/>
                    <a:pt x="854" y="390"/>
                    <a:pt x="854" y="390"/>
                  </a:cubicBezTo>
                  <a:cubicBezTo>
                    <a:pt x="857" y="374"/>
                    <a:pt x="857" y="374"/>
                    <a:pt x="857" y="374"/>
                  </a:cubicBezTo>
                  <a:cubicBezTo>
                    <a:pt x="855" y="363"/>
                    <a:pt x="855" y="363"/>
                    <a:pt x="855" y="363"/>
                  </a:cubicBezTo>
                  <a:cubicBezTo>
                    <a:pt x="849" y="349"/>
                    <a:pt x="844" y="341"/>
                    <a:pt x="844" y="335"/>
                  </a:cubicBezTo>
                  <a:cubicBezTo>
                    <a:pt x="836" y="336"/>
                    <a:pt x="836" y="336"/>
                    <a:pt x="836" y="336"/>
                  </a:cubicBezTo>
                  <a:cubicBezTo>
                    <a:pt x="821" y="335"/>
                    <a:pt x="821" y="335"/>
                    <a:pt x="821" y="335"/>
                  </a:cubicBezTo>
                  <a:cubicBezTo>
                    <a:pt x="818" y="336"/>
                    <a:pt x="810" y="346"/>
                    <a:pt x="798" y="360"/>
                  </a:cubicBezTo>
                  <a:cubicBezTo>
                    <a:pt x="780" y="377"/>
                    <a:pt x="780" y="377"/>
                    <a:pt x="780" y="377"/>
                  </a:cubicBezTo>
                  <a:cubicBezTo>
                    <a:pt x="779" y="377"/>
                    <a:pt x="779" y="377"/>
                    <a:pt x="779" y="377"/>
                  </a:cubicBezTo>
                  <a:cubicBezTo>
                    <a:pt x="778" y="378"/>
                    <a:pt x="778" y="378"/>
                    <a:pt x="778" y="378"/>
                  </a:cubicBezTo>
                  <a:cubicBezTo>
                    <a:pt x="764" y="381"/>
                    <a:pt x="755" y="383"/>
                    <a:pt x="749" y="381"/>
                  </a:cubicBezTo>
                  <a:lnTo>
                    <a:pt x="715" y="3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3318" name="Freeform 7"/>
            <p:cNvSpPr/>
            <p:nvPr/>
          </p:nvSpPr>
          <p:spPr bwMode="auto">
            <a:xfrm>
              <a:off x="1606753" y="1033220"/>
              <a:ext cx="169209" cy="279525"/>
            </a:xfrm>
            <a:custGeom>
              <a:avLst/>
              <a:gdLst>
                <a:gd name="T0" fmla="*/ 122 w 242"/>
                <a:gd name="T1" fmla="*/ 77 h 402"/>
                <a:gd name="T2" fmla="*/ 122 w 242"/>
                <a:gd name="T3" fmla="*/ 113 h 402"/>
                <a:gd name="T4" fmla="*/ 110 w 242"/>
                <a:gd name="T5" fmla="*/ 144 h 402"/>
                <a:gd name="T6" fmla="*/ 99 w 242"/>
                <a:gd name="T7" fmla="*/ 163 h 402"/>
                <a:gd name="T8" fmla="*/ 97 w 242"/>
                <a:gd name="T9" fmla="*/ 162 h 402"/>
                <a:gd name="T10" fmla="*/ 57 w 242"/>
                <a:gd name="T11" fmla="*/ 171 h 402"/>
                <a:gd name="T12" fmla="*/ 17 w 242"/>
                <a:gd name="T13" fmla="*/ 178 h 402"/>
                <a:gd name="T14" fmla="*/ 11 w 242"/>
                <a:gd name="T15" fmla="*/ 185 h 402"/>
                <a:gd name="T16" fmla="*/ 51 w 242"/>
                <a:gd name="T17" fmla="*/ 189 h 402"/>
                <a:gd name="T18" fmla="*/ 54 w 242"/>
                <a:gd name="T19" fmla="*/ 190 h 402"/>
                <a:gd name="T20" fmla="*/ 63 w 242"/>
                <a:gd name="T21" fmla="*/ 215 h 402"/>
                <a:gd name="T22" fmla="*/ 79 w 242"/>
                <a:gd name="T23" fmla="*/ 244 h 402"/>
                <a:gd name="T24" fmla="*/ 93 w 242"/>
                <a:gd name="T25" fmla="*/ 284 h 402"/>
                <a:gd name="T26" fmla="*/ 94 w 242"/>
                <a:gd name="T27" fmla="*/ 285 h 402"/>
                <a:gd name="T28" fmla="*/ 101 w 242"/>
                <a:gd name="T29" fmla="*/ 306 h 402"/>
                <a:gd name="T30" fmla="*/ 94 w 242"/>
                <a:gd name="T31" fmla="*/ 329 h 402"/>
                <a:gd name="T32" fmla="*/ 95 w 242"/>
                <a:gd name="T33" fmla="*/ 349 h 402"/>
                <a:gd name="T34" fmla="*/ 132 w 242"/>
                <a:gd name="T35" fmla="*/ 371 h 402"/>
                <a:gd name="T36" fmla="*/ 154 w 242"/>
                <a:gd name="T37" fmla="*/ 399 h 402"/>
                <a:gd name="T38" fmla="*/ 165 w 242"/>
                <a:gd name="T39" fmla="*/ 402 h 402"/>
                <a:gd name="T40" fmla="*/ 161 w 242"/>
                <a:gd name="T41" fmla="*/ 367 h 402"/>
                <a:gd name="T42" fmla="*/ 186 w 242"/>
                <a:gd name="T43" fmla="*/ 355 h 402"/>
                <a:gd name="T44" fmla="*/ 187 w 242"/>
                <a:gd name="T45" fmla="*/ 354 h 402"/>
                <a:gd name="T46" fmla="*/ 189 w 242"/>
                <a:gd name="T47" fmla="*/ 355 h 402"/>
                <a:gd name="T48" fmla="*/ 206 w 242"/>
                <a:gd name="T49" fmla="*/ 352 h 402"/>
                <a:gd name="T50" fmla="*/ 209 w 242"/>
                <a:gd name="T51" fmla="*/ 323 h 402"/>
                <a:gd name="T52" fmla="*/ 194 w 242"/>
                <a:gd name="T53" fmla="*/ 306 h 402"/>
                <a:gd name="T54" fmla="*/ 182 w 242"/>
                <a:gd name="T55" fmla="*/ 305 h 402"/>
                <a:gd name="T56" fmla="*/ 175 w 242"/>
                <a:gd name="T57" fmla="*/ 277 h 402"/>
                <a:gd name="T58" fmla="*/ 178 w 242"/>
                <a:gd name="T59" fmla="*/ 221 h 402"/>
                <a:gd name="T60" fmla="*/ 217 w 242"/>
                <a:gd name="T61" fmla="*/ 211 h 402"/>
                <a:gd name="T62" fmla="*/ 242 w 242"/>
                <a:gd name="T63" fmla="*/ 143 h 402"/>
                <a:gd name="T64" fmla="*/ 223 w 242"/>
                <a:gd name="T65" fmla="*/ 126 h 402"/>
                <a:gd name="T66" fmla="*/ 219 w 242"/>
                <a:gd name="T67" fmla="*/ 127 h 402"/>
                <a:gd name="T68" fmla="*/ 202 w 242"/>
                <a:gd name="T69" fmla="*/ 128 h 402"/>
                <a:gd name="T70" fmla="*/ 189 w 242"/>
                <a:gd name="T71" fmla="*/ 112 h 402"/>
                <a:gd name="T72" fmla="*/ 188 w 242"/>
                <a:gd name="T73" fmla="*/ 110 h 402"/>
                <a:gd name="T74" fmla="*/ 192 w 242"/>
                <a:gd name="T75" fmla="*/ 69 h 402"/>
                <a:gd name="T76" fmla="*/ 202 w 242"/>
                <a:gd name="T77" fmla="*/ 49 h 402"/>
                <a:gd name="T78" fmla="*/ 207 w 242"/>
                <a:gd name="T79" fmla="*/ 26 h 402"/>
                <a:gd name="T80" fmla="*/ 170 w 242"/>
                <a:gd name="T81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42" h="402">
                  <a:moveTo>
                    <a:pt x="141" y="25"/>
                  </a:moveTo>
                  <a:cubicBezTo>
                    <a:pt x="122" y="77"/>
                    <a:pt x="122" y="77"/>
                    <a:pt x="122" y="77"/>
                  </a:cubicBezTo>
                  <a:cubicBezTo>
                    <a:pt x="122" y="112"/>
                    <a:pt x="122" y="112"/>
                    <a:pt x="122" y="112"/>
                  </a:cubicBezTo>
                  <a:cubicBezTo>
                    <a:pt x="122" y="113"/>
                    <a:pt x="122" y="113"/>
                    <a:pt x="122" y="113"/>
                  </a:cubicBezTo>
                  <a:cubicBezTo>
                    <a:pt x="112" y="131"/>
                    <a:pt x="112" y="131"/>
                    <a:pt x="112" y="131"/>
                  </a:cubicBezTo>
                  <a:cubicBezTo>
                    <a:pt x="110" y="144"/>
                    <a:pt x="110" y="144"/>
                    <a:pt x="110" y="144"/>
                  </a:cubicBezTo>
                  <a:cubicBezTo>
                    <a:pt x="112" y="151"/>
                    <a:pt x="109" y="158"/>
                    <a:pt x="101" y="162"/>
                  </a:cubicBezTo>
                  <a:cubicBezTo>
                    <a:pt x="99" y="163"/>
                    <a:pt x="99" y="163"/>
                    <a:pt x="99" y="163"/>
                  </a:cubicBezTo>
                  <a:cubicBezTo>
                    <a:pt x="98" y="163"/>
                    <a:pt x="98" y="163"/>
                    <a:pt x="98" y="163"/>
                  </a:cubicBezTo>
                  <a:cubicBezTo>
                    <a:pt x="97" y="162"/>
                    <a:pt x="97" y="162"/>
                    <a:pt x="97" y="162"/>
                  </a:cubicBezTo>
                  <a:cubicBezTo>
                    <a:pt x="71" y="159"/>
                    <a:pt x="71" y="159"/>
                    <a:pt x="71" y="159"/>
                  </a:cubicBezTo>
                  <a:cubicBezTo>
                    <a:pt x="57" y="171"/>
                    <a:pt x="57" y="171"/>
                    <a:pt x="57" y="171"/>
                  </a:cubicBezTo>
                  <a:cubicBezTo>
                    <a:pt x="17" y="178"/>
                    <a:pt x="17" y="178"/>
                    <a:pt x="17" y="178"/>
                  </a:cubicBezTo>
                  <a:cubicBezTo>
                    <a:pt x="17" y="178"/>
                    <a:pt x="17" y="178"/>
                    <a:pt x="17" y="178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11" y="185"/>
                    <a:pt x="11" y="185"/>
                    <a:pt x="11" y="185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51" y="189"/>
                    <a:pt x="51" y="189"/>
                    <a:pt x="51" y="189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63" y="215"/>
                    <a:pt x="63" y="215"/>
                    <a:pt x="63" y="215"/>
                  </a:cubicBezTo>
                  <a:cubicBezTo>
                    <a:pt x="74" y="222"/>
                    <a:pt x="74" y="222"/>
                    <a:pt x="74" y="222"/>
                  </a:cubicBezTo>
                  <a:cubicBezTo>
                    <a:pt x="77" y="226"/>
                    <a:pt x="79" y="233"/>
                    <a:pt x="79" y="244"/>
                  </a:cubicBezTo>
                  <a:cubicBezTo>
                    <a:pt x="80" y="273"/>
                    <a:pt x="80" y="273"/>
                    <a:pt x="80" y="273"/>
                  </a:cubicBezTo>
                  <a:cubicBezTo>
                    <a:pt x="93" y="284"/>
                    <a:pt x="93" y="284"/>
                    <a:pt x="93" y="284"/>
                  </a:cubicBezTo>
                  <a:cubicBezTo>
                    <a:pt x="94" y="284"/>
                    <a:pt x="94" y="284"/>
                    <a:pt x="94" y="284"/>
                  </a:cubicBezTo>
                  <a:cubicBezTo>
                    <a:pt x="94" y="285"/>
                    <a:pt x="94" y="285"/>
                    <a:pt x="94" y="285"/>
                  </a:cubicBezTo>
                  <a:cubicBezTo>
                    <a:pt x="95" y="285"/>
                    <a:pt x="95" y="285"/>
                    <a:pt x="95" y="285"/>
                  </a:cubicBezTo>
                  <a:cubicBezTo>
                    <a:pt x="101" y="306"/>
                    <a:pt x="101" y="306"/>
                    <a:pt x="101" y="306"/>
                  </a:cubicBezTo>
                  <a:cubicBezTo>
                    <a:pt x="101" y="318"/>
                    <a:pt x="101" y="318"/>
                    <a:pt x="101" y="318"/>
                  </a:cubicBezTo>
                  <a:cubicBezTo>
                    <a:pt x="94" y="329"/>
                    <a:pt x="94" y="329"/>
                    <a:pt x="94" y="329"/>
                  </a:cubicBezTo>
                  <a:cubicBezTo>
                    <a:pt x="92" y="338"/>
                    <a:pt x="92" y="338"/>
                    <a:pt x="92" y="338"/>
                  </a:cubicBezTo>
                  <a:cubicBezTo>
                    <a:pt x="95" y="349"/>
                    <a:pt x="95" y="349"/>
                    <a:pt x="95" y="349"/>
                  </a:cubicBezTo>
                  <a:cubicBezTo>
                    <a:pt x="108" y="357"/>
                    <a:pt x="108" y="357"/>
                    <a:pt x="108" y="357"/>
                  </a:cubicBezTo>
                  <a:cubicBezTo>
                    <a:pt x="121" y="362"/>
                    <a:pt x="129" y="366"/>
                    <a:pt x="132" y="371"/>
                  </a:cubicBezTo>
                  <a:cubicBezTo>
                    <a:pt x="139" y="387"/>
                    <a:pt x="139" y="387"/>
                    <a:pt x="139" y="387"/>
                  </a:cubicBezTo>
                  <a:cubicBezTo>
                    <a:pt x="148" y="391"/>
                    <a:pt x="152" y="395"/>
                    <a:pt x="154" y="399"/>
                  </a:cubicBezTo>
                  <a:cubicBezTo>
                    <a:pt x="164" y="402"/>
                    <a:pt x="164" y="402"/>
                    <a:pt x="164" y="402"/>
                  </a:cubicBezTo>
                  <a:cubicBezTo>
                    <a:pt x="165" y="402"/>
                    <a:pt x="165" y="402"/>
                    <a:pt x="165" y="402"/>
                  </a:cubicBezTo>
                  <a:cubicBezTo>
                    <a:pt x="160" y="379"/>
                    <a:pt x="160" y="379"/>
                    <a:pt x="160" y="379"/>
                  </a:cubicBezTo>
                  <a:cubicBezTo>
                    <a:pt x="159" y="374"/>
                    <a:pt x="159" y="369"/>
                    <a:pt x="161" y="367"/>
                  </a:cubicBezTo>
                  <a:cubicBezTo>
                    <a:pt x="164" y="363"/>
                    <a:pt x="166" y="361"/>
                    <a:pt x="170" y="360"/>
                  </a:cubicBezTo>
                  <a:cubicBezTo>
                    <a:pt x="186" y="355"/>
                    <a:pt x="186" y="355"/>
                    <a:pt x="186" y="355"/>
                  </a:cubicBezTo>
                  <a:cubicBezTo>
                    <a:pt x="186" y="355"/>
                    <a:pt x="186" y="355"/>
                    <a:pt x="186" y="355"/>
                  </a:cubicBezTo>
                  <a:cubicBezTo>
                    <a:pt x="187" y="354"/>
                    <a:pt x="187" y="354"/>
                    <a:pt x="187" y="354"/>
                  </a:cubicBezTo>
                  <a:cubicBezTo>
                    <a:pt x="188" y="354"/>
                    <a:pt x="188" y="354"/>
                    <a:pt x="188" y="354"/>
                  </a:cubicBezTo>
                  <a:cubicBezTo>
                    <a:pt x="189" y="355"/>
                    <a:pt x="189" y="355"/>
                    <a:pt x="189" y="355"/>
                  </a:cubicBezTo>
                  <a:cubicBezTo>
                    <a:pt x="196" y="357"/>
                    <a:pt x="196" y="357"/>
                    <a:pt x="196" y="357"/>
                  </a:cubicBezTo>
                  <a:cubicBezTo>
                    <a:pt x="206" y="352"/>
                    <a:pt x="206" y="352"/>
                    <a:pt x="206" y="352"/>
                  </a:cubicBezTo>
                  <a:cubicBezTo>
                    <a:pt x="206" y="350"/>
                    <a:pt x="206" y="350"/>
                    <a:pt x="206" y="350"/>
                  </a:cubicBezTo>
                  <a:cubicBezTo>
                    <a:pt x="209" y="323"/>
                    <a:pt x="209" y="323"/>
                    <a:pt x="209" y="323"/>
                  </a:cubicBezTo>
                  <a:cubicBezTo>
                    <a:pt x="203" y="311"/>
                    <a:pt x="203" y="311"/>
                    <a:pt x="203" y="311"/>
                  </a:cubicBezTo>
                  <a:cubicBezTo>
                    <a:pt x="194" y="306"/>
                    <a:pt x="194" y="306"/>
                    <a:pt x="194" y="306"/>
                  </a:cubicBezTo>
                  <a:cubicBezTo>
                    <a:pt x="184" y="305"/>
                    <a:pt x="184" y="305"/>
                    <a:pt x="184" y="305"/>
                  </a:cubicBezTo>
                  <a:cubicBezTo>
                    <a:pt x="182" y="305"/>
                    <a:pt x="182" y="305"/>
                    <a:pt x="182" y="305"/>
                  </a:cubicBezTo>
                  <a:cubicBezTo>
                    <a:pt x="179" y="304"/>
                    <a:pt x="179" y="304"/>
                    <a:pt x="179" y="304"/>
                  </a:cubicBezTo>
                  <a:cubicBezTo>
                    <a:pt x="175" y="277"/>
                    <a:pt x="175" y="277"/>
                    <a:pt x="175" y="277"/>
                  </a:cubicBezTo>
                  <a:cubicBezTo>
                    <a:pt x="176" y="223"/>
                    <a:pt x="176" y="223"/>
                    <a:pt x="176" y="223"/>
                  </a:cubicBezTo>
                  <a:cubicBezTo>
                    <a:pt x="178" y="221"/>
                    <a:pt x="178" y="221"/>
                    <a:pt x="178" y="221"/>
                  </a:cubicBezTo>
                  <a:cubicBezTo>
                    <a:pt x="194" y="199"/>
                    <a:pt x="194" y="199"/>
                    <a:pt x="194" y="199"/>
                  </a:cubicBezTo>
                  <a:cubicBezTo>
                    <a:pt x="217" y="211"/>
                    <a:pt x="217" y="211"/>
                    <a:pt x="217" y="211"/>
                  </a:cubicBezTo>
                  <a:cubicBezTo>
                    <a:pt x="231" y="211"/>
                    <a:pt x="231" y="211"/>
                    <a:pt x="231" y="211"/>
                  </a:cubicBezTo>
                  <a:cubicBezTo>
                    <a:pt x="242" y="143"/>
                    <a:pt x="242" y="143"/>
                    <a:pt x="242" y="143"/>
                  </a:cubicBezTo>
                  <a:cubicBezTo>
                    <a:pt x="238" y="135"/>
                    <a:pt x="235" y="130"/>
                    <a:pt x="229" y="127"/>
                  </a:cubicBezTo>
                  <a:cubicBezTo>
                    <a:pt x="223" y="126"/>
                    <a:pt x="223" y="126"/>
                    <a:pt x="223" y="126"/>
                  </a:cubicBezTo>
                  <a:cubicBezTo>
                    <a:pt x="223" y="127"/>
                    <a:pt x="223" y="127"/>
                    <a:pt x="223" y="127"/>
                  </a:cubicBezTo>
                  <a:cubicBezTo>
                    <a:pt x="219" y="127"/>
                    <a:pt x="219" y="127"/>
                    <a:pt x="219" y="127"/>
                  </a:cubicBezTo>
                  <a:cubicBezTo>
                    <a:pt x="203" y="130"/>
                    <a:pt x="203" y="130"/>
                    <a:pt x="203" y="130"/>
                  </a:cubicBezTo>
                  <a:cubicBezTo>
                    <a:pt x="202" y="128"/>
                    <a:pt x="202" y="128"/>
                    <a:pt x="202" y="128"/>
                  </a:cubicBezTo>
                  <a:cubicBezTo>
                    <a:pt x="201" y="127"/>
                    <a:pt x="201" y="127"/>
                    <a:pt x="201" y="127"/>
                  </a:cubicBezTo>
                  <a:cubicBezTo>
                    <a:pt x="189" y="112"/>
                    <a:pt x="189" y="112"/>
                    <a:pt x="189" y="112"/>
                  </a:cubicBezTo>
                  <a:cubicBezTo>
                    <a:pt x="189" y="111"/>
                    <a:pt x="189" y="111"/>
                    <a:pt x="189" y="111"/>
                  </a:cubicBezTo>
                  <a:cubicBezTo>
                    <a:pt x="188" y="110"/>
                    <a:pt x="188" y="110"/>
                    <a:pt x="188" y="110"/>
                  </a:cubicBezTo>
                  <a:cubicBezTo>
                    <a:pt x="188" y="84"/>
                    <a:pt x="188" y="84"/>
                    <a:pt x="188" y="84"/>
                  </a:cubicBezTo>
                  <a:cubicBezTo>
                    <a:pt x="192" y="69"/>
                    <a:pt x="192" y="69"/>
                    <a:pt x="192" y="69"/>
                  </a:cubicBezTo>
                  <a:cubicBezTo>
                    <a:pt x="196" y="63"/>
                    <a:pt x="196" y="63"/>
                    <a:pt x="196" y="63"/>
                  </a:cubicBezTo>
                  <a:cubicBezTo>
                    <a:pt x="196" y="58"/>
                    <a:pt x="197" y="54"/>
                    <a:pt x="202" y="49"/>
                  </a:cubicBezTo>
                  <a:cubicBezTo>
                    <a:pt x="206" y="44"/>
                    <a:pt x="206" y="44"/>
                    <a:pt x="206" y="44"/>
                  </a:cubicBezTo>
                  <a:cubicBezTo>
                    <a:pt x="207" y="26"/>
                    <a:pt x="207" y="26"/>
                    <a:pt x="207" y="26"/>
                  </a:cubicBezTo>
                  <a:cubicBezTo>
                    <a:pt x="191" y="11"/>
                    <a:pt x="191" y="11"/>
                    <a:pt x="191" y="11"/>
                  </a:cubicBezTo>
                  <a:cubicBezTo>
                    <a:pt x="170" y="0"/>
                    <a:pt x="170" y="0"/>
                    <a:pt x="170" y="0"/>
                  </a:cubicBezTo>
                  <a:lnTo>
                    <a:pt x="141" y="2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3319" name="Freeform 8"/>
            <p:cNvSpPr/>
            <p:nvPr/>
          </p:nvSpPr>
          <p:spPr bwMode="auto">
            <a:xfrm>
              <a:off x="0" y="298551"/>
              <a:ext cx="1203593" cy="905165"/>
            </a:xfrm>
            <a:custGeom>
              <a:avLst/>
              <a:gdLst>
                <a:gd name="T0" fmla="*/ 1687 w 1721"/>
                <a:gd name="T1" fmla="*/ 603 h 1302"/>
                <a:gd name="T2" fmla="*/ 1615 w 1721"/>
                <a:gd name="T3" fmla="*/ 538 h 1302"/>
                <a:gd name="T4" fmla="*/ 1572 w 1721"/>
                <a:gd name="T5" fmla="*/ 486 h 1302"/>
                <a:gd name="T6" fmla="*/ 1371 w 1721"/>
                <a:gd name="T7" fmla="*/ 438 h 1302"/>
                <a:gd name="T8" fmla="*/ 1382 w 1721"/>
                <a:gd name="T9" fmla="*/ 237 h 1302"/>
                <a:gd name="T10" fmla="*/ 1239 w 1721"/>
                <a:gd name="T11" fmla="*/ 67 h 1302"/>
                <a:gd name="T12" fmla="*/ 1169 w 1721"/>
                <a:gd name="T13" fmla="*/ 19 h 1302"/>
                <a:gd name="T14" fmla="*/ 1058 w 1721"/>
                <a:gd name="T15" fmla="*/ 162 h 1302"/>
                <a:gd name="T16" fmla="*/ 814 w 1721"/>
                <a:gd name="T17" fmla="*/ 295 h 1302"/>
                <a:gd name="T18" fmla="*/ 769 w 1721"/>
                <a:gd name="T19" fmla="*/ 304 h 1302"/>
                <a:gd name="T20" fmla="*/ 624 w 1721"/>
                <a:gd name="T21" fmla="*/ 292 h 1302"/>
                <a:gd name="T22" fmla="*/ 645 w 1721"/>
                <a:gd name="T23" fmla="*/ 443 h 1302"/>
                <a:gd name="T24" fmla="*/ 618 w 1721"/>
                <a:gd name="T25" fmla="*/ 522 h 1302"/>
                <a:gd name="T26" fmla="*/ 597 w 1721"/>
                <a:gd name="T27" fmla="*/ 519 h 1302"/>
                <a:gd name="T28" fmla="*/ 533 w 1721"/>
                <a:gd name="T29" fmla="*/ 591 h 1302"/>
                <a:gd name="T30" fmla="*/ 434 w 1721"/>
                <a:gd name="T31" fmla="*/ 617 h 1302"/>
                <a:gd name="T32" fmla="*/ 242 w 1721"/>
                <a:gd name="T33" fmla="*/ 669 h 1302"/>
                <a:gd name="T34" fmla="*/ 139 w 1721"/>
                <a:gd name="T35" fmla="*/ 653 h 1302"/>
                <a:gd name="T36" fmla="*/ 87 w 1721"/>
                <a:gd name="T37" fmla="*/ 635 h 1302"/>
                <a:gd name="T38" fmla="*/ 12 w 1721"/>
                <a:gd name="T39" fmla="*/ 749 h 1302"/>
                <a:gd name="T40" fmla="*/ 70 w 1721"/>
                <a:gd name="T41" fmla="*/ 801 h 1302"/>
                <a:gd name="T42" fmla="*/ 54 w 1721"/>
                <a:gd name="T43" fmla="*/ 940 h 1302"/>
                <a:gd name="T44" fmla="*/ 56 w 1721"/>
                <a:gd name="T45" fmla="*/ 970 h 1302"/>
                <a:gd name="T46" fmla="*/ 159 w 1721"/>
                <a:gd name="T47" fmla="*/ 1101 h 1302"/>
                <a:gd name="T48" fmla="*/ 225 w 1721"/>
                <a:gd name="T49" fmla="*/ 1170 h 1302"/>
                <a:gd name="T50" fmla="*/ 277 w 1721"/>
                <a:gd name="T51" fmla="*/ 1294 h 1302"/>
                <a:gd name="T52" fmla="*/ 342 w 1721"/>
                <a:gd name="T53" fmla="*/ 1301 h 1302"/>
                <a:gd name="T54" fmla="*/ 382 w 1721"/>
                <a:gd name="T55" fmla="*/ 1230 h 1302"/>
                <a:gd name="T56" fmla="*/ 436 w 1721"/>
                <a:gd name="T57" fmla="*/ 1236 h 1302"/>
                <a:gd name="T58" fmla="*/ 607 w 1721"/>
                <a:gd name="T59" fmla="*/ 1228 h 1302"/>
                <a:gd name="T60" fmla="*/ 661 w 1721"/>
                <a:gd name="T61" fmla="*/ 1267 h 1302"/>
                <a:gd name="T62" fmla="*/ 751 w 1721"/>
                <a:gd name="T63" fmla="*/ 1266 h 1302"/>
                <a:gd name="T64" fmla="*/ 950 w 1721"/>
                <a:gd name="T65" fmla="*/ 1241 h 1302"/>
                <a:gd name="T66" fmla="*/ 1088 w 1721"/>
                <a:gd name="T67" fmla="*/ 1246 h 1302"/>
                <a:gd name="T68" fmla="*/ 1176 w 1721"/>
                <a:gd name="T69" fmla="*/ 1277 h 1302"/>
                <a:gd name="T70" fmla="*/ 1247 w 1721"/>
                <a:gd name="T71" fmla="*/ 1296 h 1302"/>
                <a:gd name="T72" fmla="*/ 1238 w 1721"/>
                <a:gd name="T73" fmla="*/ 1240 h 1302"/>
                <a:gd name="T74" fmla="*/ 1257 w 1721"/>
                <a:gd name="T75" fmla="*/ 1216 h 1302"/>
                <a:gd name="T76" fmla="*/ 1263 w 1721"/>
                <a:gd name="T77" fmla="*/ 1177 h 1302"/>
                <a:gd name="T78" fmla="*/ 1216 w 1721"/>
                <a:gd name="T79" fmla="*/ 1131 h 1302"/>
                <a:gd name="T80" fmla="*/ 1218 w 1721"/>
                <a:gd name="T81" fmla="*/ 1092 h 1302"/>
                <a:gd name="T82" fmla="*/ 1304 w 1721"/>
                <a:gd name="T83" fmla="*/ 1046 h 1302"/>
                <a:gd name="T84" fmla="*/ 1391 w 1721"/>
                <a:gd name="T85" fmla="*/ 1029 h 1302"/>
                <a:gd name="T86" fmla="*/ 1435 w 1721"/>
                <a:gd name="T87" fmla="*/ 990 h 1302"/>
                <a:gd name="T88" fmla="*/ 1437 w 1721"/>
                <a:gd name="T89" fmla="*/ 970 h 1302"/>
                <a:gd name="T90" fmla="*/ 1443 w 1721"/>
                <a:gd name="T91" fmla="*/ 906 h 1302"/>
                <a:gd name="T92" fmla="*/ 1542 w 1721"/>
                <a:gd name="T93" fmla="*/ 831 h 1302"/>
                <a:gd name="T94" fmla="*/ 1590 w 1721"/>
                <a:gd name="T95" fmla="*/ 797 h 1302"/>
                <a:gd name="T96" fmla="*/ 1675 w 1721"/>
                <a:gd name="T97" fmla="*/ 776 h 1302"/>
                <a:gd name="T98" fmla="*/ 1709 w 1721"/>
                <a:gd name="T99" fmla="*/ 743 h 1302"/>
                <a:gd name="T100" fmla="*/ 1719 w 1721"/>
                <a:gd name="T101" fmla="*/ 702 h 1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21" h="1302">
                  <a:moveTo>
                    <a:pt x="1719" y="701"/>
                  </a:moveTo>
                  <a:cubicBezTo>
                    <a:pt x="1720" y="700"/>
                    <a:pt x="1720" y="700"/>
                    <a:pt x="1720" y="700"/>
                  </a:cubicBezTo>
                  <a:cubicBezTo>
                    <a:pt x="1721" y="700"/>
                    <a:pt x="1721" y="700"/>
                    <a:pt x="1721" y="700"/>
                  </a:cubicBezTo>
                  <a:cubicBezTo>
                    <a:pt x="1721" y="699"/>
                    <a:pt x="1721" y="699"/>
                    <a:pt x="1721" y="699"/>
                  </a:cubicBezTo>
                  <a:cubicBezTo>
                    <a:pt x="1687" y="603"/>
                    <a:pt x="1687" y="603"/>
                    <a:pt x="1687" y="603"/>
                  </a:cubicBezTo>
                  <a:cubicBezTo>
                    <a:pt x="1666" y="586"/>
                    <a:pt x="1666" y="586"/>
                    <a:pt x="1666" y="586"/>
                  </a:cubicBezTo>
                  <a:cubicBezTo>
                    <a:pt x="1666" y="584"/>
                    <a:pt x="1666" y="584"/>
                    <a:pt x="1666" y="584"/>
                  </a:cubicBezTo>
                  <a:cubicBezTo>
                    <a:pt x="1660" y="544"/>
                    <a:pt x="1660" y="544"/>
                    <a:pt x="1660" y="544"/>
                  </a:cubicBezTo>
                  <a:cubicBezTo>
                    <a:pt x="1616" y="538"/>
                    <a:pt x="1616" y="538"/>
                    <a:pt x="1616" y="538"/>
                  </a:cubicBezTo>
                  <a:cubicBezTo>
                    <a:pt x="1615" y="538"/>
                    <a:pt x="1615" y="538"/>
                    <a:pt x="1615" y="538"/>
                  </a:cubicBezTo>
                  <a:cubicBezTo>
                    <a:pt x="1613" y="538"/>
                    <a:pt x="1613" y="538"/>
                    <a:pt x="1613" y="538"/>
                  </a:cubicBezTo>
                  <a:cubicBezTo>
                    <a:pt x="1613" y="537"/>
                    <a:pt x="1613" y="537"/>
                    <a:pt x="1613" y="537"/>
                  </a:cubicBezTo>
                  <a:cubicBezTo>
                    <a:pt x="1612" y="535"/>
                    <a:pt x="1612" y="535"/>
                    <a:pt x="1612" y="535"/>
                  </a:cubicBezTo>
                  <a:cubicBezTo>
                    <a:pt x="1612" y="534"/>
                    <a:pt x="1612" y="534"/>
                    <a:pt x="1612" y="534"/>
                  </a:cubicBezTo>
                  <a:cubicBezTo>
                    <a:pt x="1607" y="519"/>
                    <a:pt x="1593" y="503"/>
                    <a:pt x="1572" y="486"/>
                  </a:cubicBezTo>
                  <a:cubicBezTo>
                    <a:pt x="1560" y="477"/>
                    <a:pt x="1549" y="471"/>
                    <a:pt x="1539" y="468"/>
                  </a:cubicBezTo>
                  <a:cubicBezTo>
                    <a:pt x="1532" y="464"/>
                    <a:pt x="1524" y="461"/>
                    <a:pt x="1519" y="457"/>
                  </a:cubicBezTo>
                  <a:cubicBezTo>
                    <a:pt x="1505" y="447"/>
                    <a:pt x="1458" y="440"/>
                    <a:pt x="1374" y="438"/>
                  </a:cubicBezTo>
                  <a:cubicBezTo>
                    <a:pt x="1371" y="438"/>
                    <a:pt x="1371" y="438"/>
                    <a:pt x="1371" y="438"/>
                  </a:cubicBezTo>
                  <a:cubicBezTo>
                    <a:pt x="1371" y="438"/>
                    <a:pt x="1371" y="438"/>
                    <a:pt x="1371" y="438"/>
                  </a:cubicBezTo>
                  <a:cubicBezTo>
                    <a:pt x="1362" y="423"/>
                    <a:pt x="1362" y="423"/>
                    <a:pt x="1362" y="423"/>
                  </a:cubicBezTo>
                  <a:cubicBezTo>
                    <a:pt x="1358" y="414"/>
                    <a:pt x="1354" y="405"/>
                    <a:pt x="1353" y="396"/>
                  </a:cubicBezTo>
                  <a:cubicBezTo>
                    <a:pt x="1353" y="384"/>
                    <a:pt x="1367" y="346"/>
                    <a:pt x="1397" y="284"/>
                  </a:cubicBezTo>
                  <a:cubicBezTo>
                    <a:pt x="1382" y="237"/>
                    <a:pt x="1382" y="237"/>
                    <a:pt x="1382" y="237"/>
                  </a:cubicBezTo>
                  <a:cubicBezTo>
                    <a:pt x="1382" y="237"/>
                    <a:pt x="1382" y="237"/>
                    <a:pt x="1382" y="237"/>
                  </a:cubicBezTo>
                  <a:cubicBezTo>
                    <a:pt x="1366" y="163"/>
                    <a:pt x="1366" y="163"/>
                    <a:pt x="1366" y="163"/>
                  </a:cubicBezTo>
                  <a:cubicBezTo>
                    <a:pt x="1364" y="153"/>
                    <a:pt x="1346" y="143"/>
                    <a:pt x="1314" y="134"/>
                  </a:cubicBezTo>
                  <a:cubicBezTo>
                    <a:pt x="1308" y="132"/>
                    <a:pt x="1302" y="130"/>
                    <a:pt x="1295" y="125"/>
                  </a:cubicBezTo>
                  <a:cubicBezTo>
                    <a:pt x="1284" y="120"/>
                    <a:pt x="1275" y="111"/>
                    <a:pt x="1271" y="99"/>
                  </a:cubicBezTo>
                  <a:cubicBezTo>
                    <a:pt x="1265" y="85"/>
                    <a:pt x="1254" y="74"/>
                    <a:pt x="1239" y="67"/>
                  </a:cubicBezTo>
                  <a:cubicBezTo>
                    <a:pt x="1238" y="66"/>
                    <a:pt x="1238" y="66"/>
                    <a:pt x="1238" y="66"/>
                  </a:cubicBezTo>
                  <a:cubicBezTo>
                    <a:pt x="1237" y="65"/>
                    <a:pt x="1237" y="65"/>
                    <a:pt x="1237" y="65"/>
                  </a:cubicBezTo>
                  <a:cubicBezTo>
                    <a:pt x="1225" y="0"/>
                    <a:pt x="1225" y="0"/>
                    <a:pt x="1225" y="0"/>
                  </a:cubicBezTo>
                  <a:cubicBezTo>
                    <a:pt x="1174" y="5"/>
                    <a:pt x="1174" y="5"/>
                    <a:pt x="1174" y="5"/>
                  </a:cubicBezTo>
                  <a:cubicBezTo>
                    <a:pt x="1169" y="19"/>
                    <a:pt x="1169" y="19"/>
                    <a:pt x="1169" y="19"/>
                  </a:cubicBezTo>
                  <a:cubicBezTo>
                    <a:pt x="1162" y="41"/>
                    <a:pt x="1156" y="52"/>
                    <a:pt x="1149" y="52"/>
                  </a:cubicBezTo>
                  <a:cubicBezTo>
                    <a:pt x="1116" y="62"/>
                    <a:pt x="1116" y="62"/>
                    <a:pt x="1116" y="62"/>
                  </a:cubicBezTo>
                  <a:cubicBezTo>
                    <a:pt x="1096" y="70"/>
                    <a:pt x="1083" y="78"/>
                    <a:pt x="1077" y="87"/>
                  </a:cubicBezTo>
                  <a:cubicBezTo>
                    <a:pt x="1074" y="92"/>
                    <a:pt x="1071" y="104"/>
                    <a:pt x="1068" y="121"/>
                  </a:cubicBezTo>
                  <a:cubicBezTo>
                    <a:pt x="1065" y="140"/>
                    <a:pt x="1062" y="154"/>
                    <a:pt x="1058" y="162"/>
                  </a:cubicBezTo>
                  <a:cubicBezTo>
                    <a:pt x="1052" y="176"/>
                    <a:pt x="1042" y="187"/>
                    <a:pt x="1027" y="192"/>
                  </a:cubicBezTo>
                  <a:cubicBezTo>
                    <a:pt x="1000" y="203"/>
                    <a:pt x="953" y="185"/>
                    <a:pt x="889" y="139"/>
                  </a:cubicBezTo>
                  <a:cubicBezTo>
                    <a:pt x="802" y="250"/>
                    <a:pt x="802" y="250"/>
                    <a:pt x="802" y="250"/>
                  </a:cubicBezTo>
                  <a:cubicBezTo>
                    <a:pt x="813" y="295"/>
                    <a:pt x="813" y="295"/>
                    <a:pt x="813" y="295"/>
                  </a:cubicBezTo>
                  <a:cubicBezTo>
                    <a:pt x="814" y="295"/>
                    <a:pt x="814" y="295"/>
                    <a:pt x="814" y="295"/>
                  </a:cubicBezTo>
                  <a:cubicBezTo>
                    <a:pt x="815" y="298"/>
                    <a:pt x="815" y="298"/>
                    <a:pt x="815" y="298"/>
                  </a:cubicBezTo>
                  <a:cubicBezTo>
                    <a:pt x="813" y="299"/>
                    <a:pt x="813" y="299"/>
                    <a:pt x="813" y="299"/>
                  </a:cubicBezTo>
                  <a:cubicBezTo>
                    <a:pt x="813" y="300"/>
                    <a:pt x="813" y="300"/>
                    <a:pt x="813" y="300"/>
                  </a:cubicBezTo>
                  <a:cubicBezTo>
                    <a:pt x="809" y="306"/>
                    <a:pt x="802" y="310"/>
                    <a:pt x="795" y="311"/>
                  </a:cubicBezTo>
                  <a:cubicBezTo>
                    <a:pt x="787" y="313"/>
                    <a:pt x="778" y="310"/>
                    <a:pt x="769" y="304"/>
                  </a:cubicBezTo>
                  <a:cubicBezTo>
                    <a:pt x="760" y="298"/>
                    <a:pt x="736" y="292"/>
                    <a:pt x="697" y="290"/>
                  </a:cubicBezTo>
                  <a:cubicBezTo>
                    <a:pt x="679" y="289"/>
                    <a:pt x="679" y="289"/>
                    <a:pt x="679" y="289"/>
                  </a:cubicBezTo>
                  <a:cubicBezTo>
                    <a:pt x="679" y="289"/>
                    <a:pt x="679" y="289"/>
                    <a:pt x="679" y="289"/>
                  </a:cubicBezTo>
                  <a:cubicBezTo>
                    <a:pt x="653" y="287"/>
                    <a:pt x="653" y="287"/>
                    <a:pt x="653" y="287"/>
                  </a:cubicBezTo>
                  <a:cubicBezTo>
                    <a:pt x="624" y="292"/>
                    <a:pt x="624" y="292"/>
                    <a:pt x="624" y="292"/>
                  </a:cubicBezTo>
                  <a:cubicBezTo>
                    <a:pt x="637" y="310"/>
                    <a:pt x="637" y="310"/>
                    <a:pt x="637" y="310"/>
                  </a:cubicBezTo>
                  <a:cubicBezTo>
                    <a:pt x="647" y="324"/>
                    <a:pt x="652" y="332"/>
                    <a:pt x="650" y="338"/>
                  </a:cubicBezTo>
                  <a:cubicBezTo>
                    <a:pt x="639" y="406"/>
                    <a:pt x="639" y="406"/>
                    <a:pt x="639" y="406"/>
                  </a:cubicBezTo>
                  <a:cubicBezTo>
                    <a:pt x="644" y="443"/>
                    <a:pt x="644" y="443"/>
                    <a:pt x="644" y="443"/>
                  </a:cubicBezTo>
                  <a:cubicBezTo>
                    <a:pt x="645" y="443"/>
                    <a:pt x="645" y="443"/>
                    <a:pt x="645" y="443"/>
                  </a:cubicBezTo>
                  <a:cubicBezTo>
                    <a:pt x="645" y="444"/>
                    <a:pt x="645" y="444"/>
                    <a:pt x="645" y="444"/>
                  </a:cubicBezTo>
                  <a:cubicBezTo>
                    <a:pt x="644" y="445"/>
                    <a:pt x="644" y="445"/>
                    <a:pt x="644" y="445"/>
                  </a:cubicBezTo>
                  <a:cubicBezTo>
                    <a:pt x="644" y="445"/>
                    <a:pt x="644" y="445"/>
                    <a:pt x="644" y="445"/>
                  </a:cubicBezTo>
                  <a:cubicBezTo>
                    <a:pt x="623" y="514"/>
                    <a:pt x="623" y="514"/>
                    <a:pt x="623" y="514"/>
                  </a:cubicBezTo>
                  <a:cubicBezTo>
                    <a:pt x="622" y="520"/>
                    <a:pt x="620" y="523"/>
                    <a:pt x="618" y="522"/>
                  </a:cubicBezTo>
                  <a:cubicBezTo>
                    <a:pt x="616" y="522"/>
                    <a:pt x="616" y="522"/>
                    <a:pt x="616" y="522"/>
                  </a:cubicBezTo>
                  <a:cubicBezTo>
                    <a:pt x="616" y="521"/>
                    <a:pt x="616" y="521"/>
                    <a:pt x="616" y="521"/>
                  </a:cubicBezTo>
                  <a:cubicBezTo>
                    <a:pt x="612" y="515"/>
                    <a:pt x="612" y="515"/>
                    <a:pt x="612" y="515"/>
                  </a:cubicBezTo>
                  <a:cubicBezTo>
                    <a:pt x="608" y="506"/>
                    <a:pt x="606" y="503"/>
                    <a:pt x="603" y="504"/>
                  </a:cubicBezTo>
                  <a:cubicBezTo>
                    <a:pt x="601" y="505"/>
                    <a:pt x="598" y="510"/>
                    <a:pt x="597" y="519"/>
                  </a:cubicBezTo>
                  <a:cubicBezTo>
                    <a:pt x="592" y="538"/>
                    <a:pt x="581" y="554"/>
                    <a:pt x="563" y="571"/>
                  </a:cubicBezTo>
                  <a:cubicBezTo>
                    <a:pt x="544" y="586"/>
                    <a:pt x="544" y="586"/>
                    <a:pt x="544" y="586"/>
                  </a:cubicBezTo>
                  <a:cubicBezTo>
                    <a:pt x="534" y="591"/>
                    <a:pt x="534" y="591"/>
                    <a:pt x="534" y="591"/>
                  </a:cubicBezTo>
                  <a:cubicBezTo>
                    <a:pt x="534" y="591"/>
                    <a:pt x="534" y="591"/>
                    <a:pt x="534" y="591"/>
                  </a:cubicBezTo>
                  <a:cubicBezTo>
                    <a:pt x="533" y="591"/>
                    <a:pt x="533" y="591"/>
                    <a:pt x="533" y="591"/>
                  </a:cubicBezTo>
                  <a:cubicBezTo>
                    <a:pt x="465" y="592"/>
                    <a:pt x="465" y="592"/>
                    <a:pt x="465" y="592"/>
                  </a:cubicBezTo>
                  <a:cubicBezTo>
                    <a:pt x="438" y="617"/>
                    <a:pt x="438" y="617"/>
                    <a:pt x="438" y="617"/>
                  </a:cubicBezTo>
                  <a:cubicBezTo>
                    <a:pt x="437" y="617"/>
                    <a:pt x="437" y="617"/>
                    <a:pt x="437" y="617"/>
                  </a:cubicBezTo>
                  <a:cubicBezTo>
                    <a:pt x="435" y="617"/>
                    <a:pt x="435" y="617"/>
                    <a:pt x="435" y="617"/>
                  </a:cubicBezTo>
                  <a:cubicBezTo>
                    <a:pt x="434" y="617"/>
                    <a:pt x="434" y="617"/>
                    <a:pt x="434" y="617"/>
                  </a:cubicBezTo>
                  <a:cubicBezTo>
                    <a:pt x="361" y="607"/>
                    <a:pt x="361" y="607"/>
                    <a:pt x="361" y="607"/>
                  </a:cubicBezTo>
                  <a:cubicBezTo>
                    <a:pt x="350" y="619"/>
                    <a:pt x="338" y="624"/>
                    <a:pt x="326" y="622"/>
                  </a:cubicBezTo>
                  <a:cubicBezTo>
                    <a:pt x="316" y="618"/>
                    <a:pt x="298" y="623"/>
                    <a:pt x="273" y="632"/>
                  </a:cubicBezTo>
                  <a:cubicBezTo>
                    <a:pt x="243" y="667"/>
                    <a:pt x="243" y="667"/>
                    <a:pt x="243" y="667"/>
                  </a:cubicBezTo>
                  <a:cubicBezTo>
                    <a:pt x="242" y="669"/>
                    <a:pt x="242" y="669"/>
                    <a:pt x="242" y="669"/>
                  </a:cubicBezTo>
                  <a:cubicBezTo>
                    <a:pt x="196" y="670"/>
                    <a:pt x="196" y="670"/>
                    <a:pt x="196" y="670"/>
                  </a:cubicBezTo>
                  <a:cubicBezTo>
                    <a:pt x="196" y="631"/>
                    <a:pt x="196" y="631"/>
                    <a:pt x="196" y="631"/>
                  </a:cubicBezTo>
                  <a:cubicBezTo>
                    <a:pt x="166" y="631"/>
                    <a:pt x="166" y="631"/>
                    <a:pt x="166" y="631"/>
                  </a:cubicBezTo>
                  <a:cubicBezTo>
                    <a:pt x="161" y="648"/>
                    <a:pt x="161" y="648"/>
                    <a:pt x="161" y="648"/>
                  </a:cubicBezTo>
                  <a:cubicBezTo>
                    <a:pt x="139" y="653"/>
                    <a:pt x="139" y="653"/>
                    <a:pt x="139" y="653"/>
                  </a:cubicBezTo>
                  <a:cubicBezTo>
                    <a:pt x="136" y="653"/>
                    <a:pt x="136" y="653"/>
                    <a:pt x="136" y="653"/>
                  </a:cubicBezTo>
                  <a:cubicBezTo>
                    <a:pt x="136" y="653"/>
                    <a:pt x="136" y="653"/>
                    <a:pt x="136" y="653"/>
                  </a:cubicBezTo>
                  <a:cubicBezTo>
                    <a:pt x="135" y="652"/>
                    <a:pt x="135" y="652"/>
                    <a:pt x="135" y="652"/>
                  </a:cubicBezTo>
                  <a:cubicBezTo>
                    <a:pt x="134" y="652"/>
                    <a:pt x="134" y="652"/>
                    <a:pt x="134" y="652"/>
                  </a:cubicBezTo>
                  <a:cubicBezTo>
                    <a:pt x="121" y="644"/>
                    <a:pt x="104" y="637"/>
                    <a:pt x="87" y="635"/>
                  </a:cubicBezTo>
                  <a:cubicBezTo>
                    <a:pt x="77" y="634"/>
                    <a:pt x="66" y="641"/>
                    <a:pt x="49" y="655"/>
                  </a:cubicBezTo>
                  <a:cubicBezTo>
                    <a:pt x="31" y="670"/>
                    <a:pt x="18" y="684"/>
                    <a:pt x="12" y="696"/>
                  </a:cubicBezTo>
                  <a:cubicBezTo>
                    <a:pt x="15" y="699"/>
                    <a:pt x="17" y="703"/>
                    <a:pt x="17" y="709"/>
                  </a:cubicBezTo>
                  <a:cubicBezTo>
                    <a:pt x="19" y="717"/>
                    <a:pt x="20" y="723"/>
                    <a:pt x="20" y="731"/>
                  </a:cubicBezTo>
                  <a:cubicBezTo>
                    <a:pt x="19" y="740"/>
                    <a:pt x="16" y="745"/>
                    <a:pt x="12" y="749"/>
                  </a:cubicBezTo>
                  <a:cubicBezTo>
                    <a:pt x="7" y="752"/>
                    <a:pt x="4" y="762"/>
                    <a:pt x="0" y="779"/>
                  </a:cubicBezTo>
                  <a:cubicBezTo>
                    <a:pt x="17" y="790"/>
                    <a:pt x="17" y="790"/>
                    <a:pt x="17" y="790"/>
                  </a:cubicBezTo>
                  <a:cubicBezTo>
                    <a:pt x="40" y="766"/>
                    <a:pt x="40" y="766"/>
                    <a:pt x="40" y="766"/>
                  </a:cubicBezTo>
                  <a:cubicBezTo>
                    <a:pt x="70" y="799"/>
                    <a:pt x="70" y="799"/>
                    <a:pt x="70" y="799"/>
                  </a:cubicBezTo>
                  <a:cubicBezTo>
                    <a:pt x="70" y="801"/>
                    <a:pt x="70" y="801"/>
                    <a:pt x="70" y="801"/>
                  </a:cubicBezTo>
                  <a:cubicBezTo>
                    <a:pt x="76" y="859"/>
                    <a:pt x="76" y="859"/>
                    <a:pt x="76" y="859"/>
                  </a:cubicBezTo>
                  <a:cubicBezTo>
                    <a:pt x="76" y="860"/>
                    <a:pt x="76" y="860"/>
                    <a:pt x="76" y="860"/>
                  </a:cubicBezTo>
                  <a:cubicBezTo>
                    <a:pt x="75" y="860"/>
                    <a:pt x="75" y="860"/>
                    <a:pt x="75" y="860"/>
                  </a:cubicBezTo>
                  <a:cubicBezTo>
                    <a:pt x="58" y="940"/>
                    <a:pt x="58" y="940"/>
                    <a:pt x="58" y="940"/>
                  </a:cubicBezTo>
                  <a:cubicBezTo>
                    <a:pt x="54" y="940"/>
                    <a:pt x="54" y="940"/>
                    <a:pt x="54" y="940"/>
                  </a:cubicBezTo>
                  <a:cubicBezTo>
                    <a:pt x="30" y="940"/>
                    <a:pt x="14" y="941"/>
                    <a:pt x="8" y="946"/>
                  </a:cubicBezTo>
                  <a:cubicBezTo>
                    <a:pt x="9" y="951"/>
                    <a:pt x="19" y="959"/>
                    <a:pt x="37" y="971"/>
                  </a:cubicBezTo>
                  <a:cubicBezTo>
                    <a:pt x="52" y="969"/>
                    <a:pt x="52" y="969"/>
                    <a:pt x="52" y="969"/>
                  </a:cubicBezTo>
                  <a:cubicBezTo>
                    <a:pt x="55" y="969"/>
                    <a:pt x="55" y="969"/>
                    <a:pt x="55" y="969"/>
                  </a:cubicBezTo>
                  <a:cubicBezTo>
                    <a:pt x="56" y="970"/>
                    <a:pt x="56" y="970"/>
                    <a:pt x="56" y="970"/>
                  </a:cubicBezTo>
                  <a:cubicBezTo>
                    <a:pt x="91" y="1004"/>
                    <a:pt x="91" y="1004"/>
                    <a:pt x="91" y="1004"/>
                  </a:cubicBezTo>
                  <a:cubicBezTo>
                    <a:pt x="105" y="1015"/>
                    <a:pt x="104" y="1035"/>
                    <a:pt x="86" y="1065"/>
                  </a:cubicBezTo>
                  <a:cubicBezTo>
                    <a:pt x="91" y="1098"/>
                    <a:pt x="91" y="1098"/>
                    <a:pt x="91" y="1098"/>
                  </a:cubicBezTo>
                  <a:cubicBezTo>
                    <a:pt x="105" y="1101"/>
                    <a:pt x="105" y="1101"/>
                    <a:pt x="105" y="1101"/>
                  </a:cubicBezTo>
                  <a:cubicBezTo>
                    <a:pt x="159" y="1101"/>
                    <a:pt x="159" y="1101"/>
                    <a:pt x="159" y="1101"/>
                  </a:cubicBezTo>
                  <a:cubicBezTo>
                    <a:pt x="131" y="1126"/>
                    <a:pt x="131" y="1126"/>
                    <a:pt x="131" y="1126"/>
                  </a:cubicBezTo>
                  <a:cubicBezTo>
                    <a:pt x="147" y="1134"/>
                    <a:pt x="147" y="1134"/>
                    <a:pt x="147" y="1134"/>
                  </a:cubicBezTo>
                  <a:cubicBezTo>
                    <a:pt x="147" y="1134"/>
                    <a:pt x="147" y="1134"/>
                    <a:pt x="147" y="1134"/>
                  </a:cubicBezTo>
                  <a:cubicBezTo>
                    <a:pt x="168" y="1146"/>
                    <a:pt x="168" y="1146"/>
                    <a:pt x="168" y="1146"/>
                  </a:cubicBezTo>
                  <a:cubicBezTo>
                    <a:pt x="225" y="1170"/>
                    <a:pt x="225" y="1170"/>
                    <a:pt x="225" y="1170"/>
                  </a:cubicBezTo>
                  <a:cubicBezTo>
                    <a:pt x="226" y="1171"/>
                    <a:pt x="226" y="1171"/>
                    <a:pt x="226" y="1171"/>
                  </a:cubicBezTo>
                  <a:cubicBezTo>
                    <a:pt x="228" y="1171"/>
                    <a:pt x="228" y="1171"/>
                    <a:pt x="228" y="1171"/>
                  </a:cubicBezTo>
                  <a:cubicBezTo>
                    <a:pt x="234" y="1258"/>
                    <a:pt x="234" y="1258"/>
                    <a:pt x="234" y="1258"/>
                  </a:cubicBezTo>
                  <a:cubicBezTo>
                    <a:pt x="235" y="1275"/>
                    <a:pt x="247" y="1287"/>
                    <a:pt x="273" y="1296"/>
                  </a:cubicBezTo>
                  <a:cubicBezTo>
                    <a:pt x="277" y="1294"/>
                    <a:pt x="277" y="1294"/>
                    <a:pt x="277" y="1294"/>
                  </a:cubicBezTo>
                  <a:cubicBezTo>
                    <a:pt x="278" y="1294"/>
                    <a:pt x="278" y="1294"/>
                    <a:pt x="278" y="1294"/>
                  </a:cubicBezTo>
                  <a:cubicBezTo>
                    <a:pt x="279" y="1294"/>
                    <a:pt x="279" y="1294"/>
                    <a:pt x="279" y="1294"/>
                  </a:cubicBezTo>
                  <a:cubicBezTo>
                    <a:pt x="338" y="1302"/>
                    <a:pt x="338" y="1302"/>
                    <a:pt x="338" y="1302"/>
                  </a:cubicBezTo>
                  <a:cubicBezTo>
                    <a:pt x="342" y="1302"/>
                    <a:pt x="342" y="1302"/>
                    <a:pt x="342" y="1302"/>
                  </a:cubicBezTo>
                  <a:cubicBezTo>
                    <a:pt x="342" y="1301"/>
                    <a:pt x="342" y="1301"/>
                    <a:pt x="342" y="1301"/>
                  </a:cubicBezTo>
                  <a:cubicBezTo>
                    <a:pt x="343" y="1299"/>
                    <a:pt x="343" y="1299"/>
                    <a:pt x="343" y="1299"/>
                  </a:cubicBezTo>
                  <a:cubicBezTo>
                    <a:pt x="350" y="1287"/>
                    <a:pt x="354" y="1279"/>
                    <a:pt x="354" y="1277"/>
                  </a:cubicBezTo>
                  <a:cubicBezTo>
                    <a:pt x="354" y="1275"/>
                    <a:pt x="354" y="1275"/>
                    <a:pt x="354" y="1275"/>
                  </a:cubicBezTo>
                  <a:cubicBezTo>
                    <a:pt x="353" y="1265"/>
                    <a:pt x="357" y="1257"/>
                    <a:pt x="366" y="1251"/>
                  </a:cubicBezTo>
                  <a:cubicBezTo>
                    <a:pt x="374" y="1244"/>
                    <a:pt x="379" y="1238"/>
                    <a:pt x="382" y="1230"/>
                  </a:cubicBezTo>
                  <a:cubicBezTo>
                    <a:pt x="383" y="1229"/>
                    <a:pt x="383" y="1229"/>
                    <a:pt x="383" y="1229"/>
                  </a:cubicBezTo>
                  <a:cubicBezTo>
                    <a:pt x="387" y="1221"/>
                    <a:pt x="397" y="1219"/>
                    <a:pt x="415" y="1224"/>
                  </a:cubicBezTo>
                  <a:cubicBezTo>
                    <a:pt x="416" y="1224"/>
                    <a:pt x="416" y="1224"/>
                    <a:pt x="416" y="1224"/>
                  </a:cubicBezTo>
                  <a:cubicBezTo>
                    <a:pt x="416" y="1224"/>
                    <a:pt x="416" y="1224"/>
                    <a:pt x="416" y="1224"/>
                  </a:cubicBezTo>
                  <a:cubicBezTo>
                    <a:pt x="436" y="1236"/>
                    <a:pt x="436" y="1236"/>
                    <a:pt x="436" y="1236"/>
                  </a:cubicBezTo>
                  <a:cubicBezTo>
                    <a:pt x="503" y="1248"/>
                    <a:pt x="503" y="1248"/>
                    <a:pt x="503" y="1248"/>
                  </a:cubicBezTo>
                  <a:cubicBezTo>
                    <a:pt x="544" y="1245"/>
                    <a:pt x="544" y="1245"/>
                    <a:pt x="544" y="1245"/>
                  </a:cubicBezTo>
                  <a:cubicBezTo>
                    <a:pt x="573" y="1233"/>
                    <a:pt x="573" y="1233"/>
                    <a:pt x="573" y="1233"/>
                  </a:cubicBezTo>
                  <a:cubicBezTo>
                    <a:pt x="579" y="1225"/>
                    <a:pt x="583" y="1222"/>
                    <a:pt x="586" y="1220"/>
                  </a:cubicBezTo>
                  <a:cubicBezTo>
                    <a:pt x="591" y="1219"/>
                    <a:pt x="599" y="1221"/>
                    <a:pt x="607" y="1228"/>
                  </a:cubicBezTo>
                  <a:cubicBezTo>
                    <a:pt x="611" y="1230"/>
                    <a:pt x="611" y="1230"/>
                    <a:pt x="611" y="1230"/>
                  </a:cubicBezTo>
                  <a:cubicBezTo>
                    <a:pt x="616" y="1234"/>
                    <a:pt x="619" y="1240"/>
                    <a:pt x="623" y="1252"/>
                  </a:cubicBezTo>
                  <a:cubicBezTo>
                    <a:pt x="644" y="1267"/>
                    <a:pt x="644" y="1267"/>
                    <a:pt x="644" y="1267"/>
                  </a:cubicBezTo>
                  <a:cubicBezTo>
                    <a:pt x="660" y="1267"/>
                    <a:pt x="660" y="1267"/>
                    <a:pt x="660" y="1267"/>
                  </a:cubicBezTo>
                  <a:cubicBezTo>
                    <a:pt x="661" y="1267"/>
                    <a:pt x="661" y="1267"/>
                    <a:pt x="661" y="1267"/>
                  </a:cubicBezTo>
                  <a:cubicBezTo>
                    <a:pt x="663" y="1267"/>
                    <a:pt x="663" y="1267"/>
                    <a:pt x="663" y="1267"/>
                  </a:cubicBezTo>
                  <a:cubicBezTo>
                    <a:pt x="664" y="1267"/>
                    <a:pt x="664" y="1267"/>
                    <a:pt x="664" y="1267"/>
                  </a:cubicBezTo>
                  <a:cubicBezTo>
                    <a:pt x="686" y="1277"/>
                    <a:pt x="686" y="1277"/>
                    <a:pt x="686" y="1277"/>
                  </a:cubicBezTo>
                  <a:cubicBezTo>
                    <a:pt x="728" y="1274"/>
                    <a:pt x="728" y="1274"/>
                    <a:pt x="728" y="1274"/>
                  </a:cubicBezTo>
                  <a:cubicBezTo>
                    <a:pt x="751" y="1266"/>
                    <a:pt x="751" y="1266"/>
                    <a:pt x="751" y="1266"/>
                  </a:cubicBezTo>
                  <a:cubicBezTo>
                    <a:pt x="811" y="1272"/>
                    <a:pt x="811" y="1272"/>
                    <a:pt x="811" y="1272"/>
                  </a:cubicBezTo>
                  <a:cubicBezTo>
                    <a:pt x="837" y="1264"/>
                    <a:pt x="837" y="1264"/>
                    <a:pt x="837" y="1264"/>
                  </a:cubicBezTo>
                  <a:cubicBezTo>
                    <a:pt x="868" y="1252"/>
                    <a:pt x="868" y="1252"/>
                    <a:pt x="868" y="1252"/>
                  </a:cubicBezTo>
                  <a:cubicBezTo>
                    <a:pt x="874" y="1247"/>
                    <a:pt x="882" y="1244"/>
                    <a:pt x="892" y="1241"/>
                  </a:cubicBezTo>
                  <a:cubicBezTo>
                    <a:pt x="950" y="1241"/>
                    <a:pt x="950" y="1241"/>
                    <a:pt x="950" y="1241"/>
                  </a:cubicBezTo>
                  <a:cubicBezTo>
                    <a:pt x="971" y="1234"/>
                    <a:pt x="971" y="1234"/>
                    <a:pt x="971" y="1234"/>
                  </a:cubicBezTo>
                  <a:cubicBezTo>
                    <a:pt x="980" y="1228"/>
                    <a:pt x="987" y="1225"/>
                    <a:pt x="993" y="1225"/>
                  </a:cubicBezTo>
                  <a:cubicBezTo>
                    <a:pt x="1027" y="1225"/>
                    <a:pt x="1027" y="1225"/>
                    <a:pt x="1027" y="1225"/>
                  </a:cubicBezTo>
                  <a:cubicBezTo>
                    <a:pt x="1043" y="1237"/>
                    <a:pt x="1043" y="1237"/>
                    <a:pt x="1043" y="1237"/>
                  </a:cubicBezTo>
                  <a:cubicBezTo>
                    <a:pt x="1088" y="1246"/>
                    <a:pt x="1088" y="1246"/>
                    <a:pt x="1088" y="1246"/>
                  </a:cubicBezTo>
                  <a:cubicBezTo>
                    <a:pt x="1095" y="1246"/>
                    <a:pt x="1101" y="1252"/>
                    <a:pt x="1112" y="1261"/>
                  </a:cubicBezTo>
                  <a:cubicBezTo>
                    <a:pt x="1131" y="1274"/>
                    <a:pt x="1131" y="1274"/>
                    <a:pt x="1131" y="1274"/>
                  </a:cubicBezTo>
                  <a:cubicBezTo>
                    <a:pt x="1133" y="1276"/>
                    <a:pt x="1133" y="1276"/>
                    <a:pt x="1133" y="1276"/>
                  </a:cubicBezTo>
                  <a:cubicBezTo>
                    <a:pt x="1176" y="1277"/>
                    <a:pt x="1176" y="1277"/>
                    <a:pt x="1176" y="1277"/>
                  </a:cubicBezTo>
                  <a:cubicBezTo>
                    <a:pt x="1176" y="1277"/>
                    <a:pt x="1176" y="1277"/>
                    <a:pt x="1176" y="1277"/>
                  </a:cubicBezTo>
                  <a:cubicBezTo>
                    <a:pt x="1177" y="1277"/>
                    <a:pt x="1177" y="1277"/>
                    <a:pt x="1177" y="1277"/>
                  </a:cubicBezTo>
                  <a:cubicBezTo>
                    <a:pt x="1197" y="1287"/>
                    <a:pt x="1197" y="1287"/>
                    <a:pt x="1197" y="1287"/>
                  </a:cubicBezTo>
                  <a:cubicBezTo>
                    <a:pt x="1224" y="1293"/>
                    <a:pt x="1224" y="1293"/>
                    <a:pt x="1224" y="1293"/>
                  </a:cubicBezTo>
                  <a:cubicBezTo>
                    <a:pt x="1225" y="1293"/>
                    <a:pt x="1225" y="1293"/>
                    <a:pt x="1225" y="1293"/>
                  </a:cubicBezTo>
                  <a:cubicBezTo>
                    <a:pt x="1247" y="1296"/>
                    <a:pt x="1247" y="1296"/>
                    <a:pt x="1247" y="1296"/>
                  </a:cubicBezTo>
                  <a:cubicBezTo>
                    <a:pt x="1253" y="1283"/>
                    <a:pt x="1253" y="1283"/>
                    <a:pt x="1253" y="1283"/>
                  </a:cubicBezTo>
                  <a:cubicBezTo>
                    <a:pt x="1244" y="1262"/>
                    <a:pt x="1244" y="1262"/>
                    <a:pt x="1244" y="1262"/>
                  </a:cubicBezTo>
                  <a:cubicBezTo>
                    <a:pt x="1239" y="1241"/>
                    <a:pt x="1239" y="1241"/>
                    <a:pt x="1239" y="1241"/>
                  </a:cubicBezTo>
                  <a:cubicBezTo>
                    <a:pt x="1239" y="1240"/>
                    <a:pt x="1239" y="1240"/>
                    <a:pt x="1239" y="1240"/>
                  </a:cubicBezTo>
                  <a:cubicBezTo>
                    <a:pt x="1238" y="1240"/>
                    <a:pt x="1238" y="1240"/>
                    <a:pt x="1238" y="1240"/>
                  </a:cubicBezTo>
                  <a:cubicBezTo>
                    <a:pt x="1242" y="1237"/>
                    <a:pt x="1242" y="1237"/>
                    <a:pt x="1242" y="1237"/>
                  </a:cubicBezTo>
                  <a:cubicBezTo>
                    <a:pt x="1256" y="1217"/>
                    <a:pt x="1256" y="1217"/>
                    <a:pt x="1256" y="1217"/>
                  </a:cubicBezTo>
                  <a:cubicBezTo>
                    <a:pt x="1256" y="1216"/>
                    <a:pt x="1256" y="1216"/>
                    <a:pt x="1256" y="1216"/>
                  </a:cubicBezTo>
                  <a:cubicBezTo>
                    <a:pt x="1256" y="1216"/>
                    <a:pt x="1256" y="1216"/>
                    <a:pt x="1256" y="1216"/>
                  </a:cubicBezTo>
                  <a:cubicBezTo>
                    <a:pt x="1257" y="1216"/>
                    <a:pt x="1257" y="1216"/>
                    <a:pt x="1257" y="1216"/>
                  </a:cubicBezTo>
                  <a:cubicBezTo>
                    <a:pt x="1257" y="1215"/>
                    <a:pt x="1257" y="1215"/>
                    <a:pt x="1257" y="1215"/>
                  </a:cubicBezTo>
                  <a:cubicBezTo>
                    <a:pt x="1272" y="1204"/>
                    <a:pt x="1272" y="1204"/>
                    <a:pt x="1272" y="1204"/>
                  </a:cubicBezTo>
                  <a:cubicBezTo>
                    <a:pt x="1272" y="1204"/>
                    <a:pt x="1272" y="1204"/>
                    <a:pt x="1272" y="1204"/>
                  </a:cubicBezTo>
                  <a:cubicBezTo>
                    <a:pt x="1269" y="1198"/>
                    <a:pt x="1269" y="1198"/>
                    <a:pt x="1269" y="1198"/>
                  </a:cubicBezTo>
                  <a:cubicBezTo>
                    <a:pt x="1263" y="1177"/>
                    <a:pt x="1263" y="1177"/>
                    <a:pt x="1263" y="1177"/>
                  </a:cubicBezTo>
                  <a:cubicBezTo>
                    <a:pt x="1263" y="1174"/>
                    <a:pt x="1259" y="1171"/>
                    <a:pt x="1253" y="1167"/>
                  </a:cubicBezTo>
                  <a:cubicBezTo>
                    <a:pt x="1253" y="1167"/>
                    <a:pt x="1253" y="1167"/>
                    <a:pt x="1253" y="1167"/>
                  </a:cubicBezTo>
                  <a:cubicBezTo>
                    <a:pt x="1237" y="1150"/>
                    <a:pt x="1237" y="1150"/>
                    <a:pt x="1237" y="1150"/>
                  </a:cubicBezTo>
                  <a:cubicBezTo>
                    <a:pt x="1217" y="1133"/>
                    <a:pt x="1217" y="1133"/>
                    <a:pt x="1217" y="1133"/>
                  </a:cubicBezTo>
                  <a:cubicBezTo>
                    <a:pt x="1216" y="1131"/>
                    <a:pt x="1216" y="1131"/>
                    <a:pt x="1216" y="1131"/>
                  </a:cubicBezTo>
                  <a:cubicBezTo>
                    <a:pt x="1214" y="1130"/>
                    <a:pt x="1214" y="1130"/>
                    <a:pt x="1214" y="1130"/>
                  </a:cubicBezTo>
                  <a:cubicBezTo>
                    <a:pt x="1215" y="1129"/>
                    <a:pt x="1215" y="1129"/>
                    <a:pt x="1215" y="1129"/>
                  </a:cubicBezTo>
                  <a:cubicBezTo>
                    <a:pt x="1215" y="1127"/>
                    <a:pt x="1215" y="1127"/>
                    <a:pt x="1215" y="1127"/>
                  </a:cubicBezTo>
                  <a:cubicBezTo>
                    <a:pt x="1218" y="1107"/>
                    <a:pt x="1218" y="1107"/>
                    <a:pt x="1218" y="1107"/>
                  </a:cubicBezTo>
                  <a:cubicBezTo>
                    <a:pt x="1218" y="1092"/>
                    <a:pt x="1218" y="1092"/>
                    <a:pt x="1218" y="1092"/>
                  </a:cubicBezTo>
                  <a:cubicBezTo>
                    <a:pt x="1209" y="1067"/>
                    <a:pt x="1209" y="1067"/>
                    <a:pt x="1209" y="1067"/>
                  </a:cubicBezTo>
                  <a:cubicBezTo>
                    <a:pt x="1233" y="1062"/>
                    <a:pt x="1233" y="1062"/>
                    <a:pt x="1233" y="1062"/>
                  </a:cubicBezTo>
                  <a:cubicBezTo>
                    <a:pt x="1245" y="1050"/>
                    <a:pt x="1245" y="1050"/>
                    <a:pt x="1245" y="1050"/>
                  </a:cubicBezTo>
                  <a:cubicBezTo>
                    <a:pt x="1274" y="1050"/>
                    <a:pt x="1274" y="1050"/>
                    <a:pt x="1274" y="1050"/>
                  </a:cubicBezTo>
                  <a:cubicBezTo>
                    <a:pt x="1304" y="1046"/>
                    <a:pt x="1304" y="1046"/>
                    <a:pt x="1304" y="1046"/>
                  </a:cubicBezTo>
                  <a:cubicBezTo>
                    <a:pt x="1305" y="1046"/>
                    <a:pt x="1305" y="1046"/>
                    <a:pt x="1305" y="1046"/>
                  </a:cubicBezTo>
                  <a:cubicBezTo>
                    <a:pt x="1325" y="1048"/>
                    <a:pt x="1325" y="1048"/>
                    <a:pt x="1325" y="1048"/>
                  </a:cubicBezTo>
                  <a:cubicBezTo>
                    <a:pt x="1348" y="1039"/>
                    <a:pt x="1348" y="1039"/>
                    <a:pt x="1348" y="1039"/>
                  </a:cubicBezTo>
                  <a:cubicBezTo>
                    <a:pt x="1374" y="1036"/>
                    <a:pt x="1374" y="1036"/>
                    <a:pt x="1374" y="1036"/>
                  </a:cubicBezTo>
                  <a:cubicBezTo>
                    <a:pt x="1391" y="1029"/>
                    <a:pt x="1391" y="1029"/>
                    <a:pt x="1391" y="1029"/>
                  </a:cubicBezTo>
                  <a:cubicBezTo>
                    <a:pt x="1392" y="1029"/>
                    <a:pt x="1392" y="1029"/>
                    <a:pt x="1392" y="1029"/>
                  </a:cubicBezTo>
                  <a:cubicBezTo>
                    <a:pt x="1438" y="1020"/>
                    <a:pt x="1438" y="1020"/>
                    <a:pt x="1438" y="1020"/>
                  </a:cubicBezTo>
                  <a:cubicBezTo>
                    <a:pt x="1445" y="1013"/>
                    <a:pt x="1445" y="1013"/>
                    <a:pt x="1445" y="1013"/>
                  </a:cubicBezTo>
                  <a:cubicBezTo>
                    <a:pt x="1443" y="1005"/>
                    <a:pt x="1443" y="1005"/>
                    <a:pt x="1443" y="1005"/>
                  </a:cubicBezTo>
                  <a:cubicBezTo>
                    <a:pt x="1435" y="990"/>
                    <a:pt x="1435" y="990"/>
                    <a:pt x="1435" y="990"/>
                  </a:cubicBezTo>
                  <a:cubicBezTo>
                    <a:pt x="1435" y="989"/>
                    <a:pt x="1435" y="989"/>
                    <a:pt x="1435" y="989"/>
                  </a:cubicBezTo>
                  <a:cubicBezTo>
                    <a:pt x="1434" y="988"/>
                    <a:pt x="1434" y="988"/>
                    <a:pt x="1434" y="988"/>
                  </a:cubicBezTo>
                  <a:cubicBezTo>
                    <a:pt x="1434" y="987"/>
                    <a:pt x="1434" y="987"/>
                    <a:pt x="1434" y="987"/>
                  </a:cubicBezTo>
                  <a:cubicBezTo>
                    <a:pt x="1436" y="971"/>
                    <a:pt x="1436" y="971"/>
                    <a:pt x="1436" y="971"/>
                  </a:cubicBezTo>
                  <a:cubicBezTo>
                    <a:pt x="1437" y="970"/>
                    <a:pt x="1437" y="970"/>
                    <a:pt x="1437" y="970"/>
                  </a:cubicBezTo>
                  <a:cubicBezTo>
                    <a:pt x="1437" y="948"/>
                    <a:pt x="1437" y="948"/>
                    <a:pt x="1437" y="948"/>
                  </a:cubicBezTo>
                  <a:cubicBezTo>
                    <a:pt x="1433" y="929"/>
                    <a:pt x="1433" y="929"/>
                    <a:pt x="1433" y="929"/>
                  </a:cubicBezTo>
                  <a:cubicBezTo>
                    <a:pt x="1433" y="929"/>
                    <a:pt x="1433" y="929"/>
                    <a:pt x="1433" y="929"/>
                  </a:cubicBezTo>
                  <a:cubicBezTo>
                    <a:pt x="1433" y="928"/>
                    <a:pt x="1433" y="928"/>
                    <a:pt x="1433" y="928"/>
                  </a:cubicBezTo>
                  <a:cubicBezTo>
                    <a:pt x="1443" y="906"/>
                    <a:pt x="1443" y="906"/>
                    <a:pt x="1443" y="906"/>
                  </a:cubicBezTo>
                  <a:cubicBezTo>
                    <a:pt x="1447" y="897"/>
                    <a:pt x="1453" y="892"/>
                    <a:pt x="1459" y="892"/>
                  </a:cubicBezTo>
                  <a:cubicBezTo>
                    <a:pt x="1486" y="894"/>
                    <a:pt x="1486" y="894"/>
                    <a:pt x="1486" y="894"/>
                  </a:cubicBezTo>
                  <a:cubicBezTo>
                    <a:pt x="1491" y="894"/>
                    <a:pt x="1496" y="892"/>
                    <a:pt x="1501" y="887"/>
                  </a:cubicBezTo>
                  <a:cubicBezTo>
                    <a:pt x="1542" y="832"/>
                    <a:pt x="1542" y="832"/>
                    <a:pt x="1542" y="832"/>
                  </a:cubicBezTo>
                  <a:cubicBezTo>
                    <a:pt x="1542" y="831"/>
                    <a:pt x="1542" y="831"/>
                    <a:pt x="1542" y="831"/>
                  </a:cubicBezTo>
                  <a:cubicBezTo>
                    <a:pt x="1543" y="829"/>
                    <a:pt x="1543" y="829"/>
                    <a:pt x="1543" y="829"/>
                  </a:cubicBezTo>
                  <a:cubicBezTo>
                    <a:pt x="1566" y="811"/>
                    <a:pt x="1566" y="811"/>
                    <a:pt x="1566" y="811"/>
                  </a:cubicBezTo>
                  <a:cubicBezTo>
                    <a:pt x="1568" y="809"/>
                    <a:pt x="1568" y="809"/>
                    <a:pt x="1568" y="809"/>
                  </a:cubicBezTo>
                  <a:cubicBezTo>
                    <a:pt x="1576" y="807"/>
                    <a:pt x="1581" y="804"/>
                    <a:pt x="1585" y="802"/>
                  </a:cubicBezTo>
                  <a:cubicBezTo>
                    <a:pt x="1590" y="797"/>
                    <a:pt x="1590" y="797"/>
                    <a:pt x="1590" y="797"/>
                  </a:cubicBezTo>
                  <a:cubicBezTo>
                    <a:pt x="1597" y="787"/>
                    <a:pt x="1604" y="783"/>
                    <a:pt x="1608" y="783"/>
                  </a:cubicBezTo>
                  <a:cubicBezTo>
                    <a:pt x="1644" y="790"/>
                    <a:pt x="1644" y="790"/>
                    <a:pt x="1644" y="790"/>
                  </a:cubicBezTo>
                  <a:cubicBezTo>
                    <a:pt x="1674" y="776"/>
                    <a:pt x="1674" y="776"/>
                    <a:pt x="1674" y="776"/>
                  </a:cubicBezTo>
                  <a:cubicBezTo>
                    <a:pt x="1674" y="776"/>
                    <a:pt x="1674" y="776"/>
                    <a:pt x="1674" y="776"/>
                  </a:cubicBezTo>
                  <a:cubicBezTo>
                    <a:pt x="1675" y="776"/>
                    <a:pt x="1675" y="776"/>
                    <a:pt x="1675" y="776"/>
                  </a:cubicBezTo>
                  <a:cubicBezTo>
                    <a:pt x="1675" y="776"/>
                    <a:pt x="1675" y="776"/>
                    <a:pt x="1675" y="776"/>
                  </a:cubicBezTo>
                  <a:cubicBezTo>
                    <a:pt x="1676" y="776"/>
                    <a:pt x="1676" y="776"/>
                    <a:pt x="1676" y="776"/>
                  </a:cubicBezTo>
                  <a:cubicBezTo>
                    <a:pt x="1694" y="774"/>
                    <a:pt x="1694" y="774"/>
                    <a:pt x="1694" y="774"/>
                  </a:cubicBezTo>
                  <a:cubicBezTo>
                    <a:pt x="1709" y="767"/>
                    <a:pt x="1709" y="767"/>
                    <a:pt x="1709" y="767"/>
                  </a:cubicBezTo>
                  <a:cubicBezTo>
                    <a:pt x="1709" y="743"/>
                    <a:pt x="1709" y="743"/>
                    <a:pt x="1709" y="743"/>
                  </a:cubicBezTo>
                  <a:cubicBezTo>
                    <a:pt x="1713" y="712"/>
                    <a:pt x="1713" y="712"/>
                    <a:pt x="1713" y="712"/>
                  </a:cubicBezTo>
                  <a:cubicBezTo>
                    <a:pt x="1713" y="711"/>
                    <a:pt x="1713" y="711"/>
                    <a:pt x="1713" y="711"/>
                  </a:cubicBezTo>
                  <a:cubicBezTo>
                    <a:pt x="1713" y="711"/>
                    <a:pt x="1713" y="711"/>
                    <a:pt x="1713" y="711"/>
                  </a:cubicBezTo>
                  <a:cubicBezTo>
                    <a:pt x="1713" y="710"/>
                    <a:pt x="1713" y="710"/>
                    <a:pt x="1713" y="710"/>
                  </a:cubicBezTo>
                  <a:cubicBezTo>
                    <a:pt x="1719" y="702"/>
                    <a:pt x="1719" y="702"/>
                    <a:pt x="1719" y="702"/>
                  </a:cubicBezTo>
                  <a:lnTo>
                    <a:pt x="1719" y="70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3320" name="Freeform 9"/>
            <p:cNvSpPr/>
            <p:nvPr/>
          </p:nvSpPr>
          <p:spPr bwMode="auto">
            <a:xfrm>
              <a:off x="779834" y="1009071"/>
              <a:ext cx="748935" cy="534904"/>
            </a:xfrm>
            <a:custGeom>
              <a:avLst/>
              <a:gdLst>
                <a:gd name="T0" fmla="*/ 636 w 1071"/>
                <a:gd name="T1" fmla="*/ 77 h 769"/>
                <a:gd name="T2" fmla="*/ 604 w 1071"/>
                <a:gd name="T3" fmla="*/ 110 h 769"/>
                <a:gd name="T4" fmla="*/ 503 w 1071"/>
                <a:gd name="T5" fmla="*/ 38 h 769"/>
                <a:gd name="T6" fmla="*/ 471 w 1071"/>
                <a:gd name="T7" fmla="*/ 25 h 769"/>
                <a:gd name="T8" fmla="*/ 380 w 1071"/>
                <a:gd name="T9" fmla="*/ 5 h 769"/>
                <a:gd name="T10" fmla="*/ 303 w 1071"/>
                <a:gd name="T11" fmla="*/ 14 h 769"/>
                <a:gd name="T12" fmla="*/ 261 w 1071"/>
                <a:gd name="T13" fmla="*/ 26 h 769"/>
                <a:gd name="T14" fmla="*/ 190 w 1071"/>
                <a:gd name="T15" fmla="*/ 35 h 769"/>
                <a:gd name="T16" fmla="*/ 110 w 1071"/>
                <a:gd name="T17" fmla="*/ 53 h 769"/>
                <a:gd name="T18" fmla="*/ 131 w 1071"/>
                <a:gd name="T19" fmla="*/ 119 h 769"/>
                <a:gd name="T20" fmla="*/ 164 w 1071"/>
                <a:gd name="T21" fmla="*/ 171 h 769"/>
                <a:gd name="T22" fmla="*/ 139 w 1071"/>
                <a:gd name="T23" fmla="*/ 236 h 769"/>
                <a:gd name="T24" fmla="*/ 148 w 1071"/>
                <a:gd name="T25" fmla="*/ 270 h 769"/>
                <a:gd name="T26" fmla="*/ 79 w 1071"/>
                <a:gd name="T27" fmla="*/ 276 h 769"/>
                <a:gd name="T28" fmla="*/ 26 w 1071"/>
                <a:gd name="T29" fmla="*/ 319 h 769"/>
                <a:gd name="T30" fmla="*/ 5 w 1071"/>
                <a:gd name="T31" fmla="*/ 359 h 769"/>
                <a:gd name="T32" fmla="*/ 14 w 1071"/>
                <a:gd name="T33" fmla="*/ 445 h 769"/>
                <a:gd name="T34" fmla="*/ 23 w 1071"/>
                <a:gd name="T35" fmla="*/ 519 h 769"/>
                <a:gd name="T36" fmla="*/ 102 w 1071"/>
                <a:gd name="T37" fmla="*/ 550 h 769"/>
                <a:gd name="T38" fmla="*/ 134 w 1071"/>
                <a:gd name="T39" fmla="*/ 574 h 769"/>
                <a:gd name="T40" fmla="*/ 168 w 1071"/>
                <a:gd name="T41" fmla="*/ 604 h 769"/>
                <a:gd name="T42" fmla="*/ 247 w 1071"/>
                <a:gd name="T43" fmla="*/ 637 h 769"/>
                <a:gd name="T44" fmla="*/ 359 w 1071"/>
                <a:gd name="T45" fmla="*/ 660 h 769"/>
                <a:gd name="T46" fmla="*/ 419 w 1071"/>
                <a:gd name="T47" fmla="*/ 675 h 769"/>
                <a:gd name="T48" fmla="*/ 449 w 1071"/>
                <a:gd name="T49" fmla="*/ 708 h 769"/>
                <a:gd name="T50" fmla="*/ 461 w 1071"/>
                <a:gd name="T51" fmla="*/ 732 h 769"/>
                <a:gd name="T52" fmla="*/ 483 w 1071"/>
                <a:gd name="T53" fmla="*/ 762 h 769"/>
                <a:gd name="T54" fmla="*/ 516 w 1071"/>
                <a:gd name="T55" fmla="*/ 750 h 769"/>
                <a:gd name="T56" fmla="*/ 555 w 1071"/>
                <a:gd name="T57" fmla="*/ 737 h 769"/>
                <a:gd name="T58" fmla="*/ 587 w 1071"/>
                <a:gd name="T59" fmla="*/ 729 h 769"/>
                <a:gd name="T60" fmla="*/ 598 w 1071"/>
                <a:gd name="T61" fmla="*/ 688 h 769"/>
                <a:gd name="T62" fmla="*/ 639 w 1071"/>
                <a:gd name="T63" fmla="*/ 619 h 769"/>
                <a:gd name="T64" fmla="*/ 632 w 1071"/>
                <a:gd name="T65" fmla="*/ 555 h 769"/>
                <a:gd name="T66" fmla="*/ 650 w 1071"/>
                <a:gd name="T67" fmla="*/ 535 h 769"/>
                <a:gd name="T68" fmla="*/ 734 w 1071"/>
                <a:gd name="T69" fmla="*/ 563 h 769"/>
                <a:gd name="T70" fmla="*/ 751 w 1071"/>
                <a:gd name="T71" fmla="*/ 609 h 769"/>
                <a:gd name="T72" fmla="*/ 789 w 1071"/>
                <a:gd name="T73" fmla="*/ 657 h 769"/>
                <a:gd name="T74" fmla="*/ 858 w 1071"/>
                <a:gd name="T75" fmla="*/ 683 h 769"/>
                <a:gd name="T76" fmla="*/ 878 w 1071"/>
                <a:gd name="T77" fmla="*/ 689 h 769"/>
                <a:gd name="T78" fmla="*/ 924 w 1071"/>
                <a:gd name="T79" fmla="*/ 670 h 769"/>
                <a:gd name="T80" fmla="*/ 953 w 1071"/>
                <a:gd name="T81" fmla="*/ 623 h 769"/>
                <a:gd name="T82" fmla="*/ 915 w 1071"/>
                <a:gd name="T83" fmla="*/ 603 h 769"/>
                <a:gd name="T84" fmla="*/ 969 w 1071"/>
                <a:gd name="T85" fmla="*/ 537 h 769"/>
                <a:gd name="T86" fmla="*/ 992 w 1071"/>
                <a:gd name="T87" fmla="*/ 461 h 769"/>
                <a:gd name="T88" fmla="*/ 1063 w 1071"/>
                <a:gd name="T89" fmla="*/ 383 h 769"/>
                <a:gd name="T90" fmla="*/ 1056 w 1071"/>
                <a:gd name="T91" fmla="*/ 336 h 769"/>
                <a:gd name="T92" fmla="*/ 1009 w 1071"/>
                <a:gd name="T93" fmla="*/ 222 h 769"/>
                <a:gd name="T94" fmla="*/ 972 w 1071"/>
                <a:gd name="T95" fmla="*/ 210 h 769"/>
                <a:gd name="T96" fmla="*/ 889 w 1071"/>
                <a:gd name="T97" fmla="*/ 131 h 769"/>
                <a:gd name="T98" fmla="*/ 867 w 1071"/>
                <a:gd name="T99" fmla="*/ 139 h 769"/>
                <a:gd name="T100" fmla="*/ 813 w 1071"/>
                <a:gd name="T101" fmla="*/ 103 h 769"/>
                <a:gd name="T102" fmla="*/ 742 w 1071"/>
                <a:gd name="T103" fmla="*/ 67 h 769"/>
                <a:gd name="T104" fmla="*/ 719 w 1071"/>
                <a:gd name="T105" fmla="*/ 71 h 769"/>
                <a:gd name="T106" fmla="*/ 639 w 1071"/>
                <a:gd name="T107" fmla="*/ 40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71" h="769">
                  <a:moveTo>
                    <a:pt x="639" y="40"/>
                  </a:moveTo>
                  <a:cubicBezTo>
                    <a:pt x="630" y="47"/>
                    <a:pt x="630" y="47"/>
                    <a:pt x="630" y="47"/>
                  </a:cubicBezTo>
                  <a:cubicBezTo>
                    <a:pt x="630" y="51"/>
                    <a:pt x="632" y="61"/>
                    <a:pt x="635" y="74"/>
                  </a:cubicBezTo>
                  <a:cubicBezTo>
                    <a:pt x="635" y="76"/>
                    <a:pt x="635" y="76"/>
                    <a:pt x="635" y="76"/>
                  </a:cubicBezTo>
                  <a:cubicBezTo>
                    <a:pt x="636" y="77"/>
                    <a:pt x="636" y="77"/>
                    <a:pt x="636" y="77"/>
                  </a:cubicBezTo>
                  <a:cubicBezTo>
                    <a:pt x="635" y="77"/>
                    <a:pt x="635" y="77"/>
                    <a:pt x="635" y="77"/>
                  </a:cubicBezTo>
                  <a:cubicBezTo>
                    <a:pt x="624" y="103"/>
                    <a:pt x="624" y="103"/>
                    <a:pt x="624" y="103"/>
                  </a:cubicBezTo>
                  <a:cubicBezTo>
                    <a:pt x="608" y="109"/>
                    <a:pt x="608" y="109"/>
                    <a:pt x="608" y="109"/>
                  </a:cubicBezTo>
                  <a:cubicBezTo>
                    <a:pt x="605" y="110"/>
                    <a:pt x="605" y="110"/>
                    <a:pt x="605" y="110"/>
                  </a:cubicBezTo>
                  <a:cubicBezTo>
                    <a:pt x="604" y="110"/>
                    <a:pt x="604" y="110"/>
                    <a:pt x="604" y="110"/>
                  </a:cubicBezTo>
                  <a:cubicBezTo>
                    <a:pt x="576" y="98"/>
                    <a:pt x="576" y="98"/>
                    <a:pt x="576" y="98"/>
                  </a:cubicBezTo>
                  <a:cubicBezTo>
                    <a:pt x="575" y="98"/>
                    <a:pt x="575" y="98"/>
                    <a:pt x="575" y="98"/>
                  </a:cubicBezTo>
                  <a:cubicBezTo>
                    <a:pt x="575" y="97"/>
                    <a:pt x="575" y="97"/>
                    <a:pt x="575" y="97"/>
                  </a:cubicBezTo>
                  <a:cubicBezTo>
                    <a:pt x="523" y="49"/>
                    <a:pt x="523" y="49"/>
                    <a:pt x="523" y="49"/>
                  </a:cubicBezTo>
                  <a:cubicBezTo>
                    <a:pt x="503" y="38"/>
                    <a:pt x="503" y="38"/>
                    <a:pt x="503" y="38"/>
                  </a:cubicBezTo>
                  <a:cubicBezTo>
                    <a:pt x="472" y="26"/>
                    <a:pt x="472" y="26"/>
                    <a:pt x="472" y="26"/>
                  </a:cubicBezTo>
                  <a:cubicBezTo>
                    <a:pt x="472" y="25"/>
                    <a:pt x="472" y="25"/>
                    <a:pt x="472" y="25"/>
                  </a:cubicBezTo>
                  <a:cubicBezTo>
                    <a:pt x="472" y="25"/>
                    <a:pt x="472" y="25"/>
                    <a:pt x="472" y="25"/>
                  </a:cubicBezTo>
                  <a:cubicBezTo>
                    <a:pt x="471" y="25"/>
                    <a:pt x="471" y="25"/>
                    <a:pt x="471" y="25"/>
                  </a:cubicBezTo>
                  <a:cubicBezTo>
                    <a:pt x="471" y="25"/>
                    <a:pt x="471" y="25"/>
                    <a:pt x="471" y="25"/>
                  </a:cubicBezTo>
                  <a:cubicBezTo>
                    <a:pt x="456" y="14"/>
                    <a:pt x="456" y="14"/>
                    <a:pt x="456" y="14"/>
                  </a:cubicBezTo>
                  <a:cubicBezTo>
                    <a:pt x="429" y="6"/>
                    <a:pt x="429" y="6"/>
                    <a:pt x="429" y="6"/>
                  </a:cubicBezTo>
                  <a:cubicBezTo>
                    <a:pt x="415" y="7"/>
                    <a:pt x="415" y="7"/>
                    <a:pt x="415" y="7"/>
                  </a:cubicBezTo>
                  <a:cubicBezTo>
                    <a:pt x="414" y="7"/>
                    <a:pt x="414" y="7"/>
                    <a:pt x="414" y="7"/>
                  </a:cubicBezTo>
                  <a:cubicBezTo>
                    <a:pt x="380" y="5"/>
                    <a:pt x="380" y="5"/>
                    <a:pt x="380" y="5"/>
                  </a:cubicBezTo>
                  <a:cubicBezTo>
                    <a:pt x="379" y="5"/>
                    <a:pt x="379" y="5"/>
                    <a:pt x="379" y="5"/>
                  </a:cubicBezTo>
                  <a:cubicBezTo>
                    <a:pt x="354" y="0"/>
                    <a:pt x="354" y="0"/>
                    <a:pt x="354" y="0"/>
                  </a:cubicBezTo>
                  <a:cubicBezTo>
                    <a:pt x="340" y="0"/>
                    <a:pt x="340" y="0"/>
                    <a:pt x="340" y="0"/>
                  </a:cubicBezTo>
                  <a:cubicBezTo>
                    <a:pt x="328" y="8"/>
                    <a:pt x="328" y="8"/>
                    <a:pt x="328" y="8"/>
                  </a:cubicBezTo>
                  <a:cubicBezTo>
                    <a:pt x="322" y="11"/>
                    <a:pt x="313" y="12"/>
                    <a:pt x="303" y="14"/>
                  </a:cubicBezTo>
                  <a:cubicBezTo>
                    <a:pt x="281" y="19"/>
                    <a:pt x="281" y="19"/>
                    <a:pt x="281" y="19"/>
                  </a:cubicBezTo>
                  <a:cubicBezTo>
                    <a:pt x="262" y="25"/>
                    <a:pt x="262" y="25"/>
                    <a:pt x="262" y="25"/>
                  </a:cubicBezTo>
                  <a:cubicBezTo>
                    <a:pt x="261" y="26"/>
                    <a:pt x="261" y="26"/>
                    <a:pt x="261" y="26"/>
                  </a:cubicBezTo>
                  <a:cubicBezTo>
                    <a:pt x="261" y="27"/>
                    <a:pt x="261" y="27"/>
                    <a:pt x="261" y="27"/>
                  </a:cubicBezTo>
                  <a:cubicBezTo>
                    <a:pt x="261" y="26"/>
                    <a:pt x="261" y="26"/>
                    <a:pt x="261" y="26"/>
                  </a:cubicBezTo>
                  <a:cubicBezTo>
                    <a:pt x="237" y="28"/>
                    <a:pt x="237" y="28"/>
                    <a:pt x="237" y="28"/>
                  </a:cubicBezTo>
                  <a:cubicBezTo>
                    <a:pt x="213" y="38"/>
                    <a:pt x="213" y="38"/>
                    <a:pt x="213" y="38"/>
                  </a:cubicBezTo>
                  <a:cubicBezTo>
                    <a:pt x="213" y="38"/>
                    <a:pt x="213" y="38"/>
                    <a:pt x="213" y="38"/>
                  </a:cubicBezTo>
                  <a:cubicBezTo>
                    <a:pt x="210" y="38"/>
                    <a:pt x="210" y="38"/>
                    <a:pt x="210" y="38"/>
                  </a:cubicBezTo>
                  <a:cubicBezTo>
                    <a:pt x="190" y="35"/>
                    <a:pt x="190" y="35"/>
                    <a:pt x="190" y="35"/>
                  </a:cubicBezTo>
                  <a:cubicBezTo>
                    <a:pt x="159" y="40"/>
                    <a:pt x="159" y="40"/>
                    <a:pt x="159" y="40"/>
                  </a:cubicBezTo>
                  <a:cubicBezTo>
                    <a:pt x="134" y="40"/>
                    <a:pt x="134" y="40"/>
                    <a:pt x="134" y="40"/>
                  </a:cubicBezTo>
                  <a:cubicBezTo>
                    <a:pt x="123" y="50"/>
                    <a:pt x="123" y="50"/>
                    <a:pt x="123" y="50"/>
                  </a:cubicBezTo>
                  <a:cubicBezTo>
                    <a:pt x="122" y="50"/>
                    <a:pt x="122" y="50"/>
                    <a:pt x="122" y="50"/>
                  </a:cubicBezTo>
                  <a:cubicBezTo>
                    <a:pt x="110" y="53"/>
                    <a:pt x="110" y="53"/>
                    <a:pt x="110" y="53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86"/>
                    <a:pt x="115" y="86"/>
                    <a:pt x="115" y="86"/>
                  </a:cubicBezTo>
                  <a:cubicBezTo>
                    <a:pt x="112" y="104"/>
                    <a:pt x="112" y="104"/>
                    <a:pt x="112" y="104"/>
                  </a:cubicBezTo>
                  <a:cubicBezTo>
                    <a:pt x="130" y="119"/>
                    <a:pt x="130" y="119"/>
                    <a:pt x="130" y="119"/>
                  </a:cubicBezTo>
                  <a:cubicBezTo>
                    <a:pt x="131" y="119"/>
                    <a:pt x="131" y="119"/>
                    <a:pt x="131" y="119"/>
                  </a:cubicBezTo>
                  <a:cubicBezTo>
                    <a:pt x="131" y="119"/>
                    <a:pt x="131" y="119"/>
                    <a:pt x="131" y="119"/>
                  </a:cubicBezTo>
                  <a:cubicBezTo>
                    <a:pt x="131" y="119"/>
                    <a:pt x="131" y="119"/>
                    <a:pt x="131" y="119"/>
                  </a:cubicBezTo>
                  <a:cubicBezTo>
                    <a:pt x="146" y="136"/>
                    <a:pt x="146" y="136"/>
                    <a:pt x="146" y="136"/>
                  </a:cubicBezTo>
                  <a:cubicBezTo>
                    <a:pt x="155" y="143"/>
                    <a:pt x="159" y="148"/>
                    <a:pt x="159" y="155"/>
                  </a:cubicBezTo>
                  <a:cubicBezTo>
                    <a:pt x="164" y="171"/>
                    <a:pt x="164" y="171"/>
                    <a:pt x="164" y="171"/>
                  </a:cubicBezTo>
                  <a:cubicBezTo>
                    <a:pt x="172" y="186"/>
                    <a:pt x="172" y="186"/>
                    <a:pt x="172" y="186"/>
                  </a:cubicBezTo>
                  <a:cubicBezTo>
                    <a:pt x="171" y="186"/>
                    <a:pt x="171" y="187"/>
                    <a:pt x="170" y="187"/>
                  </a:cubicBezTo>
                  <a:cubicBezTo>
                    <a:pt x="150" y="202"/>
                    <a:pt x="150" y="202"/>
                    <a:pt x="150" y="202"/>
                  </a:cubicBezTo>
                  <a:cubicBezTo>
                    <a:pt x="136" y="220"/>
                    <a:pt x="136" y="220"/>
                    <a:pt x="136" y="220"/>
                  </a:cubicBezTo>
                  <a:cubicBezTo>
                    <a:pt x="139" y="236"/>
                    <a:pt x="139" y="236"/>
                    <a:pt x="139" y="236"/>
                  </a:cubicBezTo>
                  <a:cubicBezTo>
                    <a:pt x="149" y="258"/>
                    <a:pt x="149" y="258"/>
                    <a:pt x="149" y="258"/>
                  </a:cubicBezTo>
                  <a:cubicBezTo>
                    <a:pt x="150" y="260"/>
                    <a:pt x="150" y="260"/>
                    <a:pt x="150" y="260"/>
                  </a:cubicBezTo>
                  <a:cubicBezTo>
                    <a:pt x="150" y="260"/>
                    <a:pt x="150" y="260"/>
                    <a:pt x="150" y="260"/>
                  </a:cubicBezTo>
                  <a:cubicBezTo>
                    <a:pt x="150" y="261"/>
                    <a:pt x="150" y="261"/>
                    <a:pt x="150" y="261"/>
                  </a:cubicBezTo>
                  <a:cubicBezTo>
                    <a:pt x="148" y="270"/>
                    <a:pt x="148" y="270"/>
                    <a:pt x="148" y="270"/>
                  </a:cubicBezTo>
                  <a:cubicBezTo>
                    <a:pt x="146" y="275"/>
                    <a:pt x="143" y="279"/>
                    <a:pt x="140" y="281"/>
                  </a:cubicBezTo>
                  <a:cubicBezTo>
                    <a:pt x="134" y="287"/>
                    <a:pt x="123" y="287"/>
                    <a:pt x="106" y="281"/>
                  </a:cubicBezTo>
                  <a:cubicBezTo>
                    <a:pt x="80" y="276"/>
                    <a:pt x="80" y="276"/>
                    <a:pt x="80" y="276"/>
                  </a:cubicBezTo>
                  <a:cubicBezTo>
                    <a:pt x="79" y="276"/>
                    <a:pt x="79" y="276"/>
                    <a:pt x="79" y="276"/>
                  </a:cubicBezTo>
                  <a:cubicBezTo>
                    <a:pt x="79" y="276"/>
                    <a:pt x="79" y="276"/>
                    <a:pt x="79" y="276"/>
                  </a:cubicBezTo>
                  <a:cubicBezTo>
                    <a:pt x="78" y="276"/>
                    <a:pt x="78" y="276"/>
                    <a:pt x="78" y="276"/>
                  </a:cubicBezTo>
                  <a:cubicBezTo>
                    <a:pt x="59" y="267"/>
                    <a:pt x="59" y="267"/>
                    <a:pt x="59" y="267"/>
                  </a:cubicBezTo>
                  <a:cubicBezTo>
                    <a:pt x="28" y="265"/>
                    <a:pt x="28" y="265"/>
                    <a:pt x="28" y="265"/>
                  </a:cubicBezTo>
                  <a:cubicBezTo>
                    <a:pt x="29" y="267"/>
                    <a:pt x="29" y="267"/>
                    <a:pt x="29" y="267"/>
                  </a:cubicBezTo>
                  <a:cubicBezTo>
                    <a:pt x="26" y="319"/>
                    <a:pt x="26" y="319"/>
                    <a:pt x="26" y="319"/>
                  </a:cubicBezTo>
                  <a:cubicBezTo>
                    <a:pt x="25" y="327"/>
                    <a:pt x="20" y="330"/>
                    <a:pt x="13" y="331"/>
                  </a:cubicBezTo>
                  <a:cubicBezTo>
                    <a:pt x="9" y="332"/>
                    <a:pt x="7" y="336"/>
                    <a:pt x="8" y="345"/>
                  </a:cubicBezTo>
                  <a:cubicBezTo>
                    <a:pt x="8" y="346"/>
                    <a:pt x="8" y="346"/>
                    <a:pt x="8" y="346"/>
                  </a:cubicBezTo>
                  <a:cubicBezTo>
                    <a:pt x="7" y="346"/>
                    <a:pt x="7" y="346"/>
                    <a:pt x="7" y="346"/>
                  </a:cubicBezTo>
                  <a:cubicBezTo>
                    <a:pt x="5" y="359"/>
                    <a:pt x="5" y="359"/>
                    <a:pt x="5" y="359"/>
                  </a:cubicBezTo>
                  <a:cubicBezTo>
                    <a:pt x="13" y="366"/>
                    <a:pt x="18" y="371"/>
                    <a:pt x="20" y="375"/>
                  </a:cubicBezTo>
                  <a:cubicBezTo>
                    <a:pt x="25" y="401"/>
                    <a:pt x="25" y="401"/>
                    <a:pt x="25" y="401"/>
                  </a:cubicBezTo>
                  <a:cubicBezTo>
                    <a:pt x="25" y="410"/>
                    <a:pt x="25" y="410"/>
                    <a:pt x="25" y="410"/>
                  </a:cubicBezTo>
                  <a:cubicBezTo>
                    <a:pt x="24" y="415"/>
                    <a:pt x="23" y="420"/>
                    <a:pt x="21" y="424"/>
                  </a:cubicBezTo>
                  <a:cubicBezTo>
                    <a:pt x="14" y="445"/>
                    <a:pt x="14" y="445"/>
                    <a:pt x="14" y="445"/>
                  </a:cubicBezTo>
                  <a:cubicBezTo>
                    <a:pt x="0" y="471"/>
                    <a:pt x="0" y="471"/>
                    <a:pt x="0" y="471"/>
                  </a:cubicBezTo>
                  <a:cubicBezTo>
                    <a:pt x="0" y="477"/>
                    <a:pt x="0" y="477"/>
                    <a:pt x="0" y="477"/>
                  </a:cubicBezTo>
                  <a:cubicBezTo>
                    <a:pt x="2" y="489"/>
                    <a:pt x="2" y="489"/>
                    <a:pt x="2" y="489"/>
                  </a:cubicBezTo>
                  <a:cubicBezTo>
                    <a:pt x="16" y="507"/>
                    <a:pt x="16" y="507"/>
                    <a:pt x="16" y="507"/>
                  </a:cubicBezTo>
                  <a:cubicBezTo>
                    <a:pt x="20" y="512"/>
                    <a:pt x="22" y="516"/>
                    <a:pt x="23" y="519"/>
                  </a:cubicBezTo>
                  <a:cubicBezTo>
                    <a:pt x="36" y="537"/>
                    <a:pt x="36" y="537"/>
                    <a:pt x="36" y="537"/>
                  </a:cubicBezTo>
                  <a:cubicBezTo>
                    <a:pt x="55" y="558"/>
                    <a:pt x="55" y="558"/>
                    <a:pt x="55" y="558"/>
                  </a:cubicBezTo>
                  <a:cubicBezTo>
                    <a:pt x="62" y="565"/>
                    <a:pt x="67" y="568"/>
                    <a:pt x="70" y="568"/>
                  </a:cubicBezTo>
                  <a:cubicBezTo>
                    <a:pt x="90" y="556"/>
                    <a:pt x="90" y="556"/>
                    <a:pt x="90" y="556"/>
                  </a:cubicBezTo>
                  <a:cubicBezTo>
                    <a:pt x="94" y="553"/>
                    <a:pt x="97" y="550"/>
                    <a:pt x="102" y="550"/>
                  </a:cubicBezTo>
                  <a:cubicBezTo>
                    <a:pt x="106" y="550"/>
                    <a:pt x="113" y="554"/>
                    <a:pt x="122" y="560"/>
                  </a:cubicBezTo>
                  <a:cubicBezTo>
                    <a:pt x="122" y="560"/>
                    <a:pt x="122" y="560"/>
                    <a:pt x="122" y="560"/>
                  </a:cubicBezTo>
                  <a:cubicBezTo>
                    <a:pt x="123" y="560"/>
                    <a:pt x="123" y="560"/>
                    <a:pt x="123" y="560"/>
                  </a:cubicBezTo>
                  <a:cubicBezTo>
                    <a:pt x="123" y="561"/>
                    <a:pt x="123" y="561"/>
                    <a:pt x="123" y="561"/>
                  </a:cubicBezTo>
                  <a:cubicBezTo>
                    <a:pt x="134" y="574"/>
                    <a:pt x="134" y="574"/>
                    <a:pt x="134" y="574"/>
                  </a:cubicBezTo>
                  <a:cubicBezTo>
                    <a:pt x="139" y="586"/>
                    <a:pt x="139" y="586"/>
                    <a:pt x="139" y="586"/>
                  </a:cubicBezTo>
                  <a:cubicBezTo>
                    <a:pt x="143" y="592"/>
                    <a:pt x="143" y="592"/>
                    <a:pt x="143" y="592"/>
                  </a:cubicBezTo>
                  <a:cubicBezTo>
                    <a:pt x="147" y="594"/>
                    <a:pt x="147" y="594"/>
                    <a:pt x="147" y="594"/>
                  </a:cubicBezTo>
                  <a:cubicBezTo>
                    <a:pt x="160" y="603"/>
                    <a:pt x="160" y="603"/>
                    <a:pt x="160" y="603"/>
                  </a:cubicBezTo>
                  <a:cubicBezTo>
                    <a:pt x="168" y="604"/>
                    <a:pt x="168" y="604"/>
                    <a:pt x="168" y="604"/>
                  </a:cubicBezTo>
                  <a:cubicBezTo>
                    <a:pt x="172" y="605"/>
                    <a:pt x="176" y="609"/>
                    <a:pt x="179" y="613"/>
                  </a:cubicBezTo>
                  <a:cubicBezTo>
                    <a:pt x="181" y="616"/>
                    <a:pt x="193" y="620"/>
                    <a:pt x="213" y="625"/>
                  </a:cubicBezTo>
                  <a:cubicBezTo>
                    <a:pt x="214" y="625"/>
                    <a:pt x="214" y="625"/>
                    <a:pt x="214" y="625"/>
                  </a:cubicBezTo>
                  <a:cubicBezTo>
                    <a:pt x="246" y="637"/>
                    <a:pt x="246" y="637"/>
                    <a:pt x="246" y="637"/>
                  </a:cubicBezTo>
                  <a:cubicBezTo>
                    <a:pt x="247" y="637"/>
                    <a:pt x="247" y="637"/>
                    <a:pt x="247" y="637"/>
                  </a:cubicBezTo>
                  <a:cubicBezTo>
                    <a:pt x="248" y="637"/>
                    <a:pt x="248" y="637"/>
                    <a:pt x="248" y="637"/>
                  </a:cubicBezTo>
                  <a:cubicBezTo>
                    <a:pt x="270" y="648"/>
                    <a:pt x="270" y="648"/>
                    <a:pt x="270" y="648"/>
                  </a:cubicBezTo>
                  <a:cubicBezTo>
                    <a:pt x="308" y="657"/>
                    <a:pt x="308" y="657"/>
                    <a:pt x="308" y="657"/>
                  </a:cubicBezTo>
                  <a:cubicBezTo>
                    <a:pt x="309" y="658"/>
                    <a:pt x="309" y="658"/>
                    <a:pt x="309" y="658"/>
                  </a:cubicBezTo>
                  <a:cubicBezTo>
                    <a:pt x="359" y="660"/>
                    <a:pt x="359" y="660"/>
                    <a:pt x="359" y="660"/>
                  </a:cubicBezTo>
                  <a:cubicBezTo>
                    <a:pt x="381" y="652"/>
                    <a:pt x="381" y="652"/>
                    <a:pt x="381" y="652"/>
                  </a:cubicBezTo>
                  <a:cubicBezTo>
                    <a:pt x="401" y="652"/>
                    <a:pt x="401" y="652"/>
                    <a:pt x="401" y="652"/>
                  </a:cubicBezTo>
                  <a:cubicBezTo>
                    <a:pt x="401" y="653"/>
                    <a:pt x="401" y="653"/>
                    <a:pt x="401" y="653"/>
                  </a:cubicBezTo>
                  <a:cubicBezTo>
                    <a:pt x="402" y="654"/>
                    <a:pt x="402" y="654"/>
                    <a:pt x="402" y="654"/>
                  </a:cubicBezTo>
                  <a:cubicBezTo>
                    <a:pt x="419" y="675"/>
                    <a:pt x="419" y="675"/>
                    <a:pt x="419" y="675"/>
                  </a:cubicBezTo>
                  <a:cubicBezTo>
                    <a:pt x="419" y="675"/>
                    <a:pt x="419" y="675"/>
                    <a:pt x="419" y="675"/>
                  </a:cubicBezTo>
                  <a:cubicBezTo>
                    <a:pt x="419" y="676"/>
                    <a:pt x="419" y="676"/>
                    <a:pt x="419" y="676"/>
                  </a:cubicBezTo>
                  <a:cubicBezTo>
                    <a:pt x="429" y="693"/>
                    <a:pt x="429" y="693"/>
                    <a:pt x="429" y="693"/>
                  </a:cubicBezTo>
                  <a:cubicBezTo>
                    <a:pt x="438" y="702"/>
                    <a:pt x="438" y="702"/>
                    <a:pt x="438" y="702"/>
                  </a:cubicBezTo>
                  <a:cubicBezTo>
                    <a:pt x="449" y="708"/>
                    <a:pt x="449" y="708"/>
                    <a:pt x="449" y="708"/>
                  </a:cubicBezTo>
                  <a:cubicBezTo>
                    <a:pt x="451" y="709"/>
                    <a:pt x="451" y="709"/>
                    <a:pt x="451" y="709"/>
                  </a:cubicBezTo>
                  <a:cubicBezTo>
                    <a:pt x="451" y="709"/>
                    <a:pt x="451" y="709"/>
                    <a:pt x="451" y="709"/>
                  </a:cubicBezTo>
                  <a:cubicBezTo>
                    <a:pt x="452" y="710"/>
                    <a:pt x="452" y="710"/>
                    <a:pt x="452" y="710"/>
                  </a:cubicBezTo>
                  <a:cubicBezTo>
                    <a:pt x="461" y="731"/>
                    <a:pt x="461" y="731"/>
                    <a:pt x="461" y="731"/>
                  </a:cubicBezTo>
                  <a:cubicBezTo>
                    <a:pt x="461" y="732"/>
                    <a:pt x="461" y="732"/>
                    <a:pt x="461" y="732"/>
                  </a:cubicBezTo>
                  <a:cubicBezTo>
                    <a:pt x="462" y="732"/>
                    <a:pt x="462" y="732"/>
                    <a:pt x="462" y="732"/>
                  </a:cubicBezTo>
                  <a:cubicBezTo>
                    <a:pt x="462" y="733"/>
                    <a:pt x="462" y="733"/>
                    <a:pt x="462" y="733"/>
                  </a:cubicBezTo>
                  <a:cubicBezTo>
                    <a:pt x="467" y="756"/>
                    <a:pt x="467" y="756"/>
                    <a:pt x="467" y="756"/>
                  </a:cubicBezTo>
                  <a:cubicBezTo>
                    <a:pt x="482" y="762"/>
                    <a:pt x="482" y="762"/>
                    <a:pt x="482" y="762"/>
                  </a:cubicBezTo>
                  <a:cubicBezTo>
                    <a:pt x="483" y="762"/>
                    <a:pt x="483" y="762"/>
                    <a:pt x="483" y="762"/>
                  </a:cubicBezTo>
                  <a:cubicBezTo>
                    <a:pt x="484" y="762"/>
                    <a:pt x="484" y="762"/>
                    <a:pt x="484" y="762"/>
                  </a:cubicBezTo>
                  <a:cubicBezTo>
                    <a:pt x="484" y="762"/>
                    <a:pt x="484" y="762"/>
                    <a:pt x="484" y="762"/>
                  </a:cubicBezTo>
                  <a:cubicBezTo>
                    <a:pt x="496" y="769"/>
                    <a:pt x="496" y="769"/>
                    <a:pt x="496" y="769"/>
                  </a:cubicBezTo>
                  <a:cubicBezTo>
                    <a:pt x="512" y="766"/>
                    <a:pt x="512" y="766"/>
                    <a:pt x="512" y="766"/>
                  </a:cubicBezTo>
                  <a:cubicBezTo>
                    <a:pt x="516" y="750"/>
                    <a:pt x="516" y="750"/>
                    <a:pt x="516" y="750"/>
                  </a:cubicBezTo>
                  <a:cubicBezTo>
                    <a:pt x="516" y="749"/>
                    <a:pt x="516" y="749"/>
                    <a:pt x="516" y="749"/>
                  </a:cubicBezTo>
                  <a:cubicBezTo>
                    <a:pt x="517" y="748"/>
                    <a:pt x="517" y="748"/>
                    <a:pt x="517" y="748"/>
                  </a:cubicBezTo>
                  <a:cubicBezTo>
                    <a:pt x="535" y="730"/>
                    <a:pt x="535" y="730"/>
                    <a:pt x="535" y="730"/>
                  </a:cubicBezTo>
                  <a:cubicBezTo>
                    <a:pt x="555" y="735"/>
                    <a:pt x="555" y="735"/>
                    <a:pt x="555" y="735"/>
                  </a:cubicBezTo>
                  <a:cubicBezTo>
                    <a:pt x="555" y="737"/>
                    <a:pt x="555" y="737"/>
                    <a:pt x="555" y="737"/>
                  </a:cubicBezTo>
                  <a:cubicBezTo>
                    <a:pt x="565" y="758"/>
                    <a:pt x="565" y="758"/>
                    <a:pt x="565" y="758"/>
                  </a:cubicBezTo>
                  <a:cubicBezTo>
                    <a:pt x="585" y="751"/>
                    <a:pt x="585" y="751"/>
                    <a:pt x="585" y="751"/>
                  </a:cubicBezTo>
                  <a:cubicBezTo>
                    <a:pt x="587" y="731"/>
                    <a:pt x="587" y="731"/>
                    <a:pt x="587" y="731"/>
                  </a:cubicBezTo>
                  <a:cubicBezTo>
                    <a:pt x="587" y="730"/>
                    <a:pt x="587" y="730"/>
                    <a:pt x="587" y="730"/>
                  </a:cubicBezTo>
                  <a:cubicBezTo>
                    <a:pt x="587" y="729"/>
                    <a:pt x="587" y="729"/>
                    <a:pt x="587" y="729"/>
                  </a:cubicBezTo>
                  <a:cubicBezTo>
                    <a:pt x="588" y="728"/>
                    <a:pt x="588" y="728"/>
                    <a:pt x="588" y="728"/>
                  </a:cubicBezTo>
                  <a:cubicBezTo>
                    <a:pt x="601" y="720"/>
                    <a:pt x="601" y="720"/>
                    <a:pt x="601" y="720"/>
                  </a:cubicBezTo>
                  <a:cubicBezTo>
                    <a:pt x="598" y="691"/>
                    <a:pt x="598" y="691"/>
                    <a:pt x="598" y="691"/>
                  </a:cubicBezTo>
                  <a:cubicBezTo>
                    <a:pt x="598" y="689"/>
                    <a:pt x="598" y="689"/>
                    <a:pt x="598" y="689"/>
                  </a:cubicBezTo>
                  <a:cubicBezTo>
                    <a:pt x="598" y="688"/>
                    <a:pt x="598" y="688"/>
                    <a:pt x="598" y="688"/>
                  </a:cubicBezTo>
                  <a:cubicBezTo>
                    <a:pt x="598" y="688"/>
                    <a:pt x="598" y="688"/>
                    <a:pt x="598" y="688"/>
                  </a:cubicBezTo>
                  <a:cubicBezTo>
                    <a:pt x="614" y="655"/>
                    <a:pt x="614" y="655"/>
                    <a:pt x="614" y="655"/>
                  </a:cubicBezTo>
                  <a:cubicBezTo>
                    <a:pt x="630" y="649"/>
                    <a:pt x="630" y="649"/>
                    <a:pt x="630" y="649"/>
                  </a:cubicBezTo>
                  <a:cubicBezTo>
                    <a:pt x="624" y="619"/>
                    <a:pt x="624" y="619"/>
                    <a:pt x="624" y="619"/>
                  </a:cubicBezTo>
                  <a:cubicBezTo>
                    <a:pt x="639" y="619"/>
                    <a:pt x="639" y="619"/>
                    <a:pt x="639" y="619"/>
                  </a:cubicBezTo>
                  <a:cubicBezTo>
                    <a:pt x="638" y="605"/>
                    <a:pt x="638" y="605"/>
                    <a:pt x="638" y="605"/>
                  </a:cubicBezTo>
                  <a:cubicBezTo>
                    <a:pt x="630" y="577"/>
                    <a:pt x="630" y="577"/>
                    <a:pt x="630" y="577"/>
                  </a:cubicBezTo>
                  <a:cubicBezTo>
                    <a:pt x="630" y="577"/>
                    <a:pt x="630" y="577"/>
                    <a:pt x="630" y="577"/>
                  </a:cubicBezTo>
                  <a:cubicBezTo>
                    <a:pt x="630" y="575"/>
                    <a:pt x="630" y="575"/>
                    <a:pt x="630" y="575"/>
                  </a:cubicBezTo>
                  <a:cubicBezTo>
                    <a:pt x="632" y="555"/>
                    <a:pt x="632" y="555"/>
                    <a:pt x="632" y="555"/>
                  </a:cubicBezTo>
                  <a:cubicBezTo>
                    <a:pt x="632" y="552"/>
                    <a:pt x="632" y="552"/>
                    <a:pt x="632" y="552"/>
                  </a:cubicBezTo>
                  <a:cubicBezTo>
                    <a:pt x="634" y="550"/>
                    <a:pt x="634" y="550"/>
                    <a:pt x="634" y="550"/>
                  </a:cubicBezTo>
                  <a:cubicBezTo>
                    <a:pt x="645" y="537"/>
                    <a:pt x="645" y="537"/>
                    <a:pt x="645" y="537"/>
                  </a:cubicBezTo>
                  <a:cubicBezTo>
                    <a:pt x="647" y="535"/>
                    <a:pt x="647" y="535"/>
                    <a:pt x="647" y="535"/>
                  </a:cubicBezTo>
                  <a:cubicBezTo>
                    <a:pt x="650" y="535"/>
                    <a:pt x="650" y="535"/>
                    <a:pt x="650" y="535"/>
                  </a:cubicBezTo>
                  <a:cubicBezTo>
                    <a:pt x="678" y="540"/>
                    <a:pt x="678" y="540"/>
                    <a:pt x="678" y="540"/>
                  </a:cubicBezTo>
                  <a:cubicBezTo>
                    <a:pt x="680" y="540"/>
                    <a:pt x="680" y="540"/>
                    <a:pt x="680" y="540"/>
                  </a:cubicBezTo>
                  <a:cubicBezTo>
                    <a:pt x="703" y="546"/>
                    <a:pt x="703" y="546"/>
                    <a:pt x="703" y="546"/>
                  </a:cubicBezTo>
                  <a:cubicBezTo>
                    <a:pt x="723" y="540"/>
                    <a:pt x="723" y="540"/>
                    <a:pt x="723" y="540"/>
                  </a:cubicBezTo>
                  <a:cubicBezTo>
                    <a:pt x="734" y="563"/>
                    <a:pt x="734" y="563"/>
                    <a:pt x="734" y="563"/>
                  </a:cubicBezTo>
                  <a:cubicBezTo>
                    <a:pt x="735" y="564"/>
                    <a:pt x="735" y="564"/>
                    <a:pt x="735" y="564"/>
                  </a:cubicBezTo>
                  <a:cubicBezTo>
                    <a:pt x="735" y="581"/>
                    <a:pt x="735" y="581"/>
                    <a:pt x="735" y="581"/>
                  </a:cubicBezTo>
                  <a:cubicBezTo>
                    <a:pt x="739" y="597"/>
                    <a:pt x="739" y="597"/>
                    <a:pt x="739" y="597"/>
                  </a:cubicBezTo>
                  <a:cubicBezTo>
                    <a:pt x="741" y="603"/>
                    <a:pt x="745" y="607"/>
                    <a:pt x="749" y="609"/>
                  </a:cubicBezTo>
                  <a:cubicBezTo>
                    <a:pt x="751" y="609"/>
                    <a:pt x="751" y="609"/>
                    <a:pt x="751" y="609"/>
                  </a:cubicBezTo>
                  <a:cubicBezTo>
                    <a:pt x="761" y="611"/>
                    <a:pt x="766" y="615"/>
                    <a:pt x="767" y="621"/>
                  </a:cubicBezTo>
                  <a:cubicBezTo>
                    <a:pt x="768" y="626"/>
                    <a:pt x="772" y="634"/>
                    <a:pt x="780" y="642"/>
                  </a:cubicBezTo>
                  <a:cubicBezTo>
                    <a:pt x="789" y="656"/>
                    <a:pt x="789" y="656"/>
                    <a:pt x="789" y="656"/>
                  </a:cubicBezTo>
                  <a:cubicBezTo>
                    <a:pt x="789" y="656"/>
                    <a:pt x="789" y="656"/>
                    <a:pt x="789" y="656"/>
                  </a:cubicBezTo>
                  <a:cubicBezTo>
                    <a:pt x="789" y="657"/>
                    <a:pt x="789" y="657"/>
                    <a:pt x="789" y="657"/>
                  </a:cubicBezTo>
                  <a:cubicBezTo>
                    <a:pt x="796" y="669"/>
                    <a:pt x="796" y="669"/>
                    <a:pt x="796" y="669"/>
                  </a:cubicBezTo>
                  <a:cubicBezTo>
                    <a:pt x="805" y="668"/>
                    <a:pt x="805" y="668"/>
                    <a:pt x="805" y="668"/>
                  </a:cubicBezTo>
                  <a:cubicBezTo>
                    <a:pt x="823" y="652"/>
                    <a:pt x="823" y="652"/>
                    <a:pt x="823" y="652"/>
                  </a:cubicBezTo>
                  <a:cubicBezTo>
                    <a:pt x="835" y="676"/>
                    <a:pt x="835" y="676"/>
                    <a:pt x="835" y="676"/>
                  </a:cubicBezTo>
                  <a:cubicBezTo>
                    <a:pt x="858" y="683"/>
                    <a:pt x="858" y="683"/>
                    <a:pt x="858" y="683"/>
                  </a:cubicBezTo>
                  <a:cubicBezTo>
                    <a:pt x="859" y="683"/>
                    <a:pt x="859" y="683"/>
                    <a:pt x="859" y="683"/>
                  </a:cubicBezTo>
                  <a:cubicBezTo>
                    <a:pt x="860" y="684"/>
                    <a:pt x="860" y="684"/>
                    <a:pt x="860" y="684"/>
                  </a:cubicBezTo>
                  <a:cubicBezTo>
                    <a:pt x="872" y="706"/>
                    <a:pt x="872" y="706"/>
                    <a:pt x="872" y="706"/>
                  </a:cubicBezTo>
                  <a:cubicBezTo>
                    <a:pt x="877" y="709"/>
                    <a:pt x="877" y="709"/>
                    <a:pt x="877" y="709"/>
                  </a:cubicBezTo>
                  <a:cubicBezTo>
                    <a:pt x="878" y="689"/>
                    <a:pt x="878" y="689"/>
                    <a:pt x="878" y="689"/>
                  </a:cubicBezTo>
                  <a:cubicBezTo>
                    <a:pt x="878" y="688"/>
                    <a:pt x="878" y="688"/>
                    <a:pt x="878" y="688"/>
                  </a:cubicBezTo>
                  <a:cubicBezTo>
                    <a:pt x="878" y="684"/>
                    <a:pt x="878" y="684"/>
                    <a:pt x="878" y="684"/>
                  </a:cubicBezTo>
                  <a:cubicBezTo>
                    <a:pt x="924" y="683"/>
                    <a:pt x="924" y="683"/>
                    <a:pt x="924" y="683"/>
                  </a:cubicBezTo>
                  <a:cubicBezTo>
                    <a:pt x="925" y="679"/>
                    <a:pt x="925" y="679"/>
                    <a:pt x="925" y="679"/>
                  </a:cubicBezTo>
                  <a:cubicBezTo>
                    <a:pt x="927" y="677"/>
                    <a:pt x="927" y="673"/>
                    <a:pt x="924" y="670"/>
                  </a:cubicBezTo>
                  <a:cubicBezTo>
                    <a:pt x="921" y="663"/>
                    <a:pt x="920" y="658"/>
                    <a:pt x="919" y="651"/>
                  </a:cubicBezTo>
                  <a:cubicBezTo>
                    <a:pt x="918" y="642"/>
                    <a:pt x="919" y="636"/>
                    <a:pt x="921" y="634"/>
                  </a:cubicBezTo>
                  <a:cubicBezTo>
                    <a:pt x="924" y="630"/>
                    <a:pt x="927" y="630"/>
                    <a:pt x="932" y="631"/>
                  </a:cubicBezTo>
                  <a:cubicBezTo>
                    <a:pt x="951" y="637"/>
                    <a:pt x="951" y="637"/>
                    <a:pt x="951" y="637"/>
                  </a:cubicBezTo>
                  <a:cubicBezTo>
                    <a:pt x="953" y="623"/>
                    <a:pt x="953" y="623"/>
                    <a:pt x="953" y="623"/>
                  </a:cubicBezTo>
                  <a:cubicBezTo>
                    <a:pt x="918" y="607"/>
                    <a:pt x="918" y="607"/>
                    <a:pt x="918" y="607"/>
                  </a:cubicBezTo>
                  <a:cubicBezTo>
                    <a:pt x="916" y="607"/>
                    <a:pt x="916" y="607"/>
                    <a:pt x="916" y="607"/>
                  </a:cubicBezTo>
                  <a:cubicBezTo>
                    <a:pt x="915" y="605"/>
                    <a:pt x="915" y="605"/>
                    <a:pt x="915" y="605"/>
                  </a:cubicBezTo>
                  <a:cubicBezTo>
                    <a:pt x="915" y="604"/>
                    <a:pt x="915" y="604"/>
                    <a:pt x="915" y="604"/>
                  </a:cubicBezTo>
                  <a:cubicBezTo>
                    <a:pt x="915" y="603"/>
                    <a:pt x="915" y="603"/>
                    <a:pt x="915" y="603"/>
                  </a:cubicBezTo>
                  <a:cubicBezTo>
                    <a:pt x="910" y="561"/>
                    <a:pt x="910" y="561"/>
                    <a:pt x="910" y="561"/>
                  </a:cubicBezTo>
                  <a:cubicBezTo>
                    <a:pt x="911" y="535"/>
                    <a:pt x="911" y="535"/>
                    <a:pt x="911" y="535"/>
                  </a:cubicBezTo>
                  <a:cubicBezTo>
                    <a:pt x="911" y="531"/>
                    <a:pt x="911" y="531"/>
                    <a:pt x="911" y="531"/>
                  </a:cubicBezTo>
                  <a:cubicBezTo>
                    <a:pt x="911" y="529"/>
                    <a:pt x="911" y="529"/>
                    <a:pt x="911" y="529"/>
                  </a:cubicBezTo>
                  <a:cubicBezTo>
                    <a:pt x="969" y="537"/>
                    <a:pt x="969" y="537"/>
                    <a:pt x="969" y="537"/>
                  </a:cubicBezTo>
                  <a:cubicBezTo>
                    <a:pt x="983" y="523"/>
                    <a:pt x="983" y="523"/>
                    <a:pt x="983" y="523"/>
                  </a:cubicBezTo>
                  <a:cubicBezTo>
                    <a:pt x="987" y="518"/>
                    <a:pt x="986" y="514"/>
                    <a:pt x="983" y="512"/>
                  </a:cubicBezTo>
                  <a:cubicBezTo>
                    <a:pt x="969" y="507"/>
                    <a:pt x="961" y="501"/>
                    <a:pt x="961" y="495"/>
                  </a:cubicBezTo>
                  <a:cubicBezTo>
                    <a:pt x="961" y="491"/>
                    <a:pt x="962" y="487"/>
                    <a:pt x="968" y="485"/>
                  </a:cubicBezTo>
                  <a:cubicBezTo>
                    <a:pt x="992" y="461"/>
                    <a:pt x="992" y="461"/>
                    <a:pt x="992" y="461"/>
                  </a:cubicBezTo>
                  <a:cubicBezTo>
                    <a:pt x="1018" y="460"/>
                    <a:pt x="1018" y="460"/>
                    <a:pt x="1018" y="460"/>
                  </a:cubicBezTo>
                  <a:cubicBezTo>
                    <a:pt x="1032" y="436"/>
                    <a:pt x="1032" y="436"/>
                    <a:pt x="1032" y="436"/>
                  </a:cubicBezTo>
                  <a:cubicBezTo>
                    <a:pt x="1032" y="414"/>
                    <a:pt x="1032" y="414"/>
                    <a:pt x="1032" y="414"/>
                  </a:cubicBezTo>
                  <a:cubicBezTo>
                    <a:pt x="1052" y="410"/>
                    <a:pt x="1052" y="410"/>
                    <a:pt x="1052" y="410"/>
                  </a:cubicBezTo>
                  <a:cubicBezTo>
                    <a:pt x="1057" y="394"/>
                    <a:pt x="1061" y="386"/>
                    <a:pt x="1063" y="383"/>
                  </a:cubicBezTo>
                  <a:cubicBezTo>
                    <a:pt x="1071" y="365"/>
                    <a:pt x="1071" y="365"/>
                    <a:pt x="1071" y="365"/>
                  </a:cubicBezTo>
                  <a:cubicBezTo>
                    <a:pt x="1056" y="338"/>
                    <a:pt x="1056" y="338"/>
                    <a:pt x="1056" y="338"/>
                  </a:cubicBezTo>
                  <a:cubicBezTo>
                    <a:pt x="1056" y="337"/>
                    <a:pt x="1056" y="337"/>
                    <a:pt x="1056" y="337"/>
                  </a:cubicBezTo>
                  <a:cubicBezTo>
                    <a:pt x="1056" y="337"/>
                    <a:pt x="1056" y="337"/>
                    <a:pt x="1056" y="337"/>
                  </a:cubicBezTo>
                  <a:cubicBezTo>
                    <a:pt x="1056" y="336"/>
                    <a:pt x="1056" y="336"/>
                    <a:pt x="1056" y="336"/>
                  </a:cubicBezTo>
                  <a:cubicBezTo>
                    <a:pt x="1047" y="300"/>
                    <a:pt x="1047" y="300"/>
                    <a:pt x="1047" y="300"/>
                  </a:cubicBezTo>
                  <a:cubicBezTo>
                    <a:pt x="1047" y="299"/>
                    <a:pt x="1047" y="299"/>
                    <a:pt x="1047" y="299"/>
                  </a:cubicBezTo>
                  <a:cubicBezTo>
                    <a:pt x="1040" y="262"/>
                    <a:pt x="1040" y="262"/>
                    <a:pt x="1040" y="262"/>
                  </a:cubicBezTo>
                  <a:cubicBezTo>
                    <a:pt x="1028" y="241"/>
                    <a:pt x="1028" y="241"/>
                    <a:pt x="1028" y="241"/>
                  </a:cubicBezTo>
                  <a:cubicBezTo>
                    <a:pt x="1009" y="222"/>
                    <a:pt x="1009" y="222"/>
                    <a:pt x="1009" y="222"/>
                  </a:cubicBezTo>
                  <a:cubicBezTo>
                    <a:pt x="1009" y="221"/>
                    <a:pt x="1009" y="221"/>
                    <a:pt x="1009" y="221"/>
                  </a:cubicBezTo>
                  <a:cubicBezTo>
                    <a:pt x="1009" y="220"/>
                    <a:pt x="1009" y="220"/>
                    <a:pt x="1009" y="220"/>
                  </a:cubicBezTo>
                  <a:cubicBezTo>
                    <a:pt x="1008" y="219"/>
                    <a:pt x="1008" y="219"/>
                    <a:pt x="1008" y="219"/>
                  </a:cubicBezTo>
                  <a:cubicBezTo>
                    <a:pt x="1007" y="199"/>
                    <a:pt x="1007" y="199"/>
                    <a:pt x="1007" y="199"/>
                  </a:cubicBezTo>
                  <a:cubicBezTo>
                    <a:pt x="972" y="210"/>
                    <a:pt x="972" y="210"/>
                    <a:pt x="972" y="210"/>
                  </a:cubicBezTo>
                  <a:cubicBezTo>
                    <a:pt x="971" y="208"/>
                    <a:pt x="971" y="208"/>
                    <a:pt x="971" y="208"/>
                  </a:cubicBezTo>
                  <a:cubicBezTo>
                    <a:pt x="955" y="191"/>
                    <a:pt x="955" y="191"/>
                    <a:pt x="955" y="191"/>
                  </a:cubicBezTo>
                  <a:cubicBezTo>
                    <a:pt x="908" y="155"/>
                    <a:pt x="908" y="155"/>
                    <a:pt x="908" y="155"/>
                  </a:cubicBezTo>
                  <a:cubicBezTo>
                    <a:pt x="906" y="155"/>
                    <a:pt x="906" y="155"/>
                    <a:pt x="906" y="155"/>
                  </a:cubicBezTo>
                  <a:cubicBezTo>
                    <a:pt x="889" y="131"/>
                    <a:pt x="889" y="131"/>
                    <a:pt x="889" y="131"/>
                  </a:cubicBezTo>
                  <a:cubicBezTo>
                    <a:pt x="877" y="124"/>
                    <a:pt x="877" y="124"/>
                    <a:pt x="877" y="124"/>
                  </a:cubicBezTo>
                  <a:cubicBezTo>
                    <a:pt x="870" y="136"/>
                    <a:pt x="870" y="136"/>
                    <a:pt x="870" y="136"/>
                  </a:cubicBezTo>
                  <a:cubicBezTo>
                    <a:pt x="870" y="138"/>
                    <a:pt x="870" y="138"/>
                    <a:pt x="870" y="138"/>
                  </a:cubicBezTo>
                  <a:cubicBezTo>
                    <a:pt x="868" y="139"/>
                    <a:pt x="868" y="139"/>
                    <a:pt x="868" y="139"/>
                  </a:cubicBezTo>
                  <a:cubicBezTo>
                    <a:pt x="867" y="139"/>
                    <a:pt x="867" y="139"/>
                    <a:pt x="867" y="139"/>
                  </a:cubicBezTo>
                  <a:cubicBezTo>
                    <a:pt x="865" y="139"/>
                    <a:pt x="865" y="139"/>
                    <a:pt x="865" y="139"/>
                  </a:cubicBezTo>
                  <a:cubicBezTo>
                    <a:pt x="851" y="140"/>
                    <a:pt x="851" y="140"/>
                    <a:pt x="851" y="140"/>
                  </a:cubicBezTo>
                  <a:cubicBezTo>
                    <a:pt x="848" y="141"/>
                    <a:pt x="848" y="141"/>
                    <a:pt x="848" y="141"/>
                  </a:cubicBezTo>
                  <a:cubicBezTo>
                    <a:pt x="847" y="141"/>
                    <a:pt x="847" y="141"/>
                    <a:pt x="847" y="141"/>
                  </a:cubicBezTo>
                  <a:cubicBezTo>
                    <a:pt x="813" y="103"/>
                    <a:pt x="813" y="103"/>
                    <a:pt x="813" y="103"/>
                  </a:cubicBezTo>
                  <a:cubicBezTo>
                    <a:pt x="805" y="100"/>
                    <a:pt x="798" y="92"/>
                    <a:pt x="787" y="82"/>
                  </a:cubicBezTo>
                  <a:cubicBezTo>
                    <a:pt x="771" y="70"/>
                    <a:pt x="771" y="70"/>
                    <a:pt x="771" y="70"/>
                  </a:cubicBezTo>
                  <a:cubicBezTo>
                    <a:pt x="770" y="69"/>
                    <a:pt x="770" y="69"/>
                    <a:pt x="770" y="69"/>
                  </a:cubicBezTo>
                  <a:cubicBezTo>
                    <a:pt x="752" y="59"/>
                    <a:pt x="752" y="59"/>
                    <a:pt x="752" y="59"/>
                  </a:cubicBezTo>
                  <a:cubicBezTo>
                    <a:pt x="742" y="67"/>
                    <a:pt x="742" y="67"/>
                    <a:pt x="742" y="67"/>
                  </a:cubicBezTo>
                  <a:cubicBezTo>
                    <a:pt x="741" y="69"/>
                    <a:pt x="741" y="69"/>
                    <a:pt x="741" y="69"/>
                  </a:cubicBezTo>
                  <a:cubicBezTo>
                    <a:pt x="740" y="68"/>
                    <a:pt x="740" y="68"/>
                    <a:pt x="740" y="68"/>
                  </a:cubicBezTo>
                  <a:cubicBezTo>
                    <a:pt x="739" y="68"/>
                    <a:pt x="739" y="68"/>
                    <a:pt x="739" y="68"/>
                  </a:cubicBezTo>
                  <a:cubicBezTo>
                    <a:pt x="729" y="66"/>
                    <a:pt x="729" y="66"/>
                    <a:pt x="729" y="66"/>
                  </a:cubicBezTo>
                  <a:cubicBezTo>
                    <a:pt x="719" y="71"/>
                    <a:pt x="719" y="71"/>
                    <a:pt x="719" y="71"/>
                  </a:cubicBezTo>
                  <a:cubicBezTo>
                    <a:pt x="718" y="72"/>
                    <a:pt x="718" y="72"/>
                    <a:pt x="718" y="72"/>
                  </a:cubicBezTo>
                  <a:cubicBezTo>
                    <a:pt x="716" y="73"/>
                    <a:pt x="716" y="73"/>
                    <a:pt x="716" y="73"/>
                  </a:cubicBezTo>
                  <a:cubicBezTo>
                    <a:pt x="715" y="73"/>
                    <a:pt x="715" y="73"/>
                    <a:pt x="715" y="73"/>
                  </a:cubicBezTo>
                  <a:cubicBezTo>
                    <a:pt x="701" y="76"/>
                    <a:pt x="701" y="76"/>
                    <a:pt x="701" y="76"/>
                  </a:cubicBezTo>
                  <a:cubicBezTo>
                    <a:pt x="681" y="64"/>
                    <a:pt x="661" y="52"/>
                    <a:pt x="639" y="40"/>
                  </a:cubicBezTo>
                  <a:close/>
                </a:path>
              </a:pathLst>
            </a:custGeom>
            <a:solidFill>
              <a:srgbClr val="BB05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3321" name="Freeform 10"/>
            <p:cNvSpPr/>
            <p:nvPr/>
          </p:nvSpPr>
          <p:spPr bwMode="auto">
            <a:xfrm>
              <a:off x="1209478" y="1383724"/>
              <a:ext cx="648881" cy="565636"/>
            </a:xfrm>
            <a:custGeom>
              <a:avLst/>
              <a:gdLst>
                <a:gd name="T0" fmla="*/ 27 w 928"/>
                <a:gd name="T1" fmla="*/ 37 h 814"/>
                <a:gd name="T2" fmla="*/ 23 w 928"/>
                <a:gd name="T3" fmla="*/ 93 h 814"/>
                <a:gd name="T4" fmla="*/ 13 w 928"/>
                <a:gd name="T5" fmla="*/ 151 h 814"/>
                <a:gd name="T6" fmla="*/ 52 w 928"/>
                <a:gd name="T7" fmla="*/ 182 h 814"/>
                <a:gd name="T8" fmla="*/ 94 w 928"/>
                <a:gd name="T9" fmla="*/ 255 h 814"/>
                <a:gd name="T10" fmla="*/ 98 w 928"/>
                <a:gd name="T11" fmla="*/ 323 h 814"/>
                <a:gd name="T12" fmla="*/ 120 w 928"/>
                <a:gd name="T13" fmla="*/ 378 h 814"/>
                <a:gd name="T14" fmla="*/ 132 w 928"/>
                <a:gd name="T15" fmla="*/ 461 h 814"/>
                <a:gd name="T16" fmla="*/ 125 w 928"/>
                <a:gd name="T17" fmla="*/ 576 h 814"/>
                <a:gd name="T18" fmla="*/ 146 w 928"/>
                <a:gd name="T19" fmla="*/ 609 h 814"/>
                <a:gd name="T20" fmla="*/ 165 w 928"/>
                <a:gd name="T21" fmla="*/ 561 h 814"/>
                <a:gd name="T22" fmla="*/ 206 w 928"/>
                <a:gd name="T23" fmla="*/ 581 h 814"/>
                <a:gd name="T24" fmla="*/ 226 w 928"/>
                <a:gd name="T25" fmla="*/ 625 h 814"/>
                <a:gd name="T26" fmla="*/ 269 w 928"/>
                <a:gd name="T27" fmla="*/ 630 h 814"/>
                <a:gd name="T28" fmla="*/ 316 w 928"/>
                <a:gd name="T29" fmla="*/ 735 h 814"/>
                <a:gd name="T30" fmla="*/ 324 w 928"/>
                <a:gd name="T31" fmla="*/ 788 h 814"/>
                <a:gd name="T32" fmla="*/ 347 w 928"/>
                <a:gd name="T33" fmla="*/ 812 h 814"/>
                <a:gd name="T34" fmla="*/ 404 w 928"/>
                <a:gd name="T35" fmla="*/ 773 h 814"/>
                <a:gd name="T36" fmla="*/ 434 w 928"/>
                <a:gd name="T37" fmla="*/ 707 h 814"/>
                <a:gd name="T38" fmla="*/ 458 w 928"/>
                <a:gd name="T39" fmla="*/ 672 h 814"/>
                <a:gd name="T40" fmla="*/ 493 w 928"/>
                <a:gd name="T41" fmla="*/ 620 h 814"/>
                <a:gd name="T42" fmla="*/ 516 w 928"/>
                <a:gd name="T43" fmla="*/ 576 h 814"/>
                <a:gd name="T44" fmla="*/ 583 w 928"/>
                <a:gd name="T45" fmla="*/ 595 h 814"/>
                <a:gd name="T46" fmla="*/ 606 w 928"/>
                <a:gd name="T47" fmla="*/ 622 h 814"/>
                <a:gd name="T48" fmla="*/ 633 w 928"/>
                <a:gd name="T49" fmla="*/ 614 h 814"/>
                <a:gd name="T50" fmla="*/ 675 w 928"/>
                <a:gd name="T51" fmla="*/ 657 h 814"/>
                <a:gd name="T52" fmla="*/ 726 w 928"/>
                <a:gd name="T53" fmla="*/ 615 h 814"/>
                <a:gd name="T54" fmla="*/ 697 w 928"/>
                <a:gd name="T55" fmla="*/ 603 h 814"/>
                <a:gd name="T56" fmla="*/ 685 w 928"/>
                <a:gd name="T57" fmla="*/ 555 h 814"/>
                <a:gd name="T58" fmla="*/ 726 w 928"/>
                <a:gd name="T59" fmla="*/ 553 h 814"/>
                <a:gd name="T60" fmla="*/ 683 w 928"/>
                <a:gd name="T61" fmla="*/ 493 h 814"/>
                <a:gd name="T62" fmla="*/ 672 w 928"/>
                <a:gd name="T63" fmla="*/ 429 h 814"/>
                <a:gd name="T64" fmla="*/ 801 w 928"/>
                <a:gd name="T65" fmla="*/ 378 h 814"/>
                <a:gd name="T66" fmla="*/ 865 w 928"/>
                <a:gd name="T67" fmla="*/ 320 h 814"/>
                <a:gd name="T68" fmla="*/ 878 w 928"/>
                <a:gd name="T69" fmla="*/ 294 h 814"/>
                <a:gd name="T70" fmla="*/ 907 w 928"/>
                <a:gd name="T71" fmla="*/ 226 h 814"/>
                <a:gd name="T72" fmla="*/ 859 w 928"/>
                <a:gd name="T73" fmla="*/ 207 h 814"/>
                <a:gd name="T74" fmla="*/ 833 w 928"/>
                <a:gd name="T75" fmla="*/ 180 h 814"/>
                <a:gd name="T76" fmla="*/ 803 w 928"/>
                <a:gd name="T77" fmla="*/ 192 h 814"/>
                <a:gd name="T78" fmla="*/ 786 w 928"/>
                <a:gd name="T79" fmla="*/ 165 h 814"/>
                <a:gd name="T80" fmla="*/ 759 w 928"/>
                <a:gd name="T81" fmla="*/ 163 h 814"/>
                <a:gd name="T82" fmla="*/ 694 w 928"/>
                <a:gd name="T83" fmla="*/ 153 h 814"/>
                <a:gd name="T84" fmla="*/ 667 w 928"/>
                <a:gd name="T85" fmla="*/ 157 h 814"/>
                <a:gd name="T86" fmla="*/ 580 w 928"/>
                <a:gd name="T87" fmla="*/ 146 h 814"/>
                <a:gd name="T88" fmla="*/ 573 w 928"/>
                <a:gd name="T89" fmla="*/ 102 h 814"/>
                <a:gd name="T90" fmla="*/ 475 w 928"/>
                <a:gd name="T91" fmla="*/ 43 h 814"/>
                <a:gd name="T92" fmla="*/ 431 w 928"/>
                <a:gd name="T93" fmla="*/ 15 h 814"/>
                <a:gd name="T94" fmla="*/ 422 w 928"/>
                <a:gd name="T95" fmla="*/ 81 h 814"/>
                <a:gd name="T96" fmla="*/ 370 w 928"/>
                <a:gd name="T97" fmla="*/ 86 h 814"/>
                <a:gd name="T98" fmla="*/ 345 w 928"/>
                <a:gd name="T99" fmla="*/ 110 h 814"/>
                <a:gd name="T100" fmla="*/ 322 w 928"/>
                <a:gd name="T101" fmla="*/ 145 h 814"/>
                <a:gd name="T102" fmla="*/ 250 w 928"/>
                <a:gd name="T103" fmla="*/ 178 h 814"/>
                <a:gd name="T104" fmla="*/ 205 w 928"/>
                <a:gd name="T105" fmla="*/ 133 h 814"/>
                <a:gd name="T106" fmla="*/ 166 w 928"/>
                <a:gd name="T107" fmla="*/ 124 h 814"/>
                <a:gd name="T108" fmla="*/ 130 w 928"/>
                <a:gd name="T109" fmla="*/ 81 h 814"/>
                <a:gd name="T110" fmla="*/ 90 w 928"/>
                <a:gd name="T111" fmla="*/ 20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28" h="814">
                  <a:moveTo>
                    <a:pt x="87" y="20"/>
                  </a:moveTo>
                  <a:cubicBezTo>
                    <a:pt x="62" y="12"/>
                    <a:pt x="62" y="12"/>
                    <a:pt x="62" y="12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6" y="86"/>
                    <a:pt x="36" y="86"/>
                    <a:pt x="36" y="86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23" y="93"/>
                    <a:pt x="23" y="93"/>
                    <a:pt x="23" y="93"/>
                  </a:cubicBezTo>
                  <a:cubicBezTo>
                    <a:pt x="29" y="118"/>
                    <a:pt x="29" y="118"/>
                    <a:pt x="29" y="118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11" y="150"/>
                    <a:pt x="11" y="150"/>
                    <a:pt x="11" y="150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50" y="180"/>
                    <a:pt x="50" y="180"/>
                    <a:pt x="50" y="180"/>
                  </a:cubicBezTo>
                  <a:cubicBezTo>
                    <a:pt x="51" y="181"/>
                    <a:pt x="51" y="181"/>
                    <a:pt x="51" y="181"/>
                  </a:cubicBezTo>
                  <a:cubicBezTo>
                    <a:pt x="52" y="181"/>
                    <a:pt x="52" y="181"/>
                    <a:pt x="52" y="181"/>
                  </a:cubicBezTo>
                  <a:cubicBezTo>
                    <a:pt x="52" y="182"/>
                    <a:pt x="52" y="182"/>
                    <a:pt x="52" y="182"/>
                  </a:cubicBezTo>
                  <a:cubicBezTo>
                    <a:pt x="52" y="183"/>
                    <a:pt x="52" y="183"/>
                    <a:pt x="52" y="183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74" y="234"/>
                    <a:pt x="74" y="234"/>
                    <a:pt x="74" y="234"/>
                  </a:cubicBezTo>
                  <a:cubicBezTo>
                    <a:pt x="78" y="240"/>
                    <a:pt x="84" y="247"/>
                    <a:pt x="93" y="255"/>
                  </a:cubicBezTo>
                  <a:cubicBezTo>
                    <a:pt x="94" y="255"/>
                    <a:pt x="94" y="255"/>
                    <a:pt x="94" y="255"/>
                  </a:cubicBezTo>
                  <a:cubicBezTo>
                    <a:pt x="95" y="256"/>
                    <a:pt x="95" y="256"/>
                    <a:pt x="95" y="256"/>
                  </a:cubicBezTo>
                  <a:cubicBezTo>
                    <a:pt x="95" y="257"/>
                    <a:pt x="95" y="257"/>
                    <a:pt x="95" y="257"/>
                  </a:cubicBezTo>
                  <a:cubicBezTo>
                    <a:pt x="94" y="259"/>
                    <a:pt x="94" y="259"/>
                    <a:pt x="94" y="259"/>
                  </a:cubicBezTo>
                  <a:cubicBezTo>
                    <a:pt x="94" y="283"/>
                    <a:pt x="94" y="283"/>
                    <a:pt x="94" y="283"/>
                  </a:cubicBezTo>
                  <a:cubicBezTo>
                    <a:pt x="97" y="289"/>
                    <a:pt x="98" y="303"/>
                    <a:pt x="98" y="323"/>
                  </a:cubicBezTo>
                  <a:cubicBezTo>
                    <a:pt x="108" y="336"/>
                    <a:pt x="112" y="346"/>
                    <a:pt x="112" y="352"/>
                  </a:cubicBezTo>
                  <a:cubicBezTo>
                    <a:pt x="112" y="357"/>
                    <a:pt x="115" y="365"/>
                    <a:pt x="120" y="377"/>
                  </a:cubicBezTo>
                  <a:cubicBezTo>
                    <a:pt x="120" y="377"/>
                    <a:pt x="120" y="377"/>
                    <a:pt x="120" y="377"/>
                  </a:cubicBezTo>
                  <a:cubicBezTo>
                    <a:pt x="120" y="378"/>
                    <a:pt x="120" y="378"/>
                    <a:pt x="120" y="378"/>
                  </a:cubicBezTo>
                  <a:cubicBezTo>
                    <a:pt x="120" y="378"/>
                    <a:pt x="120" y="378"/>
                    <a:pt x="120" y="378"/>
                  </a:cubicBezTo>
                  <a:cubicBezTo>
                    <a:pt x="123" y="392"/>
                    <a:pt x="122" y="405"/>
                    <a:pt x="118" y="416"/>
                  </a:cubicBezTo>
                  <a:cubicBezTo>
                    <a:pt x="115" y="423"/>
                    <a:pt x="119" y="437"/>
                    <a:pt x="131" y="456"/>
                  </a:cubicBezTo>
                  <a:cubicBezTo>
                    <a:pt x="132" y="457"/>
                    <a:pt x="132" y="457"/>
                    <a:pt x="132" y="457"/>
                  </a:cubicBezTo>
                  <a:cubicBezTo>
                    <a:pt x="133" y="459"/>
                    <a:pt x="133" y="459"/>
                    <a:pt x="133" y="459"/>
                  </a:cubicBezTo>
                  <a:cubicBezTo>
                    <a:pt x="132" y="461"/>
                    <a:pt x="132" y="461"/>
                    <a:pt x="132" y="461"/>
                  </a:cubicBezTo>
                  <a:cubicBezTo>
                    <a:pt x="115" y="498"/>
                    <a:pt x="115" y="498"/>
                    <a:pt x="115" y="498"/>
                  </a:cubicBezTo>
                  <a:cubicBezTo>
                    <a:pt x="118" y="506"/>
                    <a:pt x="119" y="513"/>
                    <a:pt x="119" y="517"/>
                  </a:cubicBezTo>
                  <a:cubicBezTo>
                    <a:pt x="115" y="552"/>
                    <a:pt x="115" y="552"/>
                    <a:pt x="115" y="552"/>
                  </a:cubicBezTo>
                  <a:cubicBezTo>
                    <a:pt x="113" y="563"/>
                    <a:pt x="113" y="570"/>
                    <a:pt x="118" y="572"/>
                  </a:cubicBezTo>
                  <a:cubicBezTo>
                    <a:pt x="125" y="576"/>
                    <a:pt x="125" y="576"/>
                    <a:pt x="125" y="576"/>
                  </a:cubicBezTo>
                  <a:cubicBezTo>
                    <a:pt x="134" y="580"/>
                    <a:pt x="137" y="586"/>
                    <a:pt x="137" y="591"/>
                  </a:cubicBezTo>
                  <a:cubicBezTo>
                    <a:pt x="136" y="609"/>
                    <a:pt x="136" y="609"/>
                    <a:pt x="136" y="609"/>
                  </a:cubicBezTo>
                  <a:cubicBezTo>
                    <a:pt x="142" y="611"/>
                    <a:pt x="142" y="611"/>
                    <a:pt x="142" y="611"/>
                  </a:cubicBezTo>
                  <a:cubicBezTo>
                    <a:pt x="143" y="612"/>
                    <a:pt x="143" y="612"/>
                    <a:pt x="143" y="612"/>
                  </a:cubicBezTo>
                  <a:cubicBezTo>
                    <a:pt x="146" y="609"/>
                    <a:pt x="146" y="609"/>
                    <a:pt x="146" y="609"/>
                  </a:cubicBezTo>
                  <a:cubicBezTo>
                    <a:pt x="149" y="606"/>
                    <a:pt x="152" y="601"/>
                    <a:pt x="153" y="596"/>
                  </a:cubicBezTo>
                  <a:cubicBezTo>
                    <a:pt x="155" y="593"/>
                    <a:pt x="155" y="593"/>
                    <a:pt x="155" y="593"/>
                  </a:cubicBezTo>
                  <a:cubicBezTo>
                    <a:pt x="156" y="591"/>
                    <a:pt x="156" y="591"/>
                    <a:pt x="156" y="591"/>
                  </a:cubicBezTo>
                  <a:cubicBezTo>
                    <a:pt x="161" y="589"/>
                    <a:pt x="163" y="586"/>
                    <a:pt x="166" y="581"/>
                  </a:cubicBezTo>
                  <a:cubicBezTo>
                    <a:pt x="167" y="575"/>
                    <a:pt x="167" y="569"/>
                    <a:pt x="165" y="561"/>
                  </a:cubicBezTo>
                  <a:cubicBezTo>
                    <a:pt x="163" y="556"/>
                    <a:pt x="163" y="556"/>
                    <a:pt x="163" y="556"/>
                  </a:cubicBezTo>
                  <a:cubicBezTo>
                    <a:pt x="168" y="555"/>
                    <a:pt x="168" y="555"/>
                    <a:pt x="168" y="555"/>
                  </a:cubicBezTo>
                  <a:cubicBezTo>
                    <a:pt x="185" y="551"/>
                    <a:pt x="194" y="552"/>
                    <a:pt x="198" y="559"/>
                  </a:cubicBezTo>
                  <a:cubicBezTo>
                    <a:pt x="206" y="580"/>
                    <a:pt x="206" y="580"/>
                    <a:pt x="206" y="580"/>
                  </a:cubicBezTo>
                  <a:cubicBezTo>
                    <a:pt x="206" y="581"/>
                    <a:pt x="206" y="581"/>
                    <a:pt x="206" y="581"/>
                  </a:cubicBezTo>
                  <a:cubicBezTo>
                    <a:pt x="206" y="582"/>
                    <a:pt x="206" y="582"/>
                    <a:pt x="206" y="582"/>
                  </a:cubicBezTo>
                  <a:cubicBezTo>
                    <a:pt x="210" y="617"/>
                    <a:pt x="210" y="617"/>
                    <a:pt x="210" y="617"/>
                  </a:cubicBezTo>
                  <a:cubicBezTo>
                    <a:pt x="224" y="625"/>
                    <a:pt x="224" y="625"/>
                    <a:pt x="224" y="625"/>
                  </a:cubicBezTo>
                  <a:cubicBezTo>
                    <a:pt x="225" y="625"/>
                    <a:pt x="225" y="625"/>
                    <a:pt x="225" y="625"/>
                  </a:cubicBezTo>
                  <a:cubicBezTo>
                    <a:pt x="226" y="625"/>
                    <a:pt x="226" y="625"/>
                    <a:pt x="226" y="625"/>
                  </a:cubicBezTo>
                  <a:cubicBezTo>
                    <a:pt x="234" y="632"/>
                    <a:pt x="234" y="632"/>
                    <a:pt x="234" y="632"/>
                  </a:cubicBezTo>
                  <a:cubicBezTo>
                    <a:pt x="243" y="622"/>
                    <a:pt x="243" y="622"/>
                    <a:pt x="243" y="622"/>
                  </a:cubicBezTo>
                  <a:cubicBezTo>
                    <a:pt x="252" y="615"/>
                    <a:pt x="252" y="615"/>
                    <a:pt x="252" y="615"/>
                  </a:cubicBezTo>
                  <a:cubicBezTo>
                    <a:pt x="256" y="615"/>
                    <a:pt x="256" y="615"/>
                    <a:pt x="256" y="615"/>
                  </a:cubicBezTo>
                  <a:cubicBezTo>
                    <a:pt x="263" y="617"/>
                    <a:pt x="267" y="622"/>
                    <a:pt x="269" y="630"/>
                  </a:cubicBezTo>
                  <a:cubicBezTo>
                    <a:pt x="274" y="657"/>
                    <a:pt x="274" y="657"/>
                    <a:pt x="274" y="657"/>
                  </a:cubicBezTo>
                  <a:cubicBezTo>
                    <a:pt x="275" y="662"/>
                    <a:pt x="275" y="662"/>
                    <a:pt x="275" y="662"/>
                  </a:cubicBezTo>
                  <a:cubicBezTo>
                    <a:pt x="303" y="723"/>
                    <a:pt x="303" y="723"/>
                    <a:pt x="303" y="723"/>
                  </a:cubicBezTo>
                  <a:cubicBezTo>
                    <a:pt x="315" y="734"/>
                    <a:pt x="315" y="734"/>
                    <a:pt x="315" y="734"/>
                  </a:cubicBezTo>
                  <a:cubicBezTo>
                    <a:pt x="316" y="735"/>
                    <a:pt x="316" y="735"/>
                    <a:pt x="316" y="735"/>
                  </a:cubicBezTo>
                  <a:cubicBezTo>
                    <a:pt x="316" y="736"/>
                    <a:pt x="316" y="736"/>
                    <a:pt x="316" y="736"/>
                  </a:cubicBezTo>
                  <a:cubicBezTo>
                    <a:pt x="321" y="762"/>
                    <a:pt x="321" y="762"/>
                    <a:pt x="321" y="762"/>
                  </a:cubicBezTo>
                  <a:cubicBezTo>
                    <a:pt x="321" y="762"/>
                    <a:pt x="321" y="762"/>
                    <a:pt x="321" y="762"/>
                  </a:cubicBezTo>
                  <a:cubicBezTo>
                    <a:pt x="323" y="786"/>
                    <a:pt x="323" y="786"/>
                    <a:pt x="323" y="786"/>
                  </a:cubicBezTo>
                  <a:cubicBezTo>
                    <a:pt x="324" y="788"/>
                    <a:pt x="324" y="788"/>
                    <a:pt x="324" y="788"/>
                  </a:cubicBezTo>
                  <a:cubicBezTo>
                    <a:pt x="332" y="778"/>
                    <a:pt x="338" y="772"/>
                    <a:pt x="342" y="774"/>
                  </a:cubicBezTo>
                  <a:cubicBezTo>
                    <a:pt x="346" y="776"/>
                    <a:pt x="347" y="778"/>
                    <a:pt x="347" y="782"/>
                  </a:cubicBezTo>
                  <a:cubicBezTo>
                    <a:pt x="347" y="788"/>
                    <a:pt x="347" y="788"/>
                    <a:pt x="347" y="788"/>
                  </a:cubicBezTo>
                  <a:cubicBezTo>
                    <a:pt x="347" y="807"/>
                    <a:pt x="347" y="807"/>
                    <a:pt x="347" y="807"/>
                  </a:cubicBezTo>
                  <a:cubicBezTo>
                    <a:pt x="347" y="812"/>
                    <a:pt x="347" y="812"/>
                    <a:pt x="347" y="812"/>
                  </a:cubicBezTo>
                  <a:cubicBezTo>
                    <a:pt x="353" y="814"/>
                    <a:pt x="357" y="812"/>
                    <a:pt x="358" y="809"/>
                  </a:cubicBezTo>
                  <a:cubicBezTo>
                    <a:pt x="368" y="795"/>
                    <a:pt x="368" y="795"/>
                    <a:pt x="368" y="795"/>
                  </a:cubicBezTo>
                  <a:cubicBezTo>
                    <a:pt x="380" y="783"/>
                    <a:pt x="380" y="783"/>
                    <a:pt x="380" y="783"/>
                  </a:cubicBezTo>
                  <a:cubicBezTo>
                    <a:pt x="388" y="778"/>
                    <a:pt x="395" y="773"/>
                    <a:pt x="403" y="773"/>
                  </a:cubicBezTo>
                  <a:cubicBezTo>
                    <a:pt x="404" y="773"/>
                    <a:pt x="404" y="773"/>
                    <a:pt x="404" y="773"/>
                  </a:cubicBezTo>
                  <a:cubicBezTo>
                    <a:pt x="427" y="779"/>
                    <a:pt x="427" y="779"/>
                    <a:pt x="427" y="779"/>
                  </a:cubicBezTo>
                  <a:cubicBezTo>
                    <a:pt x="433" y="776"/>
                    <a:pt x="433" y="776"/>
                    <a:pt x="433" y="776"/>
                  </a:cubicBezTo>
                  <a:cubicBezTo>
                    <a:pt x="444" y="761"/>
                    <a:pt x="444" y="761"/>
                    <a:pt x="444" y="761"/>
                  </a:cubicBezTo>
                  <a:cubicBezTo>
                    <a:pt x="442" y="738"/>
                    <a:pt x="442" y="738"/>
                    <a:pt x="442" y="738"/>
                  </a:cubicBezTo>
                  <a:cubicBezTo>
                    <a:pt x="435" y="725"/>
                    <a:pt x="432" y="714"/>
                    <a:pt x="434" y="707"/>
                  </a:cubicBezTo>
                  <a:cubicBezTo>
                    <a:pt x="437" y="688"/>
                    <a:pt x="437" y="688"/>
                    <a:pt x="437" y="688"/>
                  </a:cubicBezTo>
                  <a:cubicBezTo>
                    <a:pt x="437" y="686"/>
                    <a:pt x="437" y="686"/>
                    <a:pt x="437" y="686"/>
                  </a:cubicBezTo>
                  <a:cubicBezTo>
                    <a:pt x="438" y="684"/>
                    <a:pt x="438" y="684"/>
                    <a:pt x="438" y="684"/>
                  </a:cubicBezTo>
                  <a:cubicBezTo>
                    <a:pt x="438" y="684"/>
                    <a:pt x="438" y="684"/>
                    <a:pt x="438" y="684"/>
                  </a:cubicBezTo>
                  <a:cubicBezTo>
                    <a:pt x="458" y="672"/>
                    <a:pt x="458" y="672"/>
                    <a:pt x="458" y="672"/>
                  </a:cubicBezTo>
                  <a:cubicBezTo>
                    <a:pt x="459" y="672"/>
                    <a:pt x="459" y="672"/>
                    <a:pt x="459" y="672"/>
                  </a:cubicBezTo>
                  <a:cubicBezTo>
                    <a:pt x="459" y="672"/>
                    <a:pt x="459" y="672"/>
                    <a:pt x="459" y="672"/>
                  </a:cubicBezTo>
                  <a:cubicBezTo>
                    <a:pt x="474" y="663"/>
                    <a:pt x="474" y="663"/>
                    <a:pt x="474" y="663"/>
                  </a:cubicBezTo>
                  <a:cubicBezTo>
                    <a:pt x="491" y="638"/>
                    <a:pt x="491" y="638"/>
                    <a:pt x="491" y="638"/>
                  </a:cubicBezTo>
                  <a:cubicBezTo>
                    <a:pt x="493" y="620"/>
                    <a:pt x="493" y="620"/>
                    <a:pt x="493" y="620"/>
                  </a:cubicBezTo>
                  <a:cubicBezTo>
                    <a:pt x="474" y="576"/>
                    <a:pt x="474" y="576"/>
                    <a:pt x="474" y="576"/>
                  </a:cubicBezTo>
                  <a:cubicBezTo>
                    <a:pt x="516" y="595"/>
                    <a:pt x="516" y="595"/>
                    <a:pt x="516" y="595"/>
                  </a:cubicBezTo>
                  <a:cubicBezTo>
                    <a:pt x="516" y="577"/>
                    <a:pt x="516" y="577"/>
                    <a:pt x="516" y="577"/>
                  </a:cubicBezTo>
                  <a:cubicBezTo>
                    <a:pt x="516" y="577"/>
                    <a:pt x="516" y="577"/>
                    <a:pt x="516" y="577"/>
                  </a:cubicBezTo>
                  <a:cubicBezTo>
                    <a:pt x="516" y="576"/>
                    <a:pt x="516" y="576"/>
                    <a:pt x="516" y="576"/>
                  </a:cubicBezTo>
                  <a:cubicBezTo>
                    <a:pt x="532" y="562"/>
                    <a:pt x="532" y="562"/>
                    <a:pt x="532" y="562"/>
                  </a:cubicBezTo>
                  <a:cubicBezTo>
                    <a:pt x="563" y="554"/>
                    <a:pt x="563" y="554"/>
                    <a:pt x="563" y="554"/>
                  </a:cubicBezTo>
                  <a:cubicBezTo>
                    <a:pt x="565" y="554"/>
                    <a:pt x="565" y="554"/>
                    <a:pt x="565" y="554"/>
                  </a:cubicBezTo>
                  <a:cubicBezTo>
                    <a:pt x="583" y="593"/>
                    <a:pt x="583" y="593"/>
                    <a:pt x="583" y="593"/>
                  </a:cubicBezTo>
                  <a:cubicBezTo>
                    <a:pt x="583" y="595"/>
                    <a:pt x="583" y="595"/>
                    <a:pt x="583" y="595"/>
                  </a:cubicBezTo>
                  <a:cubicBezTo>
                    <a:pt x="581" y="610"/>
                    <a:pt x="581" y="610"/>
                    <a:pt x="581" y="610"/>
                  </a:cubicBezTo>
                  <a:cubicBezTo>
                    <a:pt x="583" y="624"/>
                    <a:pt x="583" y="624"/>
                    <a:pt x="583" y="624"/>
                  </a:cubicBezTo>
                  <a:cubicBezTo>
                    <a:pt x="585" y="630"/>
                    <a:pt x="589" y="633"/>
                    <a:pt x="592" y="633"/>
                  </a:cubicBezTo>
                  <a:cubicBezTo>
                    <a:pt x="596" y="633"/>
                    <a:pt x="601" y="630"/>
                    <a:pt x="605" y="625"/>
                  </a:cubicBezTo>
                  <a:cubicBezTo>
                    <a:pt x="606" y="622"/>
                    <a:pt x="606" y="622"/>
                    <a:pt x="606" y="622"/>
                  </a:cubicBezTo>
                  <a:cubicBezTo>
                    <a:pt x="606" y="622"/>
                    <a:pt x="606" y="622"/>
                    <a:pt x="606" y="622"/>
                  </a:cubicBezTo>
                  <a:cubicBezTo>
                    <a:pt x="607" y="622"/>
                    <a:pt x="607" y="622"/>
                    <a:pt x="607" y="622"/>
                  </a:cubicBezTo>
                  <a:cubicBezTo>
                    <a:pt x="632" y="614"/>
                    <a:pt x="632" y="614"/>
                    <a:pt x="632" y="614"/>
                  </a:cubicBezTo>
                  <a:cubicBezTo>
                    <a:pt x="632" y="614"/>
                    <a:pt x="632" y="614"/>
                    <a:pt x="632" y="614"/>
                  </a:cubicBezTo>
                  <a:cubicBezTo>
                    <a:pt x="633" y="614"/>
                    <a:pt x="633" y="614"/>
                    <a:pt x="633" y="614"/>
                  </a:cubicBezTo>
                  <a:cubicBezTo>
                    <a:pt x="647" y="614"/>
                    <a:pt x="653" y="617"/>
                    <a:pt x="657" y="624"/>
                  </a:cubicBezTo>
                  <a:cubicBezTo>
                    <a:pt x="659" y="652"/>
                    <a:pt x="659" y="652"/>
                    <a:pt x="659" y="652"/>
                  </a:cubicBezTo>
                  <a:cubicBezTo>
                    <a:pt x="659" y="653"/>
                    <a:pt x="659" y="653"/>
                    <a:pt x="659" y="653"/>
                  </a:cubicBezTo>
                  <a:cubicBezTo>
                    <a:pt x="664" y="654"/>
                    <a:pt x="664" y="654"/>
                    <a:pt x="664" y="654"/>
                  </a:cubicBezTo>
                  <a:cubicBezTo>
                    <a:pt x="675" y="657"/>
                    <a:pt x="675" y="657"/>
                    <a:pt x="675" y="657"/>
                  </a:cubicBezTo>
                  <a:cubicBezTo>
                    <a:pt x="690" y="656"/>
                    <a:pt x="690" y="656"/>
                    <a:pt x="690" y="656"/>
                  </a:cubicBezTo>
                  <a:cubicBezTo>
                    <a:pt x="717" y="649"/>
                    <a:pt x="717" y="649"/>
                    <a:pt x="717" y="649"/>
                  </a:cubicBezTo>
                  <a:cubicBezTo>
                    <a:pt x="733" y="635"/>
                    <a:pt x="733" y="635"/>
                    <a:pt x="733" y="635"/>
                  </a:cubicBezTo>
                  <a:cubicBezTo>
                    <a:pt x="734" y="624"/>
                    <a:pt x="734" y="624"/>
                    <a:pt x="734" y="624"/>
                  </a:cubicBezTo>
                  <a:cubicBezTo>
                    <a:pt x="726" y="615"/>
                    <a:pt x="726" y="615"/>
                    <a:pt x="726" y="615"/>
                  </a:cubicBezTo>
                  <a:cubicBezTo>
                    <a:pt x="699" y="606"/>
                    <a:pt x="699" y="606"/>
                    <a:pt x="699" y="606"/>
                  </a:cubicBezTo>
                  <a:cubicBezTo>
                    <a:pt x="699" y="606"/>
                    <a:pt x="699" y="606"/>
                    <a:pt x="699" y="606"/>
                  </a:cubicBezTo>
                  <a:cubicBezTo>
                    <a:pt x="697" y="605"/>
                    <a:pt x="697" y="605"/>
                    <a:pt x="697" y="605"/>
                  </a:cubicBezTo>
                  <a:cubicBezTo>
                    <a:pt x="697" y="605"/>
                    <a:pt x="697" y="605"/>
                    <a:pt x="697" y="605"/>
                  </a:cubicBezTo>
                  <a:cubicBezTo>
                    <a:pt x="697" y="603"/>
                    <a:pt x="697" y="603"/>
                    <a:pt x="697" y="603"/>
                  </a:cubicBezTo>
                  <a:cubicBezTo>
                    <a:pt x="665" y="572"/>
                    <a:pt x="665" y="572"/>
                    <a:pt x="665" y="572"/>
                  </a:cubicBezTo>
                  <a:cubicBezTo>
                    <a:pt x="668" y="570"/>
                    <a:pt x="668" y="570"/>
                    <a:pt x="668" y="570"/>
                  </a:cubicBezTo>
                  <a:cubicBezTo>
                    <a:pt x="684" y="556"/>
                    <a:pt x="684" y="556"/>
                    <a:pt x="684" y="556"/>
                  </a:cubicBezTo>
                  <a:cubicBezTo>
                    <a:pt x="685" y="555"/>
                    <a:pt x="685" y="555"/>
                    <a:pt x="685" y="555"/>
                  </a:cubicBezTo>
                  <a:cubicBezTo>
                    <a:pt x="685" y="555"/>
                    <a:pt x="685" y="555"/>
                    <a:pt x="685" y="555"/>
                  </a:cubicBezTo>
                  <a:cubicBezTo>
                    <a:pt x="701" y="549"/>
                    <a:pt x="701" y="549"/>
                    <a:pt x="701" y="549"/>
                  </a:cubicBezTo>
                  <a:cubicBezTo>
                    <a:pt x="701" y="549"/>
                    <a:pt x="701" y="549"/>
                    <a:pt x="701" y="549"/>
                  </a:cubicBezTo>
                  <a:cubicBezTo>
                    <a:pt x="704" y="549"/>
                    <a:pt x="704" y="549"/>
                    <a:pt x="704" y="549"/>
                  </a:cubicBezTo>
                  <a:cubicBezTo>
                    <a:pt x="725" y="553"/>
                    <a:pt x="725" y="553"/>
                    <a:pt x="725" y="553"/>
                  </a:cubicBezTo>
                  <a:cubicBezTo>
                    <a:pt x="726" y="553"/>
                    <a:pt x="726" y="553"/>
                    <a:pt x="726" y="553"/>
                  </a:cubicBezTo>
                  <a:cubicBezTo>
                    <a:pt x="727" y="554"/>
                    <a:pt x="727" y="554"/>
                    <a:pt x="727" y="554"/>
                  </a:cubicBezTo>
                  <a:cubicBezTo>
                    <a:pt x="727" y="545"/>
                    <a:pt x="727" y="545"/>
                    <a:pt x="727" y="545"/>
                  </a:cubicBezTo>
                  <a:cubicBezTo>
                    <a:pt x="718" y="530"/>
                    <a:pt x="718" y="530"/>
                    <a:pt x="718" y="530"/>
                  </a:cubicBezTo>
                  <a:cubicBezTo>
                    <a:pt x="703" y="522"/>
                    <a:pt x="703" y="522"/>
                    <a:pt x="703" y="522"/>
                  </a:cubicBezTo>
                  <a:cubicBezTo>
                    <a:pt x="683" y="493"/>
                    <a:pt x="683" y="493"/>
                    <a:pt x="683" y="493"/>
                  </a:cubicBezTo>
                  <a:cubicBezTo>
                    <a:pt x="683" y="493"/>
                    <a:pt x="683" y="493"/>
                    <a:pt x="683" y="493"/>
                  </a:cubicBezTo>
                  <a:cubicBezTo>
                    <a:pt x="682" y="492"/>
                    <a:pt x="682" y="492"/>
                    <a:pt x="682" y="492"/>
                  </a:cubicBezTo>
                  <a:cubicBezTo>
                    <a:pt x="682" y="491"/>
                    <a:pt x="682" y="491"/>
                    <a:pt x="682" y="491"/>
                  </a:cubicBezTo>
                  <a:cubicBezTo>
                    <a:pt x="672" y="456"/>
                    <a:pt x="672" y="456"/>
                    <a:pt x="672" y="456"/>
                  </a:cubicBezTo>
                  <a:cubicBezTo>
                    <a:pt x="672" y="429"/>
                    <a:pt x="672" y="429"/>
                    <a:pt x="672" y="429"/>
                  </a:cubicBezTo>
                  <a:cubicBezTo>
                    <a:pt x="689" y="414"/>
                    <a:pt x="689" y="414"/>
                    <a:pt x="689" y="414"/>
                  </a:cubicBezTo>
                  <a:cubicBezTo>
                    <a:pt x="715" y="414"/>
                    <a:pt x="715" y="414"/>
                    <a:pt x="715" y="414"/>
                  </a:cubicBezTo>
                  <a:cubicBezTo>
                    <a:pt x="774" y="419"/>
                    <a:pt x="774" y="419"/>
                    <a:pt x="774" y="419"/>
                  </a:cubicBezTo>
                  <a:cubicBezTo>
                    <a:pt x="801" y="380"/>
                    <a:pt x="801" y="380"/>
                    <a:pt x="801" y="380"/>
                  </a:cubicBezTo>
                  <a:cubicBezTo>
                    <a:pt x="801" y="378"/>
                    <a:pt x="801" y="378"/>
                    <a:pt x="801" y="378"/>
                  </a:cubicBezTo>
                  <a:cubicBezTo>
                    <a:pt x="803" y="378"/>
                    <a:pt x="803" y="378"/>
                    <a:pt x="803" y="378"/>
                  </a:cubicBezTo>
                  <a:cubicBezTo>
                    <a:pt x="825" y="366"/>
                    <a:pt x="825" y="366"/>
                    <a:pt x="825" y="366"/>
                  </a:cubicBezTo>
                  <a:cubicBezTo>
                    <a:pt x="837" y="343"/>
                    <a:pt x="837" y="343"/>
                    <a:pt x="837" y="343"/>
                  </a:cubicBezTo>
                  <a:cubicBezTo>
                    <a:pt x="838" y="342"/>
                    <a:pt x="838" y="342"/>
                    <a:pt x="838" y="342"/>
                  </a:cubicBezTo>
                  <a:cubicBezTo>
                    <a:pt x="865" y="320"/>
                    <a:pt x="865" y="320"/>
                    <a:pt x="865" y="320"/>
                  </a:cubicBezTo>
                  <a:cubicBezTo>
                    <a:pt x="877" y="296"/>
                    <a:pt x="877" y="296"/>
                    <a:pt x="877" y="296"/>
                  </a:cubicBezTo>
                  <a:cubicBezTo>
                    <a:pt x="877" y="295"/>
                    <a:pt x="877" y="295"/>
                    <a:pt x="877" y="295"/>
                  </a:cubicBezTo>
                  <a:cubicBezTo>
                    <a:pt x="878" y="295"/>
                    <a:pt x="878" y="295"/>
                    <a:pt x="878" y="295"/>
                  </a:cubicBezTo>
                  <a:cubicBezTo>
                    <a:pt x="878" y="294"/>
                    <a:pt x="878" y="294"/>
                    <a:pt x="878" y="294"/>
                  </a:cubicBezTo>
                  <a:cubicBezTo>
                    <a:pt x="878" y="294"/>
                    <a:pt x="878" y="294"/>
                    <a:pt x="878" y="294"/>
                  </a:cubicBezTo>
                  <a:cubicBezTo>
                    <a:pt x="889" y="284"/>
                    <a:pt x="889" y="284"/>
                    <a:pt x="889" y="284"/>
                  </a:cubicBezTo>
                  <a:cubicBezTo>
                    <a:pt x="901" y="263"/>
                    <a:pt x="901" y="263"/>
                    <a:pt x="901" y="263"/>
                  </a:cubicBezTo>
                  <a:cubicBezTo>
                    <a:pt x="906" y="230"/>
                    <a:pt x="906" y="230"/>
                    <a:pt x="906" y="230"/>
                  </a:cubicBezTo>
                  <a:cubicBezTo>
                    <a:pt x="906" y="227"/>
                    <a:pt x="906" y="227"/>
                    <a:pt x="906" y="227"/>
                  </a:cubicBezTo>
                  <a:cubicBezTo>
                    <a:pt x="907" y="226"/>
                    <a:pt x="907" y="226"/>
                    <a:pt x="907" y="226"/>
                  </a:cubicBezTo>
                  <a:cubicBezTo>
                    <a:pt x="924" y="214"/>
                    <a:pt x="924" y="214"/>
                    <a:pt x="924" y="214"/>
                  </a:cubicBezTo>
                  <a:cubicBezTo>
                    <a:pt x="928" y="210"/>
                    <a:pt x="928" y="210"/>
                    <a:pt x="928" y="210"/>
                  </a:cubicBezTo>
                  <a:cubicBezTo>
                    <a:pt x="903" y="206"/>
                    <a:pt x="903" y="206"/>
                    <a:pt x="903" y="206"/>
                  </a:cubicBezTo>
                  <a:cubicBezTo>
                    <a:pt x="860" y="208"/>
                    <a:pt x="860" y="208"/>
                    <a:pt x="860" y="208"/>
                  </a:cubicBezTo>
                  <a:cubicBezTo>
                    <a:pt x="859" y="207"/>
                    <a:pt x="859" y="207"/>
                    <a:pt x="859" y="207"/>
                  </a:cubicBezTo>
                  <a:cubicBezTo>
                    <a:pt x="843" y="194"/>
                    <a:pt x="843" y="194"/>
                    <a:pt x="843" y="194"/>
                  </a:cubicBezTo>
                  <a:cubicBezTo>
                    <a:pt x="841" y="194"/>
                    <a:pt x="841" y="194"/>
                    <a:pt x="841" y="194"/>
                  </a:cubicBezTo>
                  <a:cubicBezTo>
                    <a:pt x="841" y="193"/>
                    <a:pt x="841" y="193"/>
                    <a:pt x="841" y="193"/>
                  </a:cubicBezTo>
                  <a:cubicBezTo>
                    <a:pt x="841" y="193"/>
                    <a:pt x="841" y="193"/>
                    <a:pt x="841" y="193"/>
                  </a:cubicBezTo>
                  <a:cubicBezTo>
                    <a:pt x="833" y="180"/>
                    <a:pt x="833" y="180"/>
                    <a:pt x="833" y="180"/>
                  </a:cubicBezTo>
                  <a:cubicBezTo>
                    <a:pt x="831" y="181"/>
                    <a:pt x="831" y="181"/>
                    <a:pt x="831" y="181"/>
                  </a:cubicBezTo>
                  <a:cubicBezTo>
                    <a:pt x="830" y="183"/>
                    <a:pt x="830" y="183"/>
                    <a:pt x="830" y="183"/>
                  </a:cubicBezTo>
                  <a:cubicBezTo>
                    <a:pt x="828" y="187"/>
                    <a:pt x="822" y="188"/>
                    <a:pt x="816" y="188"/>
                  </a:cubicBezTo>
                  <a:cubicBezTo>
                    <a:pt x="810" y="191"/>
                    <a:pt x="810" y="191"/>
                    <a:pt x="810" y="191"/>
                  </a:cubicBezTo>
                  <a:cubicBezTo>
                    <a:pt x="808" y="192"/>
                    <a:pt x="806" y="193"/>
                    <a:pt x="803" y="192"/>
                  </a:cubicBezTo>
                  <a:cubicBezTo>
                    <a:pt x="801" y="192"/>
                    <a:pt x="800" y="189"/>
                    <a:pt x="798" y="183"/>
                  </a:cubicBezTo>
                  <a:cubicBezTo>
                    <a:pt x="797" y="178"/>
                    <a:pt x="795" y="173"/>
                    <a:pt x="789" y="168"/>
                  </a:cubicBezTo>
                  <a:cubicBezTo>
                    <a:pt x="787" y="167"/>
                    <a:pt x="787" y="167"/>
                    <a:pt x="787" y="167"/>
                  </a:cubicBezTo>
                  <a:cubicBezTo>
                    <a:pt x="787" y="165"/>
                    <a:pt x="787" y="165"/>
                    <a:pt x="787" y="165"/>
                  </a:cubicBezTo>
                  <a:cubicBezTo>
                    <a:pt x="786" y="165"/>
                    <a:pt x="786" y="165"/>
                    <a:pt x="786" y="165"/>
                  </a:cubicBezTo>
                  <a:cubicBezTo>
                    <a:pt x="781" y="152"/>
                    <a:pt x="781" y="152"/>
                    <a:pt x="781" y="152"/>
                  </a:cubicBezTo>
                  <a:cubicBezTo>
                    <a:pt x="777" y="152"/>
                    <a:pt x="777" y="152"/>
                    <a:pt x="777" y="152"/>
                  </a:cubicBezTo>
                  <a:cubicBezTo>
                    <a:pt x="761" y="162"/>
                    <a:pt x="761" y="162"/>
                    <a:pt x="761" y="162"/>
                  </a:cubicBezTo>
                  <a:cubicBezTo>
                    <a:pt x="760" y="163"/>
                    <a:pt x="760" y="163"/>
                    <a:pt x="760" y="163"/>
                  </a:cubicBezTo>
                  <a:cubicBezTo>
                    <a:pt x="759" y="163"/>
                    <a:pt x="759" y="163"/>
                    <a:pt x="759" y="163"/>
                  </a:cubicBezTo>
                  <a:cubicBezTo>
                    <a:pt x="722" y="171"/>
                    <a:pt x="722" y="171"/>
                    <a:pt x="722" y="171"/>
                  </a:cubicBezTo>
                  <a:cubicBezTo>
                    <a:pt x="720" y="171"/>
                    <a:pt x="720" y="171"/>
                    <a:pt x="720" y="171"/>
                  </a:cubicBezTo>
                  <a:cubicBezTo>
                    <a:pt x="718" y="170"/>
                    <a:pt x="718" y="170"/>
                    <a:pt x="718" y="170"/>
                  </a:cubicBezTo>
                  <a:cubicBezTo>
                    <a:pt x="694" y="153"/>
                    <a:pt x="694" y="153"/>
                    <a:pt x="694" y="153"/>
                  </a:cubicBezTo>
                  <a:cubicBezTo>
                    <a:pt x="694" y="153"/>
                    <a:pt x="694" y="153"/>
                    <a:pt x="694" y="153"/>
                  </a:cubicBezTo>
                  <a:cubicBezTo>
                    <a:pt x="693" y="152"/>
                    <a:pt x="693" y="152"/>
                    <a:pt x="693" y="152"/>
                  </a:cubicBezTo>
                  <a:cubicBezTo>
                    <a:pt x="693" y="151"/>
                    <a:pt x="693" y="151"/>
                    <a:pt x="693" y="151"/>
                  </a:cubicBezTo>
                  <a:cubicBezTo>
                    <a:pt x="691" y="151"/>
                    <a:pt x="691" y="151"/>
                    <a:pt x="691" y="151"/>
                  </a:cubicBezTo>
                  <a:cubicBezTo>
                    <a:pt x="685" y="138"/>
                    <a:pt x="685" y="138"/>
                    <a:pt x="685" y="138"/>
                  </a:cubicBezTo>
                  <a:cubicBezTo>
                    <a:pt x="667" y="157"/>
                    <a:pt x="667" y="157"/>
                    <a:pt x="667" y="157"/>
                  </a:cubicBezTo>
                  <a:cubicBezTo>
                    <a:pt x="655" y="172"/>
                    <a:pt x="645" y="176"/>
                    <a:pt x="639" y="172"/>
                  </a:cubicBezTo>
                  <a:cubicBezTo>
                    <a:pt x="614" y="159"/>
                    <a:pt x="614" y="159"/>
                    <a:pt x="614" y="159"/>
                  </a:cubicBezTo>
                  <a:cubicBezTo>
                    <a:pt x="598" y="157"/>
                    <a:pt x="598" y="157"/>
                    <a:pt x="598" y="157"/>
                  </a:cubicBezTo>
                  <a:cubicBezTo>
                    <a:pt x="595" y="158"/>
                    <a:pt x="595" y="158"/>
                    <a:pt x="595" y="158"/>
                  </a:cubicBezTo>
                  <a:cubicBezTo>
                    <a:pt x="580" y="146"/>
                    <a:pt x="580" y="146"/>
                    <a:pt x="580" y="146"/>
                  </a:cubicBezTo>
                  <a:cubicBezTo>
                    <a:pt x="579" y="145"/>
                    <a:pt x="579" y="145"/>
                    <a:pt x="579" y="145"/>
                  </a:cubicBezTo>
                  <a:cubicBezTo>
                    <a:pt x="575" y="144"/>
                    <a:pt x="575" y="144"/>
                    <a:pt x="575" y="144"/>
                  </a:cubicBezTo>
                  <a:cubicBezTo>
                    <a:pt x="583" y="116"/>
                    <a:pt x="583" y="116"/>
                    <a:pt x="583" y="116"/>
                  </a:cubicBezTo>
                  <a:cubicBezTo>
                    <a:pt x="583" y="106"/>
                    <a:pt x="583" y="106"/>
                    <a:pt x="583" y="106"/>
                  </a:cubicBezTo>
                  <a:cubicBezTo>
                    <a:pt x="573" y="102"/>
                    <a:pt x="573" y="102"/>
                    <a:pt x="573" y="102"/>
                  </a:cubicBezTo>
                  <a:cubicBezTo>
                    <a:pt x="572" y="102"/>
                    <a:pt x="572" y="102"/>
                    <a:pt x="572" y="102"/>
                  </a:cubicBezTo>
                  <a:cubicBezTo>
                    <a:pt x="550" y="78"/>
                    <a:pt x="550" y="78"/>
                    <a:pt x="550" y="78"/>
                  </a:cubicBezTo>
                  <a:cubicBezTo>
                    <a:pt x="551" y="60"/>
                    <a:pt x="551" y="60"/>
                    <a:pt x="551" y="60"/>
                  </a:cubicBezTo>
                  <a:cubicBezTo>
                    <a:pt x="496" y="55"/>
                    <a:pt x="496" y="55"/>
                    <a:pt x="496" y="55"/>
                  </a:cubicBezTo>
                  <a:cubicBezTo>
                    <a:pt x="475" y="43"/>
                    <a:pt x="475" y="43"/>
                    <a:pt x="475" y="43"/>
                  </a:cubicBezTo>
                  <a:cubicBezTo>
                    <a:pt x="470" y="40"/>
                    <a:pt x="466" y="34"/>
                    <a:pt x="462" y="23"/>
                  </a:cubicBezTo>
                  <a:cubicBezTo>
                    <a:pt x="459" y="16"/>
                    <a:pt x="459" y="16"/>
                    <a:pt x="459" y="16"/>
                  </a:cubicBezTo>
                  <a:cubicBezTo>
                    <a:pt x="455" y="0"/>
                    <a:pt x="455" y="0"/>
                    <a:pt x="455" y="0"/>
                  </a:cubicBezTo>
                  <a:cubicBezTo>
                    <a:pt x="448" y="1"/>
                    <a:pt x="448" y="1"/>
                    <a:pt x="448" y="1"/>
                  </a:cubicBezTo>
                  <a:cubicBezTo>
                    <a:pt x="431" y="15"/>
                    <a:pt x="431" y="15"/>
                    <a:pt x="431" y="15"/>
                  </a:cubicBezTo>
                  <a:cubicBezTo>
                    <a:pt x="411" y="39"/>
                    <a:pt x="411" y="39"/>
                    <a:pt x="411" y="39"/>
                  </a:cubicBezTo>
                  <a:cubicBezTo>
                    <a:pt x="415" y="57"/>
                    <a:pt x="415" y="57"/>
                    <a:pt x="415" y="57"/>
                  </a:cubicBezTo>
                  <a:cubicBezTo>
                    <a:pt x="421" y="80"/>
                    <a:pt x="421" y="80"/>
                    <a:pt x="421" y="80"/>
                  </a:cubicBezTo>
                  <a:cubicBezTo>
                    <a:pt x="421" y="81"/>
                    <a:pt x="421" y="81"/>
                    <a:pt x="421" y="81"/>
                  </a:cubicBezTo>
                  <a:cubicBezTo>
                    <a:pt x="422" y="81"/>
                    <a:pt x="422" y="81"/>
                    <a:pt x="422" y="81"/>
                  </a:cubicBezTo>
                  <a:cubicBezTo>
                    <a:pt x="421" y="82"/>
                    <a:pt x="421" y="82"/>
                    <a:pt x="421" y="82"/>
                  </a:cubicBezTo>
                  <a:cubicBezTo>
                    <a:pt x="421" y="83"/>
                    <a:pt x="421" y="83"/>
                    <a:pt x="421" y="83"/>
                  </a:cubicBezTo>
                  <a:cubicBezTo>
                    <a:pt x="419" y="89"/>
                    <a:pt x="413" y="93"/>
                    <a:pt x="403" y="93"/>
                  </a:cubicBezTo>
                  <a:cubicBezTo>
                    <a:pt x="382" y="93"/>
                    <a:pt x="382" y="93"/>
                    <a:pt x="382" y="93"/>
                  </a:cubicBezTo>
                  <a:cubicBezTo>
                    <a:pt x="370" y="86"/>
                    <a:pt x="370" y="86"/>
                    <a:pt x="370" y="86"/>
                  </a:cubicBezTo>
                  <a:cubicBezTo>
                    <a:pt x="354" y="93"/>
                    <a:pt x="354" y="93"/>
                    <a:pt x="354" y="93"/>
                  </a:cubicBezTo>
                  <a:cubicBezTo>
                    <a:pt x="351" y="94"/>
                    <a:pt x="351" y="94"/>
                    <a:pt x="351" y="94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346" y="107"/>
                    <a:pt x="346" y="107"/>
                    <a:pt x="346" y="107"/>
                  </a:cubicBezTo>
                  <a:cubicBezTo>
                    <a:pt x="345" y="110"/>
                    <a:pt x="345" y="110"/>
                    <a:pt x="345" y="110"/>
                  </a:cubicBezTo>
                  <a:cubicBezTo>
                    <a:pt x="345" y="113"/>
                    <a:pt x="345" y="113"/>
                    <a:pt x="345" y="113"/>
                  </a:cubicBezTo>
                  <a:cubicBezTo>
                    <a:pt x="342" y="113"/>
                    <a:pt x="342" y="113"/>
                    <a:pt x="342" y="113"/>
                  </a:cubicBezTo>
                  <a:cubicBezTo>
                    <a:pt x="316" y="104"/>
                    <a:pt x="316" y="104"/>
                    <a:pt x="316" y="104"/>
                  </a:cubicBezTo>
                  <a:cubicBezTo>
                    <a:pt x="316" y="113"/>
                    <a:pt x="317" y="119"/>
                    <a:pt x="321" y="126"/>
                  </a:cubicBezTo>
                  <a:cubicBezTo>
                    <a:pt x="324" y="134"/>
                    <a:pt x="325" y="139"/>
                    <a:pt x="322" y="145"/>
                  </a:cubicBezTo>
                  <a:cubicBezTo>
                    <a:pt x="319" y="154"/>
                    <a:pt x="319" y="154"/>
                    <a:pt x="319" y="154"/>
                  </a:cubicBezTo>
                  <a:cubicBezTo>
                    <a:pt x="316" y="157"/>
                    <a:pt x="306" y="158"/>
                    <a:pt x="293" y="157"/>
                  </a:cubicBezTo>
                  <a:cubicBezTo>
                    <a:pt x="275" y="157"/>
                    <a:pt x="275" y="157"/>
                    <a:pt x="275" y="157"/>
                  </a:cubicBezTo>
                  <a:cubicBezTo>
                    <a:pt x="274" y="187"/>
                    <a:pt x="274" y="187"/>
                    <a:pt x="274" y="187"/>
                  </a:cubicBezTo>
                  <a:cubicBezTo>
                    <a:pt x="250" y="178"/>
                    <a:pt x="250" y="178"/>
                    <a:pt x="250" y="178"/>
                  </a:cubicBezTo>
                  <a:cubicBezTo>
                    <a:pt x="249" y="178"/>
                    <a:pt x="249" y="178"/>
                    <a:pt x="249" y="178"/>
                  </a:cubicBezTo>
                  <a:cubicBezTo>
                    <a:pt x="248" y="177"/>
                    <a:pt x="248" y="177"/>
                    <a:pt x="248" y="177"/>
                  </a:cubicBezTo>
                  <a:cubicBezTo>
                    <a:pt x="237" y="155"/>
                    <a:pt x="237" y="155"/>
                    <a:pt x="237" y="155"/>
                  </a:cubicBezTo>
                  <a:cubicBezTo>
                    <a:pt x="211" y="146"/>
                    <a:pt x="211" y="146"/>
                    <a:pt x="211" y="146"/>
                  </a:cubicBezTo>
                  <a:cubicBezTo>
                    <a:pt x="205" y="133"/>
                    <a:pt x="205" y="133"/>
                    <a:pt x="205" y="133"/>
                  </a:cubicBezTo>
                  <a:cubicBezTo>
                    <a:pt x="195" y="140"/>
                    <a:pt x="195" y="140"/>
                    <a:pt x="195" y="140"/>
                  </a:cubicBezTo>
                  <a:cubicBezTo>
                    <a:pt x="194" y="140"/>
                    <a:pt x="194" y="140"/>
                    <a:pt x="194" y="140"/>
                  </a:cubicBezTo>
                  <a:cubicBezTo>
                    <a:pt x="179" y="143"/>
                    <a:pt x="179" y="143"/>
                    <a:pt x="179" y="143"/>
                  </a:cubicBezTo>
                  <a:cubicBezTo>
                    <a:pt x="174" y="143"/>
                    <a:pt x="174" y="143"/>
                    <a:pt x="174" y="143"/>
                  </a:cubicBezTo>
                  <a:cubicBezTo>
                    <a:pt x="166" y="124"/>
                    <a:pt x="166" y="124"/>
                    <a:pt x="166" y="124"/>
                  </a:cubicBezTo>
                  <a:cubicBezTo>
                    <a:pt x="157" y="113"/>
                    <a:pt x="157" y="113"/>
                    <a:pt x="157" y="113"/>
                  </a:cubicBezTo>
                  <a:cubicBezTo>
                    <a:pt x="156" y="112"/>
                    <a:pt x="156" y="112"/>
                    <a:pt x="156" y="112"/>
                  </a:cubicBezTo>
                  <a:cubicBezTo>
                    <a:pt x="148" y="101"/>
                    <a:pt x="144" y="92"/>
                    <a:pt x="142" y="86"/>
                  </a:cubicBezTo>
                  <a:cubicBezTo>
                    <a:pt x="142" y="85"/>
                    <a:pt x="139" y="83"/>
                    <a:pt x="134" y="82"/>
                  </a:cubicBezTo>
                  <a:cubicBezTo>
                    <a:pt x="130" y="81"/>
                    <a:pt x="130" y="81"/>
                    <a:pt x="130" y="81"/>
                  </a:cubicBezTo>
                  <a:cubicBezTo>
                    <a:pt x="123" y="78"/>
                    <a:pt x="117" y="72"/>
                    <a:pt x="114" y="62"/>
                  </a:cubicBezTo>
                  <a:cubicBezTo>
                    <a:pt x="110" y="44"/>
                    <a:pt x="110" y="44"/>
                    <a:pt x="110" y="44"/>
                  </a:cubicBezTo>
                  <a:cubicBezTo>
                    <a:pt x="110" y="29"/>
                    <a:pt x="110" y="29"/>
                    <a:pt x="110" y="29"/>
                  </a:cubicBezTo>
                  <a:cubicBezTo>
                    <a:pt x="103" y="16"/>
                    <a:pt x="103" y="16"/>
                    <a:pt x="103" y="16"/>
                  </a:cubicBezTo>
                  <a:cubicBezTo>
                    <a:pt x="90" y="20"/>
                    <a:pt x="90" y="20"/>
                    <a:pt x="90" y="20"/>
                  </a:cubicBezTo>
                  <a:cubicBezTo>
                    <a:pt x="89" y="20"/>
                    <a:pt x="89" y="20"/>
                    <a:pt x="89" y="20"/>
                  </a:cubicBezTo>
                  <a:cubicBezTo>
                    <a:pt x="88" y="20"/>
                    <a:pt x="88" y="20"/>
                    <a:pt x="88" y="20"/>
                  </a:cubicBezTo>
                  <a:lnTo>
                    <a:pt x="87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3322" name="Freeform 11"/>
            <p:cNvSpPr/>
            <p:nvPr/>
          </p:nvSpPr>
          <p:spPr bwMode="auto">
            <a:xfrm>
              <a:off x="132424" y="1155421"/>
              <a:ext cx="1160923" cy="700278"/>
            </a:xfrm>
            <a:custGeom>
              <a:avLst/>
              <a:gdLst>
                <a:gd name="T0" fmla="*/ 177 w 1661"/>
                <a:gd name="T1" fmla="*/ 45 h 1007"/>
                <a:gd name="T2" fmla="*/ 90 w 1661"/>
                <a:gd name="T3" fmla="*/ 76 h 1007"/>
                <a:gd name="T4" fmla="*/ 57 w 1661"/>
                <a:gd name="T5" fmla="*/ 140 h 1007"/>
                <a:gd name="T6" fmla="*/ 27 w 1661"/>
                <a:gd name="T7" fmla="*/ 275 h 1007"/>
                <a:gd name="T8" fmla="*/ 23 w 1661"/>
                <a:gd name="T9" fmla="*/ 313 h 1007"/>
                <a:gd name="T10" fmla="*/ 82 w 1661"/>
                <a:gd name="T11" fmla="*/ 435 h 1007"/>
                <a:gd name="T12" fmla="*/ 171 w 1661"/>
                <a:gd name="T13" fmla="*/ 537 h 1007"/>
                <a:gd name="T14" fmla="*/ 244 w 1661"/>
                <a:gd name="T15" fmla="*/ 515 h 1007"/>
                <a:gd name="T16" fmla="*/ 312 w 1661"/>
                <a:gd name="T17" fmla="*/ 604 h 1007"/>
                <a:gd name="T18" fmla="*/ 384 w 1661"/>
                <a:gd name="T19" fmla="*/ 658 h 1007"/>
                <a:gd name="T20" fmla="*/ 415 w 1661"/>
                <a:gd name="T21" fmla="*/ 713 h 1007"/>
                <a:gd name="T22" fmla="*/ 499 w 1661"/>
                <a:gd name="T23" fmla="*/ 771 h 1007"/>
                <a:gd name="T24" fmla="*/ 539 w 1661"/>
                <a:gd name="T25" fmla="*/ 794 h 1007"/>
                <a:gd name="T26" fmla="*/ 624 w 1661"/>
                <a:gd name="T27" fmla="*/ 827 h 1007"/>
                <a:gd name="T28" fmla="*/ 791 w 1661"/>
                <a:gd name="T29" fmla="*/ 854 h 1007"/>
                <a:gd name="T30" fmla="*/ 784 w 1661"/>
                <a:gd name="T31" fmla="*/ 921 h 1007"/>
                <a:gd name="T32" fmla="*/ 1022 w 1661"/>
                <a:gd name="T33" fmla="*/ 893 h 1007"/>
                <a:gd name="T34" fmla="*/ 1048 w 1661"/>
                <a:gd name="T35" fmla="*/ 972 h 1007"/>
                <a:gd name="T36" fmla="*/ 1265 w 1661"/>
                <a:gd name="T37" fmla="*/ 941 h 1007"/>
                <a:gd name="T38" fmla="*/ 1354 w 1661"/>
                <a:gd name="T39" fmla="*/ 895 h 1007"/>
                <a:gd name="T40" fmla="*/ 1503 w 1661"/>
                <a:gd name="T41" fmla="*/ 947 h 1007"/>
                <a:gd name="T42" fmla="*/ 1504 w 1661"/>
                <a:gd name="T43" fmla="*/ 942 h 1007"/>
                <a:gd name="T44" fmla="*/ 1575 w 1661"/>
                <a:gd name="T45" fmla="*/ 918 h 1007"/>
                <a:gd name="T46" fmla="*/ 1604 w 1661"/>
                <a:gd name="T47" fmla="*/ 874 h 1007"/>
                <a:gd name="T48" fmla="*/ 1648 w 1661"/>
                <a:gd name="T49" fmla="*/ 739 h 1007"/>
                <a:gd name="T50" fmla="*/ 1628 w 1661"/>
                <a:gd name="T51" fmla="*/ 653 h 1007"/>
                <a:gd name="T52" fmla="*/ 1588 w 1661"/>
                <a:gd name="T53" fmla="*/ 545 h 1007"/>
                <a:gd name="T54" fmla="*/ 1566 w 1661"/>
                <a:gd name="T55" fmla="*/ 504 h 1007"/>
                <a:gd name="T56" fmla="*/ 1540 w 1661"/>
                <a:gd name="T57" fmla="*/ 519 h 1007"/>
                <a:gd name="T58" fmla="*/ 1473 w 1661"/>
                <a:gd name="T59" fmla="*/ 535 h 1007"/>
                <a:gd name="T60" fmla="*/ 1405 w 1661"/>
                <a:gd name="T61" fmla="*/ 562 h 1007"/>
                <a:gd name="T62" fmla="*/ 1355 w 1661"/>
                <a:gd name="T63" fmla="*/ 501 h 1007"/>
                <a:gd name="T64" fmla="*/ 1309 w 1661"/>
                <a:gd name="T65" fmla="*/ 453 h 1007"/>
                <a:gd name="T66" fmla="*/ 1170 w 1661"/>
                <a:gd name="T67" fmla="*/ 438 h 1007"/>
                <a:gd name="T68" fmla="*/ 1065 w 1661"/>
                <a:gd name="T69" fmla="*/ 393 h 1007"/>
                <a:gd name="T70" fmla="*/ 1028 w 1661"/>
                <a:gd name="T71" fmla="*/ 352 h 1007"/>
                <a:gd name="T72" fmla="*/ 973 w 1661"/>
                <a:gd name="T73" fmla="*/ 356 h 1007"/>
                <a:gd name="T74" fmla="*/ 916 w 1661"/>
                <a:gd name="T75" fmla="*/ 257 h 1007"/>
                <a:gd name="T76" fmla="*/ 941 w 1661"/>
                <a:gd name="T77" fmla="*/ 193 h 1007"/>
                <a:gd name="T78" fmla="*/ 943 w 1661"/>
                <a:gd name="T79" fmla="*/ 103 h 1007"/>
                <a:gd name="T80" fmla="*/ 944 w 1661"/>
                <a:gd name="T81" fmla="*/ 55 h 1007"/>
                <a:gd name="T82" fmla="*/ 936 w 1661"/>
                <a:gd name="T83" fmla="*/ 52 h 1007"/>
                <a:gd name="T84" fmla="*/ 915 w 1661"/>
                <a:gd name="T85" fmla="*/ 39 h 1007"/>
                <a:gd name="T86" fmla="*/ 806 w 1661"/>
                <a:gd name="T87" fmla="*/ 5 h 1007"/>
                <a:gd name="T88" fmla="*/ 686 w 1661"/>
                <a:gd name="T89" fmla="*/ 29 h 1007"/>
                <a:gd name="T90" fmla="*/ 584 w 1661"/>
                <a:gd name="T91" fmla="*/ 47 h 1007"/>
                <a:gd name="T92" fmla="*/ 544 w 1661"/>
                <a:gd name="T93" fmla="*/ 52 h 1007"/>
                <a:gd name="T94" fmla="*/ 453 w 1661"/>
                <a:gd name="T95" fmla="*/ 47 h 1007"/>
                <a:gd name="T96" fmla="*/ 402 w 1661"/>
                <a:gd name="T97" fmla="*/ 0 h 1007"/>
                <a:gd name="T98" fmla="*/ 356 w 1661"/>
                <a:gd name="T99" fmla="*/ 24 h 1007"/>
                <a:gd name="T100" fmla="*/ 244 w 1661"/>
                <a:gd name="T101" fmla="*/ 14 h 1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661" h="1007">
                  <a:moveTo>
                    <a:pt x="205" y="3"/>
                  </a:moveTo>
                  <a:cubicBezTo>
                    <a:pt x="205" y="4"/>
                    <a:pt x="205" y="4"/>
                    <a:pt x="205" y="4"/>
                  </a:cubicBezTo>
                  <a:cubicBezTo>
                    <a:pt x="201" y="13"/>
                    <a:pt x="193" y="20"/>
                    <a:pt x="185" y="27"/>
                  </a:cubicBezTo>
                  <a:cubicBezTo>
                    <a:pt x="179" y="30"/>
                    <a:pt x="177" y="35"/>
                    <a:pt x="177" y="42"/>
                  </a:cubicBezTo>
                  <a:cubicBezTo>
                    <a:pt x="177" y="45"/>
                    <a:pt x="177" y="45"/>
                    <a:pt x="177" y="45"/>
                  </a:cubicBezTo>
                  <a:cubicBezTo>
                    <a:pt x="177" y="50"/>
                    <a:pt x="173" y="59"/>
                    <a:pt x="165" y="71"/>
                  </a:cubicBezTo>
                  <a:cubicBezTo>
                    <a:pt x="164" y="77"/>
                    <a:pt x="164" y="77"/>
                    <a:pt x="164" y="77"/>
                  </a:cubicBezTo>
                  <a:cubicBezTo>
                    <a:pt x="162" y="80"/>
                    <a:pt x="158" y="82"/>
                    <a:pt x="150" y="82"/>
                  </a:cubicBezTo>
                  <a:cubicBezTo>
                    <a:pt x="90" y="74"/>
                    <a:pt x="90" y="74"/>
                    <a:pt x="90" y="74"/>
                  </a:cubicBezTo>
                  <a:cubicBezTo>
                    <a:pt x="90" y="76"/>
                    <a:pt x="90" y="76"/>
                    <a:pt x="90" y="76"/>
                  </a:cubicBezTo>
                  <a:cubicBezTo>
                    <a:pt x="86" y="89"/>
                    <a:pt x="86" y="89"/>
                    <a:pt x="86" y="89"/>
                  </a:cubicBezTo>
                  <a:cubicBezTo>
                    <a:pt x="86" y="90"/>
                    <a:pt x="86" y="90"/>
                    <a:pt x="86" y="90"/>
                  </a:cubicBezTo>
                  <a:cubicBezTo>
                    <a:pt x="85" y="91"/>
                    <a:pt x="85" y="91"/>
                    <a:pt x="85" y="91"/>
                  </a:cubicBezTo>
                  <a:cubicBezTo>
                    <a:pt x="85" y="91"/>
                    <a:pt x="85" y="91"/>
                    <a:pt x="85" y="91"/>
                  </a:cubicBezTo>
                  <a:cubicBezTo>
                    <a:pt x="69" y="114"/>
                    <a:pt x="58" y="129"/>
                    <a:pt x="57" y="140"/>
                  </a:cubicBezTo>
                  <a:cubicBezTo>
                    <a:pt x="56" y="145"/>
                    <a:pt x="63" y="164"/>
                    <a:pt x="76" y="197"/>
                  </a:cubicBezTo>
                  <a:cubicBezTo>
                    <a:pt x="86" y="219"/>
                    <a:pt x="86" y="219"/>
                    <a:pt x="86" y="219"/>
                  </a:cubicBezTo>
                  <a:cubicBezTo>
                    <a:pt x="90" y="230"/>
                    <a:pt x="87" y="242"/>
                    <a:pt x="77" y="256"/>
                  </a:cubicBezTo>
                  <a:cubicBezTo>
                    <a:pt x="58" y="275"/>
                    <a:pt x="58" y="275"/>
                    <a:pt x="58" y="275"/>
                  </a:cubicBezTo>
                  <a:cubicBezTo>
                    <a:pt x="27" y="275"/>
                    <a:pt x="27" y="275"/>
                    <a:pt x="27" y="275"/>
                  </a:cubicBezTo>
                  <a:cubicBezTo>
                    <a:pt x="20" y="240"/>
                    <a:pt x="20" y="240"/>
                    <a:pt x="20" y="240"/>
                  </a:cubicBezTo>
                  <a:cubicBezTo>
                    <a:pt x="12" y="283"/>
                    <a:pt x="12" y="283"/>
                    <a:pt x="12" y="283"/>
                  </a:cubicBezTo>
                  <a:cubicBezTo>
                    <a:pt x="26" y="305"/>
                    <a:pt x="26" y="305"/>
                    <a:pt x="26" y="305"/>
                  </a:cubicBezTo>
                  <a:cubicBezTo>
                    <a:pt x="27" y="308"/>
                    <a:pt x="27" y="310"/>
                    <a:pt x="26" y="311"/>
                  </a:cubicBezTo>
                  <a:cubicBezTo>
                    <a:pt x="23" y="313"/>
                    <a:pt x="23" y="313"/>
                    <a:pt x="23" y="313"/>
                  </a:cubicBezTo>
                  <a:cubicBezTo>
                    <a:pt x="19" y="316"/>
                    <a:pt x="13" y="327"/>
                    <a:pt x="7" y="345"/>
                  </a:cubicBezTo>
                  <a:cubicBezTo>
                    <a:pt x="0" y="360"/>
                    <a:pt x="3" y="376"/>
                    <a:pt x="16" y="393"/>
                  </a:cubicBezTo>
                  <a:cubicBezTo>
                    <a:pt x="41" y="393"/>
                    <a:pt x="41" y="393"/>
                    <a:pt x="41" y="393"/>
                  </a:cubicBezTo>
                  <a:cubicBezTo>
                    <a:pt x="50" y="395"/>
                    <a:pt x="63" y="409"/>
                    <a:pt x="80" y="433"/>
                  </a:cubicBezTo>
                  <a:cubicBezTo>
                    <a:pt x="82" y="435"/>
                    <a:pt x="82" y="435"/>
                    <a:pt x="82" y="435"/>
                  </a:cubicBezTo>
                  <a:cubicBezTo>
                    <a:pt x="82" y="435"/>
                    <a:pt x="82" y="435"/>
                    <a:pt x="82" y="435"/>
                  </a:cubicBezTo>
                  <a:cubicBezTo>
                    <a:pt x="82" y="443"/>
                    <a:pt x="85" y="448"/>
                    <a:pt x="90" y="452"/>
                  </a:cubicBezTo>
                  <a:cubicBezTo>
                    <a:pt x="146" y="504"/>
                    <a:pt x="146" y="504"/>
                    <a:pt x="146" y="504"/>
                  </a:cubicBezTo>
                  <a:cubicBezTo>
                    <a:pt x="146" y="505"/>
                    <a:pt x="146" y="505"/>
                    <a:pt x="146" y="505"/>
                  </a:cubicBezTo>
                  <a:cubicBezTo>
                    <a:pt x="171" y="537"/>
                    <a:pt x="171" y="537"/>
                    <a:pt x="171" y="537"/>
                  </a:cubicBezTo>
                  <a:cubicBezTo>
                    <a:pt x="186" y="537"/>
                    <a:pt x="186" y="537"/>
                    <a:pt x="186" y="537"/>
                  </a:cubicBezTo>
                  <a:cubicBezTo>
                    <a:pt x="202" y="508"/>
                    <a:pt x="202" y="508"/>
                    <a:pt x="202" y="508"/>
                  </a:cubicBezTo>
                  <a:cubicBezTo>
                    <a:pt x="204" y="506"/>
                    <a:pt x="204" y="506"/>
                    <a:pt x="204" y="506"/>
                  </a:cubicBezTo>
                  <a:cubicBezTo>
                    <a:pt x="205" y="505"/>
                    <a:pt x="205" y="505"/>
                    <a:pt x="205" y="505"/>
                  </a:cubicBezTo>
                  <a:cubicBezTo>
                    <a:pt x="244" y="515"/>
                    <a:pt x="244" y="515"/>
                    <a:pt x="244" y="515"/>
                  </a:cubicBezTo>
                  <a:cubicBezTo>
                    <a:pt x="244" y="516"/>
                    <a:pt x="244" y="516"/>
                    <a:pt x="244" y="516"/>
                  </a:cubicBezTo>
                  <a:cubicBezTo>
                    <a:pt x="244" y="518"/>
                    <a:pt x="244" y="518"/>
                    <a:pt x="244" y="518"/>
                  </a:cubicBezTo>
                  <a:cubicBezTo>
                    <a:pt x="249" y="544"/>
                    <a:pt x="249" y="544"/>
                    <a:pt x="249" y="544"/>
                  </a:cubicBezTo>
                  <a:cubicBezTo>
                    <a:pt x="296" y="598"/>
                    <a:pt x="296" y="598"/>
                    <a:pt x="296" y="598"/>
                  </a:cubicBezTo>
                  <a:cubicBezTo>
                    <a:pt x="312" y="604"/>
                    <a:pt x="312" y="604"/>
                    <a:pt x="312" y="604"/>
                  </a:cubicBezTo>
                  <a:cubicBezTo>
                    <a:pt x="313" y="605"/>
                    <a:pt x="313" y="605"/>
                    <a:pt x="313" y="605"/>
                  </a:cubicBezTo>
                  <a:cubicBezTo>
                    <a:pt x="320" y="610"/>
                    <a:pt x="320" y="610"/>
                    <a:pt x="320" y="610"/>
                  </a:cubicBezTo>
                  <a:cubicBezTo>
                    <a:pt x="321" y="611"/>
                    <a:pt x="321" y="611"/>
                    <a:pt x="321" y="611"/>
                  </a:cubicBezTo>
                  <a:cubicBezTo>
                    <a:pt x="356" y="662"/>
                    <a:pt x="356" y="662"/>
                    <a:pt x="356" y="662"/>
                  </a:cubicBezTo>
                  <a:cubicBezTo>
                    <a:pt x="384" y="658"/>
                    <a:pt x="384" y="658"/>
                    <a:pt x="384" y="658"/>
                  </a:cubicBezTo>
                  <a:cubicBezTo>
                    <a:pt x="387" y="658"/>
                    <a:pt x="387" y="658"/>
                    <a:pt x="387" y="658"/>
                  </a:cubicBezTo>
                  <a:cubicBezTo>
                    <a:pt x="388" y="658"/>
                    <a:pt x="388" y="658"/>
                    <a:pt x="388" y="658"/>
                  </a:cubicBezTo>
                  <a:cubicBezTo>
                    <a:pt x="390" y="660"/>
                    <a:pt x="390" y="660"/>
                    <a:pt x="390" y="660"/>
                  </a:cubicBezTo>
                  <a:cubicBezTo>
                    <a:pt x="391" y="662"/>
                    <a:pt x="391" y="662"/>
                    <a:pt x="391" y="662"/>
                  </a:cubicBezTo>
                  <a:cubicBezTo>
                    <a:pt x="415" y="713"/>
                    <a:pt x="415" y="713"/>
                    <a:pt x="415" y="713"/>
                  </a:cubicBezTo>
                  <a:cubicBezTo>
                    <a:pt x="445" y="731"/>
                    <a:pt x="445" y="731"/>
                    <a:pt x="445" y="731"/>
                  </a:cubicBezTo>
                  <a:cubicBezTo>
                    <a:pt x="469" y="737"/>
                    <a:pt x="469" y="737"/>
                    <a:pt x="469" y="737"/>
                  </a:cubicBezTo>
                  <a:cubicBezTo>
                    <a:pt x="480" y="770"/>
                    <a:pt x="480" y="770"/>
                    <a:pt x="480" y="770"/>
                  </a:cubicBezTo>
                  <a:cubicBezTo>
                    <a:pt x="498" y="770"/>
                    <a:pt x="498" y="770"/>
                    <a:pt x="498" y="770"/>
                  </a:cubicBezTo>
                  <a:cubicBezTo>
                    <a:pt x="499" y="771"/>
                    <a:pt x="499" y="771"/>
                    <a:pt x="499" y="771"/>
                  </a:cubicBezTo>
                  <a:cubicBezTo>
                    <a:pt x="499" y="771"/>
                    <a:pt x="499" y="771"/>
                    <a:pt x="499" y="771"/>
                  </a:cubicBezTo>
                  <a:cubicBezTo>
                    <a:pt x="537" y="792"/>
                    <a:pt x="537" y="792"/>
                    <a:pt x="537" y="792"/>
                  </a:cubicBezTo>
                  <a:cubicBezTo>
                    <a:pt x="537" y="793"/>
                    <a:pt x="537" y="793"/>
                    <a:pt x="537" y="793"/>
                  </a:cubicBezTo>
                  <a:cubicBezTo>
                    <a:pt x="537" y="793"/>
                    <a:pt x="537" y="793"/>
                    <a:pt x="537" y="793"/>
                  </a:cubicBezTo>
                  <a:cubicBezTo>
                    <a:pt x="539" y="794"/>
                    <a:pt x="539" y="794"/>
                    <a:pt x="539" y="794"/>
                  </a:cubicBezTo>
                  <a:cubicBezTo>
                    <a:pt x="566" y="828"/>
                    <a:pt x="566" y="828"/>
                    <a:pt x="566" y="828"/>
                  </a:cubicBezTo>
                  <a:cubicBezTo>
                    <a:pt x="606" y="821"/>
                    <a:pt x="606" y="821"/>
                    <a:pt x="606" y="821"/>
                  </a:cubicBezTo>
                  <a:cubicBezTo>
                    <a:pt x="608" y="821"/>
                    <a:pt x="608" y="821"/>
                    <a:pt x="608" y="821"/>
                  </a:cubicBezTo>
                  <a:cubicBezTo>
                    <a:pt x="623" y="827"/>
                    <a:pt x="623" y="827"/>
                    <a:pt x="623" y="827"/>
                  </a:cubicBezTo>
                  <a:cubicBezTo>
                    <a:pt x="624" y="827"/>
                    <a:pt x="624" y="827"/>
                    <a:pt x="624" y="827"/>
                  </a:cubicBezTo>
                  <a:cubicBezTo>
                    <a:pt x="649" y="849"/>
                    <a:pt x="649" y="849"/>
                    <a:pt x="649" y="849"/>
                  </a:cubicBezTo>
                  <a:cubicBezTo>
                    <a:pt x="695" y="852"/>
                    <a:pt x="695" y="852"/>
                    <a:pt x="695" y="852"/>
                  </a:cubicBezTo>
                  <a:cubicBezTo>
                    <a:pt x="722" y="848"/>
                    <a:pt x="722" y="848"/>
                    <a:pt x="722" y="848"/>
                  </a:cubicBezTo>
                  <a:cubicBezTo>
                    <a:pt x="722" y="848"/>
                    <a:pt x="722" y="848"/>
                    <a:pt x="722" y="848"/>
                  </a:cubicBezTo>
                  <a:cubicBezTo>
                    <a:pt x="759" y="842"/>
                    <a:pt x="782" y="845"/>
                    <a:pt x="791" y="854"/>
                  </a:cubicBezTo>
                  <a:cubicBezTo>
                    <a:pt x="796" y="863"/>
                    <a:pt x="793" y="871"/>
                    <a:pt x="780" y="882"/>
                  </a:cubicBezTo>
                  <a:cubicBezTo>
                    <a:pt x="770" y="892"/>
                    <a:pt x="770" y="892"/>
                    <a:pt x="770" y="892"/>
                  </a:cubicBezTo>
                  <a:cubicBezTo>
                    <a:pt x="766" y="898"/>
                    <a:pt x="771" y="906"/>
                    <a:pt x="784" y="919"/>
                  </a:cubicBezTo>
                  <a:cubicBezTo>
                    <a:pt x="785" y="921"/>
                    <a:pt x="785" y="921"/>
                    <a:pt x="785" y="921"/>
                  </a:cubicBezTo>
                  <a:cubicBezTo>
                    <a:pt x="784" y="921"/>
                    <a:pt x="784" y="921"/>
                    <a:pt x="784" y="921"/>
                  </a:cubicBezTo>
                  <a:cubicBezTo>
                    <a:pt x="793" y="927"/>
                    <a:pt x="793" y="927"/>
                    <a:pt x="793" y="927"/>
                  </a:cubicBezTo>
                  <a:cubicBezTo>
                    <a:pt x="796" y="924"/>
                    <a:pt x="796" y="924"/>
                    <a:pt x="796" y="924"/>
                  </a:cubicBezTo>
                  <a:cubicBezTo>
                    <a:pt x="822" y="874"/>
                    <a:pt x="844" y="847"/>
                    <a:pt x="858" y="842"/>
                  </a:cubicBezTo>
                  <a:cubicBezTo>
                    <a:pt x="874" y="836"/>
                    <a:pt x="907" y="850"/>
                    <a:pt x="959" y="882"/>
                  </a:cubicBezTo>
                  <a:cubicBezTo>
                    <a:pt x="1022" y="893"/>
                    <a:pt x="1022" y="893"/>
                    <a:pt x="1022" y="893"/>
                  </a:cubicBezTo>
                  <a:cubicBezTo>
                    <a:pt x="1021" y="896"/>
                    <a:pt x="1021" y="896"/>
                    <a:pt x="1021" y="896"/>
                  </a:cubicBezTo>
                  <a:cubicBezTo>
                    <a:pt x="1021" y="898"/>
                    <a:pt x="1021" y="898"/>
                    <a:pt x="1021" y="898"/>
                  </a:cubicBezTo>
                  <a:cubicBezTo>
                    <a:pt x="1018" y="927"/>
                    <a:pt x="1018" y="927"/>
                    <a:pt x="1018" y="927"/>
                  </a:cubicBezTo>
                  <a:cubicBezTo>
                    <a:pt x="1049" y="931"/>
                    <a:pt x="1049" y="931"/>
                    <a:pt x="1049" y="931"/>
                  </a:cubicBezTo>
                  <a:cubicBezTo>
                    <a:pt x="1048" y="972"/>
                    <a:pt x="1048" y="972"/>
                    <a:pt x="1048" y="972"/>
                  </a:cubicBezTo>
                  <a:cubicBezTo>
                    <a:pt x="1058" y="990"/>
                    <a:pt x="1065" y="1000"/>
                    <a:pt x="1069" y="1003"/>
                  </a:cubicBezTo>
                  <a:cubicBezTo>
                    <a:pt x="1076" y="1007"/>
                    <a:pt x="1107" y="1007"/>
                    <a:pt x="1163" y="1003"/>
                  </a:cubicBezTo>
                  <a:cubicBezTo>
                    <a:pt x="1196" y="986"/>
                    <a:pt x="1196" y="986"/>
                    <a:pt x="1196" y="986"/>
                  </a:cubicBezTo>
                  <a:cubicBezTo>
                    <a:pt x="1228" y="942"/>
                    <a:pt x="1228" y="942"/>
                    <a:pt x="1228" y="942"/>
                  </a:cubicBezTo>
                  <a:cubicBezTo>
                    <a:pt x="1265" y="941"/>
                    <a:pt x="1265" y="941"/>
                    <a:pt x="1265" y="941"/>
                  </a:cubicBezTo>
                  <a:cubicBezTo>
                    <a:pt x="1283" y="936"/>
                    <a:pt x="1283" y="936"/>
                    <a:pt x="1283" y="936"/>
                  </a:cubicBezTo>
                  <a:cubicBezTo>
                    <a:pt x="1352" y="896"/>
                    <a:pt x="1352" y="896"/>
                    <a:pt x="1352" y="896"/>
                  </a:cubicBezTo>
                  <a:cubicBezTo>
                    <a:pt x="1353" y="896"/>
                    <a:pt x="1353" y="896"/>
                    <a:pt x="1353" y="896"/>
                  </a:cubicBezTo>
                  <a:cubicBezTo>
                    <a:pt x="1354" y="895"/>
                    <a:pt x="1354" y="895"/>
                    <a:pt x="1354" y="895"/>
                  </a:cubicBezTo>
                  <a:cubicBezTo>
                    <a:pt x="1354" y="895"/>
                    <a:pt x="1354" y="895"/>
                    <a:pt x="1354" y="895"/>
                  </a:cubicBezTo>
                  <a:cubicBezTo>
                    <a:pt x="1394" y="890"/>
                    <a:pt x="1418" y="889"/>
                    <a:pt x="1424" y="895"/>
                  </a:cubicBezTo>
                  <a:cubicBezTo>
                    <a:pt x="1469" y="933"/>
                    <a:pt x="1469" y="933"/>
                    <a:pt x="1469" y="933"/>
                  </a:cubicBezTo>
                  <a:cubicBezTo>
                    <a:pt x="1483" y="938"/>
                    <a:pt x="1483" y="938"/>
                    <a:pt x="1483" y="938"/>
                  </a:cubicBezTo>
                  <a:cubicBezTo>
                    <a:pt x="1485" y="940"/>
                    <a:pt x="1485" y="940"/>
                    <a:pt x="1485" y="940"/>
                  </a:cubicBezTo>
                  <a:cubicBezTo>
                    <a:pt x="1503" y="947"/>
                    <a:pt x="1503" y="947"/>
                    <a:pt x="1503" y="947"/>
                  </a:cubicBezTo>
                  <a:cubicBezTo>
                    <a:pt x="1504" y="948"/>
                    <a:pt x="1504" y="948"/>
                    <a:pt x="1504" y="948"/>
                  </a:cubicBezTo>
                  <a:cubicBezTo>
                    <a:pt x="1504" y="945"/>
                    <a:pt x="1504" y="945"/>
                    <a:pt x="1504" y="945"/>
                  </a:cubicBezTo>
                  <a:cubicBezTo>
                    <a:pt x="1504" y="944"/>
                    <a:pt x="1504" y="944"/>
                    <a:pt x="1504" y="944"/>
                  </a:cubicBezTo>
                  <a:cubicBezTo>
                    <a:pt x="1504" y="943"/>
                    <a:pt x="1504" y="943"/>
                    <a:pt x="1504" y="943"/>
                  </a:cubicBezTo>
                  <a:cubicBezTo>
                    <a:pt x="1504" y="942"/>
                    <a:pt x="1504" y="942"/>
                    <a:pt x="1504" y="942"/>
                  </a:cubicBezTo>
                  <a:cubicBezTo>
                    <a:pt x="1512" y="910"/>
                    <a:pt x="1512" y="910"/>
                    <a:pt x="1512" y="910"/>
                  </a:cubicBezTo>
                  <a:cubicBezTo>
                    <a:pt x="1508" y="901"/>
                    <a:pt x="1508" y="893"/>
                    <a:pt x="1512" y="887"/>
                  </a:cubicBezTo>
                  <a:cubicBezTo>
                    <a:pt x="1514" y="882"/>
                    <a:pt x="1519" y="879"/>
                    <a:pt x="1527" y="877"/>
                  </a:cubicBezTo>
                  <a:cubicBezTo>
                    <a:pt x="1543" y="873"/>
                    <a:pt x="1558" y="887"/>
                    <a:pt x="1573" y="917"/>
                  </a:cubicBezTo>
                  <a:cubicBezTo>
                    <a:pt x="1575" y="918"/>
                    <a:pt x="1575" y="918"/>
                    <a:pt x="1575" y="918"/>
                  </a:cubicBezTo>
                  <a:cubicBezTo>
                    <a:pt x="1576" y="918"/>
                    <a:pt x="1576" y="918"/>
                    <a:pt x="1576" y="918"/>
                  </a:cubicBezTo>
                  <a:cubicBezTo>
                    <a:pt x="1602" y="906"/>
                    <a:pt x="1602" y="906"/>
                    <a:pt x="1602" y="906"/>
                  </a:cubicBezTo>
                  <a:cubicBezTo>
                    <a:pt x="1608" y="905"/>
                    <a:pt x="1610" y="900"/>
                    <a:pt x="1610" y="895"/>
                  </a:cubicBezTo>
                  <a:cubicBezTo>
                    <a:pt x="1604" y="876"/>
                    <a:pt x="1604" y="876"/>
                    <a:pt x="1604" y="876"/>
                  </a:cubicBezTo>
                  <a:cubicBezTo>
                    <a:pt x="1604" y="874"/>
                    <a:pt x="1604" y="874"/>
                    <a:pt x="1604" y="874"/>
                  </a:cubicBezTo>
                  <a:cubicBezTo>
                    <a:pt x="1602" y="866"/>
                    <a:pt x="1604" y="859"/>
                    <a:pt x="1613" y="855"/>
                  </a:cubicBezTo>
                  <a:cubicBezTo>
                    <a:pt x="1622" y="848"/>
                    <a:pt x="1622" y="848"/>
                    <a:pt x="1622" y="848"/>
                  </a:cubicBezTo>
                  <a:cubicBezTo>
                    <a:pt x="1646" y="823"/>
                    <a:pt x="1646" y="823"/>
                    <a:pt x="1646" y="823"/>
                  </a:cubicBezTo>
                  <a:cubicBezTo>
                    <a:pt x="1661" y="788"/>
                    <a:pt x="1661" y="788"/>
                    <a:pt x="1661" y="788"/>
                  </a:cubicBezTo>
                  <a:cubicBezTo>
                    <a:pt x="1648" y="766"/>
                    <a:pt x="1644" y="750"/>
                    <a:pt x="1648" y="739"/>
                  </a:cubicBezTo>
                  <a:cubicBezTo>
                    <a:pt x="1651" y="710"/>
                    <a:pt x="1651" y="710"/>
                    <a:pt x="1651" y="710"/>
                  </a:cubicBezTo>
                  <a:cubicBezTo>
                    <a:pt x="1645" y="697"/>
                    <a:pt x="1641" y="689"/>
                    <a:pt x="1641" y="681"/>
                  </a:cubicBezTo>
                  <a:cubicBezTo>
                    <a:pt x="1641" y="678"/>
                    <a:pt x="1637" y="669"/>
                    <a:pt x="1629" y="656"/>
                  </a:cubicBezTo>
                  <a:cubicBezTo>
                    <a:pt x="1628" y="656"/>
                    <a:pt x="1628" y="656"/>
                    <a:pt x="1628" y="656"/>
                  </a:cubicBezTo>
                  <a:cubicBezTo>
                    <a:pt x="1628" y="653"/>
                    <a:pt x="1628" y="653"/>
                    <a:pt x="1628" y="653"/>
                  </a:cubicBezTo>
                  <a:cubicBezTo>
                    <a:pt x="1625" y="615"/>
                    <a:pt x="1625" y="615"/>
                    <a:pt x="1625" y="615"/>
                  </a:cubicBezTo>
                  <a:cubicBezTo>
                    <a:pt x="1623" y="609"/>
                    <a:pt x="1622" y="600"/>
                    <a:pt x="1625" y="590"/>
                  </a:cubicBezTo>
                  <a:cubicBezTo>
                    <a:pt x="1615" y="582"/>
                    <a:pt x="1609" y="575"/>
                    <a:pt x="1604" y="567"/>
                  </a:cubicBezTo>
                  <a:cubicBezTo>
                    <a:pt x="1589" y="546"/>
                    <a:pt x="1589" y="546"/>
                    <a:pt x="1589" y="546"/>
                  </a:cubicBezTo>
                  <a:cubicBezTo>
                    <a:pt x="1588" y="545"/>
                    <a:pt x="1588" y="545"/>
                    <a:pt x="1588" y="545"/>
                  </a:cubicBezTo>
                  <a:cubicBezTo>
                    <a:pt x="1588" y="543"/>
                    <a:pt x="1588" y="543"/>
                    <a:pt x="1588" y="543"/>
                  </a:cubicBezTo>
                  <a:cubicBezTo>
                    <a:pt x="1588" y="542"/>
                    <a:pt x="1588" y="542"/>
                    <a:pt x="1588" y="542"/>
                  </a:cubicBezTo>
                  <a:cubicBezTo>
                    <a:pt x="1582" y="516"/>
                    <a:pt x="1582" y="516"/>
                    <a:pt x="1582" y="516"/>
                  </a:cubicBezTo>
                  <a:cubicBezTo>
                    <a:pt x="1566" y="503"/>
                    <a:pt x="1566" y="503"/>
                    <a:pt x="1566" y="503"/>
                  </a:cubicBezTo>
                  <a:cubicBezTo>
                    <a:pt x="1566" y="504"/>
                    <a:pt x="1566" y="504"/>
                    <a:pt x="1566" y="504"/>
                  </a:cubicBezTo>
                  <a:cubicBezTo>
                    <a:pt x="1536" y="480"/>
                    <a:pt x="1536" y="480"/>
                    <a:pt x="1536" y="480"/>
                  </a:cubicBezTo>
                  <a:cubicBezTo>
                    <a:pt x="1536" y="482"/>
                    <a:pt x="1536" y="482"/>
                    <a:pt x="1536" y="482"/>
                  </a:cubicBezTo>
                  <a:cubicBezTo>
                    <a:pt x="1540" y="515"/>
                    <a:pt x="1540" y="515"/>
                    <a:pt x="1540" y="515"/>
                  </a:cubicBezTo>
                  <a:cubicBezTo>
                    <a:pt x="1540" y="516"/>
                    <a:pt x="1540" y="516"/>
                    <a:pt x="1540" y="516"/>
                  </a:cubicBezTo>
                  <a:cubicBezTo>
                    <a:pt x="1540" y="519"/>
                    <a:pt x="1540" y="519"/>
                    <a:pt x="1540" y="519"/>
                  </a:cubicBezTo>
                  <a:cubicBezTo>
                    <a:pt x="1524" y="526"/>
                    <a:pt x="1524" y="526"/>
                    <a:pt x="1524" y="526"/>
                  </a:cubicBezTo>
                  <a:cubicBezTo>
                    <a:pt x="1522" y="546"/>
                    <a:pt x="1522" y="546"/>
                    <a:pt x="1522" y="546"/>
                  </a:cubicBezTo>
                  <a:cubicBezTo>
                    <a:pt x="1522" y="549"/>
                    <a:pt x="1522" y="549"/>
                    <a:pt x="1522" y="549"/>
                  </a:cubicBezTo>
                  <a:cubicBezTo>
                    <a:pt x="1485" y="564"/>
                    <a:pt x="1485" y="564"/>
                    <a:pt x="1485" y="564"/>
                  </a:cubicBezTo>
                  <a:cubicBezTo>
                    <a:pt x="1473" y="535"/>
                    <a:pt x="1473" y="535"/>
                    <a:pt x="1473" y="535"/>
                  </a:cubicBezTo>
                  <a:cubicBezTo>
                    <a:pt x="1465" y="533"/>
                    <a:pt x="1465" y="533"/>
                    <a:pt x="1465" y="533"/>
                  </a:cubicBezTo>
                  <a:cubicBezTo>
                    <a:pt x="1454" y="544"/>
                    <a:pt x="1454" y="544"/>
                    <a:pt x="1454" y="544"/>
                  </a:cubicBezTo>
                  <a:cubicBezTo>
                    <a:pt x="1446" y="565"/>
                    <a:pt x="1446" y="565"/>
                    <a:pt x="1446" y="565"/>
                  </a:cubicBezTo>
                  <a:cubicBezTo>
                    <a:pt x="1420" y="573"/>
                    <a:pt x="1420" y="573"/>
                    <a:pt x="1420" y="573"/>
                  </a:cubicBezTo>
                  <a:cubicBezTo>
                    <a:pt x="1405" y="562"/>
                    <a:pt x="1405" y="562"/>
                    <a:pt x="1405" y="562"/>
                  </a:cubicBezTo>
                  <a:cubicBezTo>
                    <a:pt x="1384" y="556"/>
                    <a:pt x="1384" y="556"/>
                    <a:pt x="1384" y="556"/>
                  </a:cubicBezTo>
                  <a:cubicBezTo>
                    <a:pt x="1378" y="526"/>
                    <a:pt x="1378" y="526"/>
                    <a:pt x="1378" y="526"/>
                  </a:cubicBezTo>
                  <a:cubicBezTo>
                    <a:pt x="1369" y="508"/>
                    <a:pt x="1369" y="508"/>
                    <a:pt x="1369" y="508"/>
                  </a:cubicBezTo>
                  <a:cubicBezTo>
                    <a:pt x="1356" y="503"/>
                    <a:pt x="1356" y="503"/>
                    <a:pt x="1356" y="503"/>
                  </a:cubicBezTo>
                  <a:cubicBezTo>
                    <a:pt x="1355" y="501"/>
                    <a:pt x="1355" y="501"/>
                    <a:pt x="1355" y="501"/>
                  </a:cubicBezTo>
                  <a:cubicBezTo>
                    <a:pt x="1346" y="489"/>
                    <a:pt x="1346" y="489"/>
                    <a:pt x="1346" y="489"/>
                  </a:cubicBezTo>
                  <a:cubicBezTo>
                    <a:pt x="1346" y="489"/>
                    <a:pt x="1346" y="489"/>
                    <a:pt x="1346" y="489"/>
                  </a:cubicBezTo>
                  <a:cubicBezTo>
                    <a:pt x="1336" y="472"/>
                    <a:pt x="1336" y="472"/>
                    <a:pt x="1336" y="472"/>
                  </a:cubicBezTo>
                  <a:cubicBezTo>
                    <a:pt x="1322" y="453"/>
                    <a:pt x="1322" y="453"/>
                    <a:pt x="1322" y="453"/>
                  </a:cubicBezTo>
                  <a:cubicBezTo>
                    <a:pt x="1309" y="453"/>
                    <a:pt x="1309" y="453"/>
                    <a:pt x="1309" y="453"/>
                  </a:cubicBezTo>
                  <a:cubicBezTo>
                    <a:pt x="1288" y="461"/>
                    <a:pt x="1288" y="461"/>
                    <a:pt x="1288" y="461"/>
                  </a:cubicBezTo>
                  <a:cubicBezTo>
                    <a:pt x="1287" y="462"/>
                    <a:pt x="1287" y="462"/>
                    <a:pt x="1287" y="462"/>
                  </a:cubicBezTo>
                  <a:cubicBezTo>
                    <a:pt x="1233" y="459"/>
                    <a:pt x="1233" y="459"/>
                    <a:pt x="1233" y="459"/>
                  </a:cubicBezTo>
                  <a:cubicBezTo>
                    <a:pt x="1192" y="450"/>
                    <a:pt x="1192" y="450"/>
                    <a:pt x="1192" y="450"/>
                  </a:cubicBezTo>
                  <a:cubicBezTo>
                    <a:pt x="1189" y="448"/>
                    <a:pt x="1181" y="445"/>
                    <a:pt x="1170" y="438"/>
                  </a:cubicBezTo>
                  <a:cubicBezTo>
                    <a:pt x="1138" y="427"/>
                    <a:pt x="1138" y="427"/>
                    <a:pt x="1138" y="427"/>
                  </a:cubicBezTo>
                  <a:cubicBezTo>
                    <a:pt x="1114" y="421"/>
                    <a:pt x="1100" y="415"/>
                    <a:pt x="1097" y="409"/>
                  </a:cubicBezTo>
                  <a:cubicBezTo>
                    <a:pt x="1092" y="406"/>
                    <a:pt x="1092" y="406"/>
                    <a:pt x="1092" y="406"/>
                  </a:cubicBezTo>
                  <a:cubicBezTo>
                    <a:pt x="1084" y="404"/>
                    <a:pt x="1084" y="404"/>
                    <a:pt x="1084" y="404"/>
                  </a:cubicBezTo>
                  <a:cubicBezTo>
                    <a:pt x="1065" y="393"/>
                    <a:pt x="1065" y="393"/>
                    <a:pt x="1065" y="393"/>
                  </a:cubicBezTo>
                  <a:cubicBezTo>
                    <a:pt x="1063" y="392"/>
                    <a:pt x="1063" y="392"/>
                    <a:pt x="1063" y="392"/>
                  </a:cubicBezTo>
                  <a:cubicBezTo>
                    <a:pt x="1060" y="388"/>
                    <a:pt x="1057" y="385"/>
                    <a:pt x="1055" y="381"/>
                  </a:cubicBezTo>
                  <a:cubicBezTo>
                    <a:pt x="1050" y="371"/>
                    <a:pt x="1050" y="371"/>
                    <a:pt x="1050" y="371"/>
                  </a:cubicBezTo>
                  <a:cubicBezTo>
                    <a:pt x="1042" y="358"/>
                    <a:pt x="1042" y="358"/>
                    <a:pt x="1042" y="358"/>
                  </a:cubicBezTo>
                  <a:cubicBezTo>
                    <a:pt x="1028" y="352"/>
                    <a:pt x="1028" y="352"/>
                    <a:pt x="1028" y="352"/>
                  </a:cubicBezTo>
                  <a:cubicBezTo>
                    <a:pt x="1023" y="355"/>
                    <a:pt x="1023" y="355"/>
                    <a:pt x="1023" y="355"/>
                  </a:cubicBezTo>
                  <a:cubicBezTo>
                    <a:pt x="1018" y="359"/>
                    <a:pt x="1018" y="359"/>
                    <a:pt x="1018" y="359"/>
                  </a:cubicBezTo>
                  <a:cubicBezTo>
                    <a:pt x="1015" y="362"/>
                    <a:pt x="1015" y="362"/>
                    <a:pt x="1015" y="362"/>
                  </a:cubicBezTo>
                  <a:cubicBezTo>
                    <a:pt x="1009" y="366"/>
                    <a:pt x="1004" y="368"/>
                    <a:pt x="1000" y="369"/>
                  </a:cubicBezTo>
                  <a:cubicBezTo>
                    <a:pt x="991" y="371"/>
                    <a:pt x="983" y="367"/>
                    <a:pt x="973" y="356"/>
                  </a:cubicBezTo>
                  <a:cubicBezTo>
                    <a:pt x="953" y="335"/>
                    <a:pt x="953" y="335"/>
                    <a:pt x="953" y="335"/>
                  </a:cubicBezTo>
                  <a:cubicBezTo>
                    <a:pt x="946" y="326"/>
                    <a:pt x="941" y="318"/>
                    <a:pt x="939" y="313"/>
                  </a:cubicBezTo>
                  <a:cubicBezTo>
                    <a:pt x="933" y="305"/>
                    <a:pt x="933" y="305"/>
                    <a:pt x="933" y="305"/>
                  </a:cubicBezTo>
                  <a:cubicBezTo>
                    <a:pt x="926" y="297"/>
                    <a:pt x="921" y="290"/>
                    <a:pt x="917" y="283"/>
                  </a:cubicBezTo>
                  <a:cubicBezTo>
                    <a:pt x="914" y="274"/>
                    <a:pt x="913" y="266"/>
                    <a:pt x="916" y="257"/>
                  </a:cubicBezTo>
                  <a:cubicBezTo>
                    <a:pt x="916" y="256"/>
                    <a:pt x="916" y="256"/>
                    <a:pt x="916" y="256"/>
                  </a:cubicBezTo>
                  <a:cubicBezTo>
                    <a:pt x="916" y="256"/>
                    <a:pt x="916" y="256"/>
                    <a:pt x="916" y="256"/>
                  </a:cubicBezTo>
                  <a:cubicBezTo>
                    <a:pt x="930" y="233"/>
                    <a:pt x="930" y="233"/>
                    <a:pt x="930" y="233"/>
                  </a:cubicBezTo>
                  <a:cubicBezTo>
                    <a:pt x="937" y="209"/>
                    <a:pt x="937" y="209"/>
                    <a:pt x="937" y="209"/>
                  </a:cubicBezTo>
                  <a:cubicBezTo>
                    <a:pt x="941" y="193"/>
                    <a:pt x="941" y="193"/>
                    <a:pt x="941" y="193"/>
                  </a:cubicBezTo>
                  <a:cubicBezTo>
                    <a:pt x="935" y="168"/>
                    <a:pt x="935" y="168"/>
                    <a:pt x="935" y="168"/>
                  </a:cubicBezTo>
                  <a:cubicBezTo>
                    <a:pt x="920" y="155"/>
                    <a:pt x="920" y="155"/>
                    <a:pt x="920" y="155"/>
                  </a:cubicBezTo>
                  <a:cubicBezTo>
                    <a:pt x="923" y="135"/>
                    <a:pt x="923" y="135"/>
                    <a:pt x="923" y="135"/>
                  </a:cubicBezTo>
                  <a:cubicBezTo>
                    <a:pt x="923" y="120"/>
                    <a:pt x="928" y="112"/>
                    <a:pt x="939" y="110"/>
                  </a:cubicBezTo>
                  <a:cubicBezTo>
                    <a:pt x="942" y="109"/>
                    <a:pt x="944" y="107"/>
                    <a:pt x="943" y="103"/>
                  </a:cubicBezTo>
                  <a:cubicBezTo>
                    <a:pt x="943" y="102"/>
                    <a:pt x="943" y="102"/>
                    <a:pt x="943" y="102"/>
                  </a:cubicBezTo>
                  <a:cubicBezTo>
                    <a:pt x="944" y="81"/>
                    <a:pt x="944" y="81"/>
                    <a:pt x="944" y="81"/>
                  </a:cubicBezTo>
                  <a:cubicBezTo>
                    <a:pt x="944" y="80"/>
                    <a:pt x="944" y="80"/>
                    <a:pt x="944" y="80"/>
                  </a:cubicBezTo>
                  <a:cubicBezTo>
                    <a:pt x="944" y="80"/>
                    <a:pt x="944" y="80"/>
                    <a:pt x="944" y="80"/>
                  </a:cubicBezTo>
                  <a:cubicBezTo>
                    <a:pt x="944" y="55"/>
                    <a:pt x="944" y="55"/>
                    <a:pt x="944" y="55"/>
                  </a:cubicBezTo>
                  <a:cubicBezTo>
                    <a:pt x="942" y="55"/>
                    <a:pt x="942" y="55"/>
                    <a:pt x="942" y="55"/>
                  </a:cubicBezTo>
                  <a:cubicBezTo>
                    <a:pt x="941" y="54"/>
                    <a:pt x="941" y="54"/>
                    <a:pt x="941" y="54"/>
                  </a:cubicBezTo>
                  <a:cubicBezTo>
                    <a:pt x="941" y="54"/>
                    <a:pt x="941" y="54"/>
                    <a:pt x="941" y="54"/>
                  </a:cubicBezTo>
                  <a:cubicBezTo>
                    <a:pt x="941" y="54"/>
                    <a:pt x="941" y="54"/>
                    <a:pt x="941" y="54"/>
                  </a:cubicBezTo>
                  <a:cubicBezTo>
                    <a:pt x="936" y="52"/>
                    <a:pt x="936" y="52"/>
                    <a:pt x="936" y="52"/>
                  </a:cubicBezTo>
                  <a:cubicBezTo>
                    <a:pt x="936" y="51"/>
                    <a:pt x="936" y="51"/>
                    <a:pt x="936" y="51"/>
                  </a:cubicBezTo>
                  <a:cubicBezTo>
                    <a:pt x="935" y="51"/>
                    <a:pt x="935" y="51"/>
                    <a:pt x="935" y="51"/>
                  </a:cubicBezTo>
                  <a:cubicBezTo>
                    <a:pt x="916" y="39"/>
                    <a:pt x="916" y="39"/>
                    <a:pt x="916" y="39"/>
                  </a:cubicBezTo>
                  <a:cubicBezTo>
                    <a:pt x="916" y="39"/>
                    <a:pt x="916" y="39"/>
                    <a:pt x="916" y="39"/>
                  </a:cubicBezTo>
                  <a:cubicBezTo>
                    <a:pt x="915" y="39"/>
                    <a:pt x="915" y="39"/>
                    <a:pt x="915" y="39"/>
                  </a:cubicBezTo>
                  <a:cubicBezTo>
                    <a:pt x="901" y="26"/>
                    <a:pt x="901" y="26"/>
                    <a:pt x="901" y="26"/>
                  </a:cubicBezTo>
                  <a:cubicBezTo>
                    <a:pt x="851" y="16"/>
                    <a:pt x="851" y="16"/>
                    <a:pt x="851" y="16"/>
                  </a:cubicBezTo>
                  <a:cubicBezTo>
                    <a:pt x="851" y="16"/>
                    <a:pt x="851" y="16"/>
                    <a:pt x="851" y="16"/>
                  </a:cubicBezTo>
                  <a:cubicBezTo>
                    <a:pt x="835" y="5"/>
                    <a:pt x="835" y="5"/>
                    <a:pt x="835" y="5"/>
                  </a:cubicBezTo>
                  <a:cubicBezTo>
                    <a:pt x="806" y="5"/>
                    <a:pt x="806" y="5"/>
                    <a:pt x="806" y="5"/>
                  </a:cubicBezTo>
                  <a:cubicBezTo>
                    <a:pt x="801" y="5"/>
                    <a:pt x="796" y="8"/>
                    <a:pt x="789" y="12"/>
                  </a:cubicBezTo>
                  <a:cubicBezTo>
                    <a:pt x="788" y="12"/>
                    <a:pt x="788" y="12"/>
                    <a:pt x="788" y="12"/>
                  </a:cubicBezTo>
                  <a:cubicBezTo>
                    <a:pt x="764" y="21"/>
                    <a:pt x="764" y="21"/>
                    <a:pt x="764" y="21"/>
                  </a:cubicBezTo>
                  <a:cubicBezTo>
                    <a:pt x="706" y="21"/>
                    <a:pt x="706" y="21"/>
                    <a:pt x="706" y="21"/>
                  </a:cubicBezTo>
                  <a:cubicBezTo>
                    <a:pt x="698" y="23"/>
                    <a:pt x="690" y="25"/>
                    <a:pt x="686" y="29"/>
                  </a:cubicBezTo>
                  <a:cubicBezTo>
                    <a:pt x="680" y="34"/>
                    <a:pt x="668" y="39"/>
                    <a:pt x="653" y="44"/>
                  </a:cubicBezTo>
                  <a:cubicBezTo>
                    <a:pt x="625" y="50"/>
                    <a:pt x="625" y="50"/>
                    <a:pt x="625" y="50"/>
                  </a:cubicBezTo>
                  <a:cubicBezTo>
                    <a:pt x="625" y="51"/>
                    <a:pt x="625" y="51"/>
                    <a:pt x="625" y="51"/>
                  </a:cubicBezTo>
                  <a:cubicBezTo>
                    <a:pt x="623" y="51"/>
                    <a:pt x="623" y="51"/>
                    <a:pt x="623" y="51"/>
                  </a:cubicBezTo>
                  <a:cubicBezTo>
                    <a:pt x="584" y="47"/>
                    <a:pt x="584" y="47"/>
                    <a:pt x="584" y="47"/>
                  </a:cubicBezTo>
                  <a:cubicBezTo>
                    <a:pt x="581" y="46"/>
                    <a:pt x="581" y="46"/>
                    <a:pt x="581" y="46"/>
                  </a:cubicBezTo>
                  <a:cubicBezTo>
                    <a:pt x="582" y="47"/>
                    <a:pt x="582" y="47"/>
                    <a:pt x="582" y="47"/>
                  </a:cubicBezTo>
                  <a:cubicBezTo>
                    <a:pt x="581" y="46"/>
                    <a:pt x="581" y="46"/>
                    <a:pt x="581" y="46"/>
                  </a:cubicBezTo>
                  <a:cubicBezTo>
                    <a:pt x="567" y="45"/>
                    <a:pt x="567" y="45"/>
                    <a:pt x="567" y="45"/>
                  </a:cubicBezTo>
                  <a:cubicBezTo>
                    <a:pt x="544" y="52"/>
                    <a:pt x="544" y="52"/>
                    <a:pt x="544" y="52"/>
                  </a:cubicBezTo>
                  <a:cubicBezTo>
                    <a:pt x="497" y="57"/>
                    <a:pt x="497" y="57"/>
                    <a:pt x="497" y="57"/>
                  </a:cubicBezTo>
                  <a:cubicBezTo>
                    <a:pt x="496" y="57"/>
                    <a:pt x="496" y="57"/>
                    <a:pt x="496" y="57"/>
                  </a:cubicBezTo>
                  <a:cubicBezTo>
                    <a:pt x="495" y="55"/>
                    <a:pt x="495" y="55"/>
                    <a:pt x="495" y="55"/>
                  </a:cubicBezTo>
                  <a:cubicBezTo>
                    <a:pt x="472" y="47"/>
                    <a:pt x="472" y="47"/>
                    <a:pt x="472" y="47"/>
                  </a:cubicBezTo>
                  <a:cubicBezTo>
                    <a:pt x="453" y="47"/>
                    <a:pt x="453" y="47"/>
                    <a:pt x="453" y="47"/>
                  </a:cubicBezTo>
                  <a:cubicBezTo>
                    <a:pt x="445" y="45"/>
                    <a:pt x="435" y="39"/>
                    <a:pt x="425" y="26"/>
                  </a:cubicBezTo>
                  <a:cubicBezTo>
                    <a:pt x="423" y="24"/>
                    <a:pt x="423" y="24"/>
                    <a:pt x="423" y="24"/>
                  </a:cubicBezTo>
                  <a:cubicBezTo>
                    <a:pt x="421" y="14"/>
                    <a:pt x="418" y="10"/>
                    <a:pt x="417" y="8"/>
                  </a:cubicBezTo>
                  <a:cubicBezTo>
                    <a:pt x="412" y="5"/>
                    <a:pt x="412" y="5"/>
                    <a:pt x="412" y="5"/>
                  </a:cubicBezTo>
                  <a:cubicBezTo>
                    <a:pt x="402" y="0"/>
                    <a:pt x="402" y="0"/>
                    <a:pt x="402" y="0"/>
                  </a:cubicBezTo>
                  <a:cubicBezTo>
                    <a:pt x="394" y="8"/>
                    <a:pt x="394" y="8"/>
                    <a:pt x="394" y="8"/>
                  </a:cubicBezTo>
                  <a:cubicBezTo>
                    <a:pt x="393" y="10"/>
                    <a:pt x="393" y="10"/>
                    <a:pt x="393" y="10"/>
                  </a:cubicBezTo>
                  <a:cubicBezTo>
                    <a:pt x="359" y="24"/>
                    <a:pt x="359" y="24"/>
                    <a:pt x="359" y="24"/>
                  </a:cubicBezTo>
                  <a:cubicBezTo>
                    <a:pt x="358" y="24"/>
                    <a:pt x="358" y="24"/>
                    <a:pt x="358" y="24"/>
                  </a:cubicBezTo>
                  <a:cubicBezTo>
                    <a:pt x="356" y="24"/>
                    <a:pt x="356" y="24"/>
                    <a:pt x="356" y="24"/>
                  </a:cubicBezTo>
                  <a:cubicBezTo>
                    <a:pt x="315" y="28"/>
                    <a:pt x="315" y="28"/>
                    <a:pt x="315" y="28"/>
                  </a:cubicBezTo>
                  <a:cubicBezTo>
                    <a:pt x="308" y="28"/>
                    <a:pt x="297" y="25"/>
                    <a:pt x="281" y="21"/>
                  </a:cubicBezTo>
                  <a:cubicBezTo>
                    <a:pt x="245" y="14"/>
                    <a:pt x="245" y="14"/>
                    <a:pt x="245" y="14"/>
                  </a:cubicBezTo>
                  <a:cubicBezTo>
                    <a:pt x="244" y="14"/>
                    <a:pt x="244" y="14"/>
                    <a:pt x="244" y="14"/>
                  </a:cubicBezTo>
                  <a:cubicBezTo>
                    <a:pt x="244" y="14"/>
                    <a:pt x="244" y="14"/>
                    <a:pt x="244" y="14"/>
                  </a:cubicBezTo>
                  <a:cubicBezTo>
                    <a:pt x="223" y="3"/>
                    <a:pt x="223" y="3"/>
                    <a:pt x="223" y="3"/>
                  </a:cubicBezTo>
                  <a:lnTo>
                    <a:pt x="205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3323" name="Freeform 12"/>
            <p:cNvSpPr/>
            <p:nvPr/>
          </p:nvSpPr>
          <p:spPr bwMode="auto">
            <a:xfrm>
              <a:off x="1191086" y="1737887"/>
              <a:ext cx="523078" cy="544416"/>
            </a:xfrm>
            <a:custGeom>
              <a:avLst/>
              <a:gdLst>
                <a:gd name="T0" fmla="*/ 24 w 749"/>
                <a:gd name="T1" fmla="*/ 481 h 782"/>
                <a:gd name="T2" fmla="*/ 106 w 749"/>
                <a:gd name="T3" fmla="*/ 477 h 782"/>
                <a:gd name="T4" fmla="*/ 111 w 749"/>
                <a:gd name="T5" fmla="*/ 514 h 782"/>
                <a:gd name="T6" fmla="*/ 177 w 749"/>
                <a:gd name="T7" fmla="*/ 583 h 782"/>
                <a:gd name="T8" fmla="*/ 189 w 749"/>
                <a:gd name="T9" fmla="*/ 686 h 782"/>
                <a:gd name="T10" fmla="*/ 290 w 749"/>
                <a:gd name="T11" fmla="*/ 713 h 782"/>
                <a:gd name="T12" fmla="*/ 310 w 749"/>
                <a:gd name="T13" fmla="*/ 744 h 782"/>
                <a:gd name="T14" fmla="*/ 356 w 749"/>
                <a:gd name="T15" fmla="*/ 782 h 782"/>
                <a:gd name="T16" fmla="*/ 358 w 749"/>
                <a:gd name="T17" fmla="*/ 750 h 782"/>
                <a:gd name="T18" fmla="*/ 354 w 749"/>
                <a:gd name="T19" fmla="*/ 643 h 782"/>
                <a:gd name="T20" fmla="*/ 425 w 749"/>
                <a:gd name="T21" fmla="*/ 621 h 782"/>
                <a:gd name="T22" fmla="*/ 500 w 749"/>
                <a:gd name="T23" fmla="*/ 621 h 782"/>
                <a:gd name="T24" fmla="*/ 578 w 749"/>
                <a:gd name="T25" fmla="*/ 614 h 782"/>
                <a:gd name="T26" fmla="*/ 674 w 749"/>
                <a:gd name="T27" fmla="*/ 556 h 782"/>
                <a:gd name="T28" fmla="*/ 698 w 749"/>
                <a:gd name="T29" fmla="*/ 564 h 782"/>
                <a:gd name="T30" fmla="*/ 711 w 749"/>
                <a:gd name="T31" fmla="*/ 568 h 782"/>
                <a:gd name="T32" fmla="*/ 749 w 749"/>
                <a:gd name="T33" fmla="*/ 541 h 782"/>
                <a:gd name="T34" fmla="*/ 722 w 749"/>
                <a:gd name="T35" fmla="*/ 512 h 782"/>
                <a:gd name="T36" fmla="*/ 663 w 749"/>
                <a:gd name="T37" fmla="*/ 476 h 782"/>
                <a:gd name="T38" fmla="*/ 621 w 749"/>
                <a:gd name="T39" fmla="*/ 479 h 782"/>
                <a:gd name="T40" fmla="*/ 607 w 749"/>
                <a:gd name="T41" fmla="*/ 448 h 782"/>
                <a:gd name="T42" fmla="*/ 616 w 749"/>
                <a:gd name="T43" fmla="*/ 408 h 782"/>
                <a:gd name="T44" fmla="*/ 595 w 749"/>
                <a:gd name="T45" fmla="*/ 359 h 782"/>
                <a:gd name="T46" fmla="*/ 612 w 749"/>
                <a:gd name="T47" fmla="*/ 278 h 782"/>
                <a:gd name="T48" fmla="*/ 569 w 749"/>
                <a:gd name="T49" fmla="*/ 269 h 782"/>
                <a:gd name="T50" fmla="*/ 527 w 749"/>
                <a:gd name="T51" fmla="*/ 220 h 782"/>
                <a:gd name="T52" fmla="*/ 522 w 749"/>
                <a:gd name="T53" fmla="*/ 196 h 782"/>
                <a:gd name="T54" fmla="*/ 542 w 749"/>
                <a:gd name="T55" fmla="*/ 173 h 782"/>
                <a:gd name="T56" fmla="*/ 620 w 749"/>
                <a:gd name="T57" fmla="*/ 165 h 782"/>
                <a:gd name="T58" fmla="*/ 639 w 749"/>
                <a:gd name="T59" fmla="*/ 173 h 782"/>
                <a:gd name="T60" fmla="*/ 674 w 749"/>
                <a:gd name="T61" fmla="*/ 141 h 782"/>
                <a:gd name="T62" fmla="*/ 618 w 749"/>
                <a:gd name="T63" fmla="*/ 136 h 782"/>
                <a:gd name="T64" fmla="*/ 597 w 749"/>
                <a:gd name="T65" fmla="*/ 117 h 782"/>
                <a:gd name="T66" fmla="*/ 585 w 749"/>
                <a:gd name="T67" fmla="*/ 58 h 782"/>
                <a:gd name="T68" fmla="*/ 522 w 749"/>
                <a:gd name="T69" fmla="*/ 88 h 782"/>
                <a:gd name="T70" fmla="*/ 528 w 749"/>
                <a:gd name="T71" fmla="*/ 131 h 782"/>
                <a:gd name="T72" fmla="*/ 507 w 749"/>
                <a:gd name="T73" fmla="*/ 162 h 782"/>
                <a:gd name="T74" fmla="*/ 481 w 749"/>
                <a:gd name="T75" fmla="*/ 224 h 782"/>
                <a:gd name="T76" fmla="*/ 482 w 749"/>
                <a:gd name="T77" fmla="*/ 257 h 782"/>
                <a:gd name="T78" fmla="*/ 467 w 749"/>
                <a:gd name="T79" fmla="*/ 275 h 782"/>
                <a:gd name="T80" fmla="*/ 455 w 749"/>
                <a:gd name="T81" fmla="*/ 281 h 782"/>
                <a:gd name="T82" fmla="*/ 404 w 749"/>
                <a:gd name="T83" fmla="*/ 294 h 782"/>
                <a:gd name="T84" fmla="*/ 364 w 749"/>
                <a:gd name="T85" fmla="*/ 289 h 782"/>
                <a:gd name="T86" fmla="*/ 339 w 749"/>
                <a:gd name="T87" fmla="*/ 279 h 782"/>
                <a:gd name="T88" fmla="*/ 321 w 749"/>
                <a:gd name="T89" fmla="*/ 220 h 782"/>
                <a:gd name="T90" fmla="*/ 296 w 749"/>
                <a:gd name="T91" fmla="*/ 167 h 782"/>
                <a:gd name="T92" fmla="*/ 289 w 749"/>
                <a:gd name="T93" fmla="*/ 150 h 782"/>
                <a:gd name="T94" fmla="*/ 263 w 749"/>
                <a:gd name="T95" fmla="*/ 136 h 782"/>
                <a:gd name="T96" fmla="*/ 227 w 749"/>
                <a:gd name="T97" fmla="*/ 116 h 782"/>
                <a:gd name="T98" fmla="*/ 225 w 749"/>
                <a:gd name="T99" fmla="*/ 91 h 782"/>
                <a:gd name="T100" fmla="*/ 202 w 749"/>
                <a:gd name="T101" fmla="*/ 76 h 782"/>
                <a:gd name="T102" fmla="*/ 159 w 749"/>
                <a:gd name="T103" fmla="*/ 109 h 782"/>
                <a:gd name="T104" fmla="*/ 130 w 749"/>
                <a:gd name="T105" fmla="*/ 54 h 782"/>
                <a:gd name="T106" fmla="*/ 104 w 749"/>
                <a:gd name="T107" fmla="*/ 27 h 782"/>
                <a:gd name="T108" fmla="*/ 74 w 749"/>
                <a:gd name="T109" fmla="*/ 86 h 782"/>
                <a:gd name="T110" fmla="*/ 73 w 749"/>
                <a:gd name="T111" fmla="*/ 141 h 782"/>
                <a:gd name="T112" fmla="*/ 119 w 749"/>
                <a:gd name="T113" fmla="*/ 183 h 782"/>
                <a:gd name="T114" fmla="*/ 81 w 749"/>
                <a:gd name="T115" fmla="*/ 336 h 782"/>
                <a:gd name="T116" fmla="*/ 3 w 749"/>
                <a:gd name="T117" fmla="*/ 458 h 782"/>
                <a:gd name="T118" fmla="*/ 4 w 749"/>
                <a:gd name="T119" fmla="*/ 479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49" h="782">
                  <a:moveTo>
                    <a:pt x="4" y="479"/>
                  </a:moveTo>
                  <a:cubicBezTo>
                    <a:pt x="0" y="492"/>
                    <a:pt x="0" y="492"/>
                    <a:pt x="0" y="492"/>
                  </a:cubicBezTo>
                  <a:cubicBezTo>
                    <a:pt x="6" y="492"/>
                    <a:pt x="14" y="488"/>
                    <a:pt x="23" y="482"/>
                  </a:cubicBezTo>
                  <a:cubicBezTo>
                    <a:pt x="24" y="481"/>
                    <a:pt x="24" y="481"/>
                    <a:pt x="24" y="481"/>
                  </a:cubicBezTo>
                  <a:cubicBezTo>
                    <a:pt x="26" y="481"/>
                    <a:pt x="26" y="481"/>
                    <a:pt x="26" y="481"/>
                  </a:cubicBezTo>
                  <a:cubicBezTo>
                    <a:pt x="68" y="476"/>
                    <a:pt x="68" y="476"/>
                    <a:pt x="68" y="476"/>
                  </a:cubicBezTo>
                  <a:cubicBezTo>
                    <a:pt x="96" y="462"/>
                    <a:pt x="96" y="462"/>
                    <a:pt x="96" y="462"/>
                  </a:cubicBezTo>
                  <a:cubicBezTo>
                    <a:pt x="106" y="477"/>
                    <a:pt x="106" y="477"/>
                    <a:pt x="106" y="477"/>
                  </a:cubicBezTo>
                  <a:cubicBezTo>
                    <a:pt x="108" y="478"/>
                    <a:pt x="108" y="478"/>
                    <a:pt x="108" y="478"/>
                  </a:cubicBezTo>
                  <a:cubicBezTo>
                    <a:pt x="96" y="498"/>
                    <a:pt x="96" y="498"/>
                    <a:pt x="96" y="498"/>
                  </a:cubicBezTo>
                  <a:cubicBezTo>
                    <a:pt x="111" y="512"/>
                    <a:pt x="111" y="512"/>
                    <a:pt x="111" y="512"/>
                  </a:cubicBezTo>
                  <a:cubicBezTo>
                    <a:pt x="111" y="514"/>
                    <a:pt x="111" y="514"/>
                    <a:pt x="111" y="514"/>
                  </a:cubicBezTo>
                  <a:cubicBezTo>
                    <a:pt x="111" y="517"/>
                    <a:pt x="111" y="517"/>
                    <a:pt x="111" y="517"/>
                  </a:cubicBezTo>
                  <a:cubicBezTo>
                    <a:pt x="100" y="561"/>
                    <a:pt x="100" y="561"/>
                    <a:pt x="100" y="561"/>
                  </a:cubicBezTo>
                  <a:cubicBezTo>
                    <a:pt x="127" y="581"/>
                    <a:pt x="127" y="581"/>
                    <a:pt x="127" y="581"/>
                  </a:cubicBezTo>
                  <a:cubicBezTo>
                    <a:pt x="177" y="583"/>
                    <a:pt x="177" y="583"/>
                    <a:pt x="177" y="583"/>
                  </a:cubicBezTo>
                  <a:cubicBezTo>
                    <a:pt x="170" y="593"/>
                    <a:pt x="170" y="593"/>
                    <a:pt x="170" y="593"/>
                  </a:cubicBezTo>
                  <a:cubicBezTo>
                    <a:pt x="138" y="632"/>
                    <a:pt x="123" y="655"/>
                    <a:pt x="124" y="662"/>
                  </a:cubicBezTo>
                  <a:cubicBezTo>
                    <a:pt x="143" y="667"/>
                    <a:pt x="143" y="667"/>
                    <a:pt x="143" y="667"/>
                  </a:cubicBezTo>
                  <a:cubicBezTo>
                    <a:pt x="169" y="669"/>
                    <a:pt x="183" y="676"/>
                    <a:pt x="189" y="686"/>
                  </a:cubicBezTo>
                  <a:cubicBezTo>
                    <a:pt x="195" y="698"/>
                    <a:pt x="201" y="711"/>
                    <a:pt x="207" y="726"/>
                  </a:cubicBezTo>
                  <a:cubicBezTo>
                    <a:pt x="235" y="741"/>
                    <a:pt x="235" y="741"/>
                    <a:pt x="235" y="741"/>
                  </a:cubicBezTo>
                  <a:cubicBezTo>
                    <a:pt x="253" y="745"/>
                    <a:pt x="253" y="745"/>
                    <a:pt x="253" y="745"/>
                  </a:cubicBezTo>
                  <a:cubicBezTo>
                    <a:pt x="290" y="713"/>
                    <a:pt x="290" y="713"/>
                    <a:pt x="290" y="713"/>
                  </a:cubicBezTo>
                  <a:cubicBezTo>
                    <a:pt x="309" y="741"/>
                    <a:pt x="309" y="741"/>
                    <a:pt x="309" y="741"/>
                  </a:cubicBezTo>
                  <a:cubicBezTo>
                    <a:pt x="309" y="743"/>
                    <a:pt x="309" y="743"/>
                    <a:pt x="309" y="743"/>
                  </a:cubicBezTo>
                  <a:cubicBezTo>
                    <a:pt x="309" y="743"/>
                    <a:pt x="309" y="743"/>
                    <a:pt x="309" y="743"/>
                  </a:cubicBezTo>
                  <a:cubicBezTo>
                    <a:pt x="310" y="744"/>
                    <a:pt x="310" y="744"/>
                    <a:pt x="310" y="744"/>
                  </a:cubicBezTo>
                  <a:cubicBezTo>
                    <a:pt x="316" y="770"/>
                    <a:pt x="316" y="770"/>
                    <a:pt x="316" y="770"/>
                  </a:cubicBezTo>
                  <a:cubicBezTo>
                    <a:pt x="332" y="773"/>
                    <a:pt x="332" y="773"/>
                    <a:pt x="332" y="773"/>
                  </a:cubicBezTo>
                  <a:cubicBezTo>
                    <a:pt x="332" y="773"/>
                    <a:pt x="332" y="773"/>
                    <a:pt x="332" y="773"/>
                  </a:cubicBezTo>
                  <a:cubicBezTo>
                    <a:pt x="356" y="782"/>
                    <a:pt x="356" y="782"/>
                    <a:pt x="356" y="782"/>
                  </a:cubicBezTo>
                  <a:cubicBezTo>
                    <a:pt x="363" y="779"/>
                    <a:pt x="363" y="779"/>
                    <a:pt x="363" y="779"/>
                  </a:cubicBezTo>
                  <a:cubicBezTo>
                    <a:pt x="363" y="778"/>
                    <a:pt x="363" y="778"/>
                    <a:pt x="363" y="778"/>
                  </a:cubicBezTo>
                  <a:cubicBezTo>
                    <a:pt x="359" y="751"/>
                    <a:pt x="359" y="751"/>
                    <a:pt x="359" y="751"/>
                  </a:cubicBezTo>
                  <a:cubicBezTo>
                    <a:pt x="358" y="750"/>
                    <a:pt x="358" y="750"/>
                    <a:pt x="358" y="750"/>
                  </a:cubicBezTo>
                  <a:cubicBezTo>
                    <a:pt x="344" y="688"/>
                    <a:pt x="344" y="688"/>
                    <a:pt x="344" y="688"/>
                  </a:cubicBezTo>
                  <a:cubicBezTo>
                    <a:pt x="344" y="686"/>
                    <a:pt x="344" y="686"/>
                    <a:pt x="344" y="686"/>
                  </a:cubicBezTo>
                  <a:cubicBezTo>
                    <a:pt x="352" y="642"/>
                    <a:pt x="352" y="642"/>
                    <a:pt x="352" y="642"/>
                  </a:cubicBezTo>
                  <a:cubicBezTo>
                    <a:pt x="354" y="643"/>
                    <a:pt x="354" y="643"/>
                    <a:pt x="354" y="643"/>
                  </a:cubicBezTo>
                  <a:cubicBezTo>
                    <a:pt x="358" y="643"/>
                    <a:pt x="358" y="643"/>
                    <a:pt x="358" y="643"/>
                  </a:cubicBezTo>
                  <a:cubicBezTo>
                    <a:pt x="386" y="645"/>
                    <a:pt x="386" y="645"/>
                    <a:pt x="386" y="645"/>
                  </a:cubicBezTo>
                  <a:cubicBezTo>
                    <a:pt x="422" y="619"/>
                    <a:pt x="422" y="619"/>
                    <a:pt x="422" y="619"/>
                  </a:cubicBezTo>
                  <a:cubicBezTo>
                    <a:pt x="425" y="621"/>
                    <a:pt x="425" y="621"/>
                    <a:pt x="425" y="621"/>
                  </a:cubicBezTo>
                  <a:cubicBezTo>
                    <a:pt x="444" y="636"/>
                    <a:pt x="457" y="648"/>
                    <a:pt x="463" y="656"/>
                  </a:cubicBezTo>
                  <a:cubicBezTo>
                    <a:pt x="469" y="654"/>
                    <a:pt x="481" y="642"/>
                    <a:pt x="497" y="624"/>
                  </a:cubicBezTo>
                  <a:cubicBezTo>
                    <a:pt x="498" y="623"/>
                    <a:pt x="498" y="623"/>
                    <a:pt x="498" y="623"/>
                  </a:cubicBezTo>
                  <a:cubicBezTo>
                    <a:pt x="500" y="621"/>
                    <a:pt x="500" y="621"/>
                    <a:pt x="500" y="621"/>
                  </a:cubicBezTo>
                  <a:cubicBezTo>
                    <a:pt x="553" y="635"/>
                    <a:pt x="553" y="635"/>
                    <a:pt x="553" y="635"/>
                  </a:cubicBezTo>
                  <a:cubicBezTo>
                    <a:pt x="576" y="616"/>
                    <a:pt x="576" y="616"/>
                    <a:pt x="576" y="616"/>
                  </a:cubicBezTo>
                  <a:cubicBezTo>
                    <a:pt x="577" y="615"/>
                    <a:pt x="577" y="615"/>
                    <a:pt x="577" y="615"/>
                  </a:cubicBezTo>
                  <a:cubicBezTo>
                    <a:pt x="578" y="614"/>
                    <a:pt x="578" y="614"/>
                    <a:pt x="578" y="614"/>
                  </a:cubicBezTo>
                  <a:cubicBezTo>
                    <a:pt x="579" y="614"/>
                    <a:pt x="579" y="614"/>
                    <a:pt x="579" y="614"/>
                  </a:cubicBezTo>
                  <a:cubicBezTo>
                    <a:pt x="580" y="615"/>
                    <a:pt x="580" y="615"/>
                    <a:pt x="580" y="615"/>
                  </a:cubicBezTo>
                  <a:cubicBezTo>
                    <a:pt x="602" y="619"/>
                    <a:pt x="602" y="619"/>
                    <a:pt x="602" y="619"/>
                  </a:cubicBezTo>
                  <a:cubicBezTo>
                    <a:pt x="674" y="556"/>
                    <a:pt x="674" y="556"/>
                    <a:pt x="674" y="556"/>
                  </a:cubicBezTo>
                  <a:cubicBezTo>
                    <a:pt x="696" y="562"/>
                    <a:pt x="696" y="562"/>
                    <a:pt x="696" y="562"/>
                  </a:cubicBezTo>
                  <a:cubicBezTo>
                    <a:pt x="696" y="562"/>
                    <a:pt x="696" y="562"/>
                    <a:pt x="696" y="562"/>
                  </a:cubicBezTo>
                  <a:cubicBezTo>
                    <a:pt x="697" y="563"/>
                    <a:pt x="697" y="563"/>
                    <a:pt x="697" y="563"/>
                  </a:cubicBezTo>
                  <a:cubicBezTo>
                    <a:pt x="698" y="564"/>
                    <a:pt x="698" y="564"/>
                    <a:pt x="698" y="564"/>
                  </a:cubicBezTo>
                  <a:cubicBezTo>
                    <a:pt x="699" y="565"/>
                    <a:pt x="699" y="565"/>
                    <a:pt x="699" y="565"/>
                  </a:cubicBezTo>
                  <a:cubicBezTo>
                    <a:pt x="705" y="575"/>
                    <a:pt x="705" y="575"/>
                    <a:pt x="705" y="575"/>
                  </a:cubicBezTo>
                  <a:cubicBezTo>
                    <a:pt x="710" y="568"/>
                    <a:pt x="710" y="568"/>
                    <a:pt x="710" y="568"/>
                  </a:cubicBezTo>
                  <a:cubicBezTo>
                    <a:pt x="711" y="568"/>
                    <a:pt x="711" y="568"/>
                    <a:pt x="711" y="568"/>
                  </a:cubicBezTo>
                  <a:cubicBezTo>
                    <a:pt x="711" y="567"/>
                    <a:pt x="711" y="567"/>
                    <a:pt x="711" y="567"/>
                  </a:cubicBezTo>
                  <a:cubicBezTo>
                    <a:pt x="712" y="567"/>
                    <a:pt x="712" y="567"/>
                    <a:pt x="712" y="567"/>
                  </a:cubicBezTo>
                  <a:cubicBezTo>
                    <a:pt x="733" y="556"/>
                    <a:pt x="733" y="556"/>
                    <a:pt x="733" y="556"/>
                  </a:cubicBezTo>
                  <a:cubicBezTo>
                    <a:pt x="749" y="541"/>
                    <a:pt x="749" y="541"/>
                    <a:pt x="749" y="541"/>
                  </a:cubicBezTo>
                  <a:cubicBezTo>
                    <a:pt x="745" y="508"/>
                    <a:pt x="745" y="508"/>
                    <a:pt x="745" y="508"/>
                  </a:cubicBezTo>
                  <a:cubicBezTo>
                    <a:pt x="742" y="504"/>
                    <a:pt x="742" y="504"/>
                    <a:pt x="742" y="504"/>
                  </a:cubicBezTo>
                  <a:cubicBezTo>
                    <a:pt x="722" y="512"/>
                    <a:pt x="722" y="512"/>
                    <a:pt x="722" y="512"/>
                  </a:cubicBezTo>
                  <a:cubicBezTo>
                    <a:pt x="722" y="512"/>
                    <a:pt x="722" y="512"/>
                    <a:pt x="722" y="512"/>
                  </a:cubicBezTo>
                  <a:cubicBezTo>
                    <a:pt x="715" y="515"/>
                    <a:pt x="710" y="517"/>
                    <a:pt x="703" y="517"/>
                  </a:cubicBezTo>
                  <a:cubicBezTo>
                    <a:pt x="679" y="517"/>
                    <a:pt x="679" y="517"/>
                    <a:pt x="679" y="517"/>
                  </a:cubicBezTo>
                  <a:cubicBezTo>
                    <a:pt x="672" y="516"/>
                    <a:pt x="668" y="514"/>
                    <a:pt x="665" y="509"/>
                  </a:cubicBezTo>
                  <a:cubicBezTo>
                    <a:pt x="663" y="476"/>
                    <a:pt x="663" y="476"/>
                    <a:pt x="663" y="476"/>
                  </a:cubicBezTo>
                  <a:cubicBezTo>
                    <a:pt x="655" y="471"/>
                    <a:pt x="652" y="469"/>
                    <a:pt x="649" y="469"/>
                  </a:cubicBezTo>
                  <a:cubicBezTo>
                    <a:pt x="644" y="471"/>
                    <a:pt x="644" y="471"/>
                    <a:pt x="644" y="471"/>
                  </a:cubicBezTo>
                  <a:cubicBezTo>
                    <a:pt x="636" y="476"/>
                    <a:pt x="636" y="476"/>
                    <a:pt x="636" y="476"/>
                  </a:cubicBezTo>
                  <a:cubicBezTo>
                    <a:pt x="621" y="479"/>
                    <a:pt x="621" y="479"/>
                    <a:pt x="621" y="479"/>
                  </a:cubicBezTo>
                  <a:cubicBezTo>
                    <a:pt x="617" y="479"/>
                    <a:pt x="617" y="479"/>
                    <a:pt x="617" y="479"/>
                  </a:cubicBezTo>
                  <a:cubicBezTo>
                    <a:pt x="616" y="477"/>
                    <a:pt x="616" y="477"/>
                    <a:pt x="616" y="477"/>
                  </a:cubicBezTo>
                  <a:cubicBezTo>
                    <a:pt x="608" y="462"/>
                    <a:pt x="608" y="462"/>
                    <a:pt x="608" y="462"/>
                  </a:cubicBezTo>
                  <a:cubicBezTo>
                    <a:pt x="607" y="448"/>
                    <a:pt x="607" y="448"/>
                    <a:pt x="607" y="448"/>
                  </a:cubicBezTo>
                  <a:cubicBezTo>
                    <a:pt x="607" y="448"/>
                    <a:pt x="607" y="448"/>
                    <a:pt x="607" y="448"/>
                  </a:cubicBezTo>
                  <a:cubicBezTo>
                    <a:pt x="615" y="408"/>
                    <a:pt x="615" y="408"/>
                    <a:pt x="615" y="408"/>
                  </a:cubicBezTo>
                  <a:cubicBezTo>
                    <a:pt x="615" y="408"/>
                    <a:pt x="615" y="408"/>
                    <a:pt x="615" y="408"/>
                  </a:cubicBezTo>
                  <a:cubicBezTo>
                    <a:pt x="616" y="408"/>
                    <a:pt x="616" y="408"/>
                    <a:pt x="616" y="408"/>
                  </a:cubicBezTo>
                  <a:cubicBezTo>
                    <a:pt x="616" y="407"/>
                    <a:pt x="616" y="407"/>
                    <a:pt x="616" y="407"/>
                  </a:cubicBezTo>
                  <a:cubicBezTo>
                    <a:pt x="626" y="387"/>
                    <a:pt x="626" y="387"/>
                    <a:pt x="626" y="387"/>
                  </a:cubicBezTo>
                  <a:cubicBezTo>
                    <a:pt x="596" y="360"/>
                    <a:pt x="596" y="360"/>
                    <a:pt x="596" y="360"/>
                  </a:cubicBezTo>
                  <a:cubicBezTo>
                    <a:pt x="595" y="359"/>
                    <a:pt x="595" y="359"/>
                    <a:pt x="595" y="359"/>
                  </a:cubicBezTo>
                  <a:cubicBezTo>
                    <a:pt x="594" y="358"/>
                    <a:pt x="594" y="358"/>
                    <a:pt x="594" y="358"/>
                  </a:cubicBezTo>
                  <a:cubicBezTo>
                    <a:pt x="594" y="328"/>
                    <a:pt x="594" y="328"/>
                    <a:pt x="594" y="328"/>
                  </a:cubicBezTo>
                  <a:cubicBezTo>
                    <a:pt x="595" y="327"/>
                    <a:pt x="595" y="327"/>
                    <a:pt x="595" y="327"/>
                  </a:cubicBezTo>
                  <a:cubicBezTo>
                    <a:pt x="612" y="278"/>
                    <a:pt x="612" y="278"/>
                    <a:pt x="612" y="278"/>
                  </a:cubicBezTo>
                  <a:cubicBezTo>
                    <a:pt x="601" y="252"/>
                    <a:pt x="601" y="252"/>
                    <a:pt x="601" y="252"/>
                  </a:cubicBezTo>
                  <a:cubicBezTo>
                    <a:pt x="592" y="250"/>
                    <a:pt x="592" y="250"/>
                    <a:pt x="592" y="250"/>
                  </a:cubicBezTo>
                  <a:cubicBezTo>
                    <a:pt x="580" y="251"/>
                    <a:pt x="580" y="251"/>
                    <a:pt x="580" y="251"/>
                  </a:cubicBezTo>
                  <a:cubicBezTo>
                    <a:pt x="569" y="269"/>
                    <a:pt x="569" y="269"/>
                    <a:pt x="569" y="269"/>
                  </a:cubicBezTo>
                  <a:cubicBezTo>
                    <a:pt x="554" y="258"/>
                    <a:pt x="554" y="258"/>
                    <a:pt x="554" y="258"/>
                  </a:cubicBezTo>
                  <a:cubicBezTo>
                    <a:pt x="539" y="250"/>
                    <a:pt x="539" y="250"/>
                    <a:pt x="539" y="250"/>
                  </a:cubicBezTo>
                  <a:cubicBezTo>
                    <a:pt x="527" y="220"/>
                    <a:pt x="527" y="220"/>
                    <a:pt x="527" y="220"/>
                  </a:cubicBezTo>
                  <a:cubicBezTo>
                    <a:pt x="527" y="220"/>
                    <a:pt x="527" y="220"/>
                    <a:pt x="527" y="220"/>
                  </a:cubicBezTo>
                  <a:cubicBezTo>
                    <a:pt x="527" y="220"/>
                    <a:pt x="527" y="220"/>
                    <a:pt x="527" y="220"/>
                  </a:cubicBezTo>
                  <a:cubicBezTo>
                    <a:pt x="523" y="199"/>
                    <a:pt x="523" y="199"/>
                    <a:pt x="523" y="199"/>
                  </a:cubicBezTo>
                  <a:cubicBezTo>
                    <a:pt x="523" y="197"/>
                    <a:pt x="523" y="197"/>
                    <a:pt x="523" y="197"/>
                  </a:cubicBezTo>
                  <a:cubicBezTo>
                    <a:pt x="522" y="196"/>
                    <a:pt x="522" y="196"/>
                    <a:pt x="522" y="196"/>
                  </a:cubicBezTo>
                  <a:cubicBezTo>
                    <a:pt x="525" y="194"/>
                    <a:pt x="525" y="194"/>
                    <a:pt x="525" y="194"/>
                  </a:cubicBezTo>
                  <a:cubicBezTo>
                    <a:pt x="539" y="175"/>
                    <a:pt x="539" y="175"/>
                    <a:pt x="539" y="175"/>
                  </a:cubicBezTo>
                  <a:cubicBezTo>
                    <a:pt x="542" y="173"/>
                    <a:pt x="542" y="173"/>
                    <a:pt x="542" y="173"/>
                  </a:cubicBezTo>
                  <a:cubicBezTo>
                    <a:pt x="542" y="173"/>
                    <a:pt x="542" y="173"/>
                    <a:pt x="542" y="173"/>
                  </a:cubicBezTo>
                  <a:cubicBezTo>
                    <a:pt x="543" y="173"/>
                    <a:pt x="543" y="173"/>
                    <a:pt x="543" y="173"/>
                  </a:cubicBezTo>
                  <a:cubicBezTo>
                    <a:pt x="554" y="171"/>
                    <a:pt x="554" y="171"/>
                    <a:pt x="554" y="171"/>
                  </a:cubicBezTo>
                  <a:cubicBezTo>
                    <a:pt x="565" y="167"/>
                    <a:pt x="565" y="167"/>
                    <a:pt x="565" y="167"/>
                  </a:cubicBezTo>
                  <a:cubicBezTo>
                    <a:pt x="620" y="165"/>
                    <a:pt x="620" y="165"/>
                    <a:pt x="620" y="165"/>
                  </a:cubicBezTo>
                  <a:cubicBezTo>
                    <a:pt x="621" y="165"/>
                    <a:pt x="621" y="165"/>
                    <a:pt x="621" y="165"/>
                  </a:cubicBezTo>
                  <a:cubicBezTo>
                    <a:pt x="629" y="168"/>
                    <a:pt x="629" y="168"/>
                    <a:pt x="629" y="168"/>
                  </a:cubicBezTo>
                  <a:cubicBezTo>
                    <a:pt x="631" y="169"/>
                    <a:pt x="631" y="169"/>
                    <a:pt x="631" y="169"/>
                  </a:cubicBezTo>
                  <a:cubicBezTo>
                    <a:pt x="639" y="173"/>
                    <a:pt x="639" y="173"/>
                    <a:pt x="639" y="173"/>
                  </a:cubicBezTo>
                  <a:cubicBezTo>
                    <a:pt x="654" y="166"/>
                    <a:pt x="654" y="166"/>
                    <a:pt x="654" y="166"/>
                  </a:cubicBezTo>
                  <a:cubicBezTo>
                    <a:pt x="667" y="157"/>
                    <a:pt x="667" y="157"/>
                    <a:pt x="667" y="157"/>
                  </a:cubicBezTo>
                  <a:cubicBezTo>
                    <a:pt x="673" y="146"/>
                    <a:pt x="673" y="146"/>
                    <a:pt x="673" y="146"/>
                  </a:cubicBezTo>
                  <a:cubicBezTo>
                    <a:pt x="674" y="141"/>
                    <a:pt x="674" y="141"/>
                    <a:pt x="674" y="141"/>
                  </a:cubicBezTo>
                  <a:cubicBezTo>
                    <a:pt x="673" y="118"/>
                    <a:pt x="673" y="118"/>
                    <a:pt x="673" y="118"/>
                  </a:cubicBezTo>
                  <a:cubicBezTo>
                    <a:pt x="661" y="116"/>
                    <a:pt x="661" y="116"/>
                    <a:pt x="661" y="116"/>
                  </a:cubicBezTo>
                  <a:cubicBezTo>
                    <a:pt x="639" y="123"/>
                    <a:pt x="639" y="123"/>
                    <a:pt x="639" y="123"/>
                  </a:cubicBezTo>
                  <a:cubicBezTo>
                    <a:pt x="633" y="130"/>
                    <a:pt x="626" y="136"/>
                    <a:pt x="618" y="136"/>
                  </a:cubicBezTo>
                  <a:cubicBezTo>
                    <a:pt x="611" y="136"/>
                    <a:pt x="604" y="129"/>
                    <a:pt x="598" y="118"/>
                  </a:cubicBezTo>
                  <a:cubicBezTo>
                    <a:pt x="598" y="118"/>
                    <a:pt x="598" y="118"/>
                    <a:pt x="598" y="118"/>
                  </a:cubicBezTo>
                  <a:cubicBezTo>
                    <a:pt x="597" y="118"/>
                    <a:pt x="597" y="118"/>
                    <a:pt x="597" y="118"/>
                  </a:cubicBezTo>
                  <a:cubicBezTo>
                    <a:pt x="597" y="117"/>
                    <a:pt x="597" y="117"/>
                    <a:pt x="597" y="117"/>
                  </a:cubicBezTo>
                  <a:cubicBezTo>
                    <a:pt x="596" y="102"/>
                    <a:pt x="596" y="102"/>
                    <a:pt x="596" y="102"/>
                  </a:cubicBezTo>
                  <a:cubicBezTo>
                    <a:pt x="596" y="100"/>
                    <a:pt x="596" y="100"/>
                    <a:pt x="596" y="100"/>
                  </a:cubicBezTo>
                  <a:cubicBezTo>
                    <a:pt x="597" y="86"/>
                    <a:pt x="597" y="86"/>
                    <a:pt x="597" y="86"/>
                  </a:cubicBezTo>
                  <a:cubicBezTo>
                    <a:pt x="585" y="58"/>
                    <a:pt x="585" y="58"/>
                    <a:pt x="585" y="58"/>
                  </a:cubicBezTo>
                  <a:cubicBezTo>
                    <a:pt x="563" y="64"/>
                    <a:pt x="563" y="64"/>
                    <a:pt x="563" y="64"/>
                  </a:cubicBezTo>
                  <a:cubicBezTo>
                    <a:pt x="554" y="72"/>
                    <a:pt x="554" y="72"/>
                    <a:pt x="554" y="72"/>
                  </a:cubicBezTo>
                  <a:cubicBezTo>
                    <a:pt x="557" y="104"/>
                    <a:pt x="557" y="104"/>
                    <a:pt x="557" y="104"/>
                  </a:cubicBezTo>
                  <a:cubicBezTo>
                    <a:pt x="522" y="88"/>
                    <a:pt x="522" y="88"/>
                    <a:pt x="522" y="88"/>
                  </a:cubicBezTo>
                  <a:cubicBezTo>
                    <a:pt x="531" y="107"/>
                    <a:pt x="531" y="107"/>
                    <a:pt x="531" y="107"/>
                  </a:cubicBezTo>
                  <a:cubicBezTo>
                    <a:pt x="532" y="108"/>
                    <a:pt x="532" y="108"/>
                    <a:pt x="532" y="108"/>
                  </a:cubicBezTo>
                  <a:cubicBezTo>
                    <a:pt x="532" y="110"/>
                    <a:pt x="532" y="110"/>
                    <a:pt x="532" y="110"/>
                  </a:cubicBezTo>
                  <a:cubicBezTo>
                    <a:pt x="528" y="131"/>
                    <a:pt x="528" y="131"/>
                    <a:pt x="528" y="131"/>
                  </a:cubicBezTo>
                  <a:cubicBezTo>
                    <a:pt x="528" y="134"/>
                    <a:pt x="528" y="134"/>
                    <a:pt x="528" y="134"/>
                  </a:cubicBezTo>
                  <a:cubicBezTo>
                    <a:pt x="527" y="134"/>
                    <a:pt x="527" y="134"/>
                    <a:pt x="527" y="134"/>
                  </a:cubicBezTo>
                  <a:cubicBezTo>
                    <a:pt x="507" y="162"/>
                    <a:pt x="507" y="162"/>
                    <a:pt x="507" y="162"/>
                  </a:cubicBezTo>
                  <a:cubicBezTo>
                    <a:pt x="507" y="162"/>
                    <a:pt x="507" y="162"/>
                    <a:pt x="507" y="162"/>
                  </a:cubicBezTo>
                  <a:cubicBezTo>
                    <a:pt x="475" y="182"/>
                    <a:pt x="475" y="182"/>
                    <a:pt x="475" y="182"/>
                  </a:cubicBezTo>
                  <a:cubicBezTo>
                    <a:pt x="471" y="201"/>
                    <a:pt x="471" y="201"/>
                    <a:pt x="471" y="201"/>
                  </a:cubicBezTo>
                  <a:cubicBezTo>
                    <a:pt x="470" y="204"/>
                    <a:pt x="475" y="213"/>
                    <a:pt x="480" y="223"/>
                  </a:cubicBezTo>
                  <a:cubicBezTo>
                    <a:pt x="481" y="224"/>
                    <a:pt x="481" y="224"/>
                    <a:pt x="481" y="224"/>
                  </a:cubicBezTo>
                  <a:cubicBezTo>
                    <a:pt x="481" y="225"/>
                    <a:pt x="481" y="225"/>
                    <a:pt x="481" y="225"/>
                  </a:cubicBezTo>
                  <a:cubicBezTo>
                    <a:pt x="483" y="253"/>
                    <a:pt x="483" y="253"/>
                    <a:pt x="483" y="253"/>
                  </a:cubicBezTo>
                  <a:cubicBezTo>
                    <a:pt x="483" y="256"/>
                    <a:pt x="483" y="256"/>
                    <a:pt x="483" y="256"/>
                  </a:cubicBezTo>
                  <a:cubicBezTo>
                    <a:pt x="482" y="257"/>
                    <a:pt x="482" y="257"/>
                    <a:pt x="482" y="257"/>
                  </a:cubicBezTo>
                  <a:cubicBezTo>
                    <a:pt x="469" y="274"/>
                    <a:pt x="469" y="274"/>
                    <a:pt x="469" y="274"/>
                  </a:cubicBezTo>
                  <a:cubicBezTo>
                    <a:pt x="469" y="274"/>
                    <a:pt x="469" y="274"/>
                    <a:pt x="469" y="274"/>
                  </a:cubicBezTo>
                  <a:cubicBezTo>
                    <a:pt x="468" y="275"/>
                    <a:pt x="468" y="275"/>
                    <a:pt x="468" y="275"/>
                  </a:cubicBezTo>
                  <a:cubicBezTo>
                    <a:pt x="467" y="275"/>
                    <a:pt x="467" y="275"/>
                    <a:pt x="467" y="275"/>
                  </a:cubicBezTo>
                  <a:cubicBezTo>
                    <a:pt x="458" y="281"/>
                    <a:pt x="458" y="281"/>
                    <a:pt x="458" y="281"/>
                  </a:cubicBezTo>
                  <a:cubicBezTo>
                    <a:pt x="457" y="281"/>
                    <a:pt x="457" y="281"/>
                    <a:pt x="457" y="281"/>
                  </a:cubicBezTo>
                  <a:cubicBezTo>
                    <a:pt x="456" y="281"/>
                    <a:pt x="456" y="281"/>
                    <a:pt x="456" y="281"/>
                  </a:cubicBezTo>
                  <a:cubicBezTo>
                    <a:pt x="455" y="281"/>
                    <a:pt x="455" y="281"/>
                    <a:pt x="455" y="281"/>
                  </a:cubicBezTo>
                  <a:cubicBezTo>
                    <a:pt x="454" y="281"/>
                    <a:pt x="454" y="281"/>
                    <a:pt x="454" y="281"/>
                  </a:cubicBezTo>
                  <a:cubicBezTo>
                    <a:pt x="429" y="276"/>
                    <a:pt x="429" y="276"/>
                    <a:pt x="429" y="276"/>
                  </a:cubicBezTo>
                  <a:cubicBezTo>
                    <a:pt x="425" y="276"/>
                    <a:pt x="420" y="278"/>
                    <a:pt x="415" y="282"/>
                  </a:cubicBezTo>
                  <a:cubicBezTo>
                    <a:pt x="404" y="294"/>
                    <a:pt x="404" y="294"/>
                    <a:pt x="404" y="294"/>
                  </a:cubicBezTo>
                  <a:cubicBezTo>
                    <a:pt x="395" y="305"/>
                    <a:pt x="395" y="305"/>
                    <a:pt x="395" y="305"/>
                  </a:cubicBezTo>
                  <a:cubicBezTo>
                    <a:pt x="390" y="314"/>
                    <a:pt x="383" y="316"/>
                    <a:pt x="371" y="314"/>
                  </a:cubicBezTo>
                  <a:cubicBezTo>
                    <a:pt x="364" y="313"/>
                    <a:pt x="362" y="306"/>
                    <a:pt x="364" y="296"/>
                  </a:cubicBezTo>
                  <a:cubicBezTo>
                    <a:pt x="364" y="289"/>
                    <a:pt x="364" y="289"/>
                    <a:pt x="364" y="289"/>
                  </a:cubicBezTo>
                  <a:cubicBezTo>
                    <a:pt x="363" y="281"/>
                    <a:pt x="363" y="281"/>
                    <a:pt x="363" y="281"/>
                  </a:cubicBezTo>
                  <a:cubicBezTo>
                    <a:pt x="359" y="287"/>
                    <a:pt x="359" y="287"/>
                    <a:pt x="359" y="287"/>
                  </a:cubicBezTo>
                  <a:cubicBezTo>
                    <a:pt x="355" y="291"/>
                    <a:pt x="352" y="292"/>
                    <a:pt x="348" y="292"/>
                  </a:cubicBezTo>
                  <a:cubicBezTo>
                    <a:pt x="344" y="291"/>
                    <a:pt x="341" y="287"/>
                    <a:pt x="339" y="279"/>
                  </a:cubicBezTo>
                  <a:cubicBezTo>
                    <a:pt x="339" y="278"/>
                    <a:pt x="339" y="278"/>
                    <a:pt x="339" y="278"/>
                  </a:cubicBezTo>
                  <a:cubicBezTo>
                    <a:pt x="336" y="254"/>
                    <a:pt x="336" y="254"/>
                    <a:pt x="336" y="254"/>
                  </a:cubicBezTo>
                  <a:cubicBezTo>
                    <a:pt x="331" y="231"/>
                    <a:pt x="331" y="231"/>
                    <a:pt x="331" y="231"/>
                  </a:cubicBezTo>
                  <a:cubicBezTo>
                    <a:pt x="321" y="220"/>
                    <a:pt x="321" y="220"/>
                    <a:pt x="321" y="220"/>
                  </a:cubicBezTo>
                  <a:cubicBezTo>
                    <a:pt x="321" y="220"/>
                    <a:pt x="321" y="220"/>
                    <a:pt x="321" y="220"/>
                  </a:cubicBezTo>
                  <a:cubicBezTo>
                    <a:pt x="320" y="219"/>
                    <a:pt x="320" y="219"/>
                    <a:pt x="320" y="219"/>
                  </a:cubicBezTo>
                  <a:cubicBezTo>
                    <a:pt x="297" y="168"/>
                    <a:pt x="297" y="168"/>
                    <a:pt x="297" y="168"/>
                  </a:cubicBezTo>
                  <a:cubicBezTo>
                    <a:pt x="296" y="167"/>
                    <a:pt x="296" y="167"/>
                    <a:pt x="296" y="167"/>
                  </a:cubicBezTo>
                  <a:cubicBezTo>
                    <a:pt x="290" y="153"/>
                    <a:pt x="290" y="153"/>
                    <a:pt x="290" y="153"/>
                  </a:cubicBezTo>
                  <a:cubicBezTo>
                    <a:pt x="290" y="152"/>
                    <a:pt x="290" y="152"/>
                    <a:pt x="290" y="152"/>
                  </a:cubicBezTo>
                  <a:cubicBezTo>
                    <a:pt x="289" y="152"/>
                    <a:pt x="289" y="152"/>
                    <a:pt x="289" y="152"/>
                  </a:cubicBezTo>
                  <a:cubicBezTo>
                    <a:pt x="289" y="150"/>
                    <a:pt x="289" y="150"/>
                    <a:pt x="289" y="150"/>
                  </a:cubicBezTo>
                  <a:cubicBezTo>
                    <a:pt x="285" y="123"/>
                    <a:pt x="285" y="123"/>
                    <a:pt x="285" y="123"/>
                  </a:cubicBezTo>
                  <a:cubicBezTo>
                    <a:pt x="282" y="119"/>
                    <a:pt x="282" y="119"/>
                    <a:pt x="282" y="119"/>
                  </a:cubicBezTo>
                  <a:cubicBezTo>
                    <a:pt x="277" y="122"/>
                    <a:pt x="277" y="122"/>
                    <a:pt x="277" y="122"/>
                  </a:cubicBezTo>
                  <a:cubicBezTo>
                    <a:pt x="270" y="130"/>
                    <a:pt x="265" y="136"/>
                    <a:pt x="263" y="136"/>
                  </a:cubicBezTo>
                  <a:cubicBezTo>
                    <a:pt x="259" y="136"/>
                    <a:pt x="254" y="131"/>
                    <a:pt x="246" y="125"/>
                  </a:cubicBezTo>
                  <a:cubicBezTo>
                    <a:pt x="230" y="118"/>
                    <a:pt x="230" y="118"/>
                    <a:pt x="230" y="118"/>
                  </a:cubicBezTo>
                  <a:cubicBezTo>
                    <a:pt x="228" y="117"/>
                    <a:pt x="228" y="117"/>
                    <a:pt x="228" y="117"/>
                  </a:cubicBezTo>
                  <a:cubicBezTo>
                    <a:pt x="227" y="116"/>
                    <a:pt x="227" y="116"/>
                    <a:pt x="227" y="116"/>
                  </a:cubicBezTo>
                  <a:cubicBezTo>
                    <a:pt x="227" y="115"/>
                    <a:pt x="227" y="115"/>
                    <a:pt x="227" y="115"/>
                  </a:cubicBezTo>
                  <a:cubicBezTo>
                    <a:pt x="226" y="112"/>
                    <a:pt x="226" y="112"/>
                    <a:pt x="226" y="112"/>
                  </a:cubicBezTo>
                  <a:cubicBezTo>
                    <a:pt x="225" y="91"/>
                    <a:pt x="225" y="91"/>
                    <a:pt x="225" y="91"/>
                  </a:cubicBezTo>
                  <a:cubicBezTo>
                    <a:pt x="225" y="91"/>
                    <a:pt x="225" y="91"/>
                    <a:pt x="225" y="91"/>
                  </a:cubicBezTo>
                  <a:cubicBezTo>
                    <a:pt x="221" y="76"/>
                    <a:pt x="221" y="76"/>
                    <a:pt x="221" y="76"/>
                  </a:cubicBezTo>
                  <a:cubicBezTo>
                    <a:pt x="213" y="54"/>
                    <a:pt x="213" y="54"/>
                    <a:pt x="213" y="54"/>
                  </a:cubicBezTo>
                  <a:cubicBezTo>
                    <a:pt x="204" y="54"/>
                    <a:pt x="204" y="54"/>
                    <a:pt x="204" y="54"/>
                  </a:cubicBezTo>
                  <a:cubicBezTo>
                    <a:pt x="206" y="63"/>
                    <a:pt x="204" y="70"/>
                    <a:pt x="202" y="76"/>
                  </a:cubicBezTo>
                  <a:cubicBezTo>
                    <a:pt x="200" y="82"/>
                    <a:pt x="196" y="86"/>
                    <a:pt x="190" y="91"/>
                  </a:cubicBezTo>
                  <a:cubicBezTo>
                    <a:pt x="188" y="99"/>
                    <a:pt x="184" y="104"/>
                    <a:pt x="180" y="108"/>
                  </a:cubicBezTo>
                  <a:cubicBezTo>
                    <a:pt x="174" y="115"/>
                    <a:pt x="169" y="115"/>
                    <a:pt x="162" y="110"/>
                  </a:cubicBezTo>
                  <a:cubicBezTo>
                    <a:pt x="159" y="109"/>
                    <a:pt x="159" y="109"/>
                    <a:pt x="159" y="109"/>
                  </a:cubicBezTo>
                  <a:cubicBezTo>
                    <a:pt x="153" y="107"/>
                    <a:pt x="152" y="100"/>
                    <a:pt x="153" y="86"/>
                  </a:cubicBezTo>
                  <a:cubicBezTo>
                    <a:pt x="153" y="81"/>
                    <a:pt x="153" y="81"/>
                    <a:pt x="153" y="81"/>
                  </a:cubicBezTo>
                  <a:cubicBezTo>
                    <a:pt x="139" y="72"/>
                    <a:pt x="139" y="72"/>
                    <a:pt x="139" y="72"/>
                  </a:cubicBezTo>
                  <a:cubicBezTo>
                    <a:pt x="134" y="70"/>
                    <a:pt x="131" y="64"/>
                    <a:pt x="130" y="54"/>
                  </a:cubicBezTo>
                  <a:cubicBezTo>
                    <a:pt x="135" y="7"/>
                    <a:pt x="135" y="7"/>
                    <a:pt x="135" y="7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16" y="19"/>
                    <a:pt x="116" y="19"/>
                    <a:pt x="116" y="19"/>
                  </a:cubicBezTo>
                  <a:cubicBezTo>
                    <a:pt x="104" y="27"/>
                    <a:pt x="104" y="27"/>
                    <a:pt x="104" y="27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5" y="44"/>
                    <a:pt x="107" y="51"/>
                    <a:pt x="107" y="57"/>
                  </a:cubicBezTo>
                  <a:cubicBezTo>
                    <a:pt x="107" y="67"/>
                    <a:pt x="102" y="76"/>
                    <a:pt x="93" y="79"/>
                  </a:cubicBezTo>
                  <a:cubicBezTo>
                    <a:pt x="74" y="86"/>
                    <a:pt x="74" y="86"/>
                    <a:pt x="74" y="86"/>
                  </a:cubicBezTo>
                  <a:cubicBezTo>
                    <a:pt x="68" y="89"/>
                    <a:pt x="68" y="89"/>
                    <a:pt x="68" y="89"/>
                  </a:cubicBezTo>
                  <a:cubicBezTo>
                    <a:pt x="67" y="97"/>
                    <a:pt x="67" y="97"/>
                    <a:pt x="67" y="97"/>
                  </a:cubicBezTo>
                  <a:cubicBezTo>
                    <a:pt x="67" y="126"/>
                    <a:pt x="67" y="126"/>
                    <a:pt x="67" y="126"/>
                  </a:cubicBezTo>
                  <a:cubicBezTo>
                    <a:pt x="68" y="136"/>
                    <a:pt x="69" y="141"/>
                    <a:pt x="73" y="141"/>
                  </a:cubicBezTo>
                  <a:cubicBezTo>
                    <a:pt x="79" y="144"/>
                    <a:pt x="86" y="144"/>
                    <a:pt x="93" y="139"/>
                  </a:cubicBezTo>
                  <a:cubicBezTo>
                    <a:pt x="99" y="136"/>
                    <a:pt x="99" y="136"/>
                    <a:pt x="99" y="136"/>
                  </a:cubicBezTo>
                  <a:cubicBezTo>
                    <a:pt x="119" y="182"/>
                    <a:pt x="119" y="182"/>
                    <a:pt x="119" y="182"/>
                  </a:cubicBezTo>
                  <a:cubicBezTo>
                    <a:pt x="119" y="183"/>
                    <a:pt x="119" y="183"/>
                    <a:pt x="119" y="183"/>
                  </a:cubicBezTo>
                  <a:cubicBezTo>
                    <a:pt x="119" y="183"/>
                    <a:pt x="119" y="183"/>
                    <a:pt x="119" y="183"/>
                  </a:cubicBezTo>
                  <a:cubicBezTo>
                    <a:pt x="119" y="185"/>
                    <a:pt x="119" y="185"/>
                    <a:pt x="119" y="185"/>
                  </a:cubicBezTo>
                  <a:cubicBezTo>
                    <a:pt x="112" y="269"/>
                    <a:pt x="104" y="316"/>
                    <a:pt x="95" y="329"/>
                  </a:cubicBezTo>
                  <a:cubicBezTo>
                    <a:pt x="90" y="333"/>
                    <a:pt x="87" y="335"/>
                    <a:pt x="81" y="336"/>
                  </a:cubicBezTo>
                  <a:cubicBezTo>
                    <a:pt x="74" y="336"/>
                    <a:pt x="68" y="335"/>
                    <a:pt x="61" y="331"/>
                  </a:cubicBezTo>
                  <a:cubicBezTo>
                    <a:pt x="34" y="386"/>
                    <a:pt x="16" y="414"/>
                    <a:pt x="7" y="419"/>
                  </a:cubicBezTo>
                  <a:cubicBezTo>
                    <a:pt x="8" y="419"/>
                    <a:pt x="8" y="419"/>
                    <a:pt x="8" y="419"/>
                  </a:cubicBezTo>
                  <a:cubicBezTo>
                    <a:pt x="4" y="420"/>
                    <a:pt x="2" y="433"/>
                    <a:pt x="3" y="458"/>
                  </a:cubicBezTo>
                  <a:cubicBezTo>
                    <a:pt x="9" y="463"/>
                    <a:pt x="9" y="463"/>
                    <a:pt x="9" y="463"/>
                  </a:cubicBezTo>
                  <a:cubicBezTo>
                    <a:pt x="11" y="465"/>
                    <a:pt x="11" y="465"/>
                    <a:pt x="11" y="465"/>
                  </a:cubicBezTo>
                  <a:cubicBezTo>
                    <a:pt x="13" y="467"/>
                    <a:pt x="13" y="467"/>
                    <a:pt x="13" y="467"/>
                  </a:cubicBezTo>
                  <a:lnTo>
                    <a:pt x="4" y="479"/>
                  </a:lnTo>
                  <a:close/>
                </a:path>
              </a:pathLst>
            </a:custGeom>
            <a:solidFill>
              <a:srgbClr val="BB05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3324" name="Freeform 13"/>
            <p:cNvSpPr/>
            <p:nvPr/>
          </p:nvSpPr>
          <p:spPr bwMode="auto">
            <a:xfrm>
              <a:off x="1565554" y="1729838"/>
              <a:ext cx="353868" cy="304405"/>
            </a:xfrm>
            <a:custGeom>
              <a:avLst/>
              <a:gdLst>
                <a:gd name="T0" fmla="*/ 377 w 506"/>
                <a:gd name="T1" fmla="*/ 20 h 438"/>
                <a:gd name="T2" fmla="*/ 346 w 506"/>
                <a:gd name="T3" fmla="*/ 26 h 438"/>
                <a:gd name="T4" fmla="*/ 342 w 506"/>
                <a:gd name="T5" fmla="*/ 1 h 438"/>
                <a:gd name="T6" fmla="*/ 331 w 506"/>
                <a:gd name="T7" fmla="*/ 26 h 438"/>
                <a:gd name="T8" fmla="*/ 314 w 506"/>
                <a:gd name="T9" fmla="*/ 47 h 438"/>
                <a:gd name="T10" fmla="*/ 285 w 506"/>
                <a:gd name="T11" fmla="*/ 46 h 438"/>
                <a:gd name="T12" fmla="*/ 280 w 506"/>
                <a:gd name="T13" fmla="*/ 66 h 438"/>
                <a:gd name="T14" fmla="*/ 250 w 506"/>
                <a:gd name="T15" fmla="*/ 74 h 438"/>
                <a:gd name="T16" fmla="*/ 239 w 506"/>
                <a:gd name="T17" fmla="*/ 80 h 438"/>
                <a:gd name="T18" fmla="*/ 212 w 506"/>
                <a:gd name="T19" fmla="*/ 70 h 438"/>
                <a:gd name="T20" fmla="*/ 194 w 506"/>
                <a:gd name="T21" fmla="*/ 63 h 438"/>
                <a:gd name="T22" fmla="*/ 223 w 506"/>
                <a:gd name="T23" fmla="*/ 107 h 438"/>
                <a:gd name="T24" fmla="*/ 238 w 506"/>
                <a:gd name="T25" fmla="*/ 121 h 438"/>
                <a:gd name="T26" fmla="*/ 232 w 506"/>
                <a:gd name="T27" fmla="*/ 146 h 438"/>
                <a:gd name="T28" fmla="*/ 184 w 506"/>
                <a:gd name="T29" fmla="*/ 170 h 438"/>
                <a:gd name="T30" fmla="*/ 165 w 506"/>
                <a:gd name="T31" fmla="*/ 172 h 438"/>
                <a:gd name="T32" fmla="*/ 146 w 506"/>
                <a:gd name="T33" fmla="*/ 167 h 438"/>
                <a:gd name="T34" fmla="*/ 124 w 506"/>
                <a:gd name="T35" fmla="*/ 188 h 438"/>
                <a:gd name="T36" fmla="*/ 103 w 506"/>
                <a:gd name="T37" fmla="*/ 196 h 438"/>
                <a:gd name="T38" fmla="*/ 21 w 506"/>
                <a:gd name="T39" fmla="*/ 195 h 438"/>
                <a:gd name="T40" fmla="*/ 13 w 506"/>
                <a:gd name="T41" fmla="*/ 253 h 438"/>
                <a:gd name="T42" fmla="*/ 29 w 506"/>
                <a:gd name="T43" fmla="*/ 264 h 438"/>
                <a:gd name="T44" fmla="*/ 40 w 506"/>
                <a:gd name="T45" fmla="*/ 251 h 438"/>
                <a:gd name="T46" fmla="*/ 74 w 506"/>
                <a:gd name="T47" fmla="*/ 254 h 438"/>
                <a:gd name="T48" fmla="*/ 82 w 506"/>
                <a:gd name="T49" fmla="*/ 311 h 438"/>
                <a:gd name="T50" fmla="*/ 70 w 506"/>
                <a:gd name="T51" fmla="*/ 343 h 438"/>
                <a:gd name="T52" fmla="*/ 100 w 506"/>
                <a:gd name="T53" fmla="*/ 393 h 438"/>
                <a:gd name="T54" fmla="*/ 87 w 506"/>
                <a:gd name="T55" fmla="*/ 438 h 438"/>
                <a:gd name="T56" fmla="*/ 122 w 506"/>
                <a:gd name="T57" fmla="*/ 421 h 438"/>
                <a:gd name="T58" fmla="*/ 146 w 506"/>
                <a:gd name="T59" fmla="*/ 424 h 438"/>
                <a:gd name="T60" fmla="*/ 223 w 506"/>
                <a:gd name="T61" fmla="*/ 423 h 438"/>
                <a:gd name="T62" fmla="*/ 261 w 506"/>
                <a:gd name="T63" fmla="*/ 398 h 438"/>
                <a:gd name="T64" fmla="*/ 303 w 506"/>
                <a:gd name="T65" fmla="*/ 362 h 438"/>
                <a:gd name="T66" fmla="*/ 329 w 506"/>
                <a:gd name="T67" fmla="*/ 374 h 438"/>
                <a:gd name="T68" fmla="*/ 363 w 506"/>
                <a:gd name="T69" fmla="*/ 387 h 438"/>
                <a:gd name="T70" fmla="*/ 387 w 506"/>
                <a:gd name="T71" fmla="*/ 395 h 438"/>
                <a:gd name="T72" fmla="*/ 391 w 506"/>
                <a:gd name="T73" fmla="*/ 382 h 438"/>
                <a:gd name="T74" fmla="*/ 400 w 506"/>
                <a:gd name="T75" fmla="*/ 375 h 438"/>
                <a:gd name="T76" fmla="*/ 416 w 506"/>
                <a:gd name="T77" fmla="*/ 364 h 438"/>
                <a:gd name="T78" fmla="*/ 458 w 506"/>
                <a:gd name="T79" fmla="*/ 335 h 438"/>
                <a:gd name="T80" fmla="*/ 464 w 506"/>
                <a:gd name="T81" fmla="*/ 327 h 438"/>
                <a:gd name="T82" fmla="*/ 484 w 506"/>
                <a:gd name="T83" fmla="*/ 322 h 438"/>
                <a:gd name="T84" fmla="*/ 501 w 506"/>
                <a:gd name="T85" fmla="*/ 312 h 438"/>
                <a:gd name="T86" fmla="*/ 491 w 506"/>
                <a:gd name="T87" fmla="*/ 272 h 438"/>
                <a:gd name="T88" fmla="*/ 496 w 506"/>
                <a:gd name="T89" fmla="*/ 248 h 438"/>
                <a:gd name="T90" fmla="*/ 459 w 506"/>
                <a:gd name="T91" fmla="*/ 219 h 438"/>
                <a:gd name="T92" fmla="*/ 493 w 506"/>
                <a:gd name="T93" fmla="*/ 91 h 438"/>
                <a:gd name="T94" fmla="*/ 472 w 506"/>
                <a:gd name="T95" fmla="*/ 100 h 438"/>
                <a:gd name="T96" fmla="*/ 445 w 506"/>
                <a:gd name="T97" fmla="*/ 101 h 438"/>
                <a:gd name="T98" fmla="*/ 441 w 506"/>
                <a:gd name="T99" fmla="*/ 91 h 438"/>
                <a:gd name="T100" fmla="*/ 438 w 506"/>
                <a:gd name="T101" fmla="*/ 84 h 438"/>
                <a:gd name="T102" fmla="*/ 414 w 506"/>
                <a:gd name="T103" fmla="*/ 53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06" h="438">
                  <a:moveTo>
                    <a:pt x="398" y="8"/>
                  </a:moveTo>
                  <a:cubicBezTo>
                    <a:pt x="390" y="5"/>
                    <a:pt x="390" y="5"/>
                    <a:pt x="390" y="5"/>
                  </a:cubicBezTo>
                  <a:cubicBezTo>
                    <a:pt x="382" y="10"/>
                    <a:pt x="382" y="10"/>
                    <a:pt x="382" y="10"/>
                  </a:cubicBezTo>
                  <a:cubicBezTo>
                    <a:pt x="377" y="20"/>
                    <a:pt x="377" y="20"/>
                    <a:pt x="377" y="20"/>
                  </a:cubicBezTo>
                  <a:cubicBezTo>
                    <a:pt x="372" y="29"/>
                    <a:pt x="368" y="35"/>
                    <a:pt x="361" y="35"/>
                  </a:cubicBezTo>
                  <a:cubicBezTo>
                    <a:pt x="357" y="35"/>
                    <a:pt x="351" y="32"/>
                    <a:pt x="348" y="28"/>
                  </a:cubicBezTo>
                  <a:cubicBezTo>
                    <a:pt x="347" y="27"/>
                    <a:pt x="347" y="27"/>
                    <a:pt x="347" y="27"/>
                  </a:cubicBezTo>
                  <a:cubicBezTo>
                    <a:pt x="346" y="26"/>
                    <a:pt x="346" y="26"/>
                    <a:pt x="346" y="26"/>
                  </a:cubicBezTo>
                  <a:cubicBezTo>
                    <a:pt x="346" y="26"/>
                    <a:pt x="346" y="26"/>
                    <a:pt x="346" y="26"/>
                  </a:cubicBezTo>
                  <a:cubicBezTo>
                    <a:pt x="343" y="16"/>
                    <a:pt x="343" y="16"/>
                    <a:pt x="343" y="16"/>
                  </a:cubicBezTo>
                  <a:cubicBezTo>
                    <a:pt x="343" y="15"/>
                    <a:pt x="343" y="15"/>
                    <a:pt x="343" y="15"/>
                  </a:cubicBezTo>
                  <a:cubicBezTo>
                    <a:pt x="342" y="1"/>
                    <a:pt x="342" y="1"/>
                    <a:pt x="342" y="1"/>
                  </a:cubicBezTo>
                  <a:cubicBezTo>
                    <a:pt x="335" y="0"/>
                    <a:pt x="335" y="0"/>
                    <a:pt x="335" y="0"/>
                  </a:cubicBezTo>
                  <a:cubicBezTo>
                    <a:pt x="334" y="1"/>
                    <a:pt x="334" y="1"/>
                    <a:pt x="334" y="1"/>
                  </a:cubicBezTo>
                  <a:cubicBezTo>
                    <a:pt x="331" y="12"/>
                    <a:pt x="331" y="12"/>
                    <a:pt x="331" y="12"/>
                  </a:cubicBezTo>
                  <a:cubicBezTo>
                    <a:pt x="331" y="26"/>
                    <a:pt x="331" y="26"/>
                    <a:pt x="331" y="26"/>
                  </a:cubicBezTo>
                  <a:cubicBezTo>
                    <a:pt x="330" y="27"/>
                    <a:pt x="330" y="27"/>
                    <a:pt x="330" y="27"/>
                  </a:cubicBezTo>
                  <a:cubicBezTo>
                    <a:pt x="329" y="28"/>
                    <a:pt x="329" y="28"/>
                    <a:pt x="329" y="28"/>
                  </a:cubicBezTo>
                  <a:cubicBezTo>
                    <a:pt x="316" y="45"/>
                    <a:pt x="316" y="45"/>
                    <a:pt x="316" y="45"/>
                  </a:cubicBezTo>
                  <a:cubicBezTo>
                    <a:pt x="314" y="47"/>
                    <a:pt x="314" y="47"/>
                    <a:pt x="314" y="47"/>
                  </a:cubicBezTo>
                  <a:cubicBezTo>
                    <a:pt x="312" y="47"/>
                    <a:pt x="312" y="47"/>
                    <a:pt x="312" y="47"/>
                  </a:cubicBezTo>
                  <a:cubicBezTo>
                    <a:pt x="287" y="45"/>
                    <a:pt x="287" y="45"/>
                    <a:pt x="287" y="45"/>
                  </a:cubicBezTo>
                  <a:cubicBezTo>
                    <a:pt x="285" y="45"/>
                    <a:pt x="285" y="45"/>
                    <a:pt x="285" y="45"/>
                  </a:cubicBezTo>
                  <a:cubicBezTo>
                    <a:pt x="285" y="46"/>
                    <a:pt x="285" y="46"/>
                    <a:pt x="285" y="46"/>
                  </a:cubicBezTo>
                  <a:cubicBezTo>
                    <a:pt x="285" y="46"/>
                    <a:pt x="285" y="46"/>
                    <a:pt x="285" y="46"/>
                  </a:cubicBezTo>
                  <a:cubicBezTo>
                    <a:pt x="285" y="47"/>
                    <a:pt x="285" y="47"/>
                    <a:pt x="285" y="47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80" y="66"/>
                    <a:pt x="280" y="66"/>
                    <a:pt x="280" y="66"/>
                  </a:cubicBezTo>
                  <a:cubicBezTo>
                    <a:pt x="281" y="66"/>
                    <a:pt x="281" y="66"/>
                    <a:pt x="281" y="66"/>
                  </a:cubicBezTo>
                  <a:cubicBezTo>
                    <a:pt x="273" y="78"/>
                    <a:pt x="273" y="78"/>
                    <a:pt x="273" y="78"/>
                  </a:cubicBezTo>
                  <a:cubicBezTo>
                    <a:pt x="250" y="78"/>
                    <a:pt x="250" y="78"/>
                    <a:pt x="250" y="78"/>
                  </a:cubicBezTo>
                  <a:cubicBezTo>
                    <a:pt x="250" y="74"/>
                    <a:pt x="250" y="74"/>
                    <a:pt x="250" y="74"/>
                  </a:cubicBezTo>
                  <a:cubicBezTo>
                    <a:pt x="248" y="72"/>
                    <a:pt x="248" y="72"/>
                    <a:pt x="248" y="72"/>
                  </a:cubicBezTo>
                  <a:cubicBezTo>
                    <a:pt x="245" y="70"/>
                    <a:pt x="245" y="70"/>
                    <a:pt x="245" y="70"/>
                  </a:cubicBezTo>
                  <a:cubicBezTo>
                    <a:pt x="241" y="77"/>
                    <a:pt x="241" y="77"/>
                    <a:pt x="241" y="77"/>
                  </a:cubicBezTo>
                  <a:cubicBezTo>
                    <a:pt x="239" y="80"/>
                    <a:pt x="239" y="80"/>
                    <a:pt x="239" y="80"/>
                  </a:cubicBezTo>
                  <a:cubicBezTo>
                    <a:pt x="224" y="80"/>
                    <a:pt x="224" y="80"/>
                    <a:pt x="224" y="80"/>
                  </a:cubicBezTo>
                  <a:cubicBezTo>
                    <a:pt x="223" y="79"/>
                    <a:pt x="223" y="79"/>
                    <a:pt x="223" y="79"/>
                  </a:cubicBezTo>
                  <a:cubicBezTo>
                    <a:pt x="213" y="72"/>
                    <a:pt x="213" y="72"/>
                    <a:pt x="213" y="72"/>
                  </a:cubicBezTo>
                  <a:cubicBezTo>
                    <a:pt x="212" y="70"/>
                    <a:pt x="212" y="70"/>
                    <a:pt x="212" y="70"/>
                  </a:cubicBezTo>
                  <a:cubicBezTo>
                    <a:pt x="212" y="69"/>
                    <a:pt x="212" y="69"/>
                    <a:pt x="212" y="69"/>
                  </a:cubicBezTo>
                  <a:cubicBezTo>
                    <a:pt x="211" y="69"/>
                    <a:pt x="211" y="69"/>
                    <a:pt x="211" y="69"/>
                  </a:cubicBezTo>
                  <a:cubicBezTo>
                    <a:pt x="211" y="66"/>
                    <a:pt x="211" y="66"/>
                    <a:pt x="211" y="66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81" y="69"/>
                    <a:pt x="181" y="69"/>
                    <a:pt x="181" y="69"/>
                  </a:cubicBezTo>
                  <a:cubicBezTo>
                    <a:pt x="174" y="74"/>
                    <a:pt x="174" y="74"/>
                    <a:pt x="174" y="74"/>
                  </a:cubicBezTo>
                  <a:cubicBezTo>
                    <a:pt x="195" y="98"/>
                    <a:pt x="195" y="98"/>
                    <a:pt x="195" y="98"/>
                  </a:cubicBezTo>
                  <a:cubicBezTo>
                    <a:pt x="223" y="107"/>
                    <a:pt x="223" y="107"/>
                    <a:pt x="223" y="107"/>
                  </a:cubicBezTo>
                  <a:cubicBezTo>
                    <a:pt x="224" y="108"/>
                    <a:pt x="224" y="108"/>
                    <a:pt x="224" y="108"/>
                  </a:cubicBezTo>
                  <a:cubicBezTo>
                    <a:pt x="224" y="108"/>
                    <a:pt x="224" y="108"/>
                    <a:pt x="224" y="108"/>
                  </a:cubicBezTo>
                  <a:cubicBezTo>
                    <a:pt x="225" y="109"/>
                    <a:pt x="225" y="109"/>
                    <a:pt x="225" y="109"/>
                  </a:cubicBezTo>
                  <a:cubicBezTo>
                    <a:pt x="238" y="121"/>
                    <a:pt x="238" y="121"/>
                    <a:pt x="238" y="121"/>
                  </a:cubicBezTo>
                  <a:cubicBezTo>
                    <a:pt x="233" y="142"/>
                    <a:pt x="233" y="142"/>
                    <a:pt x="233" y="142"/>
                  </a:cubicBezTo>
                  <a:cubicBezTo>
                    <a:pt x="233" y="142"/>
                    <a:pt x="233" y="142"/>
                    <a:pt x="233" y="142"/>
                  </a:cubicBezTo>
                  <a:cubicBezTo>
                    <a:pt x="233" y="146"/>
                    <a:pt x="233" y="146"/>
                    <a:pt x="233" y="146"/>
                  </a:cubicBezTo>
                  <a:cubicBezTo>
                    <a:pt x="232" y="146"/>
                    <a:pt x="232" y="146"/>
                    <a:pt x="232" y="146"/>
                  </a:cubicBezTo>
                  <a:cubicBezTo>
                    <a:pt x="214" y="160"/>
                    <a:pt x="214" y="160"/>
                    <a:pt x="214" y="160"/>
                  </a:cubicBezTo>
                  <a:cubicBezTo>
                    <a:pt x="214" y="161"/>
                    <a:pt x="214" y="161"/>
                    <a:pt x="214" y="161"/>
                  </a:cubicBezTo>
                  <a:cubicBezTo>
                    <a:pt x="213" y="161"/>
                    <a:pt x="213" y="161"/>
                    <a:pt x="213" y="161"/>
                  </a:cubicBezTo>
                  <a:cubicBezTo>
                    <a:pt x="184" y="170"/>
                    <a:pt x="184" y="170"/>
                    <a:pt x="184" y="170"/>
                  </a:cubicBezTo>
                  <a:cubicBezTo>
                    <a:pt x="182" y="170"/>
                    <a:pt x="182" y="170"/>
                    <a:pt x="182" y="170"/>
                  </a:cubicBezTo>
                  <a:cubicBezTo>
                    <a:pt x="166" y="172"/>
                    <a:pt x="166" y="172"/>
                    <a:pt x="166" y="172"/>
                  </a:cubicBezTo>
                  <a:cubicBezTo>
                    <a:pt x="166" y="172"/>
                    <a:pt x="166" y="172"/>
                    <a:pt x="166" y="172"/>
                  </a:cubicBezTo>
                  <a:cubicBezTo>
                    <a:pt x="165" y="172"/>
                    <a:pt x="165" y="172"/>
                    <a:pt x="165" y="172"/>
                  </a:cubicBezTo>
                  <a:cubicBezTo>
                    <a:pt x="165" y="172"/>
                    <a:pt x="165" y="172"/>
                    <a:pt x="165" y="172"/>
                  </a:cubicBezTo>
                  <a:cubicBezTo>
                    <a:pt x="163" y="172"/>
                    <a:pt x="163" y="172"/>
                    <a:pt x="163" y="172"/>
                  </a:cubicBezTo>
                  <a:cubicBezTo>
                    <a:pt x="152" y="168"/>
                    <a:pt x="152" y="168"/>
                    <a:pt x="152" y="168"/>
                  </a:cubicBezTo>
                  <a:cubicBezTo>
                    <a:pt x="146" y="167"/>
                    <a:pt x="146" y="167"/>
                    <a:pt x="146" y="167"/>
                  </a:cubicBezTo>
                  <a:cubicBezTo>
                    <a:pt x="139" y="177"/>
                    <a:pt x="139" y="177"/>
                    <a:pt x="139" y="177"/>
                  </a:cubicBezTo>
                  <a:cubicBezTo>
                    <a:pt x="138" y="177"/>
                    <a:pt x="138" y="177"/>
                    <a:pt x="138" y="177"/>
                  </a:cubicBezTo>
                  <a:cubicBezTo>
                    <a:pt x="138" y="178"/>
                    <a:pt x="138" y="178"/>
                    <a:pt x="138" y="178"/>
                  </a:cubicBezTo>
                  <a:cubicBezTo>
                    <a:pt x="124" y="188"/>
                    <a:pt x="124" y="188"/>
                    <a:pt x="124" y="188"/>
                  </a:cubicBezTo>
                  <a:cubicBezTo>
                    <a:pt x="123" y="188"/>
                    <a:pt x="123" y="188"/>
                    <a:pt x="123" y="188"/>
                  </a:cubicBezTo>
                  <a:cubicBezTo>
                    <a:pt x="123" y="188"/>
                    <a:pt x="123" y="188"/>
                    <a:pt x="123" y="188"/>
                  </a:cubicBezTo>
                  <a:cubicBezTo>
                    <a:pt x="104" y="196"/>
                    <a:pt x="104" y="196"/>
                    <a:pt x="104" y="196"/>
                  </a:cubicBezTo>
                  <a:cubicBezTo>
                    <a:pt x="103" y="196"/>
                    <a:pt x="103" y="196"/>
                    <a:pt x="103" y="196"/>
                  </a:cubicBezTo>
                  <a:cubicBezTo>
                    <a:pt x="81" y="189"/>
                    <a:pt x="81" y="189"/>
                    <a:pt x="81" y="189"/>
                  </a:cubicBezTo>
                  <a:cubicBezTo>
                    <a:pt x="33" y="191"/>
                    <a:pt x="33" y="191"/>
                    <a:pt x="33" y="191"/>
                  </a:cubicBezTo>
                  <a:cubicBezTo>
                    <a:pt x="22" y="194"/>
                    <a:pt x="22" y="194"/>
                    <a:pt x="22" y="194"/>
                  </a:cubicBezTo>
                  <a:cubicBezTo>
                    <a:pt x="21" y="195"/>
                    <a:pt x="21" y="195"/>
                    <a:pt x="21" y="195"/>
                  </a:cubicBezTo>
                  <a:cubicBezTo>
                    <a:pt x="11" y="195"/>
                    <a:pt x="11" y="195"/>
                    <a:pt x="11" y="195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2" y="229"/>
                    <a:pt x="2" y="229"/>
                    <a:pt x="2" y="229"/>
                  </a:cubicBezTo>
                  <a:cubicBezTo>
                    <a:pt x="13" y="253"/>
                    <a:pt x="13" y="253"/>
                    <a:pt x="13" y="253"/>
                  </a:cubicBezTo>
                  <a:cubicBezTo>
                    <a:pt x="24" y="260"/>
                    <a:pt x="24" y="260"/>
                    <a:pt x="24" y="260"/>
                  </a:cubicBezTo>
                  <a:cubicBezTo>
                    <a:pt x="25" y="260"/>
                    <a:pt x="25" y="260"/>
                    <a:pt x="25" y="260"/>
                  </a:cubicBezTo>
                  <a:cubicBezTo>
                    <a:pt x="25" y="261"/>
                    <a:pt x="25" y="261"/>
                    <a:pt x="25" y="261"/>
                  </a:cubicBezTo>
                  <a:cubicBezTo>
                    <a:pt x="29" y="264"/>
                    <a:pt x="29" y="264"/>
                    <a:pt x="29" y="264"/>
                  </a:cubicBezTo>
                  <a:cubicBezTo>
                    <a:pt x="37" y="253"/>
                    <a:pt x="37" y="253"/>
                    <a:pt x="37" y="253"/>
                  </a:cubicBezTo>
                  <a:cubicBezTo>
                    <a:pt x="38" y="252"/>
                    <a:pt x="38" y="252"/>
                    <a:pt x="38" y="252"/>
                  </a:cubicBezTo>
                  <a:cubicBezTo>
                    <a:pt x="39" y="251"/>
                    <a:pt x="39" y="251"/>
                    <a:pt x="39" y="251"/>
                  </a:cubicBezTo>
                  <a:cubicBezTo>
                    <a:pt x="40" y="251"/>
                    <a:pt x="40" y="251"/>
                    <a:pt x="40" y="251"/>
                  </a:cubicBezTo>
                  <a:cubicBezTo>
                    <a:pt x="56" y="249"/>
                    <a:pt x="56" y="249"/>
                    <a:pt x="56" y="249"/>
                  </a:cubicBezTo>
                  <a:cubicBezTo>
                    <a:pt x="58" y="249"/>
                    <a:pt x="58" y="249"/>
                    <a:pt x="58" y="249"/>
                  </a:cubicBezTo>
                  <a:cubicBezTo>
                    <a:pt x="58" y="250"/>
                    <a:pt x="58" y="250"/>
                    <a:pt x="58" y="250"/>
                  </a:cubicBezTo>
                  <a:cubicBezTo>
                    <a:pt x="74" y="254"/>
                    <a:pt x="74" y="254"/>
                    <a:pt x="74" y="254"/>
                  </a:cubicBezTo>
                  <a:cubicBezTo>
                    <a:pt x="90" y="290"/>
                    <a:pt x="90" y="290"/>
                    <a:pt x="90" y="290"/>
                  </a:cubicBezTo>
                  <a:cubicBezTo>
                    <a:pt x="89" y="290"/>
                    <a:pt x="89" y="290"/>
                    <a:pt x="89" y="290"/>
                  </a:cubicBezTo>
                  <a:cubicBezTo>
                    <a:pt x="89" y="291"/>
                    <a:pt x="89" y="291"/>
                    <a:pt x="89" y="291"/>
                  </a:cubicBezTo>
                  <a:cubicBezTo>
                    <a:pt x="82" y="311"/>
                    <a:pt x="82" y="311"/>
                    <a:pt x="82" y="311"/>
                  </a:cubicBezTo>
                  <a:cubicBezTo>
                    <a:pt x="82" y="311"/>
                    <a:pt x="82" y="311"/>
                    <a:pt x="82" y="311"/>
                  </a:cubicBezTo>
                  <a:cubicBezTo>
                    <a:pt x="77" y="324"/>
                    <a:pt x="77" y="324"/>
                    <a:pt x="77" y="324"/>
                  </a:cubicBezTo>
                  <a:cubicBezTo>
                    <a:pt x="77" y="325"/>
                    <a:pt x="77" y="325"/>
                    <a:pt x="77" y="325"/>
                  </a:cubicBezTo>
                  <a:cubicBezTo>
                    <a:pt x="70" y="343"/>
                    <a:pt x="70" y="343"/>
                    <a:pt x="70" y="343"/>
                  </a:cubicBezTo>
                  <a:cubicBezTo>
                    <a:pt x="70" y="365"/>
                    <a:pt x="70" y="365"/>
                    <a:pt x="70" y="365"/>
                  </a:cubicBezTo>
                  <a:cubicBezTo>
                    <a:pt x="82" y="378"/>
                    <a:pt x="82" y="378"/>
                    <a:pt x="82" y="378"/>
                  </a:cubicBezTo>
                  <a:cubicBezTo>
                    <a:pt x="83" y="378"/>
                    <a:pt x="83" y="378"/>
                    <a:pt x="83" y="378"/>
                  </a:cubicBezTo>
                  <a:cubicBezTo>
                    <a:pt x="100" y="393"/>
                    <a:pt x="100" y="393"/>
                    <a:pt x="100" y="393"/>
                  </a:cubicBezTo>
                  <a:cubicBezTo>
                    <a:pt x="102" y="394"/>
                    <a:pt x="102" y="394"/>
                    <a:pt x="102" y="394"/>
                  </a:cubicBezTo>
                  <a:cubicBezTo>
                    <a:pt x="103" y="395"/>
                    <a:pt x="103" y="395"/>
                    <a:pt x="103" y="395"/>
                  </a:cubicBezTo>
                  <a:cubicBezTo>
                    <a:pt x="91" y="424"/>
                    <a:pt x="91" y="424"/>
                    <a:pt x="91" y="424"/>
                  </a:cubicBezTo>
                  <a:cubicBezTo>
                    <a:pt x="87" y="438"/>
                    <a:pt x="87" y="438"/>
                    <a:pt x="87" y="438"/>
                  </a:cubicBezTo>
                  <a:cubicBezTo>
                    <a:pt x="92" y="436"/>
                    <a:pt x="92" y="436"/>
                    <a:pt x="92" y="436"/>
                  </a:cubicBezTo>
                  <a:cubicBezTo>
                    <a:pt x="93" y="436"/>
                    <a:pt x="93" y="436"/>
                    <a:pt x="93" y="436"/>
                  </a:cubicBezTo>
                  <a:cubicBezTo>
                    <a:pt x="103" y="432"/>
                    <a:pt x="103" y="432"/>
                    <a:pt x="103" y="432"/>
                  </a:cubicBezTo>
                  <a:cubicBezTo>
                    <a:pt x="122" y="421"/>
                    <a:pt x="122" y="421"/>
                    <a:pt x="122" y="421"/>
                  </a:cubicBezTo>
                  <a:cubicBezTo>
                    <a:pt x="123" y="421"/>
                    <a:pt x="123" y="421"/>
                    <a:pt x="123" y="421"/>
                  </a:cubicBezTo>
                  <a:cubicBezTo>
                    <a:pt x="144" y="424"/>
                    <a:pt x="144" y="424"/>
                    <a:pt x="144" y="424"/>
                  </a:cubicBezTo>
                  <a:cubicBezTo>
                    <a:pt x="146" y="424"/>
                    <a:pt x="146" y="424"/>
                    <a:pt x="146" y="424"/>
                  </a:cubicBezTo>
                  <a:cubicBezTo>
                    <a:pt x="146" y="424"/>
                    <a:pt x="146" y="424"/>
                    <a:pt x="146" y="424"/>
                  </a:cubicBezTo>
                  <a:cubicBezTo>
                    <a:pt x="177" y="437"/>
                    <a:pt x="177" y="437"/>
                    <a:pt x="177" y="437"/>
                  </a:cubicBezTo>
                  <a:cubicBezTo>
                    <a:pt x="212" y="437"/>
                    <a:pt x="212" y="437"/>
                    <a:pt x="212" y="437"/>
                  </a:cubicBezTo>
                  <a:cubicBezTo>
                    <a:pt x="222" y="424"/>
                    <a:pt x="222" y="424"/>
                    <a:pt x="222" y="424"/>
                  </a:cubicBezTo>
                  <a:cubicBezTo>
                    <a:pt x="223" y="423"/>
                    <a:pt x="223" y="423"/>
                    <a:pt x="223" y="423"/>
                  </a:cubicBezTo>
                  <a:cubicBezTo>
                    <a:pt x="224" y="422"/>
                    <a:pt x="224" y="422"/>
                    <a:pt x="224" y="422"/>
                  </a:cubicBezTo>
                  <a:cubicBezTo>
                    <a:pt x="242" y="414"/>
                    <a:pt x="242" y="414"/>
                    <a:pt x="242" y="414"/>
                  </a:cubicBezTo>
                  <a:cubicBezTo>
                    <a:pt x="258" y="399"/>
                    <a:pt x="258" y="399"/>
                    <a:pt x="258" y="399"/>
                  </a:cubicBezTo>
                  <a:cubicBezTo>
                    <a:pt x="261" y="398"/>
                    <a:pt x="261" y="398"/>
                    <a:pt x="261" y="398"/>
                  </a:cubicBezTo>
                  <a:cubicBezTo>
                    <a:pt x="261" y="398"/>
                    <a:pt x="261" y="398"/>
                    <a:pt x="261" y="398"/>
                  </a:cubicBezTo>
                  <a:cubicBezTo>
                    <a:pt x="273" y="394"/>
                    <a:pt x="273" y="394"/>
                    <a:pt x="273" y="394"/>
                  </a:cubicBezTo>
                  <a:cubicBezTo>
                    <a:pt x="287" y="383"/>
                    <a:pt x="287" y="383"/>
                    <a:pt x="287" y="383"/>
                  </a:cubicBezTo>
                  <a:cubicBezTo>
                    <a:pt x="303" y="362"/>
                    <a:pt x="303" y="362"/>
                    <a:pt x="303" y="362"/>
                  </a:cubicBezTo>
                  <a:cubicBezTo>
                    <a:pt x="325" y="370"/>
                    <a:pt x="325" y="370"/>
                    <a:pt x="325" y="370"/>
                  </a:cubicBezTo>
                  <a:cubicBezTo>
                    <a:pt x="328" y="371"/>
                    <a:pt x="328" y="371"/>
                    <a:pt x="328" y="371"/>
                  </a:cubicBezTo>
                  <a:cubicBezTo>
                    <a:pt x="328" y="372"/>
                    <a:pt x="328" y="372"/>
                    <a:pt x="328" y="372"/>
                  </a:cubicBezTo>
                  <a:cubicBezTo>
                    <a:pt x="329" y="374"/>
                    <a:pt x="329" y="374"/>
                    <a:pt x="329" y="374"/>
                  </a:cubicBezTo>
                  <a:cubicBezTo>
                    <a:pt x="332" y="382"/>
                    <a:pt x="335" y="386"/>
                    <a:pt x="339" y="387"/>
                  </a:cubicBezTo>
                  <a:cubicBezTo>
                    <a:pt x="352" y="385"/>
                    <a:pt x="352" y="385"/>
                    <a:pt x="352" y="385"/>
                  </a:cubicBezTo>
                  <a:cubicBezTo>
                    <a:pt x="356" y="385"/>
                    <a:pt x="356" y="385"/>
                    <a:pt x="356" y="385"/>
                  </a:cubicBezTo>
                  <a:cubicBezTo>
                    <a:pt x="363" y="387"/>
                    <a:pt x="363" y="387"/>
                    <a:pt x="363" y="387"/>
                  </a:cubicBezTo>
                  <a:cubicBezTo>
                    <a:pt x="364" y="387"/>
                    <a:pt x="364" y="387"/>
                    <a:pt x="364" y="387"/>
                  </a:cubicBezTo>
                  <a:cubicBezTo>
                    <a:pt x="364" y="388"/>
                    <a:pt x="364" y="388"/>
                    <a:pt x="364" y="388"/>
                  </a:cubicBezTo>
                  <a:cubicBezTo>
                    <a:pt x="382" y="395"/>
                    <a:pt x="382" y="395"/>
                    <a:pt x="382" y="395"/>
                  </a:cubicBezTo>
                  <a:cubicBezTo>
                    <a:pt x="387" y="395"/>
                    <a:pt x="387" y="395"/>
                    <a:pt x="387" y="395"/>
                  </a:cubicBezTo>
                  <a:cubicBezTo>
                    <a:pt x="388" y="390"/>
                    <a:pt x="388" y="390"/>
                    <a:pt x="388" y="390"/>
                  </a:cubicBezTo>
                  <a:cubicBezTo>
                    <a:pt x="390" y="384"/>
                    <a:pt x="390" y="384"/>
                    <a:pt x="390" y="384"/>
                  </a:cubicBezTo>
                  <a:cubicBezTo>
                    <a:pt x="390" y="383"/>
                    <a:pt x="390" y="383"/>
                    <a:pt x="390" y="383"/>
                  </a:cubicBezTo>
                  <a:cubicBezTo>
                    <a:pt x="391" y="382"/>
                    <a:pt x="391" y="382"/>
                    <a:pt x="391" y="382"/>
                  </a:cubicBezTo>
                  <a:cubicBezTo>
                    <a:pt x="392" y="381"/>
                    <a:pt x="392" y="381"/>
                    <a:pt x="392" y="381"/>
                  </a:cubicBezTo>
                  <a:cubicBezTo>
                    <a:pt x="392" y="380"/>
                    <a:pt x="392" y="380"/>
                    <a:pt x="392" y="380"/>
                  </a:cubicBezTo>
                  <a:cubicBezTo>
                    <a:pt x="399" y="376"/>
                    <a:pt x="399" y="376"/>
                    <a:pt x="399" y="376"/>
                  </a:cubicBezTo>
                  <a:cubicBezTo>
                    <a:pt x="400" y="375"/>
                    <a:pt x="400" y="375"/>
                    <a:pt x="400" y="375"/>
                  </a:cubicBezTo>
                  <a:cubicBezTo>
                    <a:pt x="411" y="365"/>
                    <a:pt x="411" y="365"/>
                    <a:pt x="411" y="365"/>
                  </a:cubicBezTo>
                  <a:cubicBezTo>
                    <a:pt x="413" y="365"/>
                    <a:pt x="413" y="365"/>
                    <a:pt x="413" y="365"/>
                  </a:cubicBezTo>
                  <a:cubicBezTo>
                    <a:pt x="414" y="364"/>
                    <a:pt x="414" y="364"/>
                    <a:pt x="414" y="364"/>
                  </a:cubicBezTo>
                  <a:cubicBezTo>
                    <a:pt x="416" y="364"/>
                    <a:pt x="416" y="364"/>
                    <a:pt x="416" y="364"/>
                  </a:cubicBezTo>
                  <a:cubicBezTo>
                    <a:pt x="426" y="365"/>
                    <a:pt x="426" y="365"/>
                    <a:pt x="426" y="365"/>
                  </a:cubicBezTo>
                  <a:cubicBezTo>
                    <a:pt x="426" y="359"/>
                    <a:pt x="429" y="352"/>
                    <a:pt x="436" y="346"/>
                  </a:cubicBezTo>
                  <a:cubicBezTo>
                    <a:pt x="443" y="341"/>
                    <a:pt x="448" y="338"/>
                    <a:pt x="452" y="339"/>
                  </a:cubicBezTo>
                  <a:cubicBezTo>
                    <a:pt x="458" y="335"/>
                    <a:pt x="458" y="335"/>
                    <a:pt x="458" y="335"/>
                  </a:cubicBezTo>
                  <a:cubicBezTo>
                    <a:pt x="459" y="335"/>
                    <a:pt x="459" y="335"/>
                    <a:pt x="459" y="335"/>
                  </a:cubicBezTo>
                  <a:cubicBezTo>
                    <a:pt x="459" y="333"/>
                    <a:pt x="459" y="333"/>
                    <a:pt x="459" y="333"/>
                  </a:cubicBezTo>
                  <a:cubicBezTo>
                    <a:pt x="464" y="328"/>
                    <a:pt x="464" y="328"/>
                    <a:pt x="464" y="328"/>
                  </a:cubicBezTo>
                  <a:cubicBezTo>
                    <a:pt x="464" y="327"/>
                    <a:pt x="464" y="327"/>
                    <a:pt x="464" y="327"/>
                  </a:cubicBezTo>
                  <a:cubicBezTo>
                    <a:pt x="465" y="327"/>
                    <a:pt x="465" y="327"/>
                    <a:pt x="465" y="327"/>
                  </a:cubicBezTo>
                  <a:cubicBezTo>
                    <a:pt x="466" y="326"/>
                    <a:pt x="466" y="326"/>
                    <a:pt x="466" y="326"/>
                  </a:cubicBezTo>
                  <a:cubicBezTo>
                    <a:pt x="467" y="326"/>
                    <a:pt x="467" y="326"/>
                    <a:pt x="467" y="326"/>
                  </a:cubicBezTo>
                  <a:cubicBezTo>
                    <a:pt x="484" y="322"/>
                    <a:pt x="484" y="322"/>
                    <a:pt x="484" y="322"/>
                  </a:cubicBezTo>
                  <a:cubicBezTo>
                    <a:pt x="494" y="322"/>
                    <a:pt x="494" y="322"/>
                    <a:pt x="494" y="322"/>
                  </a:cubicBezTo>
                  <a:cubicBezTo>
                    <a:pt x="498" y="319"/>
                    <a:pt x="498" y="319"/>
                    <a:pt x="498" y="319"/>
                  </a:cubicBezTo>
                  <a:cubicBezTo>
                    <a:pt x="501" y="312"/>
                    <a:pt x="501" y="312"/>
                    <a:pt x="501" y="312"/>
                  </a:cubicBezTo>
                  <a:cubicBezTo>
                    <a:pt x="501" y="312"/>
                    <a:pt x="501" y="312"/>
                    <a:pt x="501" y="312"/>
                  </a:cubicBezTo>
                  <a:cubicBezTo>
                    <a:pt x="506" y="302"/>
                    <a:pt x="506" y="302"/>
                    <a:pt x="506" y="302"/>
                  </a:cubicBezTo>
                  <a:cubicBezTo>
                    <a:pt x="504" y="301"/>
                    <a:pt x="504" y="301"/>
                    <a:pt x="504" y="301"/>
                  </a:cubicBezTo>
                  <a:cubicBezTo>
                    <a:pt x="498" y="293"/>
                    <a:pt x="494" y="285"/>
                    <a:pt x="492" y="273"/>
                  </a:cubicBezTo>
                  <a:cubicBezTo>
                    <a:pt x="491" y="272"/>
                    <a:pt x="491" y="272"/>
                    <a:pt x="491" y="272"/>
                  </a:cubicBezTo>
                  <a:cubicBezTo>
                    <a:pt x="491" y="272"/>
                    <a:pt x="491" y="272"/>
                    <a:pt x="491" y="272"/>
                  </a:cubicBezTo>
                  <a:cubicBezTo>
                    <a:pt x="492" y="272"/>
                    <a:pt x="492" y="272"/>
                    <a:pt x="492" y="272"/>
                  </a:cubicBezTo>
                  <a:cubicBezTo>
                    <a:pt x="492" y="271"/>
                    <a:pt x="492" y="271"/>
                    <a:pt x="492" y="271"/>
                  </a:cubicBezTo>
                  <a:cubicBezTo>
                    <a:pt x="496" y="248"/>
                    <a:pt x="496" y="248"/>
                    <a:pt x="496" y="248"/>
                  </a:cubicBezTo>
                  <a:cubicBezTo>
                    <a:pt x="496" y="241"/>
                    <a:pt x="498" y="235"/>
                    <a:pt x="503" y="230"/>
                  </a:cubicBezTo>
                  <a:cubicBezTo>
                    <a:pt x="501" y="211"/>
                    <a:pt x="501" y="211"/>
                    <a:pt x="501" y="211"/>
                  </a:cubicBezTo>
                  <a:cubicBezTo>
                    <a:pt x="500" y="209"/>
                    <a:pt x="498" y="207"/>
                    <a:pt x="493" y="206"/>
                  </a:cubicBezTo>
                  <a:cubicBezTo>
                    <a:pt x="459" y="219"/>
                    <a:pt x="459" y="219"/>
                    <a:pt x="459" y="219"/>
                  </a:cubicBezTo>
                  <a:cubicBezTo>
                    <a:pt x="461" y="185"/>
                    <a:pt x="461" y="185"/>
                    <a:pt x="461" y="185"/>
                  </a:cubicBezTo>
                  <a:cubicBezTo>
                    <a:pt x="462" y="179"/>
                    <a:pt x="473" y="170"/>
                    <a:pt x="493" y="158"/>
                  </a:cubicBezTo>
                  <a:cubicBezTo>
                    <a:pt x="483" y="121"/>
                    <a:pt x="483" y="121"/>
                    <a:pt x="483" y="121"/>
                  </a:cubicBezTo>
                  <a:cubicBezTo>
                    <a:pt x="481" y="109"/>
                    <a:pt x="484" y="99"/>
                    <a:pt x="493" y="91"/>
                  </a:cubicBezTo>
                  <a:cubicBezTo>
                    <a:pt x="491" y="84"/>
                    <a:pt x="491" y="84"/>
                    <a:pt x="491" y="84"/>
                  </a:cubicBezTo>
                  <a:cubicBezTo>
                    <a:pt x="480" y="84"/>
                    <a:pt x="480" y="84"/>
                    <a:pt x="480" y="84"/>
                  </a:cubicBezTo>
                  <a:cubicBezTo>
                    <a:pt x="477" y="85"/>
                    <a:pt x="477" y="85"/>
                    <a:pt x="477" y="85"/>
                  </a:cubicBezTo>
                  <a:cubicBezTo>
                    <a:pt x="472" y="100"/>
                    <a:pt x="472" y="100"/>
                    <a:pt x="472" y="100"/>
                  </a:cubicBezTo>
                  <a:cubicBezTo>
                    <a:pt x="467" y="105"/>
                    <a:pt x="463" y="109"/>
                    <a:pt x="459" y="109"/>
                  </a:cubicBezTo>
                  <a:cubicBezTo>
                    <a:pt x="457" y="109"/>
                    <a:pt x="457" y="109"/>
                    <a:pt x="457" y="109"/>
                  </a:cubicBezTo>
                  <a:cubicBezTo>
                    <a:pt x="446" y="101"/>
                    <a:pt x="446" y="101"/>
                    <a:pt x="446" y="101"/>
                  </a:cubicBezTo>
                  <a:cubicBezTo>
                    <a:pt x="445" y="101"/>
                    <a:pt x="445" y="101"/>
                    <a:pt x="445" y="101"/>
                  </a:cubicBezTo>
                  <a:cubicBezTo>
                    <a:pt x="444" y="101"/>
                    <a:pt x="444" y="101"/>
                    <a:pt x="444" y="101"/>
                  </a:cubicBezTo>
                  <a:cubicBezTo>
                    <a:pt x="444" y="100"/>
                    <a:pt x="444" y="100"/>
                    <a:pt x="444" y="100"/>
                  </a:cubicBezTo>
                  <a:cubicBezTo>
                    <a:pt x="444" y="98"/>
                    <a:pt x="444" y="98"/>
                    <a:pt x="444" y="98"/>
                  </a:cubicBezTo>
                  <a:cubicBezTo>
                    <a:pt x="441" y="91"/>
                    <a:pt x="441" y="91"/>
                    <a:pt x="441" y="91"/>
                  </a:cubicBezTo>
                  <a:cubicBezTo>
                    <a:pt x="440" y="80"/>
                    <a:pt x="440" y="80"/>
                    <a:pt x="440" y="80"/>
                  </a:cubicBezTo>
                  <a:cubicBezTo>
                    <a:pt x="440" y="79"/>
                    <a:pt x="440" y="79"/>
                    <a:pt x="440" y="79"/>
                  </a:cubicBezTo>
                  <a:cubicBezTo>
                    <a:pt x="439" y="81"/>
                    <a:pt x="439" y="81"/>
                    <a:pt x="439" y="81"/>
                  </a:cubicBezTo>
                  <a:cubicBezTo>
                    <a:pt x="438" y="84"/>
                    <a:pt x="438" y="84"/>
                    <a:pt x="438" y="84"/>
                  </a:cubicBezTo>
                  <a:cubicBezTo>
                    <a:pt x="419" y="84"/>
                    <a:pt x="419" y="84"/>
                    <a:pt x="419" y="84"/>
                  </a:cubicBezTo>
                  <a:cubicBezTo>
                    <a:pt x="417" y="80"/>
                    <a:pt x="417" y="80"/>
                    <a:pt x="417" y="80"/>
                  </a:cubicBezTo>
                  <a:cubicBezTo>
                    <a:pt x="414" y="69"/>
                    <a:pt x="414" y="69"/>
                    <a:pt x="414" y="69"/>
                  </a:cubicBezTo>
                  <a:cubicBezTo>
                    <a:pt x="414" y="53"/>
                    <a:pt x="414" y="53"/>
                    <a:pt x="414" y="53"/>
                  </a:cubicBezTo>
                  <a:cubicBezTo>
                    <a:pt x="402" y="33"/>
                    <a:pt x="402" y="33"/>
                    <a:pt x="402" y="33"/>
                  </a:cubicBezTo>
                  <a:cubicBezTo>
                    <a:pt x="402" y="16"/>
                    <a:pt x="402" y="16"/>
                    <a:pt x="402" y="16"/>
                  </a:cubicBezTo>
                  <a:lnTo>
                    <a:pt x="398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3325" name="Freeform 14"/>
            <p:cNvSpPr/>
            <p:nvPr/>
          </p:nvSpPr>
          <p:spPr bwMode="auto">
            <a:xfrm>
              <a:off x="1622938" y="1917164"/>
              <a:ext cx="462751" cy="351968"/>
            </a:xfrm>
            <a:custGeom>
              <a:avLst/>
              <a:gdLst>
                <a:gd name="T0" fmla="*/ 533 w 662"/>
                <a:gd name="T1" fmla="*/ 16 h 506"/>
                <a:gd name="T2" fmla="*/ 496 w 662"/>
                <a:gd name="T3" fmla="*/ 48 h 506"/>
                <a:gd name="T4" fmla="*/ 454 w 662"/>
                <a:gd name="T5" fmla="*/ 58 h 506"/>
                <a:gd name="T6" fmla="*/ 426 w 662"/>
                <a:gd name="T7" fmla="*/ 56 h 506"/>
                <a:gd name="T8" fmla="*/ 424 w 662"/>
                <a:gd name="T9" fmla="*/ 57 h 506"/>
                <a:gd name="T10" fmla="*/ 390 w 662"/>
                <a:gd name="T11" fmla="*/ 69 h 506"/>
                <a:gd name="T12" fmla="*/ 361 w 662"/>
                <a:gd name="T13" fmla="*/ 86 h 506"/>
                <a:gd name="T14" fmla="*/ 335 w 662"/>
                <a:gd name="T15" fmla="*/ 107 h 506"/>
                <a:gd name="T16" fmla="*/ 317 w 662"/>
                <a:gd name="T17" fmla="*/ 126 h 506"/>
                <a:gd name="T18" fmla="*/ 312 w 662"/>
                <a:gd name="T19" fmla="*/ 136 h 506"/>
                <a:gd name="T20" fmla="*/ 271 w 662"/>
                <a:gd name="T21" fmla="*/ 128 h 506"/>
                <a:gd name="T22" fmla="*/ 224 w 662"/>
                <a:gd name="T23" fmla="*/ 106 h 506"/>
                <a:gd name="T24" fmla="*/ 212 w 662"/>
                <a:gd name="T25" fmla="*/ 121 h 506"/>
                <a:gd name="T26" fmla="*/ 196 w 662"/>
                <a:gd name="T27" fmla="*/ 135 h 506"/>
                <a:gd name="T28" fmla="*/ 166 w 662"/>
                <a:gd name="T29" fmla="*/ 153 h 506"/>
                <a:gd name="T30" fmla="*/ 135 w 662"/>
                <a:gd name="T31" fmla="*/ 178 h 506"/>
                <a:gd name="T32" fmla="*/ 60 w 662"/>
                <a:gd name="T33" fmla="*/ 166 h 506"/>
                <a:gd name="T34" fmla="*/ 26 w 662"/>
                <a:gd name="T35" fmla="*/ 172 h 506"/>
                <a:gd name="T36" fmla="*/ 2 w 662"/>
                <a:gd name="T37" fmla="*/ 183 h 506"/>
                <a:gd name="T38" fmla="*/ 5 w 662"/>
                <a:gd name="T39" fmla="*/ 209 h 506"/>
                <a:gd name="T40" fmla="*/ 55 w 662"/>
                <a:gd name="T41" fmla="*/ 210 h 506"/>
                <a:gd name="T42" fmla="*/ 62 w 662"/>
                <a:gd name="T43" fmla="*/ 248 h 506"/>
                <a:gd name="T44" fmla="*/ 100 w 662"/>
                <a:gd name="T45" fmla="*/ 243 h 506"/>
                <a:gd name="T46" fmla="*/ 132 w 662"/>
                <a:gd name="T47" fmla="*/ 236 h 506"/>
                <a:gd name="T48" fmla="*/ 142 w 662"/>
                <a:gd name="T49" fmla="*/ 285 h 506"/>
                <a:gd name="T50" fmla="*/ 122 w 662"/>
                <a:gd name="T51" fmla="*/ 308 h 506"/>
                <a:gd name="T52" fmla="*/ 92 w 662"/>
                <a:gd name="T53" fmla="*/ 328 h 506"/>
                <a:gd name="T54" fmla="*/ 142 w 662"/>
                <a:gd name="T55" fmla="*/ 340 h 506"/>
                <a:gd name="T56" fmla="*/ 161 w 662"/>
                <a:gd name="T57" fmla="*/ 352 h 506"/>
                <a:gd name="T58" fmla="*/ 203 w 662"/>
                <a:gd name="T59" fmla="*/ 376 h 506"/>
                <a:gd name="T60" fmla="*/ 186 w 662"/>
                <a:gd name="T61" fmla="*/ 396 h 506"/>
                <a:gd name="T62" fmla="*/ 258 w 662"/>
                <a:gd name="T63" fmla="*/ 472 h 506"/>
                <a:gd name="T64" fmla="*/ 284 w 662"/>
                <a:gd name="T65" fmla="*/ 459 h 506"/>
                <a:gd name="T66" fmla="*/ 324 w 662"/>
                <a:gd name="T67" fmla="*/ 488 h 506"/>
                <a:gd name="T68" fmla="*/ 336 w 662"/>
                <a:gd name="T69" fmla="*/ 474 h 506"/>
                <a:gd name="T70" fmla="*/ 358 w 662"/>
                <a:gd name="T71" fmla="*/ 477 h 506"/>
                <a:gd name="T72" fmla="*/ 409 w 662"/>
                <a:gd name="T73" fmla="*/ 489 h 506"/>
                <a:gd name="T74" fmla="*/ 414 w 662"/>
                <a:gd name="T75" fmla="*/ 492 h 506"/>
                <a:gd name="T76" fmla="*/ 457 w 662"/>
                <a:gd name="T77" fmla="*/ 457 h 506"/>
                <a:gd name="T78" fmla="*/ 472 w 662"/>
                <a:gd name="T79" fmla="*/ 472 h 506"/>
                <a:gd name="T80" fmla="*/ 483 w 662"/>
                <a:gd name="T81" fmla="*/ 449 h 506"/>
                <a:gd name="T82" fmla="*/ 523 w 662"/>
                <a:gd name="T83" fmla="*/ 403 h 506"/>
                <a:gd name="T84" fmla="*/ 548 w 662"/>
                <a:gd name="T85" fmla="*/ 407 h 506"/>
                <a:gd name="T86" fmla="*/ 543 w 662"/>
                <a:gd name="T87" fmla="*/ 378 h 506"/>
                <a:gd name="T88" fmla="*/ 548 w 662"/>
                <a:gd name="T89" fmla="*/ 363 h 506"/>
                <a:gd name="T90" fmla="*/ 604 w 662"/>
                <a:gd name="T91" fmla="*/ 333 h 506"/>
                <a:gd name="T92" fmla="*/ 602 w 662"/>
                <a:gd name="T93" fmla="*/ 303 h 506"/>
                <a:gd name="T94" fmla="*/ 614 w 662"/>
                <a:gd name="T95" fmla="*/ 278 h 506"/>
                <a:gd name="T96" fmla="*/ 632 w 662"/>
                <a:gd name="T97" fmla="*/ 238 h 506"/>
                <a:gd name="T98" fmla="*/ 655 w 662"/>
                <a:gd name="T99" fmla="*/ 206 h 506"/>
                <a:gd name="T100" fmla="*/ 656 w 662"/>
                <a:gd name="T101" fmla="*/ 177 h 506"/>
                <a:gd name="T102" fmla="*/ 655 w 662"/>
                <a:gd name="T103" fmla="*/ 159 h 506"/>
                <a:gd name="T104" fmla="*/ 599 w 662"/>
                <a:gd name="T105" fmla="*/ 162 h 506"/>
                <a:gd name="T106" fmla="*/ 584 w 662"/>
                <a:gd name="T107" fmla="*/ 135 h 506"/>
                <a:gd name="T108" fmla="*/ 556 w 662"/>
                <a:gd name="T109" fmla="*/ 134 h 506"/>
                <a:gd name="T110" fmla="*/ 586 w 662"/>
                <a:gd name="T111" fmla="*/ 77 h 506"/>
                <a:gd name="T112" fmla="*/ 583 w 662"/>
                <a:gd name="T113" fmla="*/ 38 h 506"/>
                <a:gd name="T114" fmla="*/ 574 w 662"/>
                <a:gd name="T115" fmla="*/ 0 h 506"/>
                <a:gd name="T116" fmla="*/ 549 w 662"/>
                <a:gd name="T117" fmla="*/ 13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62" h="506">
                  <a:moveTo>
                    <a:pt x="530" y="13"/>
                  </a:moveTo>
                  <a:cubicBezTo>
                    <a:pt x="531" y="14"/>
                    <a:pt x="531" y="14"/>
                    <a:pt x="531" y="14"/>
                  </a:cubicBezTo>
                  <a:cubicBezTo>
                    <a:pt x="533" y="16"/>
                    <a:pt x="533" y="16"/>
                    <a:pt x="533" y="16"/>
                  </a:cubicBezTo>
                  <a:cubicBezTo>
                    <a:pt x="519" y="37"/>
                    <a:pt x="519" y="37"/>
                    <a:pt x="519" y="37"/>
                  </a:cubicBezTo>
                  <a:cubicBezTo>
                    <a:pt x="514" y="43"/>
                    <a:pt x="507" y="48"/>
                    <a:pt x="498" y="48"/>
                  </a:cubicBezTo>
                  <a:cubicBezTo>
                    <a:pt x="496" y="48"/>
                    <a:pt x="496" y="48"/>
                    <a:pt x="496" y="48"/>
                  </a:cubicBezTo>
                  <a:cubicBezTo>
                    <a:pt x="486" y="41"/>
                    <a:pt x="486" y="41"/>
                    <a:pt x="486" y="41"/>
                  </a:cubicBezTo>
                  <a:cubicBezTo>
                    <a:pt x="475" y="42"/>
                    <a:pt x="475" y="42"/>
                    <a:pt x="475" y="42"/>
                  </a:cubicBezTo>
                  <a:cubicBezTo>
                    <a:pt x="454" y="58"/>
                    <a:pt x="454" y="58"/>
                    <a:pt x="454" y="58"/>
                  </a:cubicBezTo>
                  <a:cubicBezTo>
                    <a:pt x="449" y="60"/>
                    <a:pt x="442" y="55"/>
                    <a:pt x="433" y="42"/>
                  </a:cubicBezTo>
                  <a:cubicBezTo>
                    <a:pt x="427" y="56"/>
                    <a:pt x="427" y="56"/>
                    <a:pt x="427" y="56"/>
                  </a:cubicBezTo>
                  <a:cubicBezTo>
                    <a:pt x="426" y="56"/>
                    <a:pt x="426" y="56"/>
                    <a:pt x="426" y="56"/>
                  </a:cubicBezTo>
                  <a:cubicBezTo>
                    <a:pt x="426" y="56"/>
                    <a:pt x="426" y="56"/>
                    <a:pt x="426" y="56"/>
                  </a:cubicBezTo>
                  <a:cubicBezTo>
                    <a:pt x="424" y="57"/>
                    <a:pt x="424" y="57"/>
                    <a:pt x="424" y="57"/>
                  </a:cubicBezTo>
                  <a:cubicBezTo>
                    <a:pt x="424" y="57"/>
                    <a:pt x="424" y="57"/>
                    <a:pt x="424" y="57"/>
                  </a:cubicBezTo>
                  <a:cubicBezTo>
                    <a:pt x="417" y="64"/>
                    <a:pt x="417" y="64"/>
                    <a:pt x="417" y="64"/>
                  </a:cubicBezTo>
                  <a:cubicBezTo>
                    <a:pt x="403" y="64"/>
                    <a:pt x="403" y="64"/>
                    <a:pt x="403" y="64"/>
                  </a:cubicBezTo>
                  <a:cubicBezTo>
                    <a:pt x="390" y="69"/>
                    <a:pt x="390" y="69"/>
                    <a:pt x="390" y="69"/>
                  </a:cubicBezTo>
                  <a:cubicBezTo>
                    <a:pt x="373" y="81"/>
                    <a:pt x="373" y="81"/>
                    <a:pt x="373" y="81"/>
                  </a:cubicBezTo>
                  <a:cubicBezTo>
                    <a:pt x="367" y="81"/>
                    <a:pt x="367" y="81"/>
                    <a:pt x="367" y="81"/>
                  </a:cubicBezTo>
                  <a:cubicBezTo>
                    <a:pt x="361" y="86"/>
                    <a:pt x="361" y="86"/>
                    <a:pt x="361" y="86"/>
                  </a:cubicBezTo>
                  <a:cubicBezTo>
                    <a:pt x="356" y="91"/>
                    <a:pt x="354" y="95"/>
                    <a:pt x="357" y="99"/>
                  </a:cubicBezTo>
                  <a:cubicBezTo>
                    <a:pt x="364" y="110"/>
                    <a:pt x="364" y="110"/>
                    <a:pt x="364" y="110"/>
                  </a:cubicBezTo>
                  <a:cubicBezTo>
                    <a:pt x="335" y="107"/>
                    <a:pt x="335" y="107"/>
                    <a:pt x="335" y="107"/>
                  </a:cubicBezTo>
                  <a:cubicBezTo>
                    <a:pt x="319" y="119"/>
                    <a:pt x="319" y="119"/>
                    <a:pt x="319" y="119"/>
                  </a:cubicBezTo>
                  <a:cubicBezTo>
                    <a:pt x="317" y="125"/>
                    <a:pt x="317" y="125"/>
                    <a:pt x="317" y="125"/>
                  </a:cubicBezTo>
                  <a:cubicBezTo>
                    <a:pt x="317" y="126"/>
                    <a:pt x="317" y="126"/>
                    <a:pt x="317" y="126"/>
                  </a:cubicBezTo>
                  <a:cubicBezTo>
                    <a:pt x="314" y="134"/>
                    <a:pt x="314" y="134"/>
                    <a:pt x="314" y="134"/>
                  </a:cubicBezTo>
                  <a:cubicBezTo>
                    <a:pt x="313" y="135"/>
                    <a:pt x="313" y="135"/>
                    <a:pt x="313" y="135"/>
                  </a:cubicBezTo>
                  <a:cubicBezTo>
                    <a:pt x="312" y="136"/>
                    <a:pt x="312" y="136"/>
                    <a:pt x="312" y="136"/>
                  </a:cubicBezTo>
                  <a:cubicBezTo>
                    <a:pt x="297" y="136"/>
                    <a:pt x="297" y="136"/>
                    <a:pt x="297" y="136"/>
                  </a:cubicBezTo>
                  <a:cubicBezTo>
                    <a:pt x="278" y="129"/>
                    <a:pt x="278" y="129"/>
                    <a:pt x="278" y="129"/>
                  </a:cubicBezTo>
                  <a:cubicBezTo>
                    <a:pt x="271" y="128"/>
                    <a:pt x="271" y="128"/>
                    <a:pt x="271" y="128"/>
                  </a:cubicBezTo>
                  <a:cubicBezTo>
                    <a:pt x="257" y="130"/>
                    <a:pt x="257" y="130"/>
                    <a:pt x="257" y="130"/>
                  </a:cubicBezTo>
                  <a:cubicBezTo>
                    <a:pt x="250" y="130"/>
                    <a:pt x="243" y="122"/>
                    <a:pt x="237" y="111"/>
                  </a:cubicBezTo>
                  <a:cubicBezTo>
                    <a:pt x="224" y="106"/>
                    <a:pt x="224" y="106"/>
                    <a:pt x="224" y="106"/>
                  </a:cubicBezTo>
                  <a:cubicBezTo>
                    <a:pt x="213" y="121"/>
                    <a:pt x="213" y="121"/>
                    <a:pt x="213" y="121"/>
                  </a:cubicBezTo>
                  <a:cubicBezTo>
                    <a:pt x="213" y="121"/>
                    <a:pt x="213" y="121"/>
                    <a:pt x="213" y="121"/>
                  </a:cubicBezTo>
                  <a:cubicBezTo>
                    <a:pt x="212" y="121"/>
                    <a:pt x="212" y="121"/>
                    <a:pt x="212" y="121"/>
                  </a:cubicBezTo>
                  <a:cubicBezTo>
                    <a:pt x="198" y="134"/>
                    <a:pt x="198" y="134"/>
                    <a:pt x="198" y="134"/>
                  </a:cubicBezTo>
                  <a:cubicBezTo>
                    <a:pt x="196" y="134"/>
                    <a:pt x="196" y="134"/>
                    <a:pt x="196" y="134"/>
                  </a:cubicBezTo>
                  <a:cubicBezTo>
                    <a:pt x="196" y="135"/>
                    <a:pt x="196" y="135"/>
                    <a:pt x="196" y="135"/>
                  </a:cubicBezTo>
                  <a:cubicBezTo>
                    <a:pt x="194" y="135"/>
                    <a:pt x="194" y="135"/>
                    <a:pt x="194" y="135"/>
                  </a:cubicBezTo>
                  <a:cubicBezTo>
                    <a:pt x="183" y="138"/>
                    <a:pt x="183" y="138"/>
                    <a:pt x="183" y="138"/>
                  </a:cubicBezTo>
                  <a:cubicBezTo>
                    <a:pt x="166" y="153"/>
                    <a:pt x="166" y="153"/>
                    <a:pt x="166" y="153"/>
                  </a:cubicBezTo>
                  <a:cubicBezTo>
                    <a:pt x="166" y="153"/>
                    <a:pt x="166" y="153"/>
                    <a:pt x="166" y="153"/>
                  </a:cubicBezTo>
                  <a:cubicBezTo>
                    <a:pt x="148" y="162"/>
                    <a:pt x="148" y="162"/>
                    <a:pt x="148" y="162"/>
                  </a:cubicBezTo>
                  <a:cubicBezTo>
                    <a:pt x="135" y="178"/>
                    <a:pt x="135" y="178"/>
                    <a:pt x="135" y="178"/>
                  </a:cubicBezTo>
                  <a:cubicBezTo>
                    <a:pt x="93" y="178"/>
                    <a:pt x="93" y="178"/>
                    <a:pt x="93" y="178"/>
                  </a:cubicBezTo>
                  <a:cubicBezTo>
                    <a:pt x="93" y="178"/>
                    <a:pt x="93" y="178"/>
                    <a:pt x="93" y="178"/>
                  </a:cubicBezTo>
                  <a:cubicBezTo>
                    <a:pt x="60" y="166"/>
                    <a:pt x="60" y="166"/>
                    <a:pt x="60" y="166"/>
                  </a:cubicBezTo>
                  <a:cubicBezTo>
                    <a:pt x="42" y="164"/>
                    <a:pt x="42" y="164"/>
                    <a:pt x="42" y="164"/>
                  </a:cubicBezTo>
                  <a:cubicBezTo>
                    <a:pt x="27" y="172"/>
                    <a:pt x="27" y="172"/>
                    <a:pt x="27" y="172"/>
                  </a:cubicBezTo>
                  <a:cubicBezTo>
                    <a:pt x="26" y="172"/>
                    <a:pt x="26" y="172"/>
                    <a:pt x="26" y="172"/>
                  </a:cubicBezTo>
                  <a:cubicBezTo>
                    <a:pt x="26" y="172"/>
                    <a:pt x="26" y="172"/>
                    <a:pt x="26" y="172"/>
                  </a:cubicBezTo>
                  <a:cubicBezTo>
                    <a:pt x="15" y="176"/>
                    <a:pt x="15" y="176"/>
                    <a:pt x="15" y="176"/>
                  </a:cubicBezTo>
                  <a:cubicBezTo>
                    <a:pt x="10" y="178"/>
                    <a:pt x="5" y="182"/>
                    <a:pt x="2" y="183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5" y="209"/>
                    <a:pt x="5" y="209"/>
                    <a:pt x="5" y="209"/>
                  </a:cubicBezTo>
                  <a:cubicBezTo>
                    <a:pt x="31" y="201"/>
                    <a:pt x="31" y="201"/>
                    <a:pt x="31" y="201"/>
                  </a:cubicBezTo>
                  <a:cubicBezTo>
                    <a:pt x="36" y="201"/>
                    <a:pt x="43" y="204"/>
                    <a:pt x="53" y="209"/>
                  </a:cubicBezTo>
                  <a:cubicBezTo>
                    <a:pt x="55" y="210"/>
                    <a:pt x="55" y="210"/>
                    <a:pt x="55" y="210"/>
                  </a:cubicBezTo>
                  <a:cubicBezTo>
                    <a:pt x="56" y="211"/>
                    <a:pt x="56" y="211"/>
                    <a:pt x="56" y="211"/>
                  </a:cubicBezTo>
                  <a:cubicBezTo>
                    <a:pt x="57" y="247"/>
                    <a:pt x="57" y="247"/>
                    <a:pt x="57" y="247"/>
                  </a:cubicBezTo>
                  <a:cubicBezTo>
                    <a:pt x="62" y="248"/>
                    <a:pt x="62" y="248"/>
                    <a:pt x="62" y="248"/>
                  </a:cubicBezTo>
                  <a:cubicBezTo>
                    <a:pt x="85" y="248"/>
                    <a:pt x="85" y="248"/>
                    <a:pt x="85" y="248"/>
                  </a:cubicBezTo>
                  <a:cubicBezTo>
                    <a:pt x="98" y="245"/>
                    <a:pt x="98" y="245"/>
                    <a:pt x="98" y="245"/>
                  </a:cubicBezTo>
                  <a:cubicBezTo>
                    <a:pt x="100" y="243"/>
                    <a:pt x="100" y="243"/>
                    <a:pt x="100" y="243"/>
                  </a:cubicBezTo>
                  <a:cubicBezTo>
                    <a:pt x="109" y="239"/>
                    <a:pt x="116" y="235"/>
                    <a:pt x="126" y="234"/>
                  </a:cubicBezTo>
                  <a:cubicBezTo>
                    <a:pt x="130" y="233"/>
                    <a:pt x="130" y="233"/>
                    <a:pt x="130" y="233"/>
                  </a:cubicBezTo>
                  <a:cubicBezTo>
                    <a:pt x="132" y="236"/>
                    <a:pt x="132" y="236"/>
                    <a:pt x="132" y="236"/>
                  </a:cubicBezTo>
                  <a:cubicBezTo>
                    <a:pt x="138" y="249"/>
                    <a:pt x="138" y="249"/>
                    <a:pt x="138" y="249"/>
                  </a:cubicBezTo>
                  <a:cubicBezTo>
                    <a:pt x="138" y="250"/>
                    <a:pt x="138" y="250"/>
                    <a:pt x="138" y="250"/>
                  </a:cubicBezTo>
                  <a:cubicBezTo>
                    <a:pt x="142" y="285"/>
                    <a:pt x="142" y="285"/>
                    <a:pt x="142" y="285"/>
                  </a:cubicBezTo>
                  <a:cubicBezTo>
                    <a:pt x="142" y="288"/>
                    <a:pt x="142" y="288"/>
                    <a:pt x="142" y="288"/>
                  </a:cubicBezTo>
                  <a:cubicBezTo>
                    <a:pt x="123" y="308"/>
                    <a:pt x="123" y="308"/>
                    <a:pt x="123" y="308"/>
                  </a:cubicBezTo>
                  <a:cubicBezTo>
                    <a:pt x="122" y="308"/>
                    <a:pt x="122" y="308"/>
                    <a:pt x="122" y="308"/>
                  </a:cubicBezTo>
                  <a:cubicBezTo>
                    <a:pt x="122" y="309"/>
                    <a:pt x="122" y="309"/>
                    <a:pt x="122" y="309"/>
                  </a:cubicBezTo>
                  <a:cubicBezTo>
                    <a:pt x="99" y="320"/>
                    <a:pt x="99" y="320"/>
                    <a:pt x="99" y="320"/>
                  </a:cubicBezTo>
                  <a:cubicBezTo>
                    <a:pt x="92" y="328"/>
                    <a:pt x="92" y="328"/>
                    <a:pt x="92" y="328"/>
                  </a:cubicBezTo>
                  <a:cubicBezTo>
                    <a:pt x="95" y="335"/>
                    <a:pt x="95" y="335"/>
                    <a:pt x="95" y="335"/>
                  </a:cubicBezTo>
                  <a:cubicBezTo>
                    <a:pt x="141" y="339"/>
                    <a:pt x="141" y="339"/>
                    <a:pt x="141" y="339"/>
                  </a:cubicBezTo>
                  <a:cubicBezTo>
                    <a:pt x="142" y="340"/>
                    <a:pt x="142" y="340"/>
                    <a:pt x="142" y="340"/>
                  </a:cubicBezTo>
                  <a:cubicBezTo>
                    <a:pt x="142" y="340"/>
                    <a:pt x="142" y="340"/>
                    <a:pt x="142" y="340"/>
                  </a:cubicBezTo>
                  <a:cubicBezTo>
                    <a:pt x="143" y="341"/>
                    <a:pt x="143" y="341"/>
                    <a:pt x="143" y="341"/>
                  </a:cubicBezTo>
                  <a:cubicBezTo>
                    <a:pt x="161" y="352"/>
                    <a:pt x="161" y="352"/>
                    <a:pt x="161" y="352"/>
                  </a:cubicBezTo>
                  <a:cubicBezTo>
                    <a:pt x="201" y="350"/>
                    <a:pt x="201" y="350"/>
                    <a:pt x="201" y="350"/>
                  </a:cubicBezTo>
                  <a:cubicBezTo>
                    <a:pt x="201" y="356"/>
                    <a:pt x="201" y="356"/>
                    <a:pt x="201" y="356"/>
                  </a:cubicBezTo>
                  <a:cubicBezTo>
                    <a:pt x="203" y="376"/>
                    <a:pt x="203" y="376"/>
                    <a:pt x="203" y="376"/>
                  </a:cubicBezTo>
                  <a:cubicBezTo>
                    <a:pt x="203" y="378"/>
                    <a:pt x="203" y="378"/>
                    <a:pt x="203" y="378"/>
                  </a:cubicBezTo>
                  <a:cubicBezTo>
                    <a:pt x="204" y="378"/>
                    <a:pt x="204" y="378"/>
                    <a:pt x="204" y="378"/>
                  </a:cubicBezTo>
                  <a:cubicBezTo>
                    <a:pt x="186" y="396"/>
                    <a:pt x="186" y="396"/>
                    <a:pt x="186" y="396"/>
                  </a:cubicBezTo>
                  <a:cubicBezTo>
                    <a:pt x="184" y="419"/>
                    <a:pt x="188" y="433"/>
                    <a:pt x="198" y="436"/>
                  </a:cubicBezTo>
                  <a:cubicBezTo>
                    <a:pt x="231" y="454"/>
                    <a:pt x="231" y="454"/>
                    <a:pt x="231" y="454"/>
                  </a:cubicBezTo>
                  <a:cubicBezTo>
                    <a:pt x="258" y="472"/>
                    <a:pt x="258" y="472"/>
                    <a:pt x="258" y="472"/>
                  </a:cubicBezTo>
                  <a:cubicBezTo>
                    <a:pt x="280" y="461"/>
                    <a:pt x="280" y="461"/>
                    <a:pt x="280" y="461"/>
                  </a:cubicBezTo>
                  <a:cubicBezTo>
                    <a:pt x="282" y="460"/>
                    <a:pt x="282" y="460"/>
                    <a:pt x="282" y="460"/>
                  </a:cubicBezTo>
                  <a:cubicBezTo>
                    <a:pt x="284" y="459"/>
                    <a:pt x="284" y="459"/>
                    <a:pt x="284" y="459"/>
                  </a:cubicBezTo>
                  <a:cubicBezTo>
                    <a:pt x="285" y="460"/>
                    <a:pt x="285" y="460"/>
                    <a:pt x="285" y="460"/>
                  </a:cubicBezTo>
                  <a:cubicBezTo>
                    <a:pt x="319" y="486"/>
                    <a:pt x="319" y="486"/>
                    <a:pt x="319" y="486"/>
                  </a:cubicBezTo>
                  <a:cubicBezTo>
                    <a:pt x="324" y="488"/>
                    <a:pt x="324" y="488"/>
                    <a:pt x="324" y="488"/>
                  </a:cubicBezTo>
                  <a:cubicBezTo>
                    <a:pt x="333" y="477"/>
                    <a:pt x="333" y="477"/>
                    <a:pt x="333" y="477"/>
                  </a:cubicBezTo>
                  <a:cubicBezTo>
                    <a:pt x="335" y="475"/>
                    <a:pt x="335" y="475"/>
                    <a:pt x="335" y="475"/>
                  </a:cubicBezTo>
                  <a:cubicBezTo>
                    <a:pt x="336" y="474"/>
                    <a:pt x="336" y="474"/>
                    <a:pt x="336" y="474"/>
                  </a:cubicBezTo>
                  <a:cubicBezTo>
                    <a:pt x="337" y="474"/>
                    <a:pt x="337" y="474"/>
                    <a:pt x="337" y="474"/>
                  </a:cubicBezTo>
                  <a:cubicBezTo>
                    <a:pt x="338" y="474"/>
                    <a:pt x="338" y="474"/>
                    <a:pt x="338" y="474"/>
                  </a:cubicBezTo>
                  <a:cubicBezTo>
                    <a:pt x="358" y="477"/>
                    <a:pt x="358" y="477"/>
                    <a:pt x="358" y="477"/>
                  </a:cubicBezTo>
                  <a:cubicBezTo>
                    <a:pt x="362" y="442"/>
                    <a:pt x="362" y="442"/>
                    <a:pt x="362" y="442"/>
                  </a:cubicBezTo>
                  <a:cubicBezTo>
                    <a:pt x="388" y="488"/>
                    <a:pt x="388" y="488"/>
                    <a:pt x="388" y="488"/>
                  </a:cubicBezTo>
                  <a:cubicBezTo>
                    <a:pt x="409" y="489"/>
                    <a:pt x="409" y="489"/>
                    <a:pt x="409" y="489"/>
                  </a:cubicBezTo>
                  <a:cubicBezTo>
                    <a:pt x="412" y="490"/>
                    <a:pt x="412" y="490"/>
                    <a:pt x="412" y="490"/>
                  </a:cubicBezTo>
                  <a:cubicBezTo>
                    <a:pt x="414" y="490"/>
                    <a:pt x="414" y="490"/>
                    <a:pt x="414" y="490"/>
                  </a:cubicBezTo>
                  <a:cubicBezTo>
                    <a:pt x="414" y="492"/>
                    <a:pt x="414" y="492"/>
                    <a:pt x="414" y="492"/>
                  </a:cubicBezTo>
                  <a:cubicBezTo>
                    <a:pt x="414" y="506"/>
                    <a:pt x="414" y="506"/>
                    <a:pt x="414" y="506"/>
                  </a:cubicBezTo>
                  <a:cubicBezTo>
                    <a:pt x="422" y="503"/>
                    <a:pt x="422" y="503"/>
                    <a:pt x="422" y="503"/>
                  </a:cubicBezTo>
                  <a:cubicBezTo>
                    <a:pt x="457" y="457"/>
                    <a:pt x="457" y="457"/>
                    <a:pt x="457" y="457"/>
                  </a:cubicBezTo>
                  <a:cubicBezTo>
                    <a:pt x="472" y="479"/>
                    <a:pt x="472" y="479"/>
                    <a:pt x="472" y="479"/>
                  </a:cubicBezTo>
                  <a:cubicBezTo>
                    <a:pt x="472" y="472"/>
                    <a:pt x="472" y="472"/>
                    <a:pt x="472" y="472"/>
                  </a:cubicBezTo>
                  <a:cubicBezTo>
                    <a:pt x="472" y="472"/>
                    <a:pt x="472" y="472"/>
                    <a:pt x="472" y="472"/>
                  </a:cubicBezTo>
                  <a:cubicBezTo>
                    <a:pt x="472" y="471"/>
                    <a:pt x="472" y="471"/>
                    <a:pt x="472" y="471"/>
                  </a:cubicBezTo>
                  <a:cubicBezTo>
                    <a:pt x="472" y="470"/>
                    <a:pt x="472" y="470"/>
                    <a:pt x="472" y="470"/>
                  </a:cubicBezTo>
                  <a:cubicBezTo>
                    <a:pt x="483" y="449"/>
                    <a:pt x="483" y="449"/>
                    <a:pt x="483" y="449"/>
                  </a:cubicBezTo>
                  <a:cubicBezTo>
                    <a:pt x="492" y="433"/>
                    <a:pt x="492" y="433"/>
                    <a:pt x="492" y="433"/>
                  </a:cubicBezTo>
                  <a:cubicBezTo>
                    <a:pt x="518" y="433"/>
                    <a:pt x="518" y="433"/>
                    <a:pt x="518" y="433"/>
                  </a:cubicBezTo>
                  <a:cubicBezTo>
                    <a:pt x="523" y="403"/>
                    <a:pt x="523" y="403"/>
                    <a:pt x="523" y="403"/>
                  </a:cubicBezTo>
                  <a:cubicBezTo>
                    <a:pt x="526" y="403"/>
                    <a:pt x="526" y="403"/>
                    <a:pt x="526" y="403"/>
                  </a:cubicBezTo>
                  <a:cubicBezTo>
                    <a:pt x="528" y="404"/>
                    <a:pt x="528" y="404"/>
                    <a:pt x="528" y="404"/>
                  </a:cubicBezTo>
                  <a:cubicBezTo>
                    <a:pt x="548" y="407"/>
                    <a:pt x="548" y="407"/>
                    <a:pt x="548" y="407"/>
                  </a:cubicBezTo>
                  <a:cubicBezTo>
                    <a:pt x="550" y="397"/>
                    <a:pt x="550" y="397"/>
                    <a:pt x="550" y="397"/>
                  </a:cubicBezTo>
                  <a:cubicBezTo>
                    <a:pt x="543" y="380"/>
                    <a:pt x="543" y="380"/>
                    <a:pt x="543" y="380"/>
                  </a:cubicBezTo>
                  <a:cubicBezTo>
                    <a:pt x="543" y="378"/>
                    <a:pt x="543" y="378"/>
                    <a:pt x="543" y="378"/>
                  </a:cubicBezTo>
                  <a:cubicBezTo>
                    <a:pt x="547" y="366"/>
                    <a:pt x="547" y="366"/>
                    <a:pt x="547" y="366"/>
                  </a:cubicBezTo>
                  <a:cubicBezTo>
                    <a:pt x="547" y="364"/>
                    <a:pt x="547" y="364"/>
                    <a:pt x="547" y="364"/>
                  </a:cubicBezTo>
                  <a:cubicBezTo>
                    <a:pt x="548" y="363"/>
                    <a:pt x="548" y="363"/>
                    <a:pt x="548" y="363"/>
                  </a:cubicBezTo>
                  <a:cubicBezTo>
                    <a:pt x="549" y="363"/>
                    <a:pt x="549" y="363"/>
                    <a:pt x="549" y="363"/>
                  </a:cubicBezTo>
                  <a:cubicBezTo>
                    <a:pt x="549" y="362"/>
                    <a:pt x="549" y="362"/>
                    <a:pt x="549" y="362"/>
                  </a:cubicBezTo>
                  <a:cubicBezTo>
                    <a:pt x="604" y="333"/>
                    <a:pt x="604" y="333"/>
                    <a:pt x="604" y="333"/>
                  </a:cubicBezTo>
                  <a:cubicBezTo>
                    <a:pt x="602" y="304"/>
                    <a:pt x="602" y="304"/>
                    <a:pt x="602" y="304"/>
                  </a:cubicBezTo>
                  <a:cubicBezTo>
                    <a:pt x="602" y="304"/>
                    <a:pt x="602" y="304"/>
                    <a:pt x="602" y="304"/>
                  </a:cubicBezTo>
                  <a:cubicBezTo>
                    <a:pt x="602" y="303"/>
                    <a:pt x="602" y="303"/>
                    <a:pt x="602" y="303"/>
                  </a:cubicBezTo>
                  <a:cubicBezTo>
                    <a:pt x="612" y="282"/>
                    <a:pt x="612" y="282"/>
                    <a:pt x="612" y="282"/>
                  </a:cubicBezTo>
                  <a:cubicBezTo>
                    <a:pt x="614" y="278"/>
                    <a:pt x="614" y="278"/>
                    <a:pt x="614" y="278"/>
                  </a:cubicBezTo>
                  <a:cubicBezTo>
                    <a:pt x="614" y="278"/>
                    <a:pt x="614" y="278"/>
                    <a:pt x="614" y="278"/>
                  </a:cubicBezTo>
                  <a:cubicBezTo>
                    <a:pt x="631" y="239"/>
                    <a:pt x="631" y="239"/>
                    <a:pt x="631" y="239"/>
                  </a:cubicBezTo>
                  <a:cubicBezTo>
                    <a:pt x="632" y="238"/>
                    <a:pt x="632" y="238"/>
                    <a:pt x="632" y="238"/>
                  </a:cubicBezTo>
                  <a:cubicBezTo>
                    <a:pt x="632" y="238"/>
                    <a:pt x="632" y="238"/>
                    <a:pt x="632" y="238"/>
                  </a:cubicBezTo>
                  <a:cubicBezTo>
                    <a:pt x="646" y="224"/>
                    <a:pt x="646" y="224"/>
                    <a:pt x="646" y="224"/>
                  </a:cubicBezTo>
                  <a:cubicBezTo>
                    <a:pt x="655" y="208"/>
                    <a:pt x="655" y="208"/>
                    <a:pt x="655" y="208"/>
                  </a:cubicBezTo>
                  <a:cubicBezTo>
                    <a:pt x="655" y="206"/>
                    <a:pt x="655" y="206"/>
                    <a:pt x="655" y="206"/>
                  </a:cubicBezTo>
                  <a:cubicBezTo>
                    <a:pt x="655" y="206"/>
                    <a:pt x="655" y="206"/>
                    <a:pt x="655" y="206"/>
                  </a:cubicBezTo>
                  <a:cubicBezTo>
                    <a:pt x="662" y="193"/>
                    <a:pt x="662" y="193"/>
                    <a:pt x="662" y="193"/>
                  </a:cubicBezTo>
                  <a:cubicBezTo>
                    <a:pt x="656" y="177"/>
                    <a:pt x="656" y="177"/>
                    <a:pt x="656" y="177"/>
                  </a:cubicBezTo>
                  <a:cubicBezTo>
                    <a:pt x="656" y="176"/>
                    <a:pt x="656" y="176"/>
                    <a:pt x="656" y="176"/>
                  </a:cubicBezTo>
                  <a:cubicBezTo>
                    <a:pt x="655" y="176"/>
                    <a:pt x="655" y="176"/>
                    <a:pt x="655" y="176"/>
                  </a:cubicBezTo>
                  <a:cubicBezTo>
                    <a:pt x="655" y="159"/>
                    <a:pt x="655" y="159"/>
                    <a:pt x="655" y="159"/>
                  </a:cubicBezTo>
                  <a:cubicBezTo>
                    <a:pt x="646" y="159"/>
                    <a:pt x="646" y="159"/>
                    <a:pt x="646" y="159"/>
                  </a:cubicBezTo>
                  <a:cubicBezTo>
                    <a:pt x="630" y="167"/>
                    <a:pt x="630" y="167"/>
                    <a:pt x="630" y="167"/>
                  </a:cubicBezTo>
                  <a:cubicBezTo>
                    <a:pt x="623" y="172"/>
                    <a:pt x="612" y="170"/>
                    <a:pt x="599" y="162"/>
                  </a:cubicBezTo>
                  <a:cubicBezTo>
                    <a:pt x="593" y="157"/>
                    <a:pt x="593" y="147"/>
                    <a:pt x="596" y="131"/>
                  </a:cubicBezTo>
                  <a:cubicBezTo>
                    <a:pt x="588" y="130"/>
                    <a:pt x="588" y="130"/>
                    <a:pt x="588" y="130"/>
                  </a:cubicBezTo>
                  <a:cubicBezTo>
                    <a:pt x="584" y="135"/>
                    <a:pt x="584" y="135"/>
                    <a:pt x="584" y="135"/>
                  </a:cubicBezTo>
                  <a:cubicBezTo>
                    <a:pt x="574" y="146"/>
                    <a:pt x="567" y="152"/>
                    <a:pt x="565" y="152"/>
                  </a:cubicBezTo>
                  <a:cubicBezTo>
                    <a:pt x="563" y="152"/>
                    <a:pt x="562" y="152"/>
                    <a:pt x="560" y="151"/>
                  </a:cubicBezTo>
                  <a:cubicBezTo>
                    <a:pt x="559" y="148"/>
                    <a:pt x="556" y="143"/>
                    <a:pt x="556" y="134"/>
                  </a:cubicBezTo>
                  <a:cubicBezTo>
                    <a:pt x="556" y="125"/>
                    <a:pt x="556" y="118"/>
                    <a:pt x="560" y="116"/>
                  </a:cubicBezTo>
                  <a:cubicBezTo>
                    <a:pt x="562" y="113"/>
                    <a:pt x="564" y="112"/>
                    <a:pt x="566" y="114"/>
                  </a:cubicBezTo>
                  <a:cubicBezTo>
                    <a:pt x="586" y="77"/>
                    <a:pt x="586" y="77"/>
                    <a:pt x="586" y="77"/>
                  </a:cubicBezTo>
                  <a:cubicBezTo>
                    <a:pt x="591" y="63"/>
                    <a:pt x="591" y="63"/>
                    <a:pt x="591" y="63"/>
                  </a:cubicBezTo>
                  <a:cubicBezTo>
                    <a:pt x="594" y="48"/>
                    <a:pt x="594" y="48"/>
                    <a:pt x="594" y="48"/>
                  </a:cubicBezTo>
                  <a:cubicBezTo>
                    <a:pt x="583" y="38"/>
                    <a:pt x="583" y="38"/>
                    <a:pt x="583" y="38"/>
                  </a:cubicBezTo>
                  <a:cubicBezTo>
                    <a:pt x="580" y="35"/>
                    <a:pt x="579" y="28"/>
                    <a:pt x="581" y="17"/>
                  </a:cubicBezTo>
                  <a:cubicBezTo>
                    <a:pt x="581" y="11"/>
                    <a:pt x="581" y="11"/>
                    <a:pt x="581" y="11"/>
                  </a:cubicBezTo>
                  <a:cubicBezTo>
                    <a:pt x="581" y="7"/>
                    <a:pt x="579" y="3"/>
                    <a:pt x="574" y="0"/>
                  </a:cubicBezTo>
                  <a:cubicBezTo>
                    <a:pt x="572" y="0"/>
                    <a:pt x="572" y="0"/>
                    <a:pt x="572" y="0"/>
                  </a:cubicBezTo>
                  <a:cubicBezTo>
                    <a:pt x="571" y="3"/>
                    <a:pt x="571" y="3"/>
                    <a:pt x="571" y="3"/>
                  </a:cubicBezTo>
                  <a:cubicBezTo>
                    <a:pt x="568" y="12"/>
                    <a:pt x="561" y="16"/>
                    <a:pt x="549" y="13"/>
                  </a:cubicBezTo>
                  <a:cubicBezTo>
                    <a:pt x="544" y="11"/>
                    <a:pt x="537" y="11"/>
                    <a:pt x="530" y="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3326" name="Freeform 15"/>
            <p:cNvSpPr/>
            <p:nvPr/>
          </p:nvSpPr>
          <p:spPr bwMode="auto">
            <a:xfrm>
              <a:off x="1687679" y="1531535"/>
              <a:ext cx="261907" cy="264891"/>
            </a:xfrm>
            <a:custGeom>
              <a:avLst/>
              <a:gdLst>
                <a:gd name="T0" fmla="*/ 355 w 374"/>
                <a:gd name="T1" fmla="*/ 43 h 381"/>
                <a:gd name="T2" fmla="*/ 341 w 374"/>
                <a:gd name="T3" fmla="*/ 39 h 381"/>
                <a:gd name="T4" fmla="*/ 329 w 374"/>
                <a:gd name="T5" fmla="*/ 34 h 381"/>
                <a:gd name="T6" fmla="*/ 309 w 374"/>
                <a:gd name="T7" fmla="*/ 37 h 381"/>
                <a:gd name="T8" fmla="*/ 292 w 374"/>
                <a:gd name="T9" fmla="*/ 31 h 381"/>
                <a:gd name="T10" fmla="*/ 291 w 374"/>
                <a:gd name="T11" fmla="*/ 28 h 381"/>
                <a:gd name="T12" fmla="*/ 269 w 374"/>
                <a:gd name="T13" fmla="*/ 6 h 381"/>
                <a:gd name="T14" fmla="*/ 232 w 374"/>
                <a:gd name="T15" fmla="*/ 21 h 381"/>
                <a:gd name="T16" fmla="*/ 228 w 374"/>
                <a:gd name="T17" fmla="*/ 54 h 381"/>
                <a:gd name="T18" fmla="*/ 213 w 374"/>
                <a:gd name="T19" fmla="*/ 79 h 381"/>
                <a:gd name="T20" fmla="*/ 190 w 374"/>
                <a:gd name="T21" fmla="*/ 114 h 381"/>
                <a:gd name="T22" fmla="*/ 152 w 374"/>
                <a:gd name="T23" fmla="*/ 156 h 381"/>
                <a:gd name="T24" fmla="*/ 115 w 374"/>
                <a:gd name="T25" fmla="*/ 192 h 381"/>
                <a:gd name="T26" fmla="*/ 96 w 374"/>
                <a:gd name="T27" fmla="*/ 217 h 381"/>
                <a:gd name="T28" fmla="*/ 0 w 374"/>
                <a:gd name="T29" fmla="*/ 222 h 381"/>
                <a:gd name="T30" fmla="*/ 26 w 374"/>
                <a:gd name="T31" fmla="*/ 300 h 381"/>
                <a:gd name="T32" fmla="*/ 42 w 374"/>
                <a:gd name="T33" fmla="*/ 309 h 381"/>
                <a:gd name="T34" fmla="*/ 55 w 374"/>
                <a:gd name="T35" fmla="*/ 346 h 381"/>
                <a:gd name="T36" fmla="*/ 57 w 374"/>
                <a:gd name="T37" fmla="*/ 354 h 381"/>
                <a:gd name="T38" fmla="*/ 82 w 374"/>
                <a:gd name="T39" fmla="*/ 346 h 381"/>
                <a:gd name="T40" fmla="*/ 92 w 374"/>
                <a:gd name="T41" fmla="*/ 351 h 381"/>
                <a:gd name="T42" fmla="*/ 100 w 374"/>
                <a:gd name="T43" fmla="*/ 325 h 381"/>
                <a:gd name="T44" fmla="*/ 145 w 374"/>
                <a:gd name="T45" fmla="*/ 307 h 381"/>
                <a:gd name="T46" fmla="*/ 149 w 374"/>
                <a:gd name="T47" fmla="*/ 280 h 381"/>
                <a:gd name="T48" fmla="*/ 158 w 374"/>
                <a:gd name="T49" fmla="*/ 273 h 381"/>
                <a:gd name="T50" fmla="*/ 160 w 374"/>
                <a:gd name="T51" fmla="*/ 273 h 381"/>
                <a:gd name="T52" fmla="*/ 179 w 374"/>
                <a:gd name="T53" fmla="*/ 290 h 381"/>
                <a:gd name="T54" fmla="*/ 186 w 374"/>
                <a:gd name="T55" fmla="*/ 307 h 381"/>
                <a:gd name="T56" fmla="*/ 200 w 374"/>
                <a:gd name="T57" fmla="*/ 287 h 381"/>
                <a:gd name="T58" fmla="*/ 213 w 374"/>
                <a:gd name="T59" fmla="*/ 280 h 381"/>
                <a:gd name="T60" fmla="*/ 229 w 374"/>
                <a:gd name="T61" fmla="*/ 283 h 381"/>
                <a:gd name="T62" fmla="*/ 239 w 374"/>
                <a:gd name="T63" fmla="*/ 313 h 381"/>
                <a:gd name="T64" fmla="*/ 249 w 374"/>
                <a:gd name="T65" fmla="*/ 336 h 381"/>
                <a:gd name="T66" fmla="*/ 255 w 374"/>
                <a:gd name="T67" fmla="*/ 357 h 381"/>
                <a:gd name="T68" fmla="*/ 273 w 374"/>
                <a:gd name="T69" fmla="*/ 357 h 381"/>
                <a:gd name="T70" fmla="*/ 276 w 374"/>
                <a:gd name="T71" fmla="*/ 359 h 381"/>
                <a:gd name="T72" fmla="*/ 285 w 374"/>
                <a:gd name="T73" fmla="*/ 381 h 381"/>
                <a:gd name="T74" fmla="*/ 291 w 374"/>
                <a:gd name="T75" fmla="*/ 364 h 381"/>
                <a:gd name="T76" fmla="*/ 295 w 374"/>
                <a:gd name="T77" fmla="*/ 362 h 381"/>
                <a:gd name="T78" fmla="*/ 303 w 374"/>
                <a:gd name="T79" fmla="*/ 357 h 381"/>
                <a:gd name="T80" fmla="*/ 310 w 374"/>
                <a:gd name="T81" fmla="*/ 349 h 381"/>
                <a:gd name="T82" fmla="*/ 247 w 374"/>
                <a:gd name="T83" fmla="*/ 223 h 381"/>
                <a:gd name="T84" fmla="*/ 231 w 374"/>
                <a:gd name="T85" fmla="*/ 171 h 381"/>
                <a:gd name="T86" fmla="*/ 230 w 374"/>
                <a:gd name="T87" fmla="*/ 169 h 381"/>
                <a:gd name="T88" fmla="*/ 240 w 374"/>
                <a:gd name="T89" fmla="*/ 139 h 381"/>
                <a:gd name="T90" fmla="*/ 344 w 374"/>
                <a:gd name="T91" fmla="*/ 116 h 381"/>
                <a:gd name="T92" fmla="*/ 368 w 374"/>
                <a:gd name="T93" fmla="*/ 100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74" h="381">
                  <a:moveTo>
                    <a:pt x="374" y="77"/>
                  </a:moveTo>
                  <a:cubicBezTo>
                    <a:pt x="366" y="60"/>
                    <a:pt x="366" y="60"/>
                    <a:pt x="366" y="60"/>
                  </a:cubicBezTo>
                  <a:cubicBezTo>
                    <a:pt x="355" y="43"/>
                    <a:pt x="355" y="43"/>
                    <a:pt x="355" y="43"/>
                  </a:cubicBezTo>
                  <a:cubicBezTo>
                    <a:pt x="342" y="40"/>
                    <a:pt x="342" y="40"/>
                    <a:pt x="342" y="40"/>
                  </a:cubicBezTo>
                  <a:cubicBezTo>
                    <a:pt x="341" y="40"/>
                    <a:pt x="341" y="40"/>
                    <a:pt x="341" y="40"/>
                  </a:cubicBezTo>
                  <a:cubicBezTo>
                    <a:pt x="341" y="39"/>
                    <a:pt x="341" y="39"/>
                    <a:pt x="341" y="39"/>
                  </a:cubicBezTo>
                  <a:cubicBezTo>
                    <a:pt x="340" y="39"/>
                    <a:pt x="340" y="39"/>
                    <a:pt x="340" y="39"/>
                  </a:cubicBezTo>
                  <a:cubicBezTo>
                    <a:pt x="329" y="34"/>
                    <a:pt x="329" y="34"/>
                    <a:pt x="329" y="34"/>
                  </a:cubicBezTo>
                  <a:cubicBezTo>
                    <a:pt x="329" y="34"/>
                    <a:pt x="329" y="34"/>
                    <a:pt x="329" y="34"/>
                  </a:cubicBezTo>
                  <a:cubicBezTo>
                    <a:pt x="327" y="34"/>
                    <a:pt x="327" y="34"/>
                    <a:pt x="327" y="34"/>
                  </a:cubicBezTo>
                  <a:cubicBezTo>
                    <a:pt x="323" y="35"/>
                    <a:pt x="323" y="35"/>
                    <a:pt x="323" y="35"/>
                  </a:cubicBezTo>
                  <a:cubicBezTo>
                    <a:pt x="309" y="37"/>
                    <a:pt x="309" y="37"/>
                    <a:pt x="309" y="37"/>
                  </a:cubicBezTo>
                  <a:cubicBezTo>
                    <a:pt x="308" y="37"/>
                    <a:pt x="308" y="37"/>
                    <a:pt x="308" y="37"/>
                  </a:cubicBezTo>
                  <a:cubicBezTo>
                    <a:pt x="306" y="36"/>
                    <a:pt x="306" y="36"/>
                    <a:pt x="306" y="36"/>
                  </a:cubicBezTo>
                  <a:cubicBezTo>
                    <a:pt x="292" y="31"/>
                    <a:pt x="292" y="31"/>
                    <a:pt x="292" y="31"/>
                  </a:cubicBezTo>
                  <a:cubicBezTo>
                    <a:pt x="292" y="30"/>
                    <a:pt x="292" y="30"/>
                    <a:pt x="292" y="30"/>
                  </a:cubicBezTo>
                  <a:cubicBezTo>
                    <a:pt x="291" y="30"/>
                    <a:pt x="291" y="30"/>
                    <a:pt x="291" y="30"/>
                  </a:cubicBezTo>
                  <a:cubicBezTo>
                    <a:pt x="291" y="28"/>
                    <a:pt x="291" y="28"/>
                    <a:pt x="291" y="28"/>
                  </a:cubicBezTo>
                  <a:cubicBezTo>
                    <a:pt x="291" y="28"/>
                    <a:pt x="291" y="28"/>
                    <a:pt x="291" y="28"/>
                  </a:cubicBezTo>
                  <a:cubicBezTo>
                    <a:pt x="281" y="18"/>
                    <a:pt x="281" y="18"/>
                    <a:pt x="281" y="18"/>
                  </a:cubicBezTo>
                  <a:cubicBezTo>
                    <a:pt x="269" y="6"/>
                    <a:pt x="269" y="6"/>
                    <a:pt x="269" y="6"/>
                  </a:cubicBezTo>
                  <a:cubicBezTo>
                    <a:pt x="259" y="0"/>
                    <a:pt x="259" y="0"/>
                    <a:pt x="259" y="0"/>
                  </a:cubicBezTo>
                  <a:cubicBezTo>
                    <a:pt x="247" y="11"/>
                    <a:pt x="247" y="11"/>
                    <a:pt x="247" y="11"/>
                  </a:cubicBezTo>
                  <a:cubicBezTo>
                    <a:pt x="232" y="21"/>
                    <a:pt x="232" y="21"/>
                    <a:pt x="232" y="21"/>
                  </a:cubicBezTo>
                  <a:cubicBezTo>
                    <a:pt x="228" y="53"/>
                    <a:pt x="228" y="53"/>
                    <a:pt x="228" y="53"/>
                  </a:cubicBezTo>
                  <a:cubicBezTo>
                    <a:pt x="228" y="54"/>
                    <a:pt x="228" y="54"/>
                    <a:pt x="228" y="54"/>
                  </a:cubicBezTo>
                  <a:cubicBezTo>
                    <a:pt x="228" y="54"/>
                    <a:pt x="228" y="54"/>
                    <a:pt x="228" y="54"/>
                  </a:cubicBezTo>
                  <a:cubicBezTo>
                    <a:pt x="214" y="77"/>
                    <a:pt x="214" y="77"/>
                    <a:pt x="214" y="77"/>
                  </a:cubicBezTo>
                  <a:cubicBezTo>
                    <a:pt x="214" y="79"/>
                    <a:pt x="214" y="79"/>
                    <a:pt x="214" y="79"/>
                  </a:cubicBezTo>
                  <a:cubicBezTo>
                    <a:pt x="213" y="79"/>
                    <a:pt x="213" y="79"/>
                    <a:pt x="213" y="79"/>
                  </a:cubicBezTo>
                  <a:cubicBezTo>
                    <a:pt x="203" y="90"/>
                    <a:pt x="203" y="90"/>
                    <a:pt x="203" y="90"/>
                  </a:cubicBezTo>
                  <a:cubicBezTo>
                    <a:pt x="190" y="114"/>
                    <a:pt x="190" y="114"/>
                    <a:pt x="190" y="114"/>
                  </a:cubicBezTo>
                  <a:cubicBezTo>
                    <a:pt x="190" y="114"/>
                    <a:pt x="190" y="114"/>
                    <a:pt x="190" y="114"/>
                  </a:cubicBezTo>
                  <a:cubicBezTo>
                    <a:pt x="189" y="116"/>
                    <a:pt x="189" y="116"/>
                    <a:pt x="189" y="116"/>
                  </a:cubicBezTo>
                  <a:cubicBezTo>
                    <a:pt x="179" y="123"/>
                    <a:pt x="171" y="131"/>
                    <a:pt x="163" y="137"/>
                  </a:cubicBezTo>
                  <a:cubicBezTo>
                    <a:pt x="152" y="156"/>
                    <a:pt x="152" y="156"/>
                    <a:pt x="152" y="156"/>
                  </a:cubicBezTo>
                  <a:cubicBezTo>
                    <a:pt x="150" y="161"/>
                    <a:pt x="141" y="168"/>
                    <a:pt x="126" y="174"/>
                  </a:cubicBezTo>
                  <a:cubicBezTo>
                    <a:pt x="115" y="192"/>
                    <a:pt x="115" y="192"/>
                    <a:pt x="115" y="192"/>
                  </a:cubicBezTo>
                  <a:cubicBezTo>
                    <a:pt x="115" y="192"/>
                    <a:pt x="115" y="192"/>
                    <a:pt x="115" y="192"/>
                  </a:cubicBezTo>
                  <a:cubicBezTo>
                    <a:pt x="97" y="216"/>
                    <a:pt x="97" y="216"/>
                    <a:pt x="97" y="216"/>
                  </a:cubicBezTo>
                  <a:cubicBezTo>
                    <a:pt x="96" y="216"/>
                    <a:pt x="96" y="216"/>
                    <a:pt x="96" y="216"/>
                  </a:cubicBezTo>
                  <a:cubicBezTo>
                    <a:pt x="96" y="217"/>
                    <a:pt x="96" y="217"/>
                    <a:pt x="96" y="217"/>
                  </a:cubicBezTo>
                  <a:cubicBezTo>
                    <a:pt x="94" y="217"/>
                    <a:pt x="94" y="217"/>
                    <a:pt x="94" y="217"/>
                  </a:cubicBezTo>
                  <a:cubicBezTo>
                    <a:pt x="10" y="212"/>
                    <a:pt x="10" y="212"/>
                    <a:pt x="10" y="212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0" y="240"/>
                    <a:pt x="0" y="240"/>
                    <a:pt x="0" y="240"/>
                  </a:cubicBezTo>
                  <a:cubicBezTo>
                    <a:pt x="9" y="274"/>
                    <a:pt x="9" y="274"/>
                    <a:pt x="9" y="274"/>
                  </a:cubicBezTo>
                  <a:cubicBezTo>
                    <a:pt x="26" y="300"/>
                    <a:pt x="26" y="300"/>
                    <a:pt x="26" y="300"/>
                  </a:cubicBezTo>
                  <a:cubicBezTo>
                    <a:pt x="41" y="308"/>
                    <a:pt x="41" y="308"/>
                    <a:pt x="41" y="308"/>
                  </a:cubicBezTo>
                  <a:cubicBezTo>
                    <a:pt x="41" y="309"/>
                    <a:pt x="41" y="309"/>
                    <a:pt x="41" y="309"/>
                  </a:cubicBezTo>
                  <a:cubicBezTo>
                    <a:pt x="42" y="309"/>
                    <a:pt x="42" y="309"/>
                    <a:pt x="42" y="309"/>
                  </a:cubicBezTo>
                  <a:cubicBezTo>
                    <a:pt x="42" y="309"/>
                    <a:pt x="42" y="309"/>
                    <a:pt x="42" y="309"/>
                  </a:cubicBezTo>
                  <a:cubicBezTo>
                    <a:pt x="51" y="320"/>
                    <a:pt x="55" y="327"/>
                    <a:pt x="55" y="332"/>
                  </a:cubicBezTo>
                  <a:cubicBezTo>
                    <a:pt x="55" y="346"/>
                    <a:pt x="55" y="346"/>
                    <a:pt x="55" y="346"/>
                  </a:cubicBezTo>
                  <a:cubicBezTo>
                    <a:pt x="50" y="351"/>
                    <a:pt x="50" y="351"/>
                    <a:pt x="50" y="351"/>
                  </a:cubicBezTo>
                  <a:cubicBezTo>
                    <a:pt x="53" y="354"/>
                    <a:pt x="53" y="354"/>
                    <a:pt x="53" y="354"/>
                  </a:cubicBezTo>
                  <a:cubicBezTo>
                    <a:pt x="57" y="354"/>
                    <a:pt x="57" y="354"/>
                    <a:pt x="57" y="354"/>
                  </a:cubicBezTo>
                  <a:cubicBezTo>
                    <a:pt x="63" y="341"/>
                    <a:pt x="63" y="341"/>
                    <a:pt x="63" y="341"/>
                  </a:cubicBezTo>
                  <a:cubicBezTo>
                    <a:pt x="66" y="341"/>
                    <a:pt x="66" y="341"/>
                    <a:pt x="66" y="341"/>
                  </a:cubicBezTo>
                  <a:cubicBezTo>
                    <a:pt x="82" y="346"/>
                    <a:pt x="82" y="346"/>
                    <a:pt x="82" y="346"/>
                  </a:cubicBezTo>
                  <a:cubicBezTo>
                    <a:pt x="83" y="351"/>
                    <a:pt x="83" y="351"/>
                    <a:pt x="83" y="351"/>
                  </a:cubicBezTo>
                  <a:cubicBezTo>
                    <a:pt x="92" y="351"/>
                    <a:pt x="92" y="351"/>
                    <a:pt x="92" y="351"/>
                  </a:cubicBezTo>
                  <a:cubicBezTo>
                    <a:pt x="92" y="351"/>
                    <a:pt x="92" y="351"/>
                    <a:pt x="92" y="351"/>
                  </a:cubicBezTo>
                  <a:cubicBezTo>
                    <a:pt x="90" y="345"/>
                    <a:pt x="90" y="345"/>
                    <a:pt x="90" y="345"/>
                  </a:cubicBezTo>
                  <a:cubicBezTo>
                    <a:pt x="89" y="343"/>
                    <a:pt x="89" y="343"/>
                    <a:pt x="89" y="343"/>
                  </a:cubicBezTo>
                  <a:cubicBezTo>
                    <a:pt x="100" y="325"/>
                    <a:pt x="100" y="325"/>
                    <a:pt x="100" y="325"/>
                  </a:cubicBezTo>
                  <a:cubicBezTo>
                    <a:pt x="102" y="320"/>
                    <a:pt x="108" y="318"/>
                    <a:pt x="115" y="320"/>
                  </a:cubicBezTo>
                  <a:cubicBezTo>
                    <a:pt x="134" y="321"/>
                    <a:pt x="134" y="321"/>
                    <a:pt x="134" y="321"/>
                  </a:cubicBezTo>
                  <a:cubicBezTo>
                    <a:pt x="145" y="307"/>
                    <a:pt x="145" y="307"/>
                    <a:pt x="145" y="307"/>
                  </a:cubicBezTo>
                  <a:cubicBezTo>
                    <a:pt x="145" y="294"/>
                    <a:pt x="145" y="294"/>
                    <a:pt x="145" y="294"/>
                  </a:cubicBezTo>
                  <a:cubicBezTo>
                    <a:pt x="149" y="281"/>
                    <a:pt x="149" y="281"/>
                    <a:pt x="149" y="281"/>
                  </a:cubicBezTo>
                  <a:cubicBezTo>
                    <a:pt x="149" y="280"/>
                    <a:pt x="149" y="280"/>
                    <a:pt x="149" y="280"/>
                  </a:cubicBezTo>
                  <a:cubicBezTo>
                    <a:pt x="150" y="279"/>
                    <a:pt x="150" y="279"/>
                    <a:pt x="150" y="279"/>
                  </a:cubicBezTo>
                  <a:cubicBezTo>
                    <a:pt x="151" y="278"/>
                    <a:pt x="151" y="278"/>
                    <a:pt x="151" y="278"/>
                  </a:cubicBezTo>
                  <a:cubicBezTo>
                    <a:pt x="158" y="273"/>
                    <a:pt x="158" y="273"/>
                    <a:pt x="158" y="273"/>
                  </a:cubicBezTo>
                  <a:cubicBezTo>
                    <a:pt x="158" y="272"/>
                    <a:pt x="158" y="272"/>
                    <a:pt x="158" y="272"/>
                  </a:cubicBezTo>
                  <a:cubicBezTo>
                    <a:pt x="159" y="272"/>
                    <a:pt x="159" y="272"/>
                    <a:pt x="159" y="272"/>
                  </a:cubicBezTo>
                  <a:cubicBezTo>
                    <a:pt x="160" y="273"/>
                    <a:pt x="160" y="273"/>
                    <a:pt x="160" y="273"/>
                  </a:cubicBezTo>
                  <a:cubicBezTo>
                    <a:pt x="176" y="275"/>
                    <a:pt x="176" y="275"/>
                    <a:pt x="176" y="275"/>
                  </a:cubicBezTo>
                  <a:cubicBezTo>
                    <a:pt x="176" y="278"/>
                    <a:pt x="176" y="278"/>
                    <a:pt x="176" y="278"/>
                  </a:cubicBezTo>
                  <a:cubicBezTo>
                    <a:pt x="179" y="290"/>
                    <a:pt x="179" y="290"/>
                    <a:pt x="179" y="290"/>
                  </a:cubicBezTo>
                  <a:cubicBezTo>
                    <a:pt x="179" y="297"/>
                    <a:pt x="179" y="297"/>
                    <a:pt x="179" y="297"/>
                  </a:cubicBezTo>
                  <a:cubicBezTo>
                    <a:pt x="182" y="306"/>
                    <a:pt x="182" y="306"/>
                    <a:pt x="182" y="306"/>
                  </a:cubicBezTo>
                  <a:cubicBezTo>
                    <a:pt x="186" y="307"/>
                    <a:pt x="186" y="307"/>
                    <a:pt x="186" y="307"/>
                  </a:cubicBezTo>
                  <a:cubicBezTo>
                    <a:pt x="191" y="300"/>
                    <a:pt x="191" y="300"/>
                    <a:pt x="191" y="300"/>
                  </a:cubicBezTo>
                  <a:cubicBezTo>
                    <a:pt x="191" y="299"/>
                    <a:pt x="191" y="299"/>
                    <a:pt x="191" y="299"/>
                  </a:cubicBezTo>
                  <a:cubicBezTo>
                    <a:pt x="200" y="287"/>
                    <a:pt x="200" y="287"/>
                    <a:pt x="200" y="287"/>
                  </a:cubicBezTo>
                  <a:cubicBezTo>
                    <a:pt x="201" y="285"/>
                    <a:pt x="201" y="285"/>
                    <a:pt x="201" y="285"/>
                  </a:cubicBezTo>
                  <a:cubicBezTo>
                    <a:pt x="212" y="280"/>
                    <a:pt x="212" y="280"/>
                    <a:pt x="212" y="280"/>
                  </a:cubicBezTo>
                  <a:cubicBezTo>
                    <a:pt x="213" y="280"/>
                    <a:pt x="213" y="280"/>
                    <a:pt x="213" y="280"/>
                  </a:cubicBezTo>
                  <a:cubicBezTo>
                    <a:pt x="214" y="279"/>
                    <a:pt x="214" y="279"/>
                    <a:pt x="214" y="279"/>
                  </a:cubicBezTo>
                  <a:cubicBezTo>
                    <a:pt x="228" y="283"/>
                    <a:pt x="228" y="283"/>
                    <a:pt x="228" y="283"/>
                  </a:cubicBezTo>
                  <a:cubicBezTo>
                    <a:pt x="229" y="283"/>
                    <a:pt x="229" y="283"/>
                    <a:pt x="229" y="283"/>
                  </a:cubicBezTo>
                  <a:cubicBezTo>
                    <a:pt x="231" y="284"/>
                    <a:pt x="231" y="284"/>
                    <a:pt x="231" y="284"/>
                  </a:cubicBezTo>
                  <a:cubicBezTo>
                    <a:pt x="239" y="299"/>
                    <a:pt x="239" y="299"/>
                    <a:pt x="239" y="299"/>
                  </a:cubicBezTo>
                  <a:cubicBezTo>
                    <a:pt x="239" y="313"/>
                    <a:pt x="239" y="313"/>
                    <a:pt x="239" y="313"/>
                  </a:cubicBezTo>
                  <a:cubicBezTo>
                    <a:pt x="249" y="333"/>
                    <a:pt x="249" y="333"/>
                    <a:pt x="249" y="333"/>
                  </a:cubicBezTo>
                  <a:cubicBezTo>
                    <a:pt x="249" y="333"/>
                    <a:pt x="249" y="333"/>
                    <a:pt x="249" y="333"/>
                  </a:cubicBezTo>
                  <a:cubicBezTo>
                    <a:pt x="249" y="336"/>
                    <a:pt x="249" y="336"/>
                    <a:pt x="249" y="336"/>
                  </a:cubicBezTo>
                  <a:cubicBezTo>
                    <a:pt x="249" y="350"/>
                    <a:pt x="249" y="350"/>
                    <a:pt x="249" y="350"/>
                  </a:cubicBezTo>
                  <a:cubicBezTo>
                    <a:pt x="252" y="357"/>
                    <a:pt x="252" y="357"/>
                    <a:pt x="252" y="357"/>
                  </a:cubicBezTo>
                  <a:cubicBezTo>
                    <a:pt x="255" y="357"/>
                    <a:pt x="255" y="357"/>
                    <a:pt x="255" y="357"/>
                  </a:cubicBezTo>
                  <a:cubicBezTo>
                    <a:pt x="260" y="351"/>
                    <a:pt x="260" y="351"/>
                    <a:pt x="260" y="351"/>
                  </a:cubicBezTo>
                  <a:cubicBezTo>
                    <a:pt x="261" y="349"/>
                    <a:pt x="261" y="349"/>
                    <a:pt x="261" y="349"/>
                  </a:cubicBezTo>
                  <a:cubicBezTo>
                    <a:pt x="273" y="357"/>
                    <a:pt x="273" y="357"/>
                    <a:pt x="273" y="357"/>
                  </a:cubicBezTo>
                  <a:cubicBezTo>
                    <a:pt x="274" y="357"/>
                    <a:pt x="274" y="357"/>
                    <a:pt x="274" y="357"/>
                  </a:cubicBezTo>
                  <a:cubicBezTo>
                    <a:pt x="276" y="357"/>
                    <a:pt x="276" y="357"/>
                    <a:pt x="276" y="357"/>
                  </a:cubicBezTo>
                  <a:cubicBezTo>
                    <a:pt x="276" y="359"/>
                    <a:pt x="276" y="359"/>
                    <a:pt x="276" y="359"/>
                  </a:cubicBezTo>
                  <a:cubicBezTo>
                    <a:pt x="276" y="360"/>
                    <a:pt x="276" y="360"/>
                    <a:pt x="276" y="360"/>
                  </a:cubicBezTo>
                  <a:cubicBezTo>
                    <a:pt x="280" y="378"/>
                    <a:pt x="280" y="378"/>
                    <a:pt x="280" y="378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86" y="379"/>
                    <a:pt x="286" y="379"/>
                    <a:pt x="286" y="379"/>
                  </a:cubicBezTo>
                  <a:cubicBezTo>
                    <a:pt x="291" y="365"/>
                    <a:pt x="291" y="365"/>
                    <a:pt x="291" y="365"/>
                  </a:cubicBezTo>
                  <a:cubicBezTo>
                    <a:pt x="291" y="364"/>
                    <a:pt x="291" y="364"/>
                    <a:pt x="291" y="364"/>
                  </a:cubicBezTo>
                  <a:cubicBezTo>
                    <a:pt x="292" y="362"/>
                    <a:pt x="292" y="362"/>
                    <a:pt x="292" y="362"/>
                  </a:cubicBezTo>
                  <a:cubicBezTo>
                    <a:pt x="293" y="362"/>
                    <a:pt x="293" y="362"/>
                    <a:pt x="293" y="362"/>
                  </a:cubicBezTo>
                  <a:cubicBezTo>
                    <a:pt x="295" y="362"/>
                    <a:pt x="295" y="362"/>
                    <a:pt x="295" y="362"/>
                  </a:cubicBezTo>
                  <a:cubicBezTo>
                    <a:pt x="302" y="358"/>
                    <a:pt x="302" y="358"/>
                    <a:pt x="302" y="358"/>
                  </a:cubicBezTo>
                  <a:cubicBezTo>
                    <a:pt x="303" y="358"/>
                    <a:pt x="303" y="358"/>
                    <a:pt x="303" y="358"/>
                  </a:cubicBezTo>
                  <a:cubicBezTo>
                    <a:pt x="303" y="357"/>
                    <a:pt x="303" y="357"/>
                    <a:pt x="303" y="357"/>
                  </a:cubicBezTo>
                  <a:cubicBezTo>
                    <a:pt x="312" y="357"/>
                    <a:pt x="312" y="357"/>
                    <a:pt x="312" y="357"/>
                  </a:cubicBezTo>
                  <a:cubicBezTo>
                    <a:pt x="310" y="351"/>
                    <a:pt x="310" y="351"/>
                    <a:pt x="310" y="351"/>
                  </a:cubicBezTo>
                  <a:cubicBezTo>
                    <a:pt x="310" y="349"/>
                    <a:pt x="310" y="349"/>
                    <a:pt x="310" y="349"/>
                  </a:cubicBezTo>
                  <a:cubicBezTo>
                    <a:pt x="305" y="300"/>
                    <a:pt x="305" y="300"/>
                    <a:pt x="305" y="300"/>
                  </a:cubicBezTo>
                  <a:cubicBezTo>
                    <a:pt x="285" y="267"/>
                    <a:pt x="285" y="267"/>
                    <a:pt x="285" y="267"/>
                  </a:cubicBezTo>
                  <a:cubicBezTo>
                    <a:pt x="247" y="223"/>
                    <a:pt x="247" y="223"/>
                    <a:pt x="247" y="223"/>
                  </a:cubicBezTo>
                  <a:cubicBezTo>
                    <a:pt x="246" y="222"/>
                    <a:pt x="246" y="222"/>
                    <a:pt x="246" y="222"/>
                  </a:cubicBezTo>
                  <a:cubicBezTo>
                    <a:pt x="244" y="193"/>
                    <a:pt x="244" y="193"/>
                    <a:pt x="244" y="193"/>
                  </a:cubicBezTo>
                  <a:cubicBezTo>
                    <a:pt x="231" y="171"/>
                    <a:pt x="231" y="171"/>
                    <a:pt x="231" y="171"/>
                  </a:cubicBezTo>
                  <a:cubicBezTo>
                    <a:pt x="231" y="170"/>
                    <a:pt x="231" y="170"/>
                    <a:pt x="231" y="170"/>
                  </a:cubicBezTo>
                  <a:cubicBezTo>
                    <a:pt x="230" y="169"/>
                    <a:pt x="230" y="169"/>
                    <a:pt x="230" y="169"/>
                  </a:cubicBezTo>
                  <a:cubicBezTo>
                    <a:pt x="230" y="169"/>
                    <a:pt x="230" y="169"/>
                    <a:pt x="230" y="169"/>
                  </a:cubicBezTo>
                  <a:cubicBezTo>
                    <a:pt x="231" y="167"/>
                    <a:pt x="231" y="167"/>
                    <a:pt x="231" y="167"/>
                  </a:cubicBezTo>
                  <a:cubicBezTo>
                    <a:pt x="238" y="139"/>
                    <a:pt x="238" y="139"/>
                    <a:pt x="238" y="139"/>
                  </a:cubicBezTo>
                  <a:cubicBezTo>
                    <a:pt x="240" y="139"/>
                    <a:pt x="240" y="139"/>
                    <a:pt x="240" y="139"/>
                  </a:cubicBezTo>
                  <a:cubicBezTo>
                    <a:pt x="242" y="139"/>
                    <a:pt x="242" y="139"/>
                    <a:pt x="242" y="139"/>
                  </a:cubicBezTo>
                  <a:cubicBezTo>
                    <a:pt x="308" y="135"/>
                    <a:pt x="308" y="135"/>
                    <a:pt x="308" y="135"/>
                  </a:cubicBezTo>
                  <a:cubicBezTo>
                    <a:pt x="344" y="116"/>
                    <a:pt x="344" y="116"/>
                    <a:pt x="344" y="116"/>
                  </a:cubicBezTo>
                  <a:cubicBezTo>
                    <a:pt x="344" y="116"/>
                    <a:pt x="344" y="116"/>
                    <a:pt x="344" y="116"/>
                  </a:cubicBezTo>
                  <a:cubicBezTo>
                    <a:pt x="345" y="115"/>
                    <a:pt x="345" y="115"/>
                    <a:pt x="345" y="115"/>
                  </a:cubicBezTo>
                  <a:cubicBezTo>
                    <a:pt x="358" y="111"/>
                    <a:pt x="366" y="106"/>
                    <a:pt x="368" y="100"/>
                  </a:cubicBezTo>
                  <a:cubicBezTo>
                    <a:pt x="372" y="95"/>
                    <a:pt x="374" y="88"/>
                    <a:pt x="374" y="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3327" name="Freeform 16"/>
            <p:cNvSpPr/>
            <p:nvPr/>
          </p:nvSpPr>
          <p:spPr bwMode="auto">
            <a:xfrm>
              <a:off x="1688414" y="1017853"/>
              <a:ext cx="297220" cy="530513"/>
            </a:xfrm>
            <a:custGeom>
              <a:avLst/>
              <a:gdLst>
                <a:gd name="T0" fmla="*/ 125 w 425"/>
                <a:gd name="T1" fmla="*/ 238 h 763"/>
                <a:gd name="T2" fmla="*/ 159 w 425"/>
                <a:gd name="T3" fmla="*/ 266 h 763"/>
                <a:gd name="T4" fmla="*/ 184 w 425"/>
                <a:gd name="T5" fmla="*/ 285 h 763"/>
                <a:gd name="T6" fmla="*/ 231 w 425"/>
                <a:gd name="T7" fmla="*/ 303 h 763"/>
                <a:gd name="T8" fmla="*/ 232 w 425"/>
                <a:gd name="T9" fmla="*/ 305 h 763"/>
                <a:gd name="T10" fmla="*/ 245 w 425"/>
                <a:gd name="T11" fmla="*/ 326 h 763"/>
                <a:gd name="T12" fmla="*/ 233 w 425"/>
                <a:gd name="T13" fmla="*/ 359 h 763"/>
                <a:gd name="T14" fmla="*/ 232 w 425"/>
                <a:gd name="T15" fmla="*/ 380 h 763"/>
                <a:gd name="T16" fmla="*/ 220 w 425"/>
                <a:gd name="T17" fmla="*/ 417 h 763"/>
                <a:gd name="T18" fmla="*/ 185 w 425"/>
                <a:gd name="T19" fmla="*/ 414 h 763"/>
                <a:gd name="T20" fmla="*/ 147 w 425"/>
                <a:gd name="T21" fmla="*/ 438 h 763"/>
                <a:gd name="T22" fmla="*/ 153 w 425"/>
                <a:gd name="T23" fmla="*/ 468 h 763"/>
                <a:gd name="T24" fmla="*/ 114 w 425"/>
                <a:gd name="T25" fmla="*/ 459 h 763"/>
                <a:gd name="T26" fmla="*/ 82 w 425"/>
                <a:gd name="T27" fmla="*/ 447 h 763"/>
                <a:gd name="T28" fmla="*/ 51 w 425"/>
                <a:gd name="T29" fmla="*/ 519 h 763"/>
                <a:gd name="T30" fmla="*/ 61 w 425"/>
                <a:gd name="T31" fmla="*/ 538 h 763"/>
                <a:gd name="T32" fmla="*/ 68 w 425"/>
                <a:gd name="T33" fmla="*/ 557 h 763"/>
                <a:gd name="T34" fmla="*/ 70 w 425"/>
                <a:gd name="T35" fmla="*/ 587 h 763"/>
                <a:gd name="T36" fmla="*/ 6 w 425"/>
                <a:gd name="T37" fmla="*/ 600 h 763"/>
                <a:gd name="T38" fmla="*/ 8 w 425"/>
                <a:gd name="T39" fmla="*/ 643 h 763"/>
                <a:gd name="T40" fmla="*/ 16 w 425"/>
                <a:gd name="T41" fmla="*/ 670 h 763"/>
                <a:gd name="T42" fmla="*/ 87 w 425"/>
                <a:gd name="T43" fmla="*/ 667 h 763"/>
                <a:gd name="T44" fmla="*/ 112 w 425"/>
                <a:gd name="T45" fmla="*/ 686 h 763"/>
                <a:gd name="T46" fmla="*/ 133 w 425"/>
                <a:gd name="T47" fmla="*/ 702 h 763"/>
                <a:gd name="T48" fmla="*/ 151 w 425"/>
                <a:gd name="T49" fmla="*/ 688 h 763"/>
                <a:gd name="T50" fmla="*/ 201 w 425"/>
                <a:gd name="T51" fmla="*/ 722 h 763"/>
                <a:gd name="T52" fmla="*/ 258 w 425"/>
                <a:gd name="T53" fmla="*/ 725 h 763"/>
                <a:gd name="T54" fmla="*/ 275 w 425"/>
                <a:gd name="T55" fmla="*/ 736 h 763"/>
                <a:gd name="T56" fmla="*/ 275 w 425"/>
                <a:gd name="T57" fmla="*/ 737 h 763"/>
                <a:gd name="T58" fmla="*/ 298 w 425"/>
                <a:gd name="T59" fmla="*/ 759 h 763"/>
                <a:gd name="T60" fmla="*/ 325 w 425"/>
                <a:gd name="T61" fmla="*/ 739 h 763"/>
                <a:gd name="T62" fmla="*/ 316 w 425"/>
                <a:gd name="T63" fmla="*/ 723 h 763"/>
                <a:gd name="T64" fmla="*/ 325 w 425"/>
                <a:gd name="T65" fmla="*/ 680 h 763"/>
                <a:gd name="T66" fmla="*/ 353 w 425"/>
                <a:gd name="T67" fmla="*/ 678 h 763"/>
                <a:gd name="T68" fmla="*/ 318 w 425"/>
                <a:gd name="T69" fmla="*/ 641 h 763"/>
                <a:gd name="T70" fmla="*/ 308 w 425"/>
                <a:gd name="T71" fmla="*/ 627 h 763"/>
                <a:gd name="T72" fmla="*/ 320 w 425"/>
                <a:gd name="T73" fmla="*/ 611 h 763"/>
                <a:gd name="T74" fmla="*/ 398 w 425"/>
                <a:gd name="T75" fmla="*/ 615 h 763"/>
                <a:gd name="T76" fmla="*/ 425 w 425"/>
                <a:gd name="T77" fmla="*/ 611 h 763"/>
                <a:gd name="T78" fmla="*/ 381 w 425"/>
                <a:gd name="T79" fmla="*/ 495 h 763"/>
                <a:gd name="T80" fmla="*/ 360 w 425"/>
                <a:gd name="T81" fmla="*/ 486 h 763"/>
                <a:gd name="T82" fmla="*/ 357 w 425"/>
                <a:gd name="T83" fmla="*/ 455 h 763"/>
                <a:gd name="T84" fmla="*/ 363 w 425"/>
                <a:gd name="T85" fmla="*/ 252 h 763"/>
                <a:gd name="T86" fmla="*/ 367 w 425"/>
                <a:gd name="T87" fmla="*/ 213 h 763"/>
                <a:gd name="T88" fmla="*/ 389 w 425"/>
                <a:gd name="T89" fmla="*/ 181 h 763"/>
                <a:gd name="T90" fmla="*/ 365 w 425"/>
                <a:gd name="T91" fmla="*/ 147 h 763"/>
                <a:gd name="T92" fmla="*/ 363 w 425"/>
                <a:gd name="T93" fmla="*/ 117 h 763"/>
                <a:gd name="T94" fmla="*/ 364 w 425"/>
                <a:gd name="T95" fmla="*/ 114 h 763"/>
                <a:gd name="T96" fmla="*/ 383 w 425"/>
                <a:gd name="T97" fmla="*/ 49 h 763"/>
                <a:gd name="T98" fmla="*/ 396 w 425"/>
                <a:gd name="T99" fmla="*/ 29 h 763"/>
                <a:gd name="T100" fmla="*/ 412 w 425"/>
                <a:gd name="T101" fmla="*/ 16 h 763"/>
                <a:gd name="T102" fmla="*/ 391 w 425"/>
                <a:gd name="T103" fmla="*/ 0 h 763"/>
                <a:gd name="T104" fmla="*/ 354 w 425"/>
                <a:gd name="T105" fmla="*/ 14 h 763"/>
                <a:gd name="T106" fmla="*/ 320 w 425"/>
                <a:gd name="T107" fmla="*/ 45 h 763"/>
                <a:gd name="T108" fmla="*/ 276 w 425"/>
                <a:gd name="T109" fmla="*/ 76 h 763"/>
                <a:gd name="T110" fmla="*/ 257 w 425"/>
                <a:gd name="T111" fmla="*/ 93 h 763"/>
                <a:gd name="T112" fmla="*/ 244 w 425"/>
                <a:gd name="T113" fmla="*/ 156 h 763"/>
                <a:gd name="T114" fmla="*/ 241 w 425"/>
                <a:gd name="T115" fmla="*/ 174 h 763"/>
                <a:gd name="T116" fmla="*/ 228 w 425"/>
                <a:gd name="T117" fmla="*/ 191 h 763"/>
                <a:gd name="T118" fmla="*/ 226 w 425"/>
                <a:gd name="T119" fmla="*/ 193 h 763"/>
                <a:gd name="T120" fmla="*/ 200 w 425"/>
                <a:gd name="T121" fmla="*/ 196 h 763"/>
                <a:gd name="T122" fmla="*/ 199 w 425"/>
                <a:gd name="T123" fmla="*/ 196 h 763"/>
                <a:gd name="T124" fmla="*/ 142 w 425"/>
                <a:gd name="T125" fmla="*/ 174 h 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25" h="763">
                  <a:moveTo>
                    <a:pt x="142" y="174"/>
                  </a:moveTo>
                  <a:cubicBezTo>
                    <a:pt x="135" y="173"/>
                    <a:pt x="135" y="173"/>
                    <a:pt x="135" y="173"/>
                  </a:cubicBezTo>
                  <a:cubicBezTo>
                    <a:pt x="125" y="238"/>
                    <a:pt x="125" y="238"/>
                    <a:pt x="125" y="238"/>
                  </a:cubicBezTo>
                  <a:cubicBezTo>
                    <a:pt x="143" y="259"/>
                    <a:pt x="143" y="259"/>
                    <a:pt x="143" y="259"/>
                  </a:cubicBezTo>
                  <a:cubicBezTo>
                    <a:pt x="159" y="266"/>
                    <a:pt x="159" y="266"/>
                    <a:pt x="159" y="266"/>
                  </a:cubicBezTo>
                  <a:cubicBezTo>
                    <a:pt x="159" y="266"/>
                    <a:pt x="159" y="266"/>
                    <a:pt x="159" y="266"/>
                  </a:cubicBezTo>
                  <a:cubicBezTo>
                    <a:pt x="161" y="266"/>
                    <a:pt x="161" y="266"/>
                    <a:pt x="161" y="266"/>
                  </a:cubicBezTo>
                  <a:cubicBezTo>
                    <a:pt x="162" y="267"/>
                    <a:pt x="162" y="267"/>
                    <a:pt x="162" y="267"/>
                  </a:cubicBezTo>
                  <a:cubicBezTo>
                    <a:pt x="184" y="285"/>
                    <a:pt x="184" y="285"/>
                    <a:pt x="184" y="285"/>
                  </a:cubicBezTo>
                  <a:cubicBezTo>
                    <a:pt x="214" y="293"/>
                    <a:pt x="214" y="293"/>
                    <a:pt x="214" y="293"/>
                  </a:cubicBezTo>
                  <a:cubicBezTo>
                    <a:pt x="215" y="293"/>
                    <a:pt x="215" y="293"/>
                    <a:pt x="215" y="293"/>
                  </a:cubicBezTo>
                  <a:cubicBezTo>
                    <a:pt x="231" y="303"/>
                    <a:pt x="231" y="303"/>
                    <a:pt x="231" y="303"/>
                  </a:cubicBezTo>
                  <a:cubicBezTo>
                    <a:pt x="232" y="303"/>
                    <a:pt x="232" y="303"/>
                    <a:pt x="232" y="303"/>
                  </a:cubicBezTo>
                  <a:cubicBezTo>
                    <a:pt x="232" y="303"/>
                    <a:pt x="232" y="303"/>
                    <a:pt x="232" y="303"/>
                  </a:cubicBezTo>
                  <a:cubicBezTo>
                    <a:pt x="232" y="305"/>
                    <a:pt x="232" y="305"/>
                    <a:pt x="232" y="305"/>
                  </a:cubicBezTo>
                  <a:cubicBezTo>
                    <a:pt x="244" y="322"/>
                    <a:pt x="244" y="322"/>
                    <a:pt x="244" y="322"/>
                  </a:cubicBezTo>
                  <a:cubicBezTo>
                    <a:pt x="246" y="324"/>
                    <a:pt x="246" y="324"/>
                    <a:pt x="246" y="324"/>
                  </a:cubicBezTo>
                  <a:cubicBezTo>
                    <a:pt x="245" y="326"/>
                    <a:pt x="245" y="326"/>
                    <a:pt x="245" y="326"/>
                  </a:cubicBezTo>
                  <a:cubicBezTo>
                    <a:pt x="234" y="343"/>
                    <a:pt x="234" y="343"/>
                    <a:pt x="234" y="343"/>
                  </a:cubicBezTo>
                  <a:cubicBezTo>
                    <a:pt x="232" y="345"/>
                    <a:pt x="232" y="351"/>
                    <a:pt x="232" y="359"/>
                  </a:cubicBezTo>
                  <a:cubicBezTo>
                    <a:pt x="233" y="359"/>
                    <a:pt x="233" y="359"/>
                    <a:pt x="233" y="359"/>
                  </a:cubicBezTo>
                  <a:cubicBezTo>
                    <a:pt x="233" y="379"/>
                    <a:pt x="233" y="379"/>
                    <a:pt x="233" y="379"/>
                  </a:cubicBezTo>
                  <a:cubicBezTo>
                    <a:pt x="232" y="380"/>
                    <a:pt x="232" y="380"/>
                    <a:pt x="232" y="380"/>
                  </a:cubicBezTo>
                  <a:cubicBezTo>
                    <a:pt x="232" y="380"/>
                    <a:pt x="232" y="380"/>
                    <a:pt x="232" y="380"/>
                  </a:cubicBezTo>
                  <a:cubicBezTo>
                    <a:pt x="223" y="412"/>
                    <a:pt x="223" y="412"/>
                    <a:pt x="223" y="412"/>
                  </a:cubicBezTo>
                  <a:cubicBezTo>
                    <a:pt x="222" y="417"/>
                    <a:pt x="222" y="417"/>
                    <a:pt x="222" y="417"/>
                  </a:cubicBezTo>
                  <a:cubicBezTo>
                    <a:pt x="220" y="417"/>
                    <a:pt x="220" y="417"/>
                    <a:pt x="220" y="417"/>
                  </a:cubicBezTo>
                  <a:cubicBezTo>
                    <a:pt x="216" y="416"/>
                    <a:pt x="216" y="416"/>
                    <a:pt x="216" y="416"/>
                  </a:cubicBezTo>
                  <a:cubicBezTo>
                    <a:pt x="203" y="413"/>
                    <a:pt x="203" y="413"/>
                    <a:pt x="203" y="413"/>
                  </a:cubicBezTo>
                  <a:cubicBezTo>
                    <a:pt x="185" y="414"/>
                    <a:pt x="185" y="414"/>
                    <a:pt x="185" y="414"/>
                  </a:cubicBezTo>
                  <a:cubicBezTo>
                    <a:pt x="169" y="419"/>
                    <a:pt x="169" y="419"/>
                    <a:pt x="169" y="419"/>
                  </a:cubicBezTo>
                  <a:cubicBezTo>
                    <a:pt x="151" y="434"/>
                    <a:pt x="151" y="434"/>
                    <a:pt x="151" y="434"/>
                  </a:cubicBezTo>
                  <a:cubicBezTo>
                    <a:pt x="147" y="438"/>
                    <a:pt x="147" y="438"/>
                    <a:pt x="147" y="438"/>
                  </a:cubicBezTo>
                  <a:cubicBezTo>
                    <a:pt x="170" y="450"/>
                    <a:pt x="170" y="450"/>
                    <a:pt x="170" y="450"/>
                  </a:cubicBezTo>
                  <a:cubicBezTo>
                    <a:pt x="168" y="454"/>
                    <a:pt x="168" y="454"/>
                    <a:pt x="168" y="454"/>
                  </a:cubicBezTo>
                  <a:cubicBezTo>
                    <a:pt x="167" y="459"/>
                    <a:pt x="162" y="465"/>
                    <a:pt x="153" y="468"/>
                  </a:cubicBezTo>
                  <a:cubicBezTo>
                    <a:pt x="138" y="469"/>
                    <a:pt x="138" y="469"/>
                    <a:pt x="138" y="469"/>
                  </a:cubicBezTo>
                  <a:cubicBezTo>
                    <a:pt x="114" y="459"/>
                    <a:pt x="114" y="459"/>
                    <a:pt x="114" y="459"/>
                  </a:cubicBezTo>
                  <a:cubicBezTo>
                    <a:pt x="114" y="459"/>
                    <a:pt x="114" y="459"/>
                    <a:pt x="114" y="459"/>
                  </a:cubicBezTo>
                  <a:cubicBezTo>
                    <a:pt x="114" y="459"/>
                    <a:pt x="114" y="459"/>
                    <a:pt x="114" y="459"/>
                  </a:cubicBezTo>
                  <a:cubicBezTo>
                    <a:pt x="92" y="447"/>
                    <a:pt x="92" y="447"/>
                    <a:pt x="92" y="447"/>
                  </a:cubicBezTo>
                  <a:cubicBezTo>
                    <a:pt x="82" y="447"/>
                    <a:pt x="82" y="447"/>
                    <a:pt x="82" y="447"/>
                  </a:cubicBezTo>
                  <a:cubicBezTo>
                    <a:pt x="56" y="485"/>
                    <a:pt x="56" y="485"/>
                    <a:pt x="56" y="485"/>
                  </a:cubicBezTo>
                  <a:cubicBezTo>
                    <a:pt x="51" y="497"/>
                    <a:pt x="51" y="497"/>
                    <a:pt x="51" y="497"/>
                  </a:cubicBezTo>
                  <a:cubicBezTo>
                    <a:pt x="51" y="519"/>
                    <a:pt x="51" y="519"/>
                    <a:pt x="51" y="519"/>
                  </a:cubicBezTo>
                  <a:cubicBezTo>
                    <a:pt x="61" y="537"/>
                    <a:pt x="61" y="537"/>
                    <a:pt x="61" y="537"/>
                  </a:cubicBezTo>
                  <a:cubicBezTo>
                    <a:pt x="61" y="538"/>
                    <a:pt x="61" y="538"/>
                    <a:pt x="61" y="538"/>
                  </a:cubicBezTo>
                  <a:cubicBezTo>
                    <a:pt x="61" y="538"/>
                    <a:pt x="61" y="538"/>
                    <a:pt x="61" y="538"/>
                  </a:cubicBezTo>
                  <a:cubicBezTo>
                    <a:pt x="61" y="538"/>
                    <a:pt x="61" y="538"/>
                    <a:pt x="61" y="538"/>
                  </a:cubicBezTo>
                  <a:cubicBezTo>
                    <a:pt x="68" y="555"/>
                    <a:pt x="68" y="555"/>
                    <a:pt x="68" y="555"/>
                  </a:cubicBezTo>
                  <a:cubicBezTo>
                    <a:pt x="68" y="557"/>
                    <a:pt x="68" y="557"/>
                    <a:pt x="68" y="557"/>
                  </a:cubicBezTo>
                  <a:cubicBezTo>
                    <a:pt x="69" y="582"/>
                    <a:pt x="69" y="582"/>
                    <a:pt x="69" y="582"/>
                  </a:cubicBezTo>
                  <a:cubicBezTo>
                    <a:pt x="69" y="585"/>
                    <a:pt x="69" y="585"/>
                    <a:pt x="69" y="585"/>
                  </a:cubicBezTo>
                  <a:cubicBezTo>
                    <a:pt x="70" y="587"/>
                    <a:pt x="70" y="587"/>
                    <a:pt x="70" y="587"/>
                  </a:cubicBezTo>
                  <a:cubicBezTo>
                    <a:pt x="53" y="590"/>
                    <a:pt x="53" y="590"/>
                    <a:pt x="53" y="590"/>
                  </a:cubicBezTo>
                  <a:cubicBezTo>
                    <a:pt x="21" y="590"/>
                    <a:pt x="21" y="590"/>
                    <a:pt x="21" y="590"/>
                  </a:cubicBezTo>
                  <a:cubicBezTo>
                    <a:pt x="6" y="600"/>
                    <a:pt x="6" y="600"/>
                    <a:pt x="6" y="600"/>
                  </a:cubicBezTo>
                  <a:cubicBezTo>
                    <a:pt x="0" y="610"/>
                    <a:pt x="0" y="610"/>
                    <a:pt x="0" y="610"/>
                  </a:cubicBezTo>
                  <a:cubicBezTo>
                    <a:pt x="1" y="611"/>
                    <a:pt x="1" y="611"/>
                    <a:pt x="1" y="611"/>
                  </a:cubicBezTo>
                  <a:cubicBezTo>
                    <a:pt x="8" y="643"/>
                    <a:pt x="8" y="643"/>
                    <a:pt x="8" y="643"/>
                  </a:cubicBezTo>
                  <a:cubicBezTo>
                    <a:pt x="9" y="643"/>
                    <a:pt x="9" y="643"/>
                    <a:pt x="9" y="643"/>
                  </a:cubicBezTo>
                  <a:cubicBezTo>
                    <a:pt x="9" y="656"/>
                    <a:pt x="9" y="656"/>
                    <a:pt x="9" y="656"/>
                  </a:cubicBezTo>
                  <a:cubicBezTo>
                    <a:pt x="16" y="670"/>
                    <a:pt x="16" y="670"/>
                    <a:pt x="16" y="670"/>
                  </a:cubicBezTo>
                  <a:cubicBezTo>
                    <a:pt x="38" y="685"/>
                    <a:pt x="38" y="685"/>
                    <a:pt x="38" y="685"/>
                  </a:cubicBezTo>
                  <a:cubicBezTo>
                    <a:pt x="71" y="678"/>
                    <a:pt x="71" y="678"/>
                    <a:pt x="71" y="678"/>
                  </a:cubicBezTo>
                  <a:cubicBezTo>
                    <a:pt x="87" y="667"/>
                    <a:pt x="87" y="667"/>
                    <a:pt x="87" y="667"/>
                  </a:cubicBezTo>
                  <a:cubicBezTo>
                    <a:pt x="89" y="666"/>
                    <a:pt x="89" y="666"/>
                    <a:pt x="89" y="666"/>
                  </a:cubicBezTo>
                  <a:cubicBezTo>
                    <a:pt x="104" y="666"/>
                    <a:pt x="104" y="666"/>
                    <a:pt x="104" y="666"/>
                  </a:cubicBezTo>
                  <a:cubicBezTo>
                    <a:pt x="112" y="686"/>
                    <a:pt x="112" y="686"/>
                    <a:pt x="112" y="686"/>
                  </a:cubicBezTo>
                  <a:cubicBezTo>
                    <a:pt x="117" y="691"/>
                    <a:pt x="121" y="697"/>
                    <a:pt x="124" y="703"/>
                  </a:cubicBezTo>
                  <a:cubicBezTo>
                    <a:pt x="131" y="702"/>
                    <a:pt x="131" y="702"/>
                    <a:pt x="131" y="702"/>
                  </a:cubicBezTo>
                  <a:cubicBezTo>
                    <a:pt x="133" y="702"/>
                    <a:pt x="133" y="702"/>
                    <a:pt x="133" y="702"/>
                  </a:cubicBezTo>
                  <a:cubicBezTo>
                    <a:pt x="135" y="702"/>
                    <a:pt x="135" y="702"/>
                    <a:pt x="135" y="702"/>
                  </a:cubicBezTo>
                  <a:cubicBezTo>
                    <a:pt x="136" y="700"/>
                    <a:pt x="136" y="700"/>
                    <a:pt x="136" y="700"/>
                  </a:cubicBezTo>
                  <a:cubicBezTo>
                    <a:pt x="151" y="688"/>
                    <a:pt x="151" y="688"/>
                    <a:pt x="151" y="688"/>
                  </a:cubicBezTo>
                  <a:cubicBezTo>
                    <a:pt x="165" y="713"/>
                    <a:pt x="165" y="713"/>
                    <a:pt x="165" y="713"/>
                  </a:cubicBezTo>
                  <a:cubicBezTo>
                    <a:pt x="180" y="722"/>
                    <a:pt x="180" y="722"/>
                    <a:pt x="180" y="722"/>
                  </a:cubicBezTo>
                  <a:cubicBezTo>
                    <a:pt x="201" y="722"/>
                    <a:pt x="201" y="722"/>
                    <a:pt x="201" y="722"/>
                  </a:cubicBezTo>
                  <a:cubicBezTo>
                    <a:pt x="216" y="720"/>
                    <a:pt x="216" y="720"/>
                    <a:pt x="216" y="720"/>
                  </a:cubicBezTo>
                  <a:cubicBezTo>
                    <a:pt x="220" y="720"/>
                    <a:pt x="220" y="720"/>
                    <a:pt x="220" y="720"/>
                  </a:cubicBezTo>
                  <a:cubicBezTo>
                    <a:pt x="258" y="725"/>
                    <a:pt x="258" y="725"/>
                    <a:pt x="258" y="725"/>
                  </a:cubicBezTo>
                  <a:cubicBezTo>
                    <a:pt x="259" y="725"/>
                    <a:pt x="259" y="725"/>
                    <a:pt x="259" y="725"/>
                  </a:cubicBezTo>
                  <a:cubicBezTo>
                    <a:pt x="259" y="726"/>
                    <a:pt x="259" y="726"/>
                    <a:pt x="259" y="726"/>
                  </a:cubicBezTo>
                  <a:cubicBezTo>
                    <a:pt x="275" y="736"/>
                    <a:pt x="275" y="736"/>
                    <a:pt x="275" y="736"/>
                  </a:cubicBezTo>
                  <a:cubicBezTo>
                    <a:pt x="275" y="736"/>
                    <a:pt x="275" y="736"/>
                    <a:pt x="275" y="736"/>
                  </a:cubicBezTo>
                  <a:cubicBezTo>
                    <a:pt x="275" y="736"/>
                    <a:pt x="275" y="736"/>
                    <a:pt x="275" y="736"/>
                  </a:cubicBezTo>
                  <a:cubicBezTo>
                    <a:pt x="275" y="737"/>
                    <a:pt x="275" y="737"/>
                    <a:pt x="275" y="737"/>
                  </a:cubicBezTo>
                  <a:cubicBezTo>
                    <a:pt x="288" y="747"/>
                    <a:pt x="288" y="747"/>
                    <a:pt x="288" y="747"/>
                  </a:cubicBezTo>
                  <a:cubicBezTo>
                    <a:pt x="288" y="748"/>
                    <a:pt x="288" y="748"/>
                    <a:pt x="288" y="748"/>
                  </a:cubicBezTo>
                  <a:cubicBezTo>
                    <a:pt x="298" y="759"/>
                    <a:pt x="298" y="759"/>
                    <a:pt x="298" y="759"/>
                  </a:cubicBezTo>
                  <a:cubicBezTo>
                    <a:pt x="308" y="763"/>
                    <a:pt x="308" y="763"/>
                    <a:pt x="308" y="763"/>
                  </a:cubicBezTo>
                  <a:cubicBezTo>
                    <a:pt x="325" y="761"/>
                    <a:pt x="325" y="761"/>
                    <a:pt x="325" y="761"/>
                  </a:cubicBezTo>
                  <a:cubicBezTo>
                    <a:pt x="325" y="739"/>
                    <a:pt x="325" y="739"/>
                    <a:pt x="325" y="739"/>
                  </a:cubicBezTo>
                  <a:cubicBezTo>
                    <a:pt x="317" y="724"/>
                    <a:pt x="317" y="724"/>
                    <a:pt x="317" y="724"/>
                  </a:cubicBezTo>
                  <a:cubicBezTo>
                    <a:pt x="316" y="724"/>
                    <a:pt x="316" y="724"/>
                    <a:pt x="316" y="724"/>
                  </a:cubicBezTo>
                  <a:cubicBezTo>
                    <a:pt x="316" y="723"/>
                    <a:pt x="316" y="723"/>
                    <a:pt x="316" y="723"/>
                  </a:cubicBezTo>
                  <a:cubicBezTo>
                    <a:pt x="309" y="696"/>
                    <a:pt x="309" y="696"/>
                    <a:pt x="309" y="696"/>
                  </a:cubicBezTo>
                  <a:cubicBezTo>
                    <a:pt x="324" y="681"/>
                    <a:pt x="324" y="681"/>
                    <a:pt x="324" y="681"/>
                  </a:cubicBezTo>
                  <a:cubicBezTo>
                    <a:pt x="325" y="680"/>
                    <a:pt x="325" y="680"/>
                    <a:pt x="325" y="680"/>
                  </a:cubicBezTo>
                  <a:cubicBezTo>
                    <a:pt x="326" y="680"/>
                    <a:pt x="326" y="680"/>
                    <a:pt x="326" y="680"/>
                  </a:cubicBezTo>
                  <a:cubicBezTo>
                    <a:pt x="339" y="678"/>
                    <a:pt x="339" y="678"/>
                    <a:pt x="339" y="678"/>
                  </a:cubicBezTo>
                  <a:cubicBezTo>
                    <a:pt x="353" y="678"/>
                    <a:pt x="353" y="678"/>
                    <a:pt x="353" y="678"/>
                  </a:cubicBezTo>
                  <a:cubicBezTo>
                    <a:pt x="357" y="672"/>
                    <a:pt x="357" y="672"/>
                    <a:pt x="357" y="672"/>
                  </a:cubicBezTo>
                  <a:cubicBezTo>
                    <a:pt x="348" y="661"/>
                    <a:pt x="348" y="661"/>
                    <a:pt x="348" y="661"/>
                  </a:cubicBezTo>
                  <a:cubicBezTo>
                    <a:pt x="318" y="641"/>
                    <a:pt x="318" y="641"/>
                    <a:pt x="318" y="641"/>
                  </a:cubicBezTo>
                  <a:cubicBezTo>
                    <a:pt x="310" y="629"/>
                    <a:pt x="310" y="629"/>
                    <a:pt x="310" y="629"/>
                  </a:cubicBezTo>
                  <a:cubicBezTo>
                    <a:pt x="309" y="628"/>
                    <a:pt x="309" y="628"/>
                    <a:pt x="309" y="628"/>
                  </a:cubicBezTo>
                  <a:cubicBezTo>
                    <a:pt x="308" y="627"/>
                    <a:pt x="308" y="627"/>
                    <a:pt x="308" y="627"/>
                  </a:cubicBezTo>
                  <a:cubicBezTo>
                    <a:pt x="309" y="625"/>
                    <a:pt x="309" y="625"/>
                    <a:pt x="309" y="625"/>
                  </a:cubicBezTo>
                  <a:cubicBezTo>
                    <a:pt x="318" y="609"/>
                    <a:pt x="318" y="609"/>
                    <a:pt x="318" y="609"/>
                  </a:cubicBezTo>
                  <a:cubicBezTo>
                    <a:pt x="320" y="611"/>
                    <a:pt x="320" y="611"/>
                    <a:pt x="320" y="611"/>
                  </a:cubicBezTo>
                  <a:cubicBezTo>
                    <a:pt x="341" y="617"/>
                    <a:pt x="341" y="617"/>
                    <a:pt x="341" y="617"/>
                  </a:cubicBezTo>
                  <a:cubicBezTo>
                    <a:pt x="397" y="614"/>
                    <a:pt x="397" y="614"/>
                    <a:pt x="397" y="614"/>
                  </a:cubicBezTo>
                  <a:cubicBezTo>
                    <a:pt x="398" y="615"/>
                    <a:pt x="398" y="615"/>
                    <a:pt x="398" y="615"/>
                  </a:cubicBezTo>
                  <a:cubicBezTo>
                    <a:pt x="399" y="615"/>
                    <a:pt x="399" y="615"/>
                    <a:pt x="399" y="615"/>
                  </a:cubicBezTo>
                  <a:cubicBezTo>
                    <a:pt x="415" y="621"/>
                    <a:pt x="415" y="621"/>
                    <a:pt x="415" y="621"/>
                  </a:cubicBezTo>
                  <a:cubicBezTo>
                    <a:pt x="425" y="611"/>
                    <a:pt x="425" y="611"/>
                    <a:pt x="425" y="611"/>
                  </a:cubicBezTo>
                  <a:cubicBezTo>
                    <a:pt x="420" y="579"/>
                    <a:pt x="420" y="579"/>
                    <a:pt x="420" y="579"/>
                  </a:cubicBezTo>
                  <a:cubicBezTo>
                    <a:pt x="400" y="566"/>
                    <a:pt x="400" y="566"/>
                    <a:pt x="400" y="566"/>
                  </a:cubicBezTo>
                  <a:cubicBezTo>
                    <a:pt x="383" y="556"/>
                    <a:pt x="378" y="533"/>
                    <a:pt x="381" y="495"/>
                  </a:cubicBezTo>
                  <a:cubicBezTo>
                    <a:pt x="364" y="487"/>
                    <a:pt x="364" y="487"/>
                    <a:pt x="364" y="487"/>
                  </a:cubicBezTo>
                  <a:cubicBezTo>
                    <a:pt x="362" y="486"/>
                    <a:pt x="362" y="486"/>
                    <a:pt x="362" y="486"/>
                  </a:cubicBezTo>
                  <a:cubicBezTo>
                    <a:pt x="360" y="486"/>
                    <a:pt x="360" y="486"/>
                    <a:pt x="360" y="486"/>
                  </a:cubicBezTo>
                  <a:cubicBezTo>
                    <a:pt x="360" y="484"/>
                    <a:pt x="360" y="484"/>
                    <a:pt x="360" y="484"/>
                  </a:cubicBezTo>
                  <a:cubicBezTo>
                    <a:pt x="360" y="483"/>
                    <a:pt x="360" y="483"/>
                    <a:pt x="360" y="483"/>
                  </a:cubicBezTo>
                  <a:cubicBezTo>
                    <a:pt x="357" y="455"/>
                    <a:pt x="357" y="455"/>
                    <a:pt x="357" y="455"/>
                  </a:cubicBezTo>
                  <a:cubicBezTo>
                    <a:pt x="380" y="347"/>
                    <a:pt x="380" y="347"/>
                    <a:pt x="380" y="347"/>
                  </a:cubicBezTo>
                  <a:cubicBezTo>
                    <a:pt x="371" y="316"/>
                    <a:pt x="365" y="295"/>
                    <a:pt x="365" y="284"/>
                  </a:cubicBezTo>
                  <a:cubicBezTo>
                    <a:pt x="363" y="252"/>
                    <a:pt x="363" y="252"/>
                    <a:pt x="363" y="252"/>
                  </a:cubicBezTo>
                  <a:cubicBezTo>
                    <a:pt x="365" y="218"/>
                    <a:pt x="365" y="218"/>
                    <a:pt x="365" y="218"/>
                  </a:cubicBezTo>
                  <a:cubicBezTo>
                    <a:pt x="365" y="215"/>
                    <a:pt x="365" y="215"/>
                    <a:pt x="365" y="215"/>
                  </a:cubicBezTo>
                  <a:cubicBezTo>
                    <a:pt x="367" y="213"/>
                    <a:pt x="367" y="213"/>
                    <a:pt x="367" y="213"/>
                  </a:cubicBezTo>
                  <a:cubicBezTo>
                    <a:pt x="367" y="213"/>
                    <a:pt x="367" y="213"/>
                    <a:pt x="367" y="213"/>
                  </a:cubicBezTo>
                  <a:cubicBezTo>
                    <a:pt x="389" y="198"/>
                    <a:pt x="389" y="198"/>
                    <a:pt x="389" y="198"/>
                  </a:cubicBezTo>
                  <a:cubicBezTo>
                    <a:pt x="389" y="181"/>
                    <a:pt x="389" y="181"/>
                    <a:pt x="389" y="181"/>
                  </a:cubicBezTo>
                  <a:cubicBezTo>
                    <a:pt x="389" y="176"/>
                    <a:pt x="386" y="170"/>
                    <a:pt x="381" y="162"/>
                  </a:cubicBezTo>
                  <a:cubicBezTo>
                    <a:pt x="367" y="147"/>
                    <a:pt x="367" y="147"/>
                    <a:pt x="367" y="147"/>
                  </a:cubicBezTo>
                  <a:cubicBezTo>
                    <a:pt x="365" y="147"/>
                    <a:pt x="365" y="147"/>
                    <a:pt x="365" y="147"/>
                  </a:cubicBezTo>
                  <a:cubicBezTo>
                    <a:pt x="365" y="144"/>
                    <a:pt x="365" y="144"/>
                    <a:pt x="365" y="144"/>
                  </a:cubicBezTo>
                  <a:cubicBezTo>
                    <a:pt x="363" y="118"/>
                    <a:pt x="363" y="118"/>
                    <a:pt x="363" y="118"/>
                  </a:cubicBezTo>
                  <a:cubicBezTo>
                    <a:pt x="363" y="117"/>
                    <a:pt x="363" y="117"/>
                    <a:pt x="363" y="117"/>
                  </a:cubicBezTo>
                  <a:cubicBezTo>
                    <a:pt x="362" y="116"/>
                    <a:pt x="362" y="116"/>
                    <a:pt x="362" y="116"/>
                  </a:cubicBezTo>
                  <a:cubicBezTo>
                    <a:pt x="364" y="115"/>
                    <a:pt x="364" y="115"/>
                    <a:pt x="364" y="115"/>
                  </a:cubicBezTo>
                  <a:cubicBezTo>
                    <a:pt x="364" y="114"/>
                    <a:pt x="364" y="114"/>
                    <a:pt x="364" y="114"/>
                  </a:cubicBezTo>
                  <a:cubicBezTo>
                    <a:pt x="392" y="79"/>
                    <a:pt x="392" y="79"/>
                    <a:pt x="392" y="79"/>
                  </a:cubicBezTo>
                  <a:cubicBezTo>
                    <a:pt x="392" y="65"/>
                    <a:pt x="392" y="65"/>
                    <a:pt x="392" y="65"/>
                  </a:cubicBezTo>
                  <a:cubicBezTo>
                    <a:pt x="383" y="49"/>
                    <a:pt x="383" y="49"/>
                    <a:pt x="383" y="49"/>
                  </a:cubicBezTo>
                  <a:cubicBezTo>
                    <a:pt x="383" y="48"/>
                    <a:pt x="383" y="48"/>
                    <a:pt x="383" y="48"/>
                  </a:cubicBezTo>
                  <a:cubicBezTo>
                    <a:pt x="382" y="46"/>
                    <a:pt x="382" y="46"/>
                    <a:pt x="382" y="46"/>
                  </a:cubicBezTo>
                  <a:cubicBezTo>
                    <a:pt x="396" y="29"/>
                    <a:pt x="396" y="29"/>
                    <a:pt x="396" y="29"/>
                  </a:cubicBezTo>
                  <a:cubicBezTo>
                    <a:pt x="396" y="28"/>
                    <a:pt x="396" y="28"/>
                    <a:pt x="396" y="28"/>
                  </a:cubicBezTo>
                  <a:cubicBezTo>
                    <a:pt x="397" y="28"/>
                    <a:pt x="397" y="28"/>
                    <a:pt x="397" y="28"/>
                  </a:cubicBezTo>
                  <a:cubicBezTo>
                    <a:pt x="412" y="16"/>
                    <a:pt x="412" y="16"/>
                    <a:pt x="412" y="16"/>
                  </a:cubicBezTo>
                  <a:cubicBezTo>
                    <a:pt x="410" y="2"/>
                    <a:pt x="410" y="2"/>
                    <a:pt x="410" y="2"/>
                  </a:cubicBezTo>
                  <a:cubicBezTo>
                    <a:pt x="402" y="2"/>
                    <a:pt x="402" y="2"/>
                    <a:pt x="402" y="2"/>
                  </a:cubicBezTo>
                  <a:cubicBezTo>
                    <a:pt x="391" y="0"/>
                    <a:pt x="391" y="0"/>
                    <a:pt x="391" y="0"/>
                  </a:cubicBezTo>
                  <a:cubicBezTo>
                    <a:pt x="384" y="26"/>
                    <a:pt x="384" y="26"/>
                    <a:pt x="384" y="26"/>
                  </a:cubicBezTo>
                  <a:cubicBezTo>
                    <a:pt x="381" y="24"/>
                    <a:pt x="381" y="24"/>
                    <a:pt x="381" y="24"/>
                  </a:cubicBezTo>
                  <a:cubicBezTo>
                    <a:pt x="354" y="14"/>
                    <a:pt x="354" y="14"/>
                    <a:pt x="354" y="14"/>
                  </a:cubicBezTo>
                  <a:cubicBezTo>
                    <a:pt x="337" y="11"/>
                    <a:pt x="337" y="11"/>
                    <a:pt x="337" y="11"/>
                  </a:cubicBezTo>
                  <a:cubicBezTo>
                    <a:pt x="343" y="37"/>
                    <a:pt x="343" y="37"/>
                    <a:pt x="343" y="37"/>
                  </a:cubicBezTo>
                  <a:cubicBezTo>
                    <a:pt x="320" y="45"/>
                    <a:pt x="320" y="45"/>
                    <a:pt x="320" y="45"/>
                  </a:cubicBezTo>
                  <a:cubicBezTo>
                    <a:pt x="286" y="62"/>
                    <a:pt x="286" y="62"/>
                    <a:pt x="286" y="62"/>
                  </a:cubicBezTo>
                  <a:cubicBezTo>
                    <a:pt x="276" y="76"/>
                    <a:pt x="276" y="76"/>
                    <a:pt x="276" y="76"/>
                  </a:cubicBezTo>
                  <a:cubicBezTo>
                    <a:pt x="276" y="76"/>
                    <a:pt x="276" y="76"/>
                    <a:pt x="276" y="76"/>
                  </a:cubicBezTo>
                  <a:cubicBezTo>
                    <a:pt x="276" y="77"/>
                    <a:pt x="276" y="77"/>
                    <a:pt x="276" y="77"/>
                  </a:cubicBezTo>
                  <a:cubicBezTo>
                    <a:pt x="275" y="77"/>
                    <a:pt x="275" y="77"/>
                    <a:pt x="275" y="77"/>
                  </a:cubicBezTo>
                  <a:cubicBezTo>
                    <a:pt x="257" y="93"/>
                    <a:pt x="257" y="93"/>
                    <a:pt x="257" y="93"/>
                  </a:cubicBezTo>
                  <a:cubicBezTo>
                    <a:pt x="253" y="118"/>
                    <a:pt x="253" y="118"/>
                    <a:pt x="253" y="118"/>
                  </a:cubicBezTo>
                  <a:cubicBezTo>
                    <a:pt x="253" y="121"/>
                    <a:pt x="253" y="121"/>
                    <a:pt x="253" y="121"/>
                  </a:cubicBezTo>
                  <a:cubicBezTo>
                    <a:pt x="244" y="156"/>
                    <a:pt x="244" y="156"/>
                    <a:pt x="244" y="156"/>
                  </a:cubicBezTo>
                  <a:cubicBezTo>
                    <a:pt x="245" y="156"/>
                    <a:pt x="245" y="156"/>
                    <a:pt x="245" y="156"/>
                  </a:cubicBezTo>
                  <a:cubicBezTo>
                    <a:pt x="241" y="173"/>
                    <a:pt x="241" y="173"/>
                    <a:pt x="241" y="173"/>
                  </a:cubicBezTo>
                  <a:cubicBezTo>
                    <a:pt x="241" y="174"/>
                    <a:pt x="241" y="174"/>
                    <a:pt x="241" y="174"/>
                  </a:cubicBezTo>
                  <a:cubicBezTo>
                    <a:pt x="241" y="174"/>
                    <a:pt x="241" y="174"/>
                    <a:pt x="241" y="174"/>
                  </a:cubicBezTo>
                  <a:cubicBezTo>
                    <a:pt x="240" y="175"/>
                    <a:pt x="240" y="175"/>
                    <a:pt x="240" y="175"/>
                  </a:cubicBezTo>
                  <a:cubicBezTo>
                    <a:pt x="228" y="191"/>
                    <a:pt x="228" y="191"/>
                    <a:pt x="228" y="191"/>
                  </a:cubicBezTo>
                  <a:cubicBezTo>
                    <a:pt x="227" y="191"/>
                    <a:pt x="227" y="191"/>
                    <a:pt x="227" y="191"/>
                  </a:cubicBezTo>
                  <a:cubicBezTo>
                    <a:pt x="227" y="192"/>
                    <a:pt x="227" y="192"/>
                    <a:pt x="227" y="192"/>
                  </a:cubicBezTo>
                  <a:cubicBezTo>
                    <a:pt x="226" y="193"/>
                    <a:pt x="226" y="193"/>
                    <a:pt x="226" y="193"/>
                  </a:cubicBezTo>
                  <a:cubicBezTo>
                    <a:pt x="225" y="193"/>
                    <a:pt x="225" y="193"/>
                    <a:pt x="225" y="193"/>
                  </a:cubicBezTo>
                  <a:cubicBezTo>
                    <a:pt x="200" y="196"/>
                    <a:pt x="200" y="196"/>
                    <a:pt x="200" y="196"/>
                  </a:cubicBezTo>
                  <a:cubicBezTo>
                    <a:pt x="200" y="196"/>
                    <a:pt x="200" y="196"/>
                    <a:pt x="200" y="196"/>
                  </a:cubicBezTo>
                  <a:cubicBezTo>
                    <a:pt x="200" y="198"/>
                    <a:pt x="200" y="198"/>
                    <a:pt x="200" y="198"/>
                  </a:cubicBezTo>
                  <a:cubicBezTo>
                    <a:pt x="199" y="196"/>
                    <a:pt x="199" y="196"/>
                    <a:pt x="199" y="196"/>
                  </a:cubicBezTo>
                  <a:cubicBezTo>
                    <a:pt x="199" y="196"/>
                    <a:pt x="199" y="196"/>
                    <a:pt x="199" y="196"/>
                  </a:cubicBezTo>
                  <a:cubicBezTo>
                    <a:pt x="161" y="184"/>
                    <a:pt x="161" y="184"/>
                    <a:pt x="161" y="184"/>
                  </a:cubicBezTo>
                  <a:cubicBezTo>
                    <a:pt x="159" y="183"/>
                    <a:pt x="159" y="183"/>
                    <a:pt x="159" y="183"/>
                  </a:cubicBezTo>
                  <a:lnTo>
                    <a:pt x="142" y="17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3328" name="Freeform 17"/>
            <p:cNvSpPr/>
            <p:nvPr/>
          </p:nvSpPr>
          <p:spPr bwMode="auto">
            <a:xfrm>
              <a:off x="1945906" y="920532"/>
              <a:ext cx="200108" cy="434655"/>
            </a:xfrm>
            <a:custGeom>
              <a:avLst/>
              <a:gdLst>
                <a:gd name="T0" fmla="*/ 263 w 286"/>
                <a:gd name="T1" fmla="*/ 8 h 625"/>
                <a:gd name="T2" fmla="*/ 247 w 286"/>
                <a:gd name="T3" fmla="*/ 15 h 625"/>
                <a:gd name="T4" fmla="*/ 234 w 286"/>
                <a:gd name="T5" fmla="*/ 30 h 625"/>
                <a:gd name="T6" fmla="*/ 231 w 286"/>
                <a:gd name="T7" fmla="*/ 31 h 625"/>
                <a:gd name="T8" fmla="*/ 179 w 286"/>
                <a:gd name="T9" fmla="*/ 35 h 625"/>
                <a:gd name="T10" fmla="*/ 162 w 286"/>
                <a:gd name="T11" fmla="*/ 50 h 625"/>
                <a:gd name="T12" fmla="*/ 147 w 286"/>
                <a:gd name="T13" fmla="*/ 61 h 625"/>
                <a:gd name="T14" fmla="*/ 123 w 286"/>
                <a:gd name="T15" fmla="*/ 61 h 625"/>
                <a:gd name="T16" fmla="*/ 110 w 286"/>
                <a:gd name="T17" fmla="*/ 98 h 625"/>
                <a:gd name="T18" fmla="*/ 109 w 286"/>
                <a:gd name="T19" fmla="*/ 99 h 625"/>
                <a:gd name="T20" fmla="*/ 87 w 286"/>
                <a:gd name="T21" fmla="*/ 120 h 625"/>
                <a:gd name="T22" fmla="*/ 55 w 286"/>
                <a:gd name="T23" fmla="*/ 157 h 625"/>
                <a:gd name="T24" fmla="*/ 36 w 286"/>
                <a:gd name="T25" fmla="*/ 177 h 625"/>
                <a:gd name="T26" fmla="*/ 34 w 286"/>
                <a:gd name="T27" fmla="*/ 202 h 625"/>
                <a:gd name="T28" fmla="*/ 34 w 286"/>
                <a:gd name="T29" fmla="*/ 224 h 625"/>
                <a:gd name="T30" fmla="*/ 23 w 286"/>
                <a:gd name="T31" fmla="*/ 243 h 625"/>
                <a:gd name="T32" fmla="*/ 23 w 286"/>
                <a:gd name="T33" fmla="*/ 294 h 625"/>
                <a:gd name="T34" fmla="*/ 32 w 286"/>
                <a:gd name="T35" fmla="*/ 322 h 625"/>
                <a:gd name="T36" fmla="*/ 30 w 286"/>
                <a:gd name="T37" fmla="*/ 346 h 625"/>
                <a:gd name="T38" fmla="*/ 9 w 286"/>
                <a:gd name="T39" fmla="*/ 425 h 625"/>
                <a:gd name="T40" fmla="*/ 24 w 286"/>
                <a:gd name="T41" fmla="*/ 488 h 625"/>
                <a:gd name="T42" fmla="*/ 18 w 286"/>
                <a:gd name="T43" fmla="*/ 625 h 625"/>
                <a:gd name="T44" fmla="*/ 45 w 286"/>
                <a:gd name="T45" fmla="*/ 599 h 625"/>
                <a:gd name="T46" fmla="*/ 149 w 286"/>
                <a:gd name="T47" fmla="*/ 547 h 625"/>
                <a:gd name="T48" fmla="*/ 199 w 286"/>
                <a:gd name="T49" fmla="*/ 552 h 625"/>
                <a:gd name="T50" fmla="*/ 240 w 286"/>
                <a:gd name="T51" fmla="*/ 515 h 625"/>
                <a:gd name="T52" fmla="*/ 251 w 286"/>
                <a:gd name="T53" fmla="*/ 490 h 625"/>
                <a:gd name="T54" fmla="*/ 251 w 286"/>
                <a:gd name="T55" fmla="*/ 485 h 625"/>
                <a:gd name="T56" fmla="*/ 256 w 286"/>
                <a:gd name="T57" fmla="*/ 448 h 625"/>
                <a:gd name="T58" fmla="*/ 260 w 286"/>
                <a:gd name="T59" fmla="*/ 426 h 625"/>
                <a:gd name="T60" fmla="*/ 251 w 286"/>
                <a:gd name="T61" fmla="*/ 369 h 625"/>
                <a:gd name="T62" fmla="*/ 255 w 286"/>
                <a:gd name="T63" fmla="*/ 351 h 625"/>
                <a:gd name="T64" fmla="*/ 286 w 286"/>
                <a:gd name="T65" fmla="*/ 283 h 625"/>
                <a:gd name="T66" fmla="*/ 240 w 286"/>
                <a:gd name="T67" fmla="*/ 243 h 625"/>
                <a:gd name="T68" fmla="*/ 234 w 286"/>
                <a:gd name="T69" fmla="*/ 224 h 625"/>
                <a:gd name="T70" fmla="*/ 237 w 286"/>
                <a:gd name="T71" fmla="*/ 192 h 625"/>
                <a:gd name="T72" fmla="*/ 244 w 286"/>
                <a:gd name="T73" fmla="*/ 170 h 625"/>
                <a:gd name="T74" fmla="*/ 276 w 286"/>
                <a:gd name="T75" fmla="*/ 145 h 625"/>
                <a:gd name="T76" fmla="*/ 282 w 286"/>
                <a:gd name="T77" fmla="*/ 86 h 625"/>
                <a:gd name="T78" fmla="*/ 263 w 286"/>
                <a:gd name="T79" fmla="*/ 82 h 625"/>
                <a:gd name="T80" fmla="*/ 241 w 286"/>
                <a:gd name="T81" fmla="*/ 68 h 625"/>
                <a:gd name="T82" fmla="*/ 239 w 286"/>
                <a:gd name="T83" fmla="*/ 40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6" h="625">
                  <a:moveTo>
                    <a:pt x="266" y="30"/>
                  </a:moveTo>
                  <a:cubicBezTo>
                    <a:pt x="271" y="25"/>
                    <a:pt x="271" y="25"/>
                    <a:pt x="271" y="25"/>
                  </a:cubicBezTo>
                  <a:cubicBezTo>
                    <a:pt x="263" y="8"/>
                    <a:pt x="263" y="8"/>
                    <a:pt x="263" y="8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247" y="14"/>
                    <a:pt x="247" y="14"/>
                    <a:pt x="247" y="14"/>
                  </a:cubicBezTo>
                  <a:cubicBezTo>
                    <a:pt x="247" y="15"/>
                    <a:pt x="247" y="15"/>
                    <a:pt x="247" y="15"/>
                  </a:cubicBezTo>
                  <a:cubicBezTo>
                    <a:pt x="247" y="15"/>
                    <a:pt x="247" y="15"/>
                    <a:pt x="247" y="15"/>
                  </a:cubicBezTo>
                  <a:cubicBezTo>
                    <a:pt x="247" y="15"/>
                    <a:pt x="247" y="15"/>
                    <a:pt x="247" y="15"/>
                  </a:cubicBezTo>
                  <a:cubicBezTo>
                    <a:pt x="234" y="30"/>
                    <a:pt x="234" y="30"/>
                    <a:pt x="234" y="30"/>
                  </a:cubicBezTo>
                  <a:cubicBezTo>
                    <a:pt x="234" y="30"/>
                    <a:pt x="234" y="30"/>
                    <a:pt x="234" y="30"/>
                  </a:cubicBezTo>
                  <a:cubicBezTo>
                    <a:pt x="233" y="31"/>
                    <a:pt x="233" y="31"/>
                    <a:pt x="233" y="31"/>
                  </a:cubicBezTo>
                  <a:cubicBezTo>
                    <a:pt x="231" y="31"/>
                    <a:pt x="231" y="31"/>
                    <a:pt x="231" y="31"/>
                  </a:cubicBezTo>
                  <a:cubicBezTo>
                    <a:pt x="205" y="39"/>
                    <a:pt x="205" y="39"/>
                    <a:pt x="205" y="39"/>
                  </a:cubicBezTo>
                  <a:cubicBezTo>
                    <a:pt x="203" y="39"/>
                    <a:pt x="203" y="39"/>
                    <a:pt x="203" y="39"/>
                  </a:cubicBezTo>
                  <a:cubicBezTo>
                    <a:pt x="179" y="35"/>
                    <a:pt x="179" y="35"/>
                    <a:pt x="179" y="35"/>
                  </a:cubicBezTo>
                  <a:cubicBezTo>
                    <a:pt x="165" y="39"/>
                    <a:pt x="165" y="39"/>
                    <a:pt x="165" y="39"/>
                  </a:cubicBezTo>
                  <a:cubicBezTo>
                    <a:pt x="162" y="50"/>
                    <a:pt x="162" y="50"/>
                    <a:pt x="162" y="50"/>
                  </a:cubicBezTo>
                  <a:cubicBezTo>
                    <a:pt x="162" y="50"/>
                    <a:pt x="162" y="50"/>
                    <a:pt x="162" y="50"/>
                  </a:cubicBezTo>
                  <a:cubicBezTo>
                    <a:pt x="161" y="53"/>
                    <a:pt x="161" y="53"/>
                    <a:pt x="161" y="53"/>
                  </a:cubicBezTo>
                  <a:cubicBezTo>
                    <a:pt x="149" y="60"/>
                    <a:pt x="149" y="60"/>
                    <a:pt x="149" y="60"/>
                  </a:cubicBezTo>
                  <a:cubicBezTo>
                    <a:pt x="147" y="61"/>
                    <a:pt x="147" y="61"/>
                    <a:pt x="147" y="61"/>
                  </a:cubicBezTo>
                  <a:cubicBezTo>
                    <a:pt x="145" y="61"/>
                    <a:pt x="145" y="61"/>
                    <a:pt x="145" y="61"/>
                  </a:cubicBezTo>
                  <a:cubicBezTo>
                    <a:pt x="124" y="59"/>
                    <a:pt x="124" y="59"/>
                    <a:pt x="124" y="59"/>
                  </a:cubicBezTo>
                  <a:cubicBezTo>
                    <a:pt x="123" y="61"/>
                    <a:pt x="123" y="61"/>
                    <a:pt x="123" y="61"/>
                  </a:cubicBezTo>
                  <a:cubicBezTo>
                    <a:pt x="123" y="82"/>
                    <a:pt x="123" y="82"/>
                    <a:pt x="123" y="82"/>
                  </a:cubicBezTo>
                  <a:cubicBezTo>
                    <a:pt x="122" y="83"/>
                    <a:pt x="122" y="83"/>
                    <a:pt x="122" y="83"/>
                  </a:cubicBezTo>
                  <a:cubicBezTo>
                    <a:pt x="110" y="98"/>
                    <a:pt x="110" y="98"/>
                    <a:pt x="110" y="98"/>
                  </a:cubicBezTo>
                  <a:cubicBezTo>
                    <a:pt x="110" y="98"/>
                    <a:pt x="110" y="98"/>
                    <a:pt x="110" y="98"/>
                  </a:cubicBezTo>
                  <a:cubicBezTo>
                    <a:pt x="110" y="99"/>
                    <a:pt x="110" y="99"/>
                    <a:pt x="110" y="99"/>
                  </a:cubicBezTo>
                  <a:cubicBezTo>
                    <a:pt x="109" y="99"/>
                    <a:pt x="109" y="99"/>
                    <a:pt x="109" y="99"/>
                  </a:cubicBezTo>
                  <a:cubicBezTo>
                    <a:pt x="89" y="119"/>
                    <a:pt x="89" y="119"/>
                    <a:pt x="89" y="119"/>
                  </a:cubicBezTo>
                  <a:cubicBezTo>
                    <a:pt x="88" y="119"/>
                    <a:pt x="88" y="119"/>
                    <a:pt x="88" y="119"/>
                  </a:cubicBezTo>
                  <a:cubicBezTo>
                    <a:pt x="87" y="120"/>
                    <a:pt x="87" y="120"/>
                    <a:pt x="87" y="120"/>
                  </a:cubicBezTo>
                  <a:cubicBezTo>
                    <a:pt x="66" y="124"/>
                    <a:pt x="66" y="124"/>
                    <a:pt x="66" y="124"/>
                  </a:cubicBezTo>
                  <a:cubicBezTo>
                    <a:pt x="52" y="139"/>
                    <a:pt x="52" y="139"/>
                    <a:pt x="52" y="139"/>
                  </a:cubicBezTo>
                  <a:cubicBezTo>
                    <a:pt x="55" y="157"/>
                    <a:pt x="55" y="157"/>
                    <a:pt x="55" y="157"/>
                  </a:cubicBezTo>
                  <a:cubicBezTo>
                    <a:pt x="55" y="161"/>
                    <a:pt x="55" y="161"/>
                    <a:pt x="55" y="161"/>
                  </a:cubicBezTo>
                  <a:cubicBezTo>
                    <a:pt x="52" y="162"/>
                    <a:pt x="52" y="162"/>
                    <a:pt x="52" y="162"/>
                  </a:cubicBezTo>
                  <a:cubicBezTo>
                    <a:pt x="36" y="177"/>
                    <a:pt x="36" y="177"/>
                    <a:pt x="36" y="177"/>
                  </a:cubicBezTo>
                  <a:cubicBezTo>
                    <a:pt x="28" y="188"/>
                    <a:pt x="28" y="188"/>
                    <a:pt x="28" y="188"/>
                  </a:cubicBezTo>
                  <a:cubicBezTo>
                    <a:pt x="34" y="201"/>
                    <a:pt x="34" y="201"/>
                    <a:pt x="34" y="201"/>
                  </a:cubicBezTo>
                  <a:cubicBezTo>
                    <a:pt x="34" y="202"/>
                    <a:pt x="34" y="202"/>
                    <a:pt x="34" y="202"/>
                  </a:cubicBezTo>
                  <a:cubicBezTo>
                    <a:pt x="34" y="204"/>
                    <a:pt x="34" y="204"/>
                    <a:pt x="34" y="204"/>
                  </a:cubicBezTo>
                  <a:cubicBezTo>
                    <a:pt x="34" y="224"/>
                    <a:pt x="34" y="224"/>
                    <a:pt x="34" y="224"/>
                  </a:cubicBezTo>
                  <a:cubicBezTo>
                    <a:pt x="34" y="224"/>
                    <a:pt x="34" y="224"/>
                    <a:pt x="34" y="224"/>
                  </a:cubicBezTo>
                  <a:cubicBezTo>
                    <a:pt x="34" y="225"/>
                    <a:pt x="34" y="225"/>
                    <a:pt x="34" y="225"/>
                  </a:cubicBezTo>
                  <a:cubicBezTo>
                    <a:pt x="23" y="242"/>
                    <a:pt x="23" y="242"/>
                    <a:pt x="23" y="242"/>
                  </a:cubicBezTo>
                  <a:cubicBezTo>
                    <a:pt x="23" y="243"/>
                    <a:pt x="23" y="243"/>
                    <a:pt x="23" y="243"/>
                  </a:cubicBezTo>
                  <a:cubicBezTo>
                    <a:pt x="7" y="261"/>
                    <a:pt x="7" y="261"/>
                    <a:pt x="7" y="261"/>
                  </a:cubicBezTo>
                  <a:cubicBezTo>
                    <a:pt x="9" y="282"/>
                    <a:pt x="9" y="282"/>
                    <a:pt x="9" y="282"/>
                  </a:cubicBezTo>
                  <a:cubicBezTo>
                    <a:pt x="23" y="294"/>
                    <a:pt x="23" y="294"/>
                    <a:pt x="23" y="294"/>
                  </a:cubicBezTo>
                  <a:cubicBezTo>
                    <a:pt x="23" y="295"/>
                    <a:pt x="23" y="295"/>
                    <a:pt x="23" y="295"/>
                  </a:cubicBezTo>
                  <a:cubicBezTo>
                    <a:pt x="23" y="295"/>
                    <a:pt x="23" y="295"/>
                    <a:pt x="23" y="295"/>
                  </a:cubicBezTo>
                  <a:cubicBezTo>
                    <a:pt x="29" y="306"/>
                    <a:pt x="32" y="314"/>
                    <a:pt x="32" y="322"/>
                  </a:cubicBezTo>
                  <a:cubicBezTo>
                    <a:pt x="32" y="345"/>
                    <a:pt x="32" y="345"/>
                    <a:pt x="32" y="345"/>
                  </a:cubicBezTo>
                  <a:cubicBezTo>
                    <a:pt x="31" y="345"/>
                    <a:pt x="31" y="345"/>
                    <a:pt x="31" y="345"/>
                  </a:cubicBezTo>
                  <a:cubicBezTo>
                    <a:pt x="30" y="346"/>
                    <a:pt x="30" y="346"/>
                    <a:pt x="30" y="346"/>
                  </a:cubicBezTo>
                  <a:cubicBezTo>
                    <a:pt x="9" y="362"/>
                    <a:pt x="9" y="362"/>
                    <a:pt x="9" y="362"/>
                  </a:cubicBezTo>
                  <a:cubicBezTo>
                    <a:pt x="7" y="393"/>
                    <a:pt x="7" y="393"/>
                    <a:pt x="7" y="393"/>
                  </a:cubicBezTo>
                  <a:cubicBezTo>
                    <a:pt x="9" y="425"/>
                    <a:pt x="9" y="425"/>
                    <a:pt x="9" y="425"/>
                  </a:cubicBezTo>
                  <a:cubicBezTo>
                    <a:pt x="9" y="436"/>
                    <a:pt x="13" y="456"/>
                    <a:pt x="24" y="485"/>
                  </a:cubicBezTo>
                  <a:cubicBezTo>
                    <a:pt x="24" y="486"/>
                    <a:pt x="24" y="486"/>
                    <a:pt x="24" y="486"/>
                  </a:cubicBezTo>
                  <a:cubicBezTo>
                    <a:pt x="24" y="488"/>
                    <a:pt x="24" y="488"/>
                    <a:pt x="24" y="488"/>
                  </a:cubicBezTo>
                  <a:cubicBezTo>
                    <a:pt x="0" y="596"/>
                    <a:pt x="0" y="596"/>
                    <a:pt x="0" y="596"/>
                  </a:cubicBezTo>
                  <a:cubicBezTo>
                    <a:pt x="3" y="617"/>
                    <a:pt x="3" y="617"/>
                    <a:pt x="3" y="617"/>
                  </a:cubicBezTo>
                  <a:cubicBezTo>
                    <a:pt x="18" y="625"/>
                    <a:pt x="18" y="625"/>
                    <a:pt x="18" y="625"/>
                  </a:cubicBezTo>
                  <a:cubicBezTo>
                    <a:pt x="44" y="599"/>
                    <a:pt x="44" y="599"/>
                    <a:pt x="44" y="599"/>
                  </a:cubicBezTo>
                  <a:cubicBezTo>
                    <a:pt x="44" y="599"/>
                    <a:pt x="44" y="599"/>
                    <a:pt x="44" y="599"/>
                  </a:cubicBezTo>
                  <a:cubicBezTo>
                    <a:pt x="45" y="599"/>
                    <a:pt x="45" y="599"/>
                    <a:pt x="45" y="599"/>
                  </a:cubicBezTo>
                  <a:cubicBezTo>
                    <a:pt x="126" y="568"/>
                    <a:pt x="126" y="568"/>
                    <a:pt x="126" y="568"/>
                  </a:cubicBezTo>
                  <a:cubicBezTo>
                    <a:pt x="147" y="549"/>
                    <a:pt x="147" y="549"/>
                    <a:pt x="147" y="549"/>
                  </a:cubicBezTo>
                  <a:cubicBezTo>
                    <a:pt x="149" y="547"/>
                    <a:pt x="149" y="547"/>
                    <a:pt x="149" y="547"/>
                  </a:cubicBezTo>
                  <a:cubicBezTo>
                    <a:pt x="150" y="548"/>
                    <a:pt x="150" y="548"/>
                    <a:pt x="150" y="548"/>
                  </a:cubicBezTo>
                  <a:cubicBezTo>
                    <a:pt x="152" y="548"/>
                    <a:pt x="152" y="548"/>
                    <a:pt x="152" y="548"/>
                  </a:cubicBezTo>
                  <a:cubicBezTo>
                    <a:pt x="199" y="552"/>
                    <a:pt x="199" y="552"/>
                    <a:pt x="199" y="552"/>
                  </a:cubicBezTo>
                  <a:cubicBezTo>
                    <a:pt x="205" y="552"/>
                    <a:pt x="219" y="547"/>
                    <a:pt x="239" y="538"/>
                  </a:cubicBezTo>
                  <a:cubicBezTo>
                    <a:pt x="239" y="516"/>
                    <a:pt x="239" y="516"/>
                    <a:pt x="239" y="516"/>
                  </a:cubicBezTo>
                  <a:cubicBezTo>
                    <a:pt x="240" y="515"/>
                    <a:pt x="240" y="515"/>
                    <a:pt x="240" y="515"/>
                  </a:cubicBezTo>
                  <a:cubicBezTo>
                    <a:pt x="241" y="515"/>
                    <a:pt x="241" y="515"/>
                    <a:pt x="241" y="515"/>
                  </a:cubicBezTo>
                  <a:cubicBezTo>
                    <a:pt x="254" y="503"/>
                    <a:pt x="254" y="503"/>
                    <a:pt x="254" y="503"/>
                  </a:cubicBezTo>
                  <a:cubicBezTo>
                    <a:pt x="251" y="490"/>
                    <a:pt x="251" y="490"/>
                    <a:pt x="251" y="490"/>
                  </a:cubicBezTo>
                  <a:cubicBezTo>
                    <a:pt x="251" y="488"/>
                    <a:pt x="251" y="488"/>
                    <a:pt x="251" y="488"/>
                  </a:cubicBezTo>
                  <a:cubicBezTo>
                    <a:pt x="251" y="487"/>
                    <a:pt x="251" y="487"/>
                    <a:pt x="251" y="487"/>
                  </a:cubicBezTo>
                  <a:cubicBezTo>
                    <a:pt x="251" y="485"/>
                    <a:pt x="251" y="485"/>
                    <a:pt x="251" y="485"/>
                  </a:cubicBezTo>
                  <a:cubicBezTo>
                    <a:pt x="252" y="484"/>
                    <a:pt x="252" y="484"/>
                    <a:pt x="252" y="484"/>
                  </a:cubicBezTo>
                  <a:cubicBezTo>
                    <a:pt x="256" y="480"/>
                    <a:pt x="256" y="476"/>
                    <a:pt x="253" y="473"/>
                  </a:cubicBezTo>
                  <a:cubicBezTo>
                    <a:pt x="250" y="466"/>
                    <a:pt x="251" y="458"/>
                    <a:pt x="256" y="448"/>
                  </a:cubicBezTo>
                  <a:cubicBezTo>
                    <a:pt x="261" y="441"/>
                    <a:pt x="261" y="441"/>
                    <a:pt x="261" y="441"/>
                  </a:cubicBezTo>
                  <a:cubicBezTo>
                    <a:pt x="261" y="441"/>
                    <a:pt x="261" y="441"/>
                    <a:pt x="261" y="441"/>
                  </a:cubicBezTo>
                  <a:cubicBezTo>
                    <a:pt x="260" y="426"/>
                    <a:pt x="260" y="426"/>
                    <a:pt x="260" y="426"/>
                  </a:cubicBezTo>
                  <a:cubicBezTo>
                    <a:pt x="244" y="407"/>
                    <a:pt x="244" y="407"/>
                    <a:pt x="244" y="407"/>
                  </a:cubicBezTo>
                  <a:cubicBezTo>
                    <a:pt x="237" y="402"/>
                    <a:pt x="236" y="395"/>
                    <a:pt x="240" y="387"/>
                  </a:cubicBezTo>
                  <a:cubicBezTo>
                    <a:pt x="242" y="381"/>
                    <a:pt x="245" y="374"/>
                    <a:pt x="251" y="369"/>
                  </a:cubicBezTo>
                  <a:cubicBezTo>
                    <a:pt x="255" y="351"/>
                    <a:pt x="255" y="351"/>
                    <a:pt x="255" y="351"/>
                  </a:cubicBezTo>
                  <a:cubicBezTo>
                    <a:pt x="255" y="351"/>
                    <a:pt x="255" y="351"/>
                    <a:pt x="255" y="351"/>
                  </a:cubicBezTo>
                  <a:cubicBezTo>
                    <a:pt x="255" y="351"/>
                    <a:pt x="255" y="351"/>
                    <a:pt x="255" y="351"/>
                  </a:cubicBezTo>
                  <a:cubicBezTo>
                    <a:pt x="266" y="326"/>
                    <a:pt x="266" y="326"/>
                    <a:pt x="266" y="326"/>
                  </a:cubicBezTo>
                  <a:cubicBezTo>
                    <a:pt x="270" y="314"/>
                    <a:pt x="270" y="314"/>
                    <a:pt x="270" y="314"/>
                  </a:cubicBezTo>
                  <a:cubicBezTo>
                    <a:pt x="286" y="283"/>
                    <a:pt x="286" y="283"/>
                    <a:pt x="286" y="283"/>
                  </a:cubicBezTo>
                  <a:cubicBezTo>
                    <a:pt x="275" y="263"/>
                    <a:pt x="275" y="263"/>
                    <a:pt x="275" y="263"/>
                  </a:cubicBezTo>
                  <a:cubicBezTo>
                    <a:pt x="242" y="243"/>
                    <a:pt x="242" y="243"/>
                    <a:pt x="242" y="243"/>
                  </a:cubicBezTo>
                  <a:cubicBezTo>
                    <a:pt x="240" y="243"/>
                    <a:pt x="240" y="243"/>
                    <a:pt x="240" y="243"/>
                  </a:cubicBezTo>
                  <a:cubicBezTo>
                    <a:pt x="240" y="240"/>
                    <a:pt x="240" y="240"/>
                    <a:pt x="240" y="240"/>
                  </a:cubicBezTo>
                  <a:cubicBezTo>
                    <a:pt x="240" y="240"/>
                    <a:pt x="240" y="240"/>
                    <a:pt x="240" y="240"/>
                  </a:cubicBezTo>
                  <a:cubicBezTo>
                    <a:pt x="234" y="224"/>
                    <a:pt x="234" y="224"/>
                    <a:pt x="234" y="224"/>
                  </a:cubicBezTo>
                  <a:cubicBezTo>
                    <a:pt x="234" y="223"/>
                    <a:pt x="234" y="223"/>
                    <a:pt x="234" y="223"/>
                  </a:cubicBezTo>
                  <a:cubicBezTo>
                    <a:pt x="234" y="220"/>
                    <a:pt x="234" y="220"/>
                    <a:pt x="234" y="220"/>
                  </a:cubicBezTo>
                  <a:cubicBezTo>
                    <a:pt x="237" y="192"/>
                    <a:pt x="237" y="192"/>
                    <a:pt x="237" y="192"/>
                  </a:cubicBezTo>
                  <a:cubicBezTo>
                    <a:pt x="237" y="192"/>
                    <a:pt x="237" y="192"/>
                    <a:pt x="237" y="192"/>
                  </a:cubicBezTo>
                  <a:cubicBezTo>
                    <a:pt x="237" y="191"/>
                    <a:pt x="237" y="191"/>
                    <a:pt x="237" y="191"/>
                  </a:cubicBezTo>
                  <a:cubicBezTo>
                    <a:pt x="244" y="170"/>
                    <a:pt x="244" y="170"/>
                    <a:pt x="244" y="170"/>
                  </a:cubicBezTo>
                  <a:cubicBezTo>
                    <a:pt x="243" y="162"/>
                    <a:pt x="244" y="157"/>
                    <a:pt x="247" y="153"/>
                  </a:cubicBezTo>
                  <a:cubicBezTo>
                    <a:pt x="250" y="151"/>
                    <a:pt x="253" y="149"/>
                    <a:pt x="256" y="149"/>
                  </a:cubicBezTo>
                  <a:cubicBezTo>
                    <a:pt x="276" y="145"/>
                    <a:pt x="276" y="145"/>
                    <a:pt x="276" y="145"/>
                  </a:cubicBezTo>
                  <a:cubicBezTo>
                    <a:pt x="281" y="134"/>
                    <a:pt x="281" y="134"/>
                    <a:pt x="281" y="134"/>
                  </a:cubicBezTo>
                  <a:cubicBezTo>
                    <a:pt x="286" y="99"/>
                    <a:pt x="286" y="99"/>
                    <a:pt x="286" y="99"/>
                  </a:cubicBezTo>
                  <a:cubicBezTo>
                    <a:pt x="282" y="86"/>
                    <a:pt x="282" y="86"/>
                    <a:pt x="282" y="86"/>
                  </a:cubicBezTo>
                  <a:cubicBezTo>
                    <a:pt x="264" y="82"/>
                    <a:pt x="264" y="82"/>
                    <a:pt x="264" y="82"/>
                  </a:cubicBezTo>
                  <a:cubicBezTo>
                    <a:pt x="263" y="82"/>
                    <a:pt x="263" y="82"/>
                    <a:pt x="263" y="82"/>
                  </a:cubicBezTo>
                  <a:cubicBezTo>
                    <a:pt x="263" y="82"/>
                    <a:pt x="263" y="82"/>
                    <a:pt x="263" y="82"/>
                  </a:cubicBezTo>
                  <a:cubicBezTo>
                    <a:pt x="242" y="72"/>
                    <a:pt x="242" y="72"/>
                    <a:pt x="242" y="72"/>
                  </a:cubicBezTo>
                  <a:cubicBezTo>
                    <a:pt x="241" y="71"/>
                    <a:pt x="241" y="71"/>
                    <a:pt x="241" y="71"/>
                  </a:cubicBezTo>
                  <a:cubicBezTo>
                    <a:pt x="241" y="68"/>
                    <a:pt x="241" y="68"/>
                    <a:pt x="241" y="68"/>
                  </a:cubicBezTo>
                  <a:cubicBezTo>
                    <a:pt x="240" y="67"/>
                    <a:pt x="240" y="67"/>
                    <a:pt x="240" y="67"/>
                  </a:cubicBezTo>
                  <a:cubicBezTo>
                    <a:pt x="239" y="42"/>
                    <a:pt x="239" y="42"/>
                    <a:pt x="239" y="42"/>
                  </a:cubicBezTo>
                  <a:cubicBezTo>
                    <a:pt x="239" y="40"/>
                    <a:pt x="239" y="40"/>
                    <a:pt x="239" y="40"/>
                  </a:cubicBezTo>
                  <a:cubicBezTo>
                    <a:pt x="239" y="37"/>
                    <a:pt x="239" y="37"/>
                    <a:pt x="239" y="37"/>
                  </a:cubicBezTo>
                  <a:lnTo>
                    <a:pt x="266" y="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3329" name="Freeform 18"/>
            <p:cNvSpPr/>
            <p:nvPr/>
          </p:nvSpPr>
          <p:spPr bwMode="auto">
            <a:xfrm>
              <a:off x="1895144" y="1660322"/>
              <a:ext cx="319291" cy="368066"/>
            </a:xfrm>
            <a:custGeom>
              <a:avLst/>
              <a:gdLst>
                <a:gd name="T0" fmla="*/ 394 w 457"/>
                <a:gd name="T1" fmla="*/ 89 h 529"/>
                <a:gd name="T2" fmla="*/ 385 w 457"/>
                <a:gd name="T3" fmla="*/ 70 h 529"/>
                <a:gd name="T4" fmla="*/ 377 w 457"/>
                <a:gd name="T5" fmla="*/ 32 h 529"/>
                <a:gd name="T6" fmla="*/ 359 w 457"/>
                <a:gd name="T7" fmla="*/ 45 h 529"/>
                <a:gd name="T8" fmla="*/ 329 w 457"/>
                <a:gd name="T9" fmla="*/ 40 h 529"/>
                <a:gd name="T10" fmla="*/ 329 w 457"/>
                <a:gd name="T11" fmla="*/ 19 h 529"/>
                <a:gd name="T12" fmla="*/ 320 w 457"/>
                <a:gd name="T13" fmla="*/ 26 h 529"/>
                <a:gd name="T14" fmla="*/ 287 w 457"/>
                <a:gd name="T15" fmla="*/ 58 h 529"/>
                <a:gd name="T16" fmla="*/ 281 w 457"/>
                <a:gd name="T17" fmla="*/ 58 h 529"/>
                <a:gd name="T18" fmla="*/ 260 w 457"/>
                <a:gd name="T19" fmla="*/ 43 h 529"/>
                <a:gd name="T20" fmla="*/ 242 w 457"/>
                <a:gd name="T21" fmla="*/ 36 h 529"/>
                <a:gd name="T22" fmla="*/ 197 w 457"/>
                <a:gd name="T23" fmla="*/ 21 h 529"/>
                <a:gd name="T24" fmla="*/ 173 w 457"/>
                <a:gd name="T25" fmla="*/ 10 h 529"/>
                <a:gd name="T26" fmla="*/ 123 w 457"/>
                <a:gd name="T27" fmla="*/ 1 h 529"/>
                <a:gd name="T28" fmla="*/ 104 w 457"/>
                <a:gd name="T29" fmla="*/ 42 h 529"/>
                <a:gd name="T30" fmla="*/ 90 w 457"/>
                <a:gd name="T31" fmla="*/ 42 h 529"/>
                <a:gd name="T32" fmla="*/ 38 w 457"/>
                <a:gd name="T33" fmla="*/ 68 h 529"/>
                <a:gd name="T34" fmla="*/ 33 w 457"/>
                <a:gd name="T35" fmla="*/ 192 h 529"/>
                <a:gd name="T36" fmla="*/ 24 w 457"/>
                <a:gd name="T37" fmla="*/ 219 h 529"/>
                <a:gd name="T38" fmla="*/ 2 w 457"/>
                <a:gd name="T39" fmla="*/ 288 h 529"/>
                <a:gd name="T40" fmla="*/ 19 w 457"/>
                <a:gd name="T41" fmla="*/ 294 h 529"/>
                <a:gd name="T42" fmla="*/ 44 w 457"/>
                <a:gd name="T43" fmla="*/ 332 h 529"/>
                <a:gd name="T44" fmla="*/ 35 w 457"/>
                <a:gd name="T45" fmla="*/ 348 h 529"/>
                <a:gd name="T46" fmla="*/ 63 w 457"/>
                <a:gd name="T47" fmla="*/ 417 h 529"/>
                <a:gd name="T48" fmla="*/ 100 w 457"/>
                <a:gd name="T49" fmla="*/ 399 h 529"/>
                <a:gd name="T50" fmla="*/ 121 w 457"/>
                <a:gd name="T51" fmla="*/ 400 h 529"/>
                <a:gd name="T52" fmla="*/ 138 w 457"/>
                <a:gd name="T53" fmla="*/ 370 h 529"/>
                <a:gd name="T54" fmla="*/ 180 w 457"/>
                <a:gd name="T55" fmla="*/ 356 h 529"/>
                <a:gd name="T56" fmla="*/ 202 w 457"/>
                <a:gd name="T57" fmla="*/ 399 h 529"/>
                <a:gd name="T58" fmla="*/ 213 w 457"/>
                <a:gd name="T59" fmla="*/ 436 h 529"/>
                <a:gd name="T60" fmla="*/ 186 w 457"/>
                <a:gd name="T61" fmla="*/ 488 h 529"/>
                <a:gd name="T62" fmla="*/ 222 w 457"/>
                <a:gd name="T63" fmla="*/ 494 h 529"/>
                <a:gd name="T64" fmla="*/ 234 w 457"/>
                <a:gd name="T65" fmla="*/ 526 h 529"/>
                <a:gd name="T66" fmla="*/ 270 w 457"/>
                <a:gd name="T67" fmla="*/ 517 h 529"/>
                <a:gd name="T68" fmla="*/ 286 w 457"/>
                <a:gd name="T69" fmla="*/ 470 h 529"/>
                <a:gd name="T70" fmla="*/ 355 w 457"/>
                <a:gd name="T71" fmla="*/ 499 h 529"/>
                <a:gd name="T72" fmla="*/ 336 w 457"/>
                <a:gd name="T73" fmla="*/ 453 h 529"/>
                <a:gd name="T74" fmla="*/ 338 w 457"/>
                <a:gd name="T75" fmla="*/ 449 h 529"/>
                <a:gd name="T76" fmla="*/ 439 w 457"/>
                <a:gd name="T77" fmla="*/ 438 h 529"/>
                <a:gd name="T78" fmla="*/ 440 w 457"/>
                <a:gd name="T79" fmla="*/ 436 h 529"/>
                <a:gd name="T80" fmla="*/ 440 w 457"/>
                <a:gd name="T81" fmla="*/ 430 h 529"/>
                <a:gd name="T82" fmla="*/ 437 w 457"/>
                <a:gd name="T83" fmla="*/ 374 h 529"/>
                <a:gd name="T84" fmla="*/ 449 w 457"/>
                <a:gd name="T85" fmla="*/ 353 h 529"/>
                <a:gd name="T86" fmla="*/ 429 w 457"/>
                <a:gd name="T87" fmla="*/ 332 h 529"/>
                <a:gd name="T88" fmla="*/ 418 w 457"/>
                <a:gd name="T89" fmla="*/ 259 h 529"/>
                <a:gd name="T90" fmla="*/ 397 w 457"/>
                <a:gd name="T91" fmla="*/ 269 h 529"/>
                <a:gd name="T92" fmla="*/ 394 w 457"/>
                <a:gd name="T93" fmla="*/ 222 h 529"/>
                <a:gd name="T94" fmla="*/ 429 w 457"/>
                <a:gd name="T95" fmla="*/ 132 h 529"/>
                <a:gd name="T96" fmla="*/ 395 w 457"/>
                <a:gd name="T97" fmla="*/ 90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57" h="529">
                  <a:moveTo>
                    <a:pt x="395" y="90"/>
                  </a:moveTo>
                  <a:cubicBezTo>
                    <a:pt x="396" y="89"/>
                    <a:pt x="396" y="89"/>
                    <a:pt x="396" y="89"/>
                  </a:cubicBezTo>
                  <a:cubicBezTo>
                    <a:pt x="394" y="89"/>
                    <a:pt x="394" y="89"/>
                    <a:pt x="394" y="89"/>
                  </a:cubicBezTo>
                  <a:cubicBezTo>
                    <a:pt x="394" y="87"/>
                    <a:pt x="394" y="87"/>
                    <a:pt x="394" y="87"/>
                  </a:cubicBezTo>
                  <a:cubicBezTo>
                    <a:pt x="386" y="71"/>
                    <a:pt x="386" y="71"/>
                    <a:pt x="386" y="71"/>
                  </a:cubicBezTo>
                  <a:cubicBezTo>
                    <a:pt x="385" y="70"/>
                    <a:pt x="385" y="70"/>
                    <a:pt x="385" y="70"/>
                  </a:cubicBezTo>
                  <a:cubicBezTo>
                    <a:pt x="385" y="68"/>
                    <a:pt x="385" y="68"/>
                    <a:pt x="385" y="68"/>
                  </a:cubicBezTo>
                  <a:cubicBezTo>
                    <a:pt x="387" y="43"/>
                    <a:pt x="387" y="43"/>
                    <a:pt x="387" y="43"/>
                  </a:cubicBezTo>
                  <a:cubicBezTo>
                    <a:pt x="387" y="40"/>
                    <a:pt x="384" y="37"/>
                    <a:pt x="377" y="32"/>
                  </a:cubicBezTo>
                  <a:cubicBezTo>
                    <a:pt x="371" y="32"/>
                    <a:pt x="371" y="32"/>
                    <a:pt x="371" y="32"/>
                  </a:cubicBezTo>
                  <a:cubicBezTo>
                    <a:pt x="361" y="45"/>
                    <a:pt x="361" y="45"/>
                    <a:pt x="361" y="45"/>
                  </a:cubicBezTo>
                  <a:cubicBezTo>
                    <a:pt x="359" y="45"/>
                    <a:pt x="359" y="45"/>
                    <a:pt x="359" y="45"/>
                  </a:cubicBezTo>
                  <a:cubicBezTo>
                    <a:pt x="359" y="45"/>
                    <a:pt x="359" y="45"/>
                    <a:pt x="359" y="45"/>
                  </a:cubicBezTo>
                  <a:cubicBezTo>
                    <a:pt x="333" y="58"/>
                    <a:pt x="333" y="58"/>
                    <a:pt x="333" y="58"/>
                  </a:cubicBezTo>
                  <a:cubicBezTo>
                    <a:pt x="329" y="40"/>
                    <a:pt x="329" y="40"/>
                    <a:pt x="329" y="40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31" y="29"/>
                    <a:pt x="331" y="29"/>
                    <a:pt x="331" y="29"/>
                  </a:cubicBezTo>
                  <a:cubicBezTo>
                    <a:pt x="329" y="19"/>
                    <a:pt x="329" y="19"/>
                    <a:pt x="329" y="19"/>
                  </a:cubicBezTo>
                  <a:cubicBezTo>
                    <a:pt x="326" y="18"/>
                    <a:pt x="326" y="18"/>
                    <a:pt x="326" y="18"/>
                  </a:cubicBezTo>
                  <a:cubicBezTo>
                    <a:pt x="321" y="26"/>
                    <a:pt x="321" y="26"/>
                    <a:pt x="321" y="26"/>
                  </a:cubicBezTo>
                  <a:cubicBezTo>
                    <a:pt x="320" y="26"/>
                    <a:pt x="320" y="26"/>
                    <a:pt x="320" y="26"/>
                  </a:cubicBezTo>
                  <a:cubicBezTo>
                    <a:pt x="320" y="27"/>
                    <a:pt x="320" y="27"/>
                    <a:pt x="320" y="27"/>
                  </a:cubicBezTo>
                  <a:cubicBezTo>
                    <a:pt x="288" y="56"/>
                    <a:pt x="288" y="56"/>
                    <a:pt x="288" y="56"/>
                  </a:cubicBezTo>
                  <a:cubicBezTo>
                    <a:pt x="287" y="58"/>
                    <a:pt x="287" y="58"/>
                    <a:pt x="287" y="58"/>
                  </a:cubicBezTo>
                  <a:cubicBezTo>
                    <a:pt x="286" y="58"/>
                    <a:pt x="286" y="58"/>
                    <a:pt x="286" y="58"/>
                  </a:cubicBezTo>
                  <a:cubicBezTo>
                    <a:pt x="283" y="58"/>
                    <a:pt x="283" y="58"/>
                    <a:pt x="283" y="58"/>
                  </a:cubicBezTo>
                  <a:cubicBezTo>
                    <a:pt x="281" y="58"/>
                    <a:pt x="281" y="58"/>
                    <a:pt x="281" y="58"/>
                  </a:cubicBezTo>
                  <a:cubicBezTo>
                    <a:pt x="272" y="53"/>
                    <a:pt x="272" y="53"/>
                    <a:pt x="272" y="53"/>
                  </a:cubicBezTo>
                  <a:cubicBezTo>
                    <a:pt x="271" y="52"/>
                    <a:pt x="271" y="52"/>
                    <a:pt x="271" y="52"/>
                  </a:cubicBezTo>
                  <a:cubicBezTo>
                    <a:pt x="260" y="43"/>
                    <a:pt x="260" y="43"/>
                    <a:pt x="260" y="43"/>
                  </a:cubicBezTo>
                  <a:cubicBezTo>
                    <a:pt x="243" y="37"/>
                    <a:pt x="243" y="37"/>
                    <a:pt x="243" y="37"/>
                  </a:cubicBezTo>
                  <a:cubicBezTo>
                    <a:pt x="243" y="37"/>
                    <a:pt x="243" y="37"/>
                    <a:pt x="243" y="37"/>
                  </a:cubicBezTo>
                  <a:cubicBezTo>
                    <a:pt x="242" y="36"/>
                    <a:pt x="242" y="36"/>
                    <a:pt x="242" y="36"/>
                  </a:cubicBezTo>
                  <a:cubicBezTo>
                    <a:pt x="232" y="28"/>
                    <a:pt x="232" y="28"/>
                    <a:pt x="232" y="28"/>
                  </a:cubicBezTo>
                  <a:cubicBezTo>
                    <a:pt x="197" y="21"/>
                    <a:pt x="197" y="21"/>
                    <a:pt x="197" y="21"/>
                  </a:cubicBezTo>
                  <a:cubicBezTo>
                    <a:pt x="197" y="21"/>
                    <a:pt x="197" y="21"/>
                    <a:pt x="197" y="21"/>
                  </a:cubicBezTo>
                  <a:cubicBezTo>
                    <a:pt x="196" y="21"/>
                    <a:pt x="196" y="21"/>
                    <a:pt x="196" y="21"/>
                  </a:cubicBezTo>
                  <a:cubicBezTo>
                    <a:pt x="173" y="9"/>
                    <a:pt x="173" y="9"/>
                    <a:pt x="173" y="9"/>
                  </a:cubicBezTo>
                  <a:cubicBezTo>
                    <a:pt x="173" y="10"/>
                    <a:pt x="173" y="10"/>
                    <a:pt x="173" y="10"/>
                  </a:cubicBezTo>
                  <a:cubicBezTo>
                    <a:pt x="155" y="2"/>
                    <a:pt x="155" y="2"/>
                    <a:pt x="155" y="2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27" y="40"/>
                    <a:pt x="127" y="40"/>
                    <a:pt x="127" y="40"/>
                  </a:cubicBezTo>
                  <a:cubicBezTo>
                    <a:pt x="104" y="42"/>
                    <a:pt x="104" y="42"/>
                    <a:pt x="104" y="42"/>
                  </a:cubicBezTo>
                  <a:cubicBezTo>
                    <a:pt x="91" y="42"/>
                    <a:pt x="91" y="42"/>
                    <a:pt x="91" y="42"/>
                  </a:cubicBezTo>
                  <a:cubicBezTo>
                    <a:pt x="90" y="42"/>
                    <a:pt x="90" y="42"/>
                    <a:pt x="90" y="42"/>
                  </a:cubicBezTo>
                  <a:cubicBezTo>
                    <a:pt x="90" y="42"/>
                    <a:pt x="90" y="42"/>
                    <a:pt x="90" y="42"/>
                  </a:cubicBezTo>
                  <a:cubicBezTo>
                    <a:pt x="78" y="33"/>
                    <a:pt x="78" y="33"/>
                    <a:pt x="78" y="33"/>
                  </a:cubicBezTo>
                  <a:cubicBezTo>
                    <a:pt x="57" y="43"/>
                    <a:pt x="57" y="43"/>
                    <a:pt x="57" y="43"/>
                  </a:cubicBezTo>
                  <a:cubicBezTo>
                    <a:pt x="38" y="68"/>
                    <a:pt x="38" y="68"/>
                    <a:pt x="38" y="68"/>
                  </a:cubicBezTo>
                  <a:cubicBezTo>
                    <a:pt x="21" y="114"/>
                    <a:pt x="21" y="114"/>
                    <a:pt x="21" y="114"/>
                  </a:cubicBezTo>
                  <a:cubicBezTo>
                    <a:pt x="26" y="163"/>
                    <a:pt x="26" y="163"/>
                    <a:pt x="26" y="163"/>
                  </a:cubicBezTo>
                  <a:cubicBezTo>
                    <a:pt x="33" y="192"/>
                    <a:pt x="33" y="192"/>
                    <a:pt x="33" y="192"/>
                  </a:cubicBezTo>
                  <a:cubicBezTo>
                    <a:pt x="34" y="195"/>
                    <a:pt x="34" y="196"/>
                    <a:pt x="33" y="197"/>
                  </a:cubicBezTo>
                  <a:cubicBezTo>
                    <a:pt x="30" y="198"/>
                    <a:pt x="30" y="198"/>
                    <a:pt x="30" y="198"/>
                  </a:cubicBezTo>
                  <a:cubicBezTo>
                    <a:pt x="25" y="201"/>
                    <a:pt x="23" y="209"/>
                    <a:pt x="24" y="219"/>
                  </a:cubicBezTo>
                  <a:cubicBezTo>
                    <a:pt x="34" y="262"/>
                    <a:pt x="34" y="262"/>
                    <a:pt x="34" y="262"/>
                  </a:cubicBezTo>
                  <a:cubicBezTo>
                    <a:pt x="31" y="265"/>
                    <a:pt x="31" y="265"/>
                    <a:pt x="31" y="265"/>
                  </a:cubicBezTo>
                  <a:cubicBezTo>
                    <a:pt x="12" y="275"/>
                    <a:pt x="3" y="284"/>
                    <a:pt x="2" y="288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18" y="295"/>
                    <a:pt x="18" y="295"/>
                    <a:pt x="18" y="295"/>
                  </a:cubicBezTo>
                  <a:cubicBezTo>
                    <a:pt x="19" y="294"/>
                    <a:pt x="19" y="294"/>
                    <a:pt x="19" y="294"/>
                  </a:cubicBezTo>
                  <a:cubicBezTo>
                    <a:pt x="20" y="294"/>
                    <a:pt x="20" y="294"/>
                    <a:pt x="20" y="294"/>
                  </a:cubicBezTo>
                  <a:cubicBezTo>
                    <a:pt x="32" y="294"/>
                    <a:pt x="40" y="298"/>
                    <a:pt x="41" y="309"/>
                  </a:cubicBezTo>
                  <a:cubicBezTo>
                    <a:pt x="44" y="332"/>
                    <a:pt x="44" y="332"/>
                    <a:pt x="44" y="332"/>
                  </a:cubicBezTo>
                  <a:cubicBezTo>
                    <a:pt x="43" y="335"/>
                    <a:pt x="43" y="335"/>
                    <a:pt x="43" y="335"/>
                  </a:cubicBezTo>
                  <a:cubicBezTo>
                    <a:pt x="41" y="337"/>
                    <a:pt x="41" y="337"/>
                    <a:pt x="41" y="337"/>
                  </a:cubicBezTo>
                  <a:cubicBezTo>
                    <a:pt x="38" y="341"/>
                    <a:pt x="35" y="344"/>
                    <a:pt x="35" y="348"/>
                  </a:cubicBezTo>
                  <a:cubicBezTo>
                    <a:pt x="32" y="372"/>
                    <a:pt x="32" y="372"/>
                    <a:pt x="32" y="372"/>
                  </a:cubicBezTo>
                  <a:cubicBezTo>
                    <a:pt x="33" y="381"/>
                    <a:pt x="37" y="387"/>
                    <a:pt x="41" y="390"/>
                  </a:cubicBezTo>
                  <a:cubicBezTo>
                    <a:pt x="63" y="417"/>
                    <a:pt x="63" y="417"/>
                    <a:pt x="63" y="417"/>
                  </a:cubicBezTo>
                  <a:cubicBezTo>
                    <a:pt x="83" y="401"/>
                    <a:pt x="83" y="401"/>
                    <a:pt x="83" y="401"/>
                  </a:cubicBezTo>
                  <a:cubicBezTo>
                    <a:pt x="99" y="399"/>
                    <a:pt x="99" y="399"/>
                    <a:pt x="99" y="399"/>
                  </a:cubicBezTo>
                  <a:cubicBezTo>
                    <a:pt x="100" y="399"/>
                    <a:pt x="100" y="399"/>
                    <a:pt x="100" y="399"/>
                  </a:cubicBezTo>
                  <a:cubicBezTo>
                    <a:pt x="101" y="401"/>
                    <a:pt x="101" y="401"/>
                    <a:pt x="101" y="401"/>
                  </a:cubicBezTo>
                  <a:cubicBezTo>
                    <a:pt x="111" y="404"/>
                    <a:pt x="111" y="404"/>
                    <a:pt x="111" y="404"/>
                  </a:cubicBezTo>
                  <a:cubicBezTo>
                    <a:pt x="115" y="404"/>
                    <a:pt x="118" y="403"/>
                    <a:pt x="121" y="400"/>
                  </a:cubicBezTo>
                  <a:cubicBezTo>
                    <a:pt x="130" y="386"/>
                    <a:pt x="130" y="386"/>
                    <a:pt x="130" y="386"/>
                  </a:cubicBezTo>
                  <a:cubicBezTo>
                    <a:pt x="128" y="378"/>
                    <a:pt x="128" y="378"/>
                    <a:pt x="128" y="378"/>
                  </a:cubicBezTo>
                  <a:cubicBezTo>
                    <a:pt x="130" y="374"/>
                    <a:pt x="134" y="372"/>
                    <a:pt x="138" y="370"/>
                  </a:cubicBezTo>
                  <a:cubicBezTo>
                    <a:pt x="163" y="370"/>
                    <a:pt x="163" y="370"/>
                    <a:pt x="163" y="370"/>
                  </a:cubicBezTo>
                  <a:cubicBezTo>
                    <a:pt x="167" y="372"/>
                    <a:pt x="171" y="371"/>
                    <a:pt x="171" y="369"/>
                  </a:cubicBezTo>
                  <a:cubicBezTo>
                    <a:pt x="174" y="362"/>
                    <a:pt x="177" y="359"/>
                    <a:pt x="180" y="356"/>
                  </a:cubicBezTo>
                  <a:cubicBezTo>
                    <a:pt x="183" y="356"/>
                    <a:pt x="188" y="357"/>
                    <a:pt x="192" y="361"/>
                  </a:cubicBezTo>
                  <a:cubicBezTo>
                    <a:pt x="199" y="367"/>
                    <a:pt x="204" y="372"/>
                    <a:pt x="204" y="380"/>
                  </a:cubicBezTo>
                  <a:cubicBezTo>
                    <a:pt x="202" y="399"/>
                    <a:pt x="202" y="399"/>
                    <a:pt x="202" y="399"/>
                  </a:cubicBezTo>
                  <a:cubicBezTo>
                    <a:pt x="206" y="402"/>
                    <a:pt x="206" y="402"/>
                    <a:pt x="206" y="402"/>
                  </a:cubicBezTo>
                  <a:cubicBezTo>
                    <a:pt x="213" y="407"/>
                    <a:pt x="217" y="412"/>
                    <a:pt x="217" y="417"/>
                  </a:cubicBezTo>
                  <a:cubicBezTo>
                    <a:pt x="213" y="436"/>
                    <a:pt x="213" y="436"/>
                    <a:pt x="213" y="436"/>
                  </a:cubicBezTo>
                  <a:cubicBezTo>
                    <a:pt x="210" y="446"/>
                    <a:pt x="206" y="453"/>
                    <a:pt x="202" y="456"/>
                  </a:cubicBezTo>
                  <a:cubicBezTo>
                    <a:pt x="202" y="455"/>
                    <a:pt x="202" y="455"/>
                    <a:pt x="202" y="455"/>
                  </a:cubicBezTo>
                  <a:cubicBezTo>
                    <a:pt x="186" y="488"/>
                    <a:pt x="186" y="488"/>
                    <a:pt x="186" y="488"/>
                  </a:cubicBezTo>
                  <a:cubicBezTo>
                    <a:pt x="192" y="490"/>
                    <a:pt x="192" y="490"/>
                    <a:pt x="192" y="490"/>
                  </a:cubicBezTo>
                  <a:cubicBezTo>
                    <a:pt x="217" y="491"/>
                    <a:pt x="217" y="491"/>
                    <a:pt x="217" y="491"/>
                  </a:cubicBezTo>
                  <a:cubicBezTo>
                    <a:pt x="222" y="494"/>
                    <a:pt x="222" y="494"/>
                    <a:pt x="222" y="494"/>
                  </a:cubicBezTo>
                  <a:cubicBezTo>
                    <a:pt x="220" y="498"/>
                    <a:pt x="220" y="498"/>
                    <a:pt x="220" y="498"/>
                  </a:cubicBezTo>
                  <a:cubicBezTo>
                    <a:pt x="217" y="508"/>
                    <a:pt x="216" y="516"/>
                    <a:pt x="217" y="521"/>
                  </a:cubicBezTo>
                  <a:cubicBezTo>
                    <a:pt x="225" y="526"/>
                    <a:pt x="231" y="529"/>
                    <a:pt x="234" y="526"/>
                  </a:cubicBezTo>
                  <a:cubicBezTo>
                    <a:pt x="249" y="520"/>
                    <a:pt x="249" y="520"/>
                    <a:pt x="249" y="520"/>
                  </a:cubicBezTo>
                  <a:cubicBezTo>
                    <a:pt x="256" y="517"/>
                    <a:pt x="256" y="517"/>
                    <a:pt x="256" y="517"/>
                  </a:cubicBezTo>
                  <a:cubicBezTo>
                    <a:pt x="270" y="517"/>
                    <a:pt x="270" y="517"/>
                    <a:pt x="270" y="517"/>
                  </a:cubicBezTo>
                  <a:cubicBezTo>
                    <a:pt x="283" y="502"/>
                    <a:pt x="283" y="502"/>
                    <a:pt x="283" y="502"/>
                  </a:cubicBezTo>
                  <a:cubicBezTo>
                    <a:pt x="283" y="484"/>
                    <a:pt x="283" y="484"/>
                    <a:pt x="283" y="484"/>
                  </a:cubicBezTo>
                  <a:cubicBezTo>
                    <a:pt x="282" y="478"/>
                    <a:pt x="283" y="474"/>
                    <a:pt x="286" y="470"/>
                  </a:cubicBezTo>
                  <a:cubicBezTo>
                    <a:pt x="290" y="467"/>
                    <a:pt x="298" y="467"/>
                    <a:pt x="311" y="475"/>
                  </a:cubicBezTo>
                  <a:cubicBezTo>
                    <a:pt x="336" y="490"/>
                    <a:pt x="336" y="490"/>
                    <a:pt x="336" y="490"/>
                  </a:cubicBezTo>
                  <a:cubicBezTo>
                    <a:pt x="345" y="497"/>
                    <a:pt x="351" y="499"/>
                    <a:pt x="355" y="499"/>
                  </a:cubicBezTo>
                  <a:cubicBezTo>
                    <a:pt x="355" y="498"/>
                    <a:pt x="355" y="498"/>
                    <a:pt x="355" y="498"/>
                  </a:cubicBezTo>
                  <a:cubicBezTo>
                    <a:pt x="357" y="494"/>
                    <a:pt x="355" y="485"/>
                    <a:pt x="350" y="475"/>
                  </a:cubicBezTo>
                  <a:cubicBezTo>
                    <a:pt x="336" y="453"/>
                    <a:pt x="336" y="453"/>
                    <a:pt x="336" y="453"/>
                  </a:cubicBezTo>
                  <a:cubicBezTo>
                    <a:pt x="336" y="451"/>
                    <a:pt x="336" y="451"/>
                    <a:pt x="336" y="451"/>
                  </a:cubicBezTo>
                  <a:cubicBezTo>
                    <a:pt x="337" y="451"/>
                    <a:pt x="337" y="451"/>
                    <a:pt x="337" y="451"/>
                  </a:cubicBezTo>
                  <a:cubicBezTo>
                    <a:pt x="338" y="449"/>
                    <a:pt x="338" y="449"/>
                    <a:pt x="338" y="449"/>
                  </a:cubicBezTo>
                  <a:cubicBezTo>
                    <a:pt x="352" y="430"/>
                    <a:pt x="367" y="424"/>
                    <a:pt x="384" y="430"/>
                  </a:cubicBezTo>
                  <a:cubicBezTo>
                    <a:pt x="423" y="448"/>
                    <a:pt x="423" y="448"/>
                    <a:pt x="423" y="448"/>
                  </a:cubicBezTo>
                  <a:cubicBezTo>
                    <a:pt x="439" y="438"/>
                    <a:pt x="439" y="438"/>
                    <a:pt x="439" y="438"/>
                  </a:cubicBezTo>
                  <a:cubicBezTo>
                    <a:pt x="440" y="438"/>
                    <a:pt x="440" y="438"/>
                    <a:pt x="440" y="438"/>
                  </a:cubicBezTo>
                  <a:cubicBezTo>
                    <a:pt x="440" y="437"/>
                    <a:pt x="440" y="437"/>
                    <a:pt x="440" y="437"/>
                  </a:cubicBezTo>
                  <a:cubicBezTo>
                    <a:pt x="440" y="436"/>
                    <a:pt x="440" y="436"/>
                    <a:pt x="440" y="436"/>
                  </a:cubicBezTo>
                  <a:cubicBezTo>
                    <a:pt x="438" y="433"/>
                    <a:pt x="438" y="433"/>
                    <a:pt x="438" y="433"/>
                  </a:cubicBezTo>
                  <a:cubicBezTo>
                    <a:pt x="439" y="432"/>
                    <a:pt x="439" y="432"/>
                    <a:pt x="439" y="432"/>
                  </a:cubicBezTo>
                  <a:cubicBezTo>
                    <a:pt x="440" y="430"/>
                    <a:pt x="440" y="430"/>
                    <a:pt x="440" y="430"/>
                  </a:cubicBezTo>
                  <a:cubicBezTo>
                    <a:pt x="452" y="409"/>
                    <a:pt x="457" y="393"/>
                    <a:pt x="452" y="385"/>
                  </a:cubicBezTo>
                  <a:cubicBezTo>
                    <a:pt x="449" y="378"/>
                    <a:pt x="444" y="374"/>
                    <a:pt x="440" y="374"/>
                  </a:cubicBezTo>
                  <a:cubicBezTo>
                    <a:pt x="437" y="374"/>
                    <a:pt x="437" y="374"/>
                    <a:pt x="437" y="374"/>
                  </a:cubicBezTo>
                  <a:cubicBezTo>
                    <a:pt x="434" y="364"/>
                    <a:pt x="434" y="364"/>
                    <a:pt x="434" y="364"/>
                  </a:cubicBezTo>
                  <a:cubicBezTo>
                    <a:pt x="437" y="364"/>
                    <a:pt x="437" y="364"/>
                    <a:pt x="437" y="364"/>
                  </a:cubicBezTo>
                  <a:cubicBezTo>
                    <a:pt x="444" y="361"/>
                    <a:pt x="448" y="357"/>
                    <a:pt x="449" y="353"/>
                  </a:cubicBezTo>
                  <a:cubicBezTo>
                    <a:pt x="446" y="348"/>
                    <a:pt x="446" y="348"/>
                    <a:pt x="446" y="348"/>
                  </a:cubicBezTo>
                  <a:cubicBezTo>
                    <a:pt x="429" y="332"/>
                    <a:pt x="429" y="332"/>
                    <a:pt x="429" y="332"/>
                  </a:cubicBezTo>
                  <a:cubicBezTo>
                    <a:pt x="429" y="332"/>
                    <a:pt x="429" y="332"/>
                    <a:pt x="429" y="332"/>
                  </a:cubicBezTo>
                  <a:cubicBezTo>
                    <a:pt x="429" y="331"/>
                    <a:pt x="429" y="331"/>
                    <a:pt x="429" y="331"/>
                  </a:cubicBezTo>
                  <a:cubicBezTo>
                    <a:pt x="421" y="308"/>
                    <a:pt x="421" y="308"/>
                    <a:pt x="421" y="308"/>
                  </a:cubicBezTo>
                  <a:cubicBezTo>
                    <a:pt x="418" y="290"/>
                    <a:pt x="415" y="274"/>
                    <a:pt x="418" y="259"/>
                  </a:cubicBezTo>
                  <a:cubicBezTo>
                    <a:pt x="418" y="249"/>
                    <a:pt x="418" y="249"/>
                    <a:pt x="418" y="249"/>
                  </a:cubicBezTo>
                  <a:cubicBezTo>
                    <a:pt x="407" y="258"/>
                    <a:pt x="407" y="258"/>
                    <a:pt x="407" y="258"/>
                  </a:cubicBezTo>
                  <a:cubicBezTo>
                    <a:pt x="397" y="269"/>
                    <a:pt x="397" y="269"/>
                    <a:pt x="397" y="269"/>
                  </a:cubicBezTo>
                  <a:cubicBezTo>
                    <a:pt x="394" y="224"/>
                    <a:pt x="394" y="224"/>
                    <a:pt x="394" y="224"/>
                  </a:cubicBezTo>
                  <a:cubicBezTo>
                    <a:pt x="394" y="224"/>
                    <a:pt x="394" y="224"/>
                    <a:pt x="394" y="224"/>
                  </a:cubicBezTo>
                  <a:cubicBezTo>
                    <a:pt x="394" y="222"/>
                    <a:pt x="394" y="222"/>
                    <a:pt x="394" y="222"/>
                  </a:cubicBezTo>
                  <a:cubicBezTo>
                    <a:pt x="395" y="222"/>
                    <a:pt x="395" y="222"/>
                    <a:pt x="395" y="222"/>
                  </a:cubicBezTo>
                  <a:cubicBezTo>
                    <a:pt x="419" y="189"/>
                    <a:pt x="434" y="169"/>
                    <a:pt x="440" y="163"/>
                  </a:cubicBezTo>
                  <a:cubicBezTo>
                    <a:pt x="429" y="132"/>
                    <a:pt x="429" y="132"/>
                    <a:pt x="429" y="132"/>
                  </a:cubicBezTo>
                  <a:cubicBezTo>
                    <a:pt x="426" y="116"/>
                    <a:pt x="424" y="106"/>
                    <a:pt x="424" y="102"/>
                  </a:cubicBezTo>
                  <a:cubicBezTo>
                    <a:pt x="405" y="94"/>
                    <a:pt x="405" y="94"/>
                    <a:pt x="405" y="94"/>
                  </a:cubicBezTo>
                  <a:lnTo>
                    <a:pt x="395" y="9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3330" name="Freeform 19"/>
            <p:cNvSpPr/>
            <p:nvPr/>
          </p:nvSpPr>
          <p:spPr bwMode="auto">
            <a:xfrm>
              <a:off x="1857624" y="1450313"/>
              <a:ext cx="450980" cy="279525"/>
            </a:xfrm>
            <a:custGeom>
              <a:avLst/>
              <a:gdLst>
                <a:gd name="T0" fmla="*/ 85 w 645"/>
                <a:gd name="T1" fmla="*/ 11 h 402"/>
                <a:gd name="T2" fmla="*/ 113 w 645"/>
                <a:gd name="T3" fmla="*/ 31 h 402"/>
                <a:gd name="T4" fmla="*/ 129 w 645"/>
                <a:gd name="T5" fmla="*/ 53 h 402"/>
                <a:gd name="T6" fmla="*/ 116 w 645"/>
                <a:gd name="T7" fmla="*/ 68 h 402"/>
                <a:gd name="T8" fmla="*/ 80 w 645"/>
                <a:gd name="T9" fmla="*/ 77 h 402"/>
                <a:gd name="T10" fmla="*/ 84 w 645"/>
                <a:gd name="T11" fmla="*/ 98 h 402"/>
                <a:gd name="T12" fmla="*/ 94 w 645"/>
                <a:gd name="T13" fmla="*/ 142 h 402"/>
                <a:gd name="T14" fmla="*/ 118 w 645"/>
                <a:gd name="T15" fmla="*/ 150 h 402"/>
                <a:gd name="T16" fmla="*/ 120 w 645"/>
                <a:gd name="T17" fmla="*/ 152 h 402"/>
                <a:gd name="T18" fmla="*/ 134 w 645"/>
                <a:gd name="T19" fmla="*/ 172 h 402"/>
                <a:gd name="T20" fmla="*/ 141 w 645"/>
                <a:gd name="T21" fmla="*/ 192 h 402"/>
                <a:gd name="T22" fmla="*/ 106 w 645"/>
                <a:gd name="T23" fmla="*/ 243 h 402"/>
                <a:gd name="T24" fmla="*/ 4 w 645"/>
                <a:gd name="T25" fmla="*/ 268 h 402"/>
                <a:gd name="T26" fmla="*/ 11 w 645"/>
                <a:gd name="T27" fmla="*/ 306 h 402"/>
                <a:gd name="T28" fmla="*/ 50 w 645"/>
                <a:gd name="T29" fmla="*/ 377 h 402"/>
                <a:gd name="T30" fmla="*/ 52 w 645"/>
                <a:gd name="T31" fmla="*/ 378 h 402"/>
                <a:gd name="T32" fmla="*/ 67 w 645"/>
                <a:gd name="T33" fmla="*/ 398 h 402"/>
                <a:gd name="T34" fmla="*/ 80 w 645"/>
                <a:gd name="T35" fmla="*/ 364 h 402"/>
                <a:gd name="T36" fmla="*/ 102 w 645"/>
                <a:gd name="T37" fmla="*/ 335 h 402"/>
                <a:gd name="T38" fmla="*/ 148 w 645"/>
                <a:gd name="T39" fmla="*/ 333 h 402"/>
                <a:gd name="T40" fmla="*/ 167 w 645"/>
                <a:gd name="T41" fmla="*/ 293 h 402"/>
                <a:gd name="T42" fmla="*/ 210 w 645"/>
                <a:gd name="T43" fmla="*/ 292 h 402"/>
                <a:gd name="T44" fmla="*/ 288 w 645"/>
                <a:gd name="T45" fmla="*/ 320 h 402"/>
                <a:gd name="T46" fmla="*/ 290 w 645"/>
                <a:gd name="T47" fmla="*/ 320 h 402"/>
                <a:gd name="T48" fmla="*/ 319 w 645"/>
                <a:gd name="T49" fmla="*/ 335 h 402"/>
                <a:gd name="T50" fmla="*/ 319 w 645"/>
                <a:gd name="T51" fmla="*/ 335 h 402"/>
                <a:gd name="T52" fmla="*/ 347 w 645"/>
                <a:gd name="T53" fmla="*/ 336 h 402"/>
                <a:gd name="T54" fmla="*/ 374 w 645"/>
                <a:gd name="T55" fmla="*/ 304 h 402"/>
                <a:gd name="T56" fmla="*/ 391 w 645"/>
                <a:gd name="T57" fmla="*/ 315 h 402"/>
                <a:gd name="T58" fmla="*/ 393 w 645"/>
                <a:gd name="T59" fmla="*/ 341 h 402"/>
                <a:gd name="T60" fmla="*/ 420 w 645"/>
                <a:gd name="T61" fmla="*/ 323 h 402"/>
                <a:gd name="T62" fmla="*/ 435 w 645"/>
                <a:gd name="T63" fmla="*/ 324 h 402"/>
                <a:gd name="T64" fmla="*/ 449 w 645"/>
                <a:gd name="T65" fmla="*/ 370 h 402"/>
                <a:gd name="T66" fmla="*/ 511 w 645"/>
                <a:gd name="T67" fmla="*/ 342 h 402"/>
                <a:gd name="T68" fmla="*/ 568 w 645"/>
                <a:gd name="T69" fmla="*/ 318 h 402"/>
                <a:gd name="T70" fmla="*/ 625 w 645"/>
                <a:gd name="T71" fmla="*/ 301 h 402"/>
                <a:gd name="T72" fmla="*/ 639 w 645"/>
                <a:gd name="T73" fmla="*/ 291 h 402"/>
                <a:gd name="T74" fmla="*/ 606 w 645"/>
                <a:gd name="T75" fmla="*/ 201 h 402"/>
                <a:gd name="T76" fmla="*/ 621 w 645"/>
                <a:gd name="T77" fmla="*/ 175 h 402"/>
                <a:gd name="T78" fmla="*/ 585 w 645"/>
                <a:gd name="T79" fmla="*/ 164 h 402"/>
                <a:gd name="T80" fmla="*/ 567 w 645"/>
                <a:gd name="T81" fmla="*/ 143 h 402"/>
                <a:gd name="T82" fmla="*/ 566 w 645"/>
                <a:gd name="T83" fmla="*/ 141 h 402"/>
                <a:gd name="T84" fmla="*/ 492 w 645"/>
                <a:gd name="T85" fmla="*/ 124 h 402"/>
                <a:gd name="T86" fmla="*/ 428 w 645"/>
                <a:gd name="T87" fmla="*/ 122 h 402"/>
                <a:gd name="T88" fmla="*/ 284 w 645"/>
                <a:gd name="T89" fmla="*/ 64 h 402"/>
                <a:gd name="T90" fmla="*/ 189 w 645"/>
                <a:gd name="T91" fmla="*/ 0 h 402"/>
                <a:gd name="T92" fmla="*/ 97 w 645"/>
                <a:gd name="T93" fmla="*/ 6 h 402"/>
                <a:gd name="T94" fmla="*/ 81 w 645"/>
                <a:gd name="T95" fmla="*/ 1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45" h="402">
                  <a:moveTo>
                    <a:pt x="81" y="1"/>
                  </a:moveTo>
                  <a:cubicBezTo>
                    <a:pt x="80" y="5"/>
                    <a:pt x="80" y="5"/>
                    <a:pt x="80" y="5"/>
                  </a:cubicBezTo>
                  <a:cubicBezTo>
                    <a:pt x="85" y="11"/>
                    <a:pt x="85" y="11"/>
                    <a:pt x="85" y="11"/>
                  </a:cubicBezTo>
                  <a:cubicBezTo>
                    <a:pt x="113" y="30"/>
                    <a:pt x="113" y="30"/>
                    <a:pt x="113" y="30"/>
                  </a:cubicBezTo>
                  <a:cubicBezTo>
                    <a:pt x="113" y="30"/>
                    <a:pt x="113" y="30"/>
                    <a:pt x="113" y="30"/>
                  </a:cubicBezTo>
                  <a:cubicBezTo>
                    <a:pt x="113" y="31"/>
                    <a:pt x="113" y="31"/>
                    <a:pt x="113" y="31"/>
                  </a:cubicBezTo>
                  <a:cubicBezTo>
                    <a:pt x="114" y="31"/>
                    <a:pt x="114" y="31"/>
                    <a:pt x="114" y="31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29" y="53"/>
                    <a:pt x="129" y="53"/>
                    <a:pt x="129" y="53"/>
                  </a:cubicBezTo>
                  <a:cubicBezTo>
                    <a:pt x="118" y="65"/>
                    <a:pt x="118" y="65"/>
                    <a:pt x="118" y="65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6" y="68"/>
                    <a:pt x="116" y="68"/>
                    <a:pt x="116" y="68"/>
                  </a:cubicBezTo>
                  <a:cubicBezTo>
                    <a:pt x="98" y="68"/>
                    <a:pt x="98" y="68"/>
                    <a:pt x="98" y="68"/>
                  </a:cubicBezTo>
                  <a:cubicBezTo>
                    <a:pt x="87" y="69"/>
                    <a:pt x="87" y="69"/>
                    <a:pt x="87" y="69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7"/>
                    <a:pt x="83" y="87"/>
                    <a:pt x="83" y="87"/>
                  </a:cubicBezTo>
                  <a:cubicBezTo>
                    <a:pt x="84" y="98"/>
                    <a:pt x="84" y="98"/>
                    <a:pt x="84" y="98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4" y="113"/>
                    <a:pt x="94" y="113"/>
                  </a:cubicBezTo>
                  <a:cubicBezTo>
                    <a:pt x="94" y="142"/>
                    <a:pt x="94" y="142"/>
                    <a:pt x="94" y="142"/>
                  </a:cubicBezTo>
                  <a:cubicBezTo>
                    <a:pt x="102" y="145"/>
                    <a:pt x="102" y="145"/>
                    <a:pt x="102" y="145"/>
                  </a:cubicBezTo>
                  <a:cubicBezTo>
                    <a:pt x="117" y="150"/>
                    <a:pt x="117" y="150"/>
                    <a:pt x="117" y="150"/>
                  </a:cubicBezTo>
                  <a:cubicBezTo>
                    <a:pt x="118" y="150"/>
                    <a:pt x="118" y="150"/>
                    <a:pt x="118" y="150"/>
                  </a:cubicBezTo>
                  <a:cubicBezTo>
                    <a:pt x="118" y="150"/>
                    <a:pt x="118" y="150"/>
                    <a:pt x="118" y="150"/>
                  </a:cubicBezTo>
                  <a:cubicBezTo>
                    <a:pt x="119" y="151"/>
                    <a:pt x="119" y="151"/>
                    <a:pt x="119" y="151"/>
                  </a:cubicBezTo>
                  <a:cubicBezTo>
                    <a:pt x="120" y="152"/>
                    <a:pt x="120" y="152"/>
                    <a:pt x="120" y="152"/>
                  </a:cubicBezTo>
                  <a:cubicBezTo>
                    <a:pt x="134" y="171"/>
                    <a:pt x="134" y="171"/>
                    <a:pt x="134" y="171"/>
                  </a:cubicBezTo>
                  <a:cubicBezTo>
                    <a:pt x="134" y="172"/>
                    <a:pt x="134" y="172"/>
                    <a:pt x="134" y="172"/>
                  </a:cubicBezTo>
                  <a:cubicBezTo>
                    <a:pt x="134" y="172"/>
                    <a:pt x="134" y="172"/>
                    <a:pt x="134" y="172"/>
                  </a:cubicBezTo>
                  <a:cubicBezTo>
                    <a:pt x="141" y="191"/>
                    <a:pt x="141" y="191"/>
                    <a:pt x="141" y="191"/>
                  </a:cubicBezTo>
                  <a:cubicBezTo>
                    <a:pt x="141" y="192"/>
                    <a:pt x="141" y="192"/>
                    <a:pt x="141" y="192"/>
                  </a:cubicBezTo>
                  <a:cubicBezTo>
                    <a:pt x="141" y="192"/>
                    <a:pt x="141" y="192"/>
                    <a:pt x="141" y="192"/>
                  </a:cubicBezTo>
                  <a:cubicBezTo>
                    <a:pt x="141" y="205"/>
                    <a:pt x="141" y="205"/>
                    <a:pt x="141" y="205"/>
                  </a:cubicBezTo>
                  <a:cubicBezTo>
                    <a:pt x="140" y="212"/>
                    <a:pt x="138" y="218"/>
                    <a:pt x="136" y="223"/>
                  </a:cubicBezTo>
                  <a:cubicBezTo>
                    <a:pt x="131" y="230"/>
                    <a:pt x="121" y="236"/>
                    <a:pt x="106" y="243"/>
                  </a:cubicBezTo>
                  <a:cubicBezTo>
                    <a:pt x="71" y="264"/>
                    <a:pt x="71" y="264"/>
                    <a:pt x="71" y="264"/>
                  </a:cubicBezTo>
                  <a:cubicBezTo>
                    <a:pt x="69" y="264"/>
                    <a:pt x="69" y="264"/>
                    <a:pt x="69" y="264"/>
                  </a:cubicBezTo>
                  <a:cubicBezTo>
                    <a:pt x="4" y="268"/>
                    <a:pt x="4" y="268"/>
                    <a:pt x="4" y="268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1" y="305"/>
                    <a:pt x="11" y="305"/>
                    <a:pt x="11" y="305"/>
                  </a:cubicBezTo>
                  <a:cubicBezTo>
                    <a:pt x="11" y="306"/>
                    <a:pt x="11" y="306"/>
                    <a:pt x="11" y="306"/>
                  </a:cubicBezTo>
                  <a:cubicBezTo>
                    <a:pt x="11" y="307"/>
                    <a:pt x="11" y="307"/>
                    <a:pt x="11" y="307"/>
                  </a:cubicBezTo>
                  <a:cubicBezTo>
                    <a:pt x="15" y="334"/>
                    <a:pt x="15" y="334"/>
                    <a:pt x="15" y="334"/>
                  </a:cubicBezTo>
                  <a:cubicBezTo>
                    <a:pt x="50" y="377"/>
                    <a:pt x="50" y="377"/>
                    <a:pt x="50" y="377"/>
                  </a:cubicBezTo>
                  <a:cubicBezTo>
                    <a:pt x="52" y="377"/>
                    <a:pt x="52" y="377"/>
                    <a:pt x="52" y="377"/>
                  </a:cubicBezTo>
                  <a:cubicBezTo>
                    <a:pt x="52" y="377"/>
                    <a:pt x="52" y="377"/>
                    <a:pt x="52" y="377"/>
                  </a:cubicBezTo>
                  <a:cubicBezTo>
                    <a:pt x="52" y="378"/>
                    <a:pt x="52" y="378"/>
                    <a:pt x="52" y="378"/>
                  </a:cubicBezTo>
                  <a:cubicBezTo>
                    <a:pt x="66" y="402"/>
                    <a:pt x="66" y="402"/>
                    <a:pt x="66" y="402"/>
                  </a:cubicBezTo>
                  <a:cubicBezTo>
                    <a:pt x="67" y="399"/>
                    <a:pt x="67" y="399"/>
                    <a:pt x="67" y="399"/>
                  </a:cubicBezTo>
                  <a:cubicBezTo>
                    <a:pt x="67" y="398"/>
                    <a:pt x="67" y="398"/>
                    <a:pt x="67" y="398"/>
                  </a:cubicBezTo>
                  <a:cubicBezTo>
                    <a:pt x="79" y="365"/>
                    <a:pt x="79" y="365"/>
                    <a:pt x="79" y="365"/>
                  </a:cubicBezTo>
                  <a:cubicBezTo>
                    <a:pt x="79" y="365"/>
                    <a:pt x="79" y="365"/>
                    <a:pt x="79" y="365"/>
                  </a:cubicBezTo>
                  <a:cubicBezTo>
                    <a:pt x="80" y="364"/>
                    <a:pt x="80" y="364"/>
                    <a:pt x="80" y="364"/>
                  </a:cubicBezTo>
                  <a:cubicBezTo>
                    <a:pt x="80" y="364"/>
                    <a:pt x="80" y="364"/>
                    <a:pt x="80" y="364"/>
                  </a:cubicBezTo>
                  <a:cubicBezTo>
                    <a:pt x="101" y="336"/>
                    <a:pt x="101" y="336"/>
                    <a:pt x="101" y="336"/>
                  </a:cubicBezTo>
                  <a:cubicBezTo>
                    <a:pt x="102" y="335"/>
                    <a:pt x="102" y="335"/>
                    <a:pt x="102" y="335"/>
                  </a:cubicBezTo>
                  <a:cubicBezTo>
                    <a:pt x="129" y="323"/>
                    <a:pt x="129" y="323"/>
                    <a:pt x="129" y="323"/>
                  </a:cubicBezTo>
                  <a:cubicBezTo>
                    <a:pt x="131" y="323"/>
                    <a:pt x="131" y="323"/>
                    <a:pt x="131" y="323"/>
                  </a:cubicBezTo>
                  <a:cubicBezTo>
                    <a:pt x="148" y="333"/>
                    <a:pt x="148" y="333"/>
                    <a:pt x="148" y="333"/>
                  </a:cubicBezTo>
                  <a:cubicBezTo>
                    <a:pt x="170" y="331"/>
                    <a:pt x="170" y="331"/>
                    <a:pt x="170" y="331"/>
                  </a:cubicBezTo>
                  <a:cubicBezTo>
                    <a:pt x="162" y="294"/>
                    <a:pt x="162" y="294"/>
                    <a:pt x="162" y="294"/>
                  </a:cubicBezTo>
                  <a:cubicBezTo>
                    <a:pt x="167" y="293"/>
                    <a:pt x="167" y="293"/>
                    <a:pt x="167" y="293"/>
                  </a:cubicBezTo>
                  <a:cubicBezTo>
                    <a:pt x="187" y="291"/>
                    <a:pt x="187" y="291"/>
                    <a:pt x="187" y="291"/>
                  </a:cubicBezTo>
                  <a:cubicBezTo>
                    <a:pt x="208" y="292"/>
                    <a:pt x="208" y="292"/>
                    <a:pt x="208" y="292"/>
                  </a:cubicBezTo>
                  <a:cubicBezTo>
                    <a:pt x="210" y="292"/>
                    <a:pt x="210" y="292"/>
                    <a:pt x="210" y="292"/>
                  </a:cubicBezTo>
                  <a:cubicBezTo>
                    <a:pt x="210" y="293"/>
                    <a:pt x="210" y="293"/>
                    <a:pt x="210" y="293"/>
                  </a:cubicBezTo>
                  <a:cubicBezTo>
                    <a:pt x="252" y="312"/>
                    <a:pt x="252" y="312"/>
                    <a:pt x="252" y="312"/>
                  </a:cubicBezTo>
                  <a:cubicBezTo>
                    <a:pt x="288" y="320"/>
                    <a:pt x="288" y="320"/>
                    <a:pt x="288" y="320"/>
                  </a:cubicBezTo>
                  <a:cubicBezTo>
                    <a:pt x="289" y="320"/>
                    <a:pt x="289" y="320"/>
                    <a:pt x="289" y="320"/>
                  </a:cubicBezTo>
                  <a:cubicBezTo>
                    <a:pt x="289" y="320"/>
                    <a:pt x="289" y="320"/>
                    <a:pt x="289" y="320"/>
                  </a:cubicBezTo>
                  <a:cubicBezTo>
                    <a:pt x="290" y="320"/>
                    <a:pt x="290" y="320"/>
                    <a:pt x="290" y="320"/>
                  </a:cubicBezTo>
                  <a:cubicBezTo>
                    <a:pt x="302" y="328"/>
                    <a:pt x="302" y="328"/>
                    <a:pt x="302" y="328"/>
                  </a:cubicBezTo>
                  <a:cubicBezTo>
                    <a:pt x="319" y="334"/>
                    <a:pt x="319" y="334"/>
                    <a:pt x="319" y="334"/>
                  </a:cubicBezTo>
                  <a:cubicBezTo>
                    <a:pt x="319" y="335"/>
                    <a:pt x="319" y="335"/>
                    <a:pt x="319" y="335"/>
                  </a:cubicBezTo>
                  <a:cubicBezTo>
                    <a:pt x="319" y="335"/>
                    <a:pt x="319" y="335"/>
                    <a:pt x="319" y="335"/>
                  </a:cubicBezTo>
                  <a:cubicBezTo>
                    <a:pt x="319" y="335"/>
                    <a:pt x="319" y="335"/>
                    <a:pt x="319" y="335"/>
                  </a:cubicBezTo>
                  <a:cubicBezTo>
                    <a:pt x="319" y="335"/>
                    <a:pt x="319" y="335"/>
                    <a:pt x="319" y="335"/>
                  </a:cubicBezTo>
                  <a:cubicBezTo>
                    <a:pt x="329" y="345"/>
                    <a:pt x="329" y="345"/>
                    <a:pt x="329" y="345"/>
                  </a:cubicBezTo>
                  <a:cubicBezTo>
                    <a:pt x="335" y="347"/>
                    <a:pt x="335" y="347"/>
                    <a:pt x="335" y="347"/>
                  </a:cubicBezTo>
                  <a:cubicBezTo>
                    <a:pt x="347" y="336"/>
                    <a:pt x="347" y="336"/>
                    <a:pt x="347" y="336"/>
                  </a:cubicBezTo>
                  <a:cubicBezTo>
                    <a:pt x="347" y="335"/>
                    <a:pt x="347" y="335"/>
                    <a:pt x="347" y="335"/>
                  </a:cubicBezTo>
                  <a:cubicBezTo>
                    <a:pt x="365" y="322"/>
                    <a:pt x="365" y="322"/>
                    <a:pt x="365" y="322"/>
                  </a:cubicBezTo>
                  <a:cubicBezTo>
                    <a:pt x="374" y="304"/>
                    <a:pt x="374" y="304"/>
                    <a:pt x="374" y="304"/>
                  </a:cubicBezTo>
                  <a:cubicBezTo>
                    <a:pt x="391" y="313"/>
                    <a:pt x="391" y="313"/>
                    <a:pt x="391" y="313"/>
                  </a:cubicBezTo>
                  <a:cubicBezTo>
                    <a:pt x="391" y="314"/>
                    <a:pt x="391" y="314"/>
                    <a:pt x="391" y="314"/>
                  </a:cubicBezTo>
                  <a:cubicBezTo>
                    <a:pt x="391" y="315"/>
                    <a:pt x="391" y="315"/>
                    <a:pt x="391" y="315"/>
                  </a:cubicBezTo>
                  <a:cubicBezTo>
                    <a:pt x="396" y="329"/>
                    <a:pt x="396" y="329"/>
                    <a:pt x="396" y="329"/>
                  </a:cubicBezTo>
                  <a:cubicBezTo>
                    <a:pt x="396" y="332"/>
                    <a:pt x="396" y="332"/>
                    <a:pt x="396" y="332"/>
                  </a:cubicBezTo>
                  <a:cubicBezTo>
                    <a:pt x="393" y="341"/>
                    <a:pt x="393" y="341"/>
                    <a:pt x="393" y="341"/>
                  </a:cubicBezTo>
                  <a:cubicBezTo>
                    <a:pt x="395" y="343"/>
                    <a:pt x="395" y="343"/>
                    <a:pt x="395" y="343"/>
                  </a:cubicBezTo>
                  <a:cubicBezTo>
                    <a:pt x="405" y="338"/>
                    <a:pt x="405" y="338"/>
                    <a:pt x="405" y="338"/>
                  </a:cubicBezTo>
                  <a:cubicBezTo>
                    <a:pt x="420" y="323"/>
                    <a:pt x="420" y="323"/>
                    <a:pt x="420" y="323"/>
                  </a:cubicBezTo>
                  <a:cubicBezTo>
                    <a:pt x="434" y="323"/>
                    <a:pt x="434" y="323"/>
                    <a:pt x="434" y="323"/>
                  </a:cubicBezTo>
                  <a:cubicBezTo>
                    <a:pt x="434" y="324"/>
                    <a:pt x="434" y="324"/>
                    <a:pt x="434" y="324"/>
                  </a:cubicBezTo>
                  <a:cubicBezTo>
                    <a:pt x="435" y="324"/>
                    <a:pt x="435" y="324"/>
                    <a:pt x="435" y="324"/>
                  </a:cubicBezTo>
                  <a:cubicBezTo>
                    <a:pt x="444" y="330"/>
                    <a:pt x="444" y="330"/>
                    <a:pt x="444" y="330"/>
                  </a:cubicBezTo>
                  <a:cubicBezTo>
                    <a:pt x="450" y="336"/>
                    <a:pt x="453" y="342"/>
                    <a:pt x="450" y="347"/>
                  </a:cubicBezTo>
                  <a:cubicBezTo>
                    <a:pt x="449" y="370"/>
                    <a:pt x="449" y="370"/>
                    <a:pt x="449" y="370"/>
                  </a:cubicBezTo>
                  <a:cubicBezTo>
                    <a:pt x="456" y="382"/>
                    <a:pt x="456" y="382"/>
                    <a:pt x="456" y="382"/>
                  </a:cubicBezTo>
                  <a:cubicBezTo>
                    <a:pt x="458" y="383"/>
                    <a:pt x="458" y="383"/>
                    <a:pt x="458" y="383"/>
                  </a:cubicBezTo>
                  <a:cubicBezTo>
                    <a:pt x="483" y="355"/>
                    <a:pt x="500" y="342"/>
                    <a:pt x="511" y="342"/>
                  </a:cubicBezTo>
                  <a:cubicBezTo>
                    <a:pt x="539" y="342"/>
                    <a:pt x="539" y="342"/>
                    <a:pt x="539" y="342"/>
                  </a:cubicBezTo>
                  <a:cubicBezTo>
                    <a:pt x="545" y="328"/>
                    <a:pt x="545" y="328"/>
                    <a:pt x="545" y="328"/>
                  </a:cubicBezTo>
                  <a:cubicBezTo>
                    <a:pt x="568" y="318"/>
                    <a:pt x="568" y="318"/>
                    <a:pt x="568" y="318"/>
                  </a:cubicBezTo>
                  <a:cubicBezTo>
                    <a:pt x="569" y="318"/>
                    <a:pt x="569" y="318"/>
                    <a:pt x="569" y="318"/>
                  </a:cubicBezTo>
                  <a:cubicBezTo>
                    <a:pt x="596" y="315"/>
                    <a:pt x="596" y="315"/>
                    <a:pt x="596" y="315"/>
                  </a:cubicBezTo>
                  <a:cubicBezTo>
                    <a:pt x="625" y="301"/>
                    <a:pt x="625" y="301"/>
                    <a:pt x="625" y="301"/>
                  </a:cubicBezTo>
                  <a:cubicBezTo>
                    <a:pt x="625" y="300"/>
                    <a:pt x="625" y="300"/>
                    <a:pt x="625" y="300"/>
                  </a:cubicBezTo>
                  <a:cubicBezTo>
                    <a:pt x="643" y="300"/>
                    <a:pt x="643" y="300"/>
                    <a:pt x="643" y="300"/>
                  </a:cubicBezTo>
                  <a:cubicBezTo>
                    <a:pt x="639" y="291"/>
                    <a:pt x="639" y="291"/>
                    <a:pt x="639" y="291"/>
                  </a:cubicBezTo>
                  <a:cubicBezTo>
                    <a:pt x="640" y="289"/>
                    <a:pt x="640" y="289"/>
                    <a:pt x="640" y="289"/>
                  </a:cubicBezTo>
                  <a:cubicBezTo>
                    <a:pt x="645" y="285"/>
                    <a:pt x="645" y="285"/>
                    <a:pt x="645" y="285"/>
                  </a:cubicBezTo>
                  <a:cubicBezTo>
                    <a:pt x="606" y="201"/>
                    <a:pt x="606" y="201"/>
                    <a:pt x="606" y="201"/>
                  </a:cubicBezTo>
                  <a:cubicBezTo>
                    <a:pt x="606" y="199"/>
                    <a:pt x="606" y="199"/>
                    <a:pt x="606" y="199"/>
                  </a:cubicBezTo>
                  <a:cubicBezTo>
                    <a:pt x="605" y="198"/>
                    <a:pt x="605" y="198"/>
                    <a:pt x="605" y="198"/>
                  </a:cubicBezTo>
                  <a:cubicBezTo>
                    <a:pt x="621" y="175"/>
                    <a:pt x="621" y="175"/>
                    <a:pt x="621" y="175"/>
                  </a:cubicBezTo>
                  <a:cubicBezTo>
                    <a:pt x="616" y="170"/>
                    <a:pt x="616" y="170"/>
                    <a:pt x="616" y="170"/>
                  </a:cubicBezTo>
                  <a:cubicBezTo>
                    <a:pt x="588" y="164"/>
                    <a:pt x="588" y="164"/>
                    <a:pt x="588" y="164"/>
                  </a:cubicBezTo>
                  <a:cubicBezTo>
                    <a:pt x="585" y="164"/>
                    <a:pt x="585" y="164"/>
                    <a:pt x="585" y="164"/>
                  </a:cubicBezTo>
                  <a:cubicBezTo>
                    <a:pt x="585" y="164"/>
                    <a:pt x="585" y="164"/>
                    <a:pt x="585" y="164"/>
                  </a:cubicBezTo>
                  <a:cubicBezTo>
                    <a:pt x="585" y="162"/>
                    <a:pt x="585" y="162"/>
                    <a:pt x="585" y="162"/>
                  </a:cubicBezTo>
                  <a:cubicBezTo>
                    <a:pt x="567" y="143"/>
                    <a:pt x="567" y="143"/>
                    <a:pt x="567" y="143"/>
                  </a:cubicBezTo>
                  <a:cubicBezTo>
                    <a:pt x="568" y="139"/>
                    <a:pt x="568" y="139"/>
                    <a:pt x="568" y="139"/>
                  </a:cubicBezTo>
                  <a:cubicBezTo>
                    <a:pt x="567" y="140"/>
                    <a:pt x="567" y="140"/>
                    <a:pt x="567" y="140"/>
                  </a:cubicBezTo>
                  <a:cubicBezTo>
                    <a:pt x="566" y="141"/>
                    <a:pt x="566" y="141"/>
                    <a:pt x="566" y="141"/>
                  </a:cubicBezTo>
                  <a:cubicBezTo>
                    <a:pt x="550" y="131"/>
                    <a:pt x="550" y="131"/>
                    <a:pt x="550" y="131"/>
                  </a:cubicBezTo>
                  <a:cubicBezTo>
                    <a:pt x="542" y="140"/>
                    <a:pt x="535" y="147"/>
                    <a:pt x="526" y="149"/>
                  </a:cubicBezTo>
                  <a:cubicBezTo>
                    <a:pt x="519" y="152"/>
                    <a:pt x="507" y="143"/>
                    <a:pt x="492" y="124"/>
                  </a:cubicBezTo>
                  <a:cubicBezTo>
                    <a:pt x="483" y="114"/>
                    <a:pt x="483" y="114"/>
                    <a:pt x="483" y="114"/>
                  </a:cubicBezTo>
                  <a:cubicBezTo>
                    <a:pt x="482" y="112"/>
                    <a:pt x="475" y="114"/>
                    <a:pt x="463" y="118"/>
                  </a:cubicBezTo>
                  <a:cubicBezTo>
                    <a:pt x="445" y="124"/>
                    <a:pt x="434" y="125"/>
                    <a:pt x="428" y="122"/>
                  </a:cubicBezTo>
                  <a:cubicBezTo>
                    <a:pt x="423" y="117"/>
                    <a:pt x="421" y="106"/>
                    <a:pt x="423" y="93"/>
                  </a:cubicBezTo>
                  <a:cubicBezTo>
                    <a:pt x="424" y="81"/>
                    <a:pt x="423" y="75"/>
                    <a:pt x="421" y="72"/>
                  </a:cubicBezTo>
                  <a:cubicBezTo>
                    <a:pt x="284" y="64"/>
                    <a:pt x="284" y="64"/>
                    <a:pt x="284" y="64"/>
                  </a:cubicBezTo>
                  <a:cubicBezTo>
                    <a:pt x="271" y="59"/>
                    <a:pt x="260" y="54"/>
                    <a:pt x="255" y="48"/>
                  </a:cubicBezTo>
                  <a:cubicBezTo>
                    <a:pt x="234" y="43"/>
                    <a:pt x="234" y="43"/>
                    <a:pt x="234" y="43"/>
                  </a:cubicBezTo>
                  <a:cubicBezTo>
                    <a:pt x="226" y="40"/>
                    <a:pt x="210" y="26"/>
                    <a:pt x="189" y="0"/>
                  </a:cubicBezTo>
                  <a:cubicBezTo>
                    <a:pt x="175" y="11"/>
                    <a:pt x="175" y="11"/>
                    <a:pt x="175" y="11"/>
                  </a:cubicBezTo>
                  <a:cubicBezTo>
                    <a:pt x="154" y="5"/>
                    <a:pt x="154" y="5"/>
                    <a:pt x="154" y="5"/>
                  </a:cubicBezTo>
                  <a:cubicBezTo>
                    <a:pt x="97" y="6"/>
                    <a:pt x="97" y="6"/>
                    <a:pt x="97" y="6"/>
                  </a:cubicBezTo>
                  <a:cubicBezTo>
                    <a:pt x="97" y="6"/>
                    <a:pt x="97" y="6"/>
                    <a:pt x="97" y="6"/>
                  </a:cubicBezTo>
                  <a:cubicBezTo>
                    <a:pt x="97" y="6"/>
                    <a:pt x="97" y="6"/>
                    <a:pt x="97" y="6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rgbClr val="BB05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3331" name="Freeform 20"/>
            <p:cNvSpPr/>
            <p:nvPr/>
          </p:nvSpPr>
          <p:spPr bwMode="auto">
            <a:xfrm>
              <a:off x="1956942" y="1964727"/>
              <a:ext cx="467900" cy="370261"/>
            </a:xfrm>
            <a:custGeom>
              <a:avLst/>
              <a:gdLst>
                <a:gd name="T0" fmla="*/ 645 w 669"/>
                <a:gd name="T1" fmla="*/ 171 h 532"/>
                <a:gd name="T2" fmla="*/ 669 w 669"/>
                <a:gd name="T3" fmla="*/ 166 h 532"/>
                <a:gd name="T4" fmla="*/ 622 w 669"/>
                <a:gd name="T5" fmla="*/ 118 h 532"/>
                <a:gd name="T6" fmla="*/ 589 w 669"/>
                <a:gd name="T7" fmla="*/ 58 h 532"/>
                <a:gd name="T8" fmla="*/ 532 w 669"/>
                <a:gd name="T9" fmla="*/ 71 h 532"/>
                <a:gd name="T10" fmla="*/ 529 w 669"/>
                <a:gd name="T11" fmla="*/ 77 h 532"/>
                <a:gd name="T12" fmla="*/ 482 w 669"/>
                <a:gd name="T13" fmla="*/ 66 h 532"/>
                <a:gd name="T14" fmla="*/ 397 w 669"/>
                <a:gd name="T15" fmla="*/ 105 h 532"/>
                <a:gd name="T16" fmla="*/ 397 w 669"/>
                <a:gd name="T17" fmla="*/ 50 h 532"/>
                <a:gd name="T18" fmla="*/ 393 w 669"/>
                <a:gd name="T19" fmla="*/ 27 h 532"/>
                <a:gd name="T20" fmla="*/ 365 w 669"/>
                <a:gd name="T21" fmla="*/ 26 h 532"/>
                <a:gd name="T22" fmla="*/ 334 w 669"/>
                <a:gd name="T23" fmla="*/ 24 h 532"/>
                <a:gd name="T24" fmla="*/ 289 w 669"/>
                <a:gd name="T25" fmla="*/ 3 h 532"/>
                <a:gd name="T26" fmla="*/ 277 w 669"/>
                <a:gd name="T27" fmla="*/ 65 h 532"/>
                <a:gd name="T28" fmla="*/ 218 w 669"/>
                <a:gd name="T29" fmla="*/ 47 h 532"/>
                <a:gd name="T30" fmla="*/ 205 w 669"/>
                <a:gd name="T31" fmla="*/ 43 h 532"/>
                <a:gd name="T32" fmla="*/ 189 w 669"/>
                <a:gd name="T33" fmla="*/ 87 h 532"/>
                <a:gd name="T34" fmla="*/ 198 w 669"/>
                <a:gd name="T35" fmla="*/ 125 h 532"/>
                <a:gd name="T36" fmla="*/ 179 w 669"/>
                <a:gd name="T37" fmla="*/ 161 h 532"/>
                <a:gd name="T38" fmla="*/ 137 w 669"/>
                <a:gd name="T39" fmla="*/ 270 h 532"/>
                <a:gd name="T40" fmla="*/ 76 w 669"/>
                <a:gd name="T41" fmla="*/ 310 h 532"/>
                <a:gd name="T42" fmla="*/ 84 w 669"/>
                <a:gd name="T43" fmla="*/ 329 h 532"/>
                <a:gd name="T44" fmla="*/ 50 w 669"/>
                <a:gd name="T45" fmla="*/ 376 h 532"/>
                <a:gd name="T46" fmla="*/ 14 w 669"/>
                <a:gd name="T47" fmla="*/ 387 h 532"/>
                <a:gd name="T48" fmla="*/ 7 w 669"/>
                <a:gd name="T49" fmla="*/ 485 h 532"/>
                <a:gd name="T50" fmla="*/ 20 w 669"/>
                <a:gd name="T51" fmla="*/ 517 h 532"/>
                <a:gd name="T52" fmla="*/ 55 w 669"/>
                <a:gd name="T53" fmla="*/ 529 h 532"/>
                <a:gd name="T54" fmla="*/ 58 w 669"/>
                <a:gd name="T55" fmla="*/ 525 h 532"/>
                <a:gd name="T56" fmla="*/ 47 w 669"/>
                <a:gd name="T57" fmla="*/ 493 h 532"/>
                <a:gd name="T58" fmla="*/ 32 w 669"/>
                <a:gd name="T59" fmla="*/ 480 h 532"/>
                <a:gd name="T60" fmla="*/ 49 w 669"/>
                <a:gd name="T61" fmla="*/ 458 h 532"/>
                <a:gd name="T62" fmla="*/ 85 w 669"/>
                <a:gd name="T63" fmla="*/ 429 h 532"/>
                <a:gd name="T64" fmla="*/ 169 w 669"/>
                <a:gd name="T65" fmla="*/ 373 h 532"/>
                <a:gd name="T66" fmla="*/ 186 w 669"/>
                <a:gd name="T67" fmla="*/ 383 h 532"/>
                <a:gd name="T68" fmla="*/ 198 w 669"/>
                <a:gd name="T69" fmla="*/ 373 h 532"/>
                <a:gd name="T70" fmla="*/ 255 w 669"/>
                <a:gd name="T71" fmla="*/ 362 h 532"/>
                <a:gd name="T72" fmla="*/ 258 w 669"/>
                <a:gd name="T73" fmla="*/ 359 h 532"/>
                <a:gd name="T74" fmla="*/ 314 w 669"/>
                <a:gd name="T75" fmla="*/ 337 h 532"/>
                <a:gd name="T76" fmla="*/ 326 w 669"/>
                <a:gd name="T77" fmla="*/ 253 h 532"/>
                <a:gd name="T78" fmla="*/ 344 w 669"/>
                <a:gd name="T79" fmla="*/ 250 h 532"/>
                <a:gd name="T80" fmla="*/ 349 w 669"/>
                <a:gd name="T81" fmla="*/ 252 h 532"/>
                <a:gd name="T82" fmla="*/ 419 w 669"/>
                <a:gd name="T83" fmla="*/ 297 h 532"/>
                <a:gd name="T84" fmla="*/ 411 w 669"/>
                <a:gd name="T85" fmla="*/ 272 h 532"/>
                <a:gd name="T86" fmla="*/ 438 w 669"/>
                <a:gd name="T87" fmla="*/ 261 h 532"/>
                <a:gd name="T88" fmla="*/ 456 w 669"/>
                <a:gd name="T89" fmla="*/ 252 h 532"/>
                <a:gd name="T90" fmla="*/ 509 w 669"/>
                <a:gd name="T91" fmla="*/ 268 h 532"/>
                <a:gd name="T92" fmla="*/ 544 w 669"/>
                <a:gd name="T93" fmla="*/ 245 h 532"/>
                <a:gd name="T94" fmla="*/ 547 w 669"/>
                <a:gd name="T95" fmla="*/ 248 h 532"/>
                <a:gd name="T96" fmla="*/ 628 w 669"/>
                <a:gd name="T97" fmla="*/ 182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69" h="532">
                  <a:moveTo>
                    <a:pt x="628" y="182"/>
                  </a:moveTo>
                  <a:cubicBezTo>
                    <a:pt x="638" y="181"/>
                    <a:pt x="643" y="177"/>
                    <a:pt x="645" y="172"/>
                  </a:cubicBezTo>
                  <a:cubicBezTo>
                    <a:pt x="645" y="171"/>
                    <a:pt x="645" y="171"/>
                    <a:pt x="645" y="171"/>
                  </a:cubicBezTo>
                  <a:cubicBezTo>
                    <a:pt x="646" y="167"/>
                    <a:pt x="646" y="167"/>
                    <a:pt x="646" y="167"/>
                  </a:cubicBezTo>
                  <a:cubicBezTo>
                    <a:pt x="650" y="167"/>
                    <a:pt x="650" y="167"/>
                    <a:pt x="650" y="167"/>
                  </a:cubicBezTo>
                  <a:cubicBezTo>
                    <a:pt x="669" y="166"/>
                    <a:pt x="669" y="166"/>
                    <a:pt x="669" y="166"/>
                  </a:cubicBezTo>
                  <a:cubicBezTo>
                    <a:pt x="669" y="153"/>
                    <a:pt x="669" y="153"/>
                    <a:pt x="669" y="153"/>
                  </a:cubicBezTo>
                  <a:cubicBezTo>
                    <a:pt x="664" y="153"/>
                    <a:pt x="659" y="151"/>
                    <a:pt x="654" y="146"/>
                  </a:cubicBezTo>
                  <a:cubicBezTo>
                    <a:pt x="622" y="118"/>
                    <a:pt x="622" y="118"/>
                    <a:pt x="622" y="118"/>
                  </a:cubicBezTo>
                  <a:cubicBezTo>
                    <a:pt x="622" y="117"/>
                    <a:pt x="622" y="117"/>
                    <a:pt x="622" y="117"/>
                  </a:cubicBezTo>
                  <a:cubicBezTo>
                    <a:pt x="608" y="77"/>
                    <a:pt x="608" y="77"/>
                    <a:pt x="608" y="77"/>
                  </a:cubicBezTo>
                  <a:cubicBezTo>
                    <a:pt x="589" y="58"/>
                    <a:pt x="589" y="58"/>
                    <a:pt x="589" y="58"/>
                  </a:cubicBezTo>
                  <a:cubicBezTo>
                    <a:pt x="566" y="57"/>
                    <a:pt x="548" y="57"/>
                    <a:pt x="535" y="58"/>
                  </a:cubicBezTo>
                  <a:cubicBezTo>
                    <a:pt x="531" y="59"/>
                    <a:pt x="531" y="59"/>
                    <a:pt x="531" y="59"/>
                  </a:cubicBezTo>
                  <a:cubicBezTo>
                    <a:pt x="532" y="71"/>
                    <a:pt x="532" y="71"/>
                    <a:pt x="532" y="71"/>
                  </a:cubicBezTo>
                  <a:cubicBezTo>
                    <a:pt x="532" y="74"/>
                    <a:pt x="532" y="74"/>
                    <a:pt x="532" y="74"/>
                  </a:cubicBezTo>
                  <a:cubicBezTo>
                    <a:pt x="532" y="77"/>
                    <a:pt x="532" y="77"/>
                    <a:pt x="532" y="77"/>
                  </a:cubicBezTo>
                  <a:cubicBezTo>
                    <a:pt x="529" y="77"/>
                    <a:pt x="529" y="77"/>
                    <a:pt x="529" y="77"/>
                  </a:cubicBezTo>
                  <a:cubicBezTo>
                    <a:pt x="512" y="84"/>
                    <a:pt x="512" y="84"/>
                    <a:pt x="512" y="84"/>
                  </a:cubicBezTo>
                  <a:cubicBezTo>
                    <a:pt x="509" y="82"/>
                    <a:pt x="509" y="82"/>
                    <a:pt x="509" y="82"/>
                  </a:cubicBezTo>
                  <a:cubicBezTo>
                    <a:pt x="495" y="68"/>
                    <a:pt x="487" y="63"/>
                    <a:pt x="482" y="66"/>
                  </a:cubicBezTo>
                  <a:cubicBezTo>
                    <a:pt x="445" y="84"/>
                    <a:pt x="424" y="93"/>
                    <a:pt x="417" y="88"/>
                  </a:cubicBezTo>
                  <a:cubicBezTo>
                    <a:pt x="413" y="89"/>
                    <a:pt x="408" y="94"/>
                    <a:pt x="400" y="101"/>
                  </a:cubicBezTo>
                  <a:cubicBezTo>
                    <a:pt x="397" y="105"/>
                    <a:pt x="397" y="105"/>
                    <a:pt x="397" y="105"/>
                  </a:cubicBezTo>
                  <a:cubicBezTo>
                    <a:pt x="393" y="101"/>
                    <a:pt x="393" y="101"/>
                    <a:pt x="393" y="101"/>
                  </a:cubicBezTo>
                  <a:cubicBezTo>
                    <a:pt x="382" y="91"/>
                    <a:pt x="377" y="83"/>
                    <a:pt x="377" y="77"/>
                  </a:cubicBezTo>
                  <a:cubicBezTo>
                    <a:pt x="377" y="72"/>
                    <a:pt x="384" y="64"/>
                    <a:pt x="397" y="50"/>
                  </a:cubicBezTo>
                  <a:cubicBezTo>
                    <a:pt x="412" y="33"/>
                    <a:pt x="419" y="24"/>
                    <a:pt x="419" y="22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12" y="14"/>
                    <a:pt x="403" y="19"/>
                    <a:pt x="393" y="27"/>
                  </a:cubicBezTo>
                  <a:cubicBezTo>
                    <a:pt x="382" y="34"/>
                    <a:pt x="376" y="38"/>
                    <a:pt x="372" y="37"/>
                  </a:cubicBezTo>
                  <a:cubicBezTo>
                    <a:pt x="370" y="37"/>
                    <a:pt x="368" y="33"/>
                    <a:pt x="367" y="28"/>
                  </a:cubicBezTo>
                  <a:cubicBezTo>
                    <a:pt x="365" y="26"/>
                    <a:pt x="365" y="26"/>
                    <a:pt x="365" y="26"/>
                  </a:cubicBezTo>
                  <a:cubicBezTo>
                    <a:pt x="356" y="9"/>
                    <a:pt x="356" y="9"/>
                    <a:pt x="356" y="9"/>
                  </a:cubicBezTo>
                  <a:cubicBezTo>
                    <a:pt x="336" y="22"/>
                    <a:pt x="336" y="22"/>
                    <a:pt x="336" y="22"/>
                  </a:cubicBezTo>
                  <a:cubicBezTo>
                    <a:pt x="334" y="24"/>
                    <a:pt x="334" y="24"/>
                    <a:pt x="334" y="24"/>
                  </a:cubicBezTo>
                  <a:cubicBezTo>
                    <a:pt x="333" y="22"/>
                    <a:pt x="333" y="22"/>
                    <a:pt x="333" y="22"/>
                  </a:cubicBezTo>
                  <a:cubicBezTo>
                    <a:pt x="332" y="22"/>
                    <a:pt x="332" y="22"/>
                    <a:pt x="332" y="22"/>
                  </a:cubicBezTo>
                  <a:cubicBezTo>
                    <a:pt x="317" y="13"/>
                    <a:pt x="303" y="8"/>
                    <a:pt x="289" y="3"/>
                  </a:cubicBezTo>
                  <a:cubicBezTo>
                    <a:pt x="280" y="0"/>
                    <a:pt x="270" y="4"/>
                    <a:pt x="261" y="15"/>
                  </a:cubicBezTo>
                  <a:cubicBezTo>
                    <a:pt x="270" y="31"/>
                    <a:pt x="270" y="31"/>
                    <a:pt x="270" y="31"/>
                  </a:cubicBezTo>
                  <a:cubicBezTo>
                    <a:pt x="277" y="47"/>
                    <a:pt x="280" y="58"/>
                    <a:pt x="277" y="65"/>
                  </a:cubicBezTo>
                  <a:cubicBezTo>
                    <a:pt x="276" y="68"/>
                    <a:pt x="273" y="71"/>
                    <a:pt x="268" y="71"/>
                  </a:cubicBezTo>
                  <a:cubicBezTo>
                    <a:pt x="262" y="74"/>
                    <a:pt x="253" y="71"/>
                    <a:pt x="241" y="62"/>
                  </a:cubicBezTo>
                  <a:cubicBezTo>
                    <a:pt x="231" y="56"/>
                    <a:pt x="224" y="50"/>
                    <a:pt x="218" y="47"/>
                  </a:cubicBezTo>
                  <a:cubicBezTo>
                    <a:pt x="205" y="42"/>
                    <a:pt x="205" y="42"/>
                    <a:pt x="205" y="42"/>
                  </a:cubicBezTo>
                  <a:cubicBezTo>
                    <a:pt x="205" y="43"/>
                    <a:pt x="205" y="43"/>
                    <a:pt x="205" y="43"/>
                  </a:cubicBezTo>
                  <a:cubicBezTo>
                    <a:pt x="205" y="43"/>
                    <a:pt x="205" y="43"/>
                    <a:pt x="205" y="43"/>
                  </a:cubicBezTo>
                  <a:cubicBezTo>
                    <a:pt x="206" y="45"/>
                    <a:pt x="206" y="45"/>
                    <a:pt x="206" y="45"/>
                  </a:cubicBezTo>
                  <a:cubicBezTo>
                    <a:pt x="206" y="68"/>
                    <a:pt x="206" y="68"/>
                    <a:pt x="206" y="68"/>
                  </a:cubicBezTo>
                  <a:cubicBezTo>
                    <a:pt x="189" y="87"/>
                    <a:pt x="189" y="87"/>
                    <a:pt x="189" y="87"/>
                  </a:cubicBezTo>
                  <a:cubicBezTo>
                    <a:pt x="189" y="105"/>
                    <a:pt x="189" y="105"/>
                    <a:pt x="189" y="105"/>
                  </a:cubicBezTo>
                  <a:cubicBezTo>
                    <a:pt x="197" y="124"/>
                    <a:pt x="197" y="124"/>
                    <a:pt x="197" y="124"/>
                  </a:cubicBezTo>
                  <a:cubicBezTo>
                    <a:pt x="198" y="125"/>
                    <a:pt x="198" y="125"/>
                    <a:pt x="198" y="125"/>
                  </a:cubicBezTo>
                  <a:cubicBezTo>
                    <a:pt x="186" y="143"/>
                    <a:pt x="186" y="143"/>
                    <a:pt x="186" y="143"/>
                  </a:cubicBezTo>
                  <a:cubicBezTo>
                    <a:pt x="179" y="160"/>
                    <a:pt x="179" y="160"/>
                    <a:pt x="179" y="160"/>
                  </a:cubicBezTo>
                  <a:cubicBezTo>
                    <a:pt x="179" y="161"/>
                    <a:pt x="179" y="161"/>
                    <a:pt x="179" y="161"/>
                  </a:cubicBezTo>
                  <a:cubicBezTo>
                    <a:pt x="163" y="177"/>
                    <a:pt x="163" y="177"/>
                    <a:pt x="163" y="177"/>
                  </a:cubicBezTo>
                  <a:cubicBezTo>
                    <a:pt x="136" y="237"/>
                    <a:pt x="136" y="237"/>
                    <a:pt x="136" y="237"/>
                  </a:cubicBezTo>
                  <a:cubicBezTo>
                    <a:pt x="137" y="270"/>
                    <a:pt x="137" y="270"/>
                    <a:pt x="137" y="270"/>
                  </a:cubicBezTo>
                  <a:cubicBezTo>
                    <a:pt x="136" y="271"/>
                    <a:pt x="136" y="271"/>
                    <a:pt x="136" y="271"/>
                  </a:cubicBezTo>
                  <a:cubicBezTo>
                    <a:pt x="79" y="304"/>
                    <a:pt x="79" y="304"/>
                    <a:pt x="79" y="304"/>
                  </a:cubicBezTo>
                  <a:cubicBezTo>
                    <a:pt x="76" y="310"/>
                    <a:pt x="76" y="310"/>
                    <a:pt x="76" y="310"/>
                  </a:cubicBezTo>
                  <a:cubicBezTo>
                    <a:pt x="84" y="327"/>
                    <a:pt x="84" y="327"/>
                    <a:pt x="84" y="327"/>
                  </a:cubicBezTo>
                  <a:cubicBezTo>
                    <a:pt x="84" y="328"/>
                    <a:pt x="84" y="328"/>
                    <a:pt x="84" y="328"/>
                  </a:cubicBezTo>
                  <a:cubicBezTo>
                    <a:pt x="84" y="329"/>
                    <a:pt x="84" y="329"/>
                    <a:pt x="84" y="329"/>
                  </a:cubicBezTo>
                  <a:cubicBezTo>
                    <a:pt x="78" y="351"/>
                    <a:pt x="78" y="351"/>
                    <a:pt x="78" y="351"/>
                  </a:cubicBezTo>
                  <a:cubicBezTo>
                    <a:pt x="55" y="348"/>
                    <a:pt x="55" y="348"/>
                    <a:pt x="55" y="348"/>
                  </a:cubicBezTo>
                  <a:cubicBezTo>
                    <a:pt x="50" y="376"/>
                    <a:pt x="50" y="376"/>
                    <a:pt x="50" y="376"/>
                  </a:cubicBezTo>
                  <a:cubicBezTo>
                    <a:pt x="20" y="376"/>
                    <a:pt x="20" y="376"/>
                    <a:pt x="20" y="376"/>
                  </a:cubicBezTo>
                  <a:cubicBezTo>
                    <a:pt x="14" y="387"/>
                    <a:pt x="14" y="387"/>
                    <a:pt x="14" y="387"/>
                  </a:cubicBezTo>
                  <a:cubicBezTo>
                    <a:pt x="14" y="387"/>
                    <a:pt x="14" y="387"/>
                    <a:pt x="14" y="387"/>
                  </a:cubicBezTo>
                  <a:cubicBezTo>
                    <a:pt x="6" y="405"/>
                    <a:pt x="6" y="405"/>
                    <a:pt x="6" y="405"/>
                  </a:cubicBezTo>
                  <a:cubicBezTo>
                    <a:pt x="0" y="471"/>
                    <a:pt x="0" y="471"/>
                    <a:pt x="0" y="471"/>
                  </a:cubicBezTo>
                  <a:cubicBezTo>
                    <a:pt x="7" y="485"/>
                    <a:pt x="7" y="485"/>
                    <a:pt x="7" y="485"/>
                  </a:cubicBezTo>
                  <a:cubicBezTo>
                    <a:pt x="8" y="487"/>
                    <a:pt x="8" y="487"/>
                    <a:pt x="8" y="487"/>
                  </a:cubicBezTo>
                  <a:cubicBezTo>
                    <a:pt x="8" y="501"/>
                    <a:pt x="8" y="501"/>
                    <a:pt x="8" y="501"/>
                  </a:cubicBezTo>
                  <a:cubicBezTo>
                    <a:pt x="20" y="517"/>
                    <a:pt x="20" y="517"/>
                    <a:pt x="20" y="517"/>
                  </a:cubicBezTo>
                  <a:cubicBezTo>
                    <a:pt x="21" y="519"/>
                    <a:pt x="21" y="519"/>
                    <a:pt x="21" y="519"/>
                  </a:cubicBezTo>
                  <a:cubicBezTo>
                    <a:pt x="21" y="532"/>
                    <a:pt x="21" y="532"/>
                    <a:pt x="21" y="532"/>
                  </a:cubicBezTo>
                  <a:cubicBezTo>
                    <a:pt x="55" y="529"/>
                    <a:pt x="55" y="529"/>
                    <a:pt x="55" y="529"/>
                  </a:cubicBezTo>
                  <a:cubicBezTo>
                    <a:pt x="57" y="526"/>
                    <a:pt x="57" y="526"/>
                    <a:pt x="57" y="526"/>
                  </a:cubicBezTo>
                  <a:cubicBezTo>
                    <a:pt x="57" y="525"/>
                    <a:pt x="57" y="525"/>
                    <a:pt x="57" y="525"/>
                  </a:cubicBezTo>
                  <a:cubicBezTo>
                    <a:pt x="58" y="525"/>
                    <a:pt x="58" y="525"/>
                    <a:pt x="58" y="525"/>
                  </a:cubicBezTo>
                  <a:cubicBezTo>
                    <a:pt x="58" y="524"/>
                    <a:pt x="58" y="524"/>
                    <a:pt x="58" y="524"/>
                  </a:cubicBezTo>
                  <a:cubicBezTo>
                    <a:pt x="68" y="512"/>
                    <a:pt x="68" y="512"/>
                    <a:pt x="68" y="512"/>
                  </a:cubicBezTo>
                  <a:cubicBezTo>
                    <a:pt x="47" y="493"/>
                    <a:pt x="47" y="493"/>
                    <a:pt x="47" y="493"/>
                  </a:cubicBezTo>
                  <a:cubicBezTo>
                    <a:pt x="45" y="490"/>
                    <a:pt x="45" y="490"/>
                    <a:pt x="45" y="490"/>
                  </a:cubicBezTo>
                  <a:cubicBezTo>
                    <a:pt x="33" y="481"/>
                    <a:pt x="33" y="481"/>
                    <a:pt x="33" y="481"/>
                  </a:cubicBezTo>
                  <a:cubicBezTo>
                    <a:pt x="32" y="480"/>
                    <a:pt x="32" y="480"/>
                    <a:pt x="32" y="480"/>
                  </a:cubicBezTo>
                  <a:cubicBezTo>
                    <a:pt x="31" y="479"/>
                    <a:pt x="31" y="479"/>
                    <a:pt x="31" y="479"/>
                  </a:cubicBezTo>
                  <a:cubicBezTo>
                    <a:pt x="31" y="458"/>
                    <a:pt x="31" y="458"/>
                    <a:pt x="31" y="458"/>
                  </a:cubicBezTo>
                  <a:cubicBezTo>
                    <a:pt x="49" y="458"/>
                    <a:pt x="49" y="458"/>
                    <a:pt x="49" y="458"/>
                  </a:cubicBezTo>
                  <a:cubicBezTo>
                    <a:pt x="51" y="450"/>
                    <a:pt x="51" y="450"/>
                    <a:pt x="51" y="450"/>
                  </a:cubicBezTo>
                  <a:cubicBezTo>
                    <a:pt x="44" y="429"/>
                    <a:pt x="44" y="429"/>
                    <a:pt x="44" y="429"/>
                  </a:cubicBezTo>
                  <a:cubicBezTo>
                    <a:pt x="85" y="429"/>
                    <a:pt x="85" y="429"/>
                    <a:pt x="85" y="429"/>
                  </a:cubicBezTo>
                  <a:cubicBezTo>
                    <a:pt x="158" y="394"/>
                    <a:pt x="158" y="394"/>
                    <a:pt x="158" y="394"/>
                  </a:cubicBezTo>
                  <a:cubicBezTo>
                    <a:pt x="167" y="379"/>
                    <a:pt x="167" y="379"/>
                    <a:pt x="167" y="379"/>
                  </a:cubicBezTo>
                  <a:cubicBezTo>
                    <a:pt x="169" y="373"/>
                    <a:pt x="169" y="373"/>
                    <a:pt x="169" y="373"/>
                  </a:cubicBezTo>
                  <a:cubicBezTo>
                    <a:pt x="184" y="380"/>
                    <a:pt x="184" y="380"/>
                    <a:pt x="184" y="380"/>
                  </a:cubicBezTo>
                  <a:cubicBezTo>
                    <a:pt x="185" y="380"/>
                    <a:pt x="185" y="380"/>
                    <a:pt x="185" y="380"/>
                  </a:cubicBezTo>
                  <a:cubicBezTo>
                    <a:pt x="186" y="383"/>
                    <a:pt x="186" y="383"/>
                    <a:pt x="186" y="383"/>
                  </a:cubicBezTo>
                  <a:cubicBezTo>
                    <a:pt x="192" y="390"/>
                    <a:pt x="192" y="390"/>
                    <a:pt x="192" y="390"/>
                  </a:cubicBezTo>
                  <a:cubicBezTo>
                    <a:pt x="200" y="389"/>
                    <a:pt x="200" y="389"/>
                    <a:pt x="200" y="389"/>
                  </a:cubicBezTo>
                  <a:cubicBezTo>
                    <a:pt x="198" y="373"/>
                    <a:pt x="198" y="373"/>
                    <a:pt x="198" y="373"/>
                  </a:cubicBezTo>
                  <a:cubicBezTo>
                    <a:pt x="222" y="373"/>
                    <a:pt x="222" y="373"/>
                    <a:pt x="222" y="373"/>
                  </a:cubicBezTo>
                  <a:cubicBezTo>
                    <a:pt x="245" y="378"/>
                    <a:pt x="245" y="378"/>
                    <a:pt x="245" y="378"/>
                  </a:cubicBezTo>
                  <a:cubicBezTo>
                    <a:pt x="255" y="362"/>
                    <a:pt x="255" y="362"/>
                    <a:pt x="255" y="362"/>
                  </a:cubicBezTo>
                  <a:cubicBezTo>
                    <a:pt x="256" y="361"/>
                    <a:pt x="256" y="361"/>
                    <a:pt x="256" y="361"/>
                  </a:cubicBezTo>
                  <a:cubicBezTo>
                    <a:pt x="256" y="360"/>
                    <a:pt x="256" y="360"/>
                    <a:pt x="256" y="360"/>
                  </a:cubicBezTo>
                  <a:cubicBezTo>
                    <a:pt x="258" y="359"/>
                    <a:pt x="258" y="359"/>
                    <a:pt x="258" y="359"/>
                  </a:cubicBezTo>
                  <a:cubicBezTo>
                    <a:pt x="283" y="351"/>
                    <a:pt x="283" y="351"/>
                    <a:pt x="283" y="351"/>
                  </a:cubicBezTo>
                  <a:cubicBezTo>
                    <a:pt x="287" y="314"/>
                    <a:pt x="287" y="314"/>
                    <a:pt x="287" y="314"/>
                  </a:cubicBezTo>
                  <a:cubicBezTo>
                    <a:pt x="314" y="337"/>
                    <a:pt x="314" y="337"/>
                    <a:pt x="314" y="337"/>
                  </a:cubicBezTo>
                  <a:cubicBezTo>
                    <a:pt x="324" y="340"/>
                    <a:pt x="324" y="340"/>
                    <a:pt x="324" y="340"/>
                  </a:cubicBezTo>
                  <a:cubicBezTo>
                    <a:pt x="330" y="333"/>
                    <a:pt x="330" y="333"/>
                    <a:pt x="330" y="333"/>
                  </a:cubicBezTo>
                  <a:cubicBezTo>
                    <a:pt x="326" y="253"/>
                    <a:pt x="326" y="253"/>
                    <a:pt x="326" y="253"/>
                  </a:cubicBezTo>
                  <a:cubicBezTo>
                    <a:pt x="326" y="251"/>
                    <a:pt x="326" y="251"/>
                    <a:pt x="326" y="251"/>
                  </a:cubicBezTo>
                  <a:cubicBezTo>
                    <a:pt x="326" y="247"/>
                    <a:pt x="326" y="247"/>
                    <a:pt x="326" y="247"/>
                  </a:cubicBezTo>
                  <a:cubicBezTo>
                    <a:pt x="344" y="250"/>
                    <a:pt x="344" y="250"/>
                    <a:pt x="344" y="250"/>
                  </a:cubicBezTo>
                  <a:cubicBezTo>
                    <a:pt x="345" y="250"/>
                    <a:pt x="345" y="250"/>
                    <a:pt x="345" y="250"/>
                  </a:cubicBezTo>
                  <a:cubicBezTo>
                    <a:pt x="345" y="250"/>
                    <a:pt x="347" y="251"/>
                    <a:pt x="348" y="251"/>
                  </a:cubicBezTo>
                  <a:cubicBezTo>
                    <a:pt x="348" y="251"/>
                    <a:pt x="348" y="252"/>
                    <a:pt x="349" y="252"/>
                  </a:cubicBezTo>
                  <a:cubicBezTo>
                    <a:pt x="357" y="264"/>
                    <a:pt x="377" y="304"/>
                    <a:pt x="377" y="304"/>
                  </a:cubicBezTo>
                  <a:cubicBezTo>
                    <a:pt x="413" y="299"/>
                    <a:pt x="413" y="299"/>
                    <a:pt x="413" y="299"/>
                  </a:cubicBezTo>
                  <a:cubicBezTo>
                    <a:pt x="419" y="297"/>
                    <a:pt x="419" y="297"/>
                    <a:pt x="419" y="297"/>
                  </a:cubicBezTo>
                  <a:cubicBezTo>
                    <a:pt x="425" y="285"/>
                    <a:pt x="425" y="285"/>
                    <a:pt x="425" y="285"/>
                  </a:cubicBezTo>
                  <a:cubicBezTo>
                    <a:pt x="414" y="276"/>
                    <a:pt x="414" y="276"/>
                    <a:pt x="414" y="276"/>
                  </a:cubicBezTo>
                  <a:cubicBezTo>
                    <a:pt x="411" y="272"/>
                    <a:pt x="411" y="272"/>
                    <a:pt x="411" y="272"/>
                  </a:cubicBezTo>
                  <a:cubicBezTo>
                    <a:pt x="435" y="264"/>
                    <a:pt x="435" y="264"/>
                    <a:pt x="435" y="264"/>
                  </a:cubicBezTo>
                  <a:cubicBezTo>
                    <a:pt x="437" y="262"/>
                    <a:pt x="437" y="262"/>
                    <a:pt x="437" y="262"/>
                  </a:cubicBezTo>
                  <a:cubicBezTo>
                    <a:pt x="438" y="261"/>
                    <a:pt x="438" y="261"/>
                    <a:pt x="438" y="261"/>
                  </a:cubicBezTo>
                  <a:cubicBezTo>
                    <a:pt x="448" y="272"/>
                    <a:pt x="448" y="272"/>
                    <a:pt x="448" y="272"/>
                  </a:cubicBezTo>
                  <a:cubicBezTo>
                    <a:pt x="456" y="268"/>
                    <a:pt x="456" y="268"/>
                    <a:pt x="456" y="268"/>
                  </a:cubicBezTo>
                  <a:cubicBezTo>
                    <a:pt x="456" y="252"/>
                    <a:pt x="456" y="252"/>
                    <a:pt x="456" y="252"/>
                  </a:cubicBezTo>
                  <a:cubicBezTo>
                    <a:pt x="462" y="251"/>
                    <a:pt x="462" y="251"/>
                    <a:pt x="462" y="251"/>
                  </a:cubicBezTo>
                  <a:cubicBezTo>
                    <a:pt x="479" y="251"/>
                    <a:pt x="479" y="251"/>
                    <a:pt x="479" y="251"/>
                  </a:cubicBezTo>
                  <a:cubicBezTo>
                    <a:pt x="492" y="252"/>
                    <a:pt x="502" y="258"/>
                    <a:pt x="509" y="268"/>
                  </a:cubicBezTo>
                  <a:cubicBezTo>
                    <a:pt x="511" y="272"/>
                    <a:pt x="511" y="272"/>
                    <a:pt x="511" y="272"/>
                  </a:cubicBezTo>
                  <a:cubicBezTo>
                    <a:pt x="518" y="247"/>
                    <a:pt x="518" y="247"/>
                    <a:pt x="518" y="247"/>
                  </a:cubicBezTo>
                  <a:cubicBezTo>
                    <a:pt x="523" y="240"/>
                    <a:pt x="531" y="239"/>
                    <a:pt x="544" y="245"/>
                  </a:cubicBezTo>
                  <a:cubicBezTo>
                    <a:pt x="546" y="246"/>
                    <a:pt x="546" y="246"/>
                    <a:pt x="546" y="246"/>
                  </a:cubicBezTo>
                  <a:cubicBezTo>
                    <a:pt x="546" y="247"/>
                    <a:pt x="546" y="247"/>
                    <a:pt x="546" y="247"/>
                  </a:cubicBezTo>
                  <a:cubicBezTo>
                    <a:pt x="547" y="248"/>
                    <a:pt x="547" y="248"/>
                    <a:pt x="547" y="248"/>
                  </a:cubicBezTo>
                  <a:cubicBezTo>
                    <a:pt x="548" y="249"/>
                    <a:pt x="550" y="250"/>
                    <a:pt x="551" y="250"/>
                  </a:cubicBezTo>
                  <a:cubicBezTo>
                    <a:pt x="556" y="248"/>
                    <a:pt x="575" y="235"/>
                    <a:pt x="606" y="211"/>
                  </a:cubicBezTo>
                  <a:cubicBezTo>
                    <a:pt x="606" y="195"/>
                    <a:pt x="615" y="186"/>
                    <a:pt x="628" y="18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3332" name="Freeform 21"/>
            <p:cNvSpPr/>
            <p:nvPr/>
          </p:nvSpPr>
          <p:spPr bwMode="auto">
            <a:xfrm>
              <a:off x="2178386" y="1647151"/>
              <a:ext cx="281771" cy="379043"/>
            </a:xfrm>
            <a:custGeom>
              <a:avLst/>
              <a:gdLst>
                <a:gd name="T0" fmla="*/ 315 w 403"/>
                <a:gd name="T1" fmla="*/ 20 h 545"/>
                <a:gd name="T2" fmla="*/ 280 w 403"/>
                <a:gd name="T3" fmla="*/ 6 h 545"/>
                <a:gd name="T4" fmla="*/ 232 w 403"/>
                <a:gd name="T5" fmla="*/ 40 h 545"/>
                <a:gd name="T6" fmla="*/ 202 w 403"/>
                <a:gd name="T7" fmla="*/ 27 h 545"/>
                <a:gd name="T8" fmla="*/ 200 w 403"/>
                <a:gd name="T9" fmla="*/ 29 h 545"/>
                <a:gd name="T10" fmla="*/ 142 w 403"/>
                <a:gd name="T11" fmla="*/ 43 h 545"/>
                <a:gd name="T12" fmla="*/ 113 w 403"/>
                <a:gd name="T13" fmla="*/ 46 h 545"/>
                <a:gd name="T14" fmla="*/ 90 w 403"/>
                <a:gd name="T15" fmla="*/ 69 h 545"/>
                <a:gd name="T16" fmla="*/ 53 w 403"/>
                <a:gd name="T17" fmla="*/ 71 h 545"/>
                <a:gd name="T18" fmla="*/ 28 w 403"/>
                <a:gd name="T19" fmla="*/ 116 h 545"/>
                <a:gd name="T20" fmla="*/ 29 w 403"/>
                <a:gd name="T21" fmla="*/ 121 h 545"/>
                <a:gd name="T22" fmla="*/ 45 w 403"/>
                <a:gd name="T23" fmla="*/ 180 h 545"/>
                <a:gd name="T24" fmla="*/ 46 w 403"/>
                <a:gd name="T25" fmla="*/ 188 h 545"/>
                <a:gd name="T26" fmla="*/ 43 w 403"/>
                <a:gd name="T27" fmla="*/ 189 h 545"/>
                <a:gd name="T28" fmla="*/ 0 w 403"/>
                <a:gd name="T29" fmla="*/ 247 h 545"/>
                <a:gd name="T30" fmla="*/ 18 w 403"/>
                <a:gd name="T31" fmla="*/ 257 h 545"/>
                <a:gd name="T32" fmla="*/ 34 w 403"/>
                <a:gd name="T33" fmla="*/ 344 h 545"/>
                <a:gd name="T34" fmla="*/ 55 w 403"/>
                <a:gd name="T35" fmla="*/ 375 h 545"/>
                <a:gd name="T36" fmla="*/ 57 w 403"/>
                <a:gd name="T37" fmla="*/ 399 h 545"/>
                <a:gd name="T38" fmla="*/ 59 w 403"/>
                <a:gd name="T39" fmla="*/ 476 h 545"/>
                <a:gd name="T40" fmla="*/ 70 w 403"/>
                <a:gd name="T41" fmla="*/ 476 h 545"/>
                <a:gd name="T42" fmla="*/ 115 w 403"/>
                <a:gd name="T43" fmla="*/ 476 h 545"/>
                <a:gd name="T44" fmla="*/ 74 w 403"/>
                <a:gd name="T45" fmla="*/ 534 h 545"/>
                <a:gd name="T46" fmla="*/ 105 w 403"/>
                <a:gd name="T47" fmla="*/ 535 h 545"/>
                <a:gd name="T48" fmla="*/ 198 w 403"/>
                <a:gd name="T49" fmla="*/ 528 h 545"/>
                <a:gd name="T50" fmla="*/ 204 w 403"/>
                <a:gd name="T51" fmla="*/ 513 h 545"/>
                <a:gd name="T52" fmla="*/ 204 w 403"/>
                <a:gd name="T53" fmla="*/ 501 h 545"/>
                <a:gd name="T54" fmla="*/ 198 w 403"/>
                <a:gd name="T55" fmla="*/ 470 h 545"/>
                <a:gd name="T56" fmla="*/ 219 w 403"/>
                <a:gd name="T57" fmla="*/ 455 h 545"/>
                <a:gd name="T58" fmla="*/ 214 w 403"/>
                <a:gd name="T59" fmla="*/ 441 h 545"/>
                <a:gd name="T60" fmla="*/ 215 w 403"/>
                <a:gd name="T61" fmla="*/ 440 h 545"/>
                <a:gd name="T62" fmla="*/ 226 w 403"/>
                <a:gd name="T63" fmla="*/ 405 h 545"/>
                <a:gd name="T64" fmla="*/ 235 w 403"/>
                <a:gd name="T65" fmla="*/ 392 h 545"/>
                <a:gd name="T66" fmla="*/ 246 w 403"/>
                <a:gd name="T67" fmla="*/ 383 h 545"/>
                <a:gd name="T68" fmla="*/ 266 w 403"/>
                <a:gd name="T69" fmla="*/ 341 h 545"/>
                <a:gd name="T70" fmla="*/ 272 w 403"/>
                <a:gd name="T71" fmla="*/ 335 h 545"/>
                <a:gd name="T72" fmla="*/ 263 w 403"/>
                <a:gd name="T73" fmla="*/ 291 h 545"/>
                <a:gd name="T74" fmla="*/ 295 w 403"/>
                <a:gd name="T75" fmla="*/ 261 h 545"/>
                <a:gd name="T76" fmla="*/ 291 w 403"/>
                <a:gd name="T77" fmla="*/ 222 h 545"/>
                <a:gd name="T78" fmla="*/ 330 w 403"/>
                <a:gd name="T79" fmla="*/ 177 h 545"/>
                <a:gd name="T80" fmla="*/ 346 w 403"/>
                <a:gd name="T81" fmla="*/ 184 h 545"/>
                <a:gd name="T82" fmla="*/ 375 w 403"/>
                <a:gd name="T83" fmla="*/ 167 h 545"/>
                <a:gd name="T84" fmla="*/ 375 w 403"/>
                <a:gd name="T85" fmla="*/ 167 h 545"/>
                <a:gd name="T86" fmla="*/ 392 w 403"/>
                <a:gd name="T87" fmla="*/ 156 h 545"/>
                <a:gd name="T88" fmla="*/ 390 w 403"/>
                <a:gd name="T89" fmla="*/ 138 h 545"/>
                <a:gd name="T90" fmla="*/ 397 w 403"/>
                <a:gd name="T91" fmla="*/ 134 h 545"/>
                <a:gd name="T92" fmla="*/ 403 w 403"/>
                <a:gd name="T93" fmla="*/ 126 h 545"/>
                <a:gd name="T94" fmla="*/ 366 w 403"/>
                <a:gd name="T95" fmla="*/ 67 h 545"/>
                <a:gd name="T96" fmla="*/ 350 w 403"/>
                <a:gd name="T97" fmla="*/ 24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03" h="545">
                  <a:moveTo>
                    <a:pt x="316" y="21"/>
                  </a:moveTo>
                  <a:cubicBezTo>
                    <a:pt x="315" y="20"/>
                    <a:pt x="315" y="20"/>
                    <a:pt x="315" y="20"/>
                  </a:cubicBezTo>
                  <a:cubicBezTo>
                    <a:pt x="292" y="0"/>
                    <a:pt x="292" y="0"/>
                    <a:pt x="292" y="0"/>
                  </a:cubicBezTo>
                  <a:cubicBezTo>
                    <a:pt x="280" y="6"/>
                    <a:pt x="280" y="6"/>
                    <a:pt x="280" y="6"/>
                  </a:cubicBezTo>
                  <a:cubicBezTo>
                    <a:pt x="271" y="25"/>
                    <a:pt x="259" y="37"/>
                    <a:pt x="245" y="42"/>
                  </a:cubicBezTo>
                  <a:cubicBezTo>
                    <a:pt x="240" y="44"/>
                    <a:pt x="235" y="43"/>
                    <a:pt x="232" y="40"/>
                  </a:cubicBezTo>
                  <a:cubicBezTo>
                    <a:pt x="228" y="35"/>
                    <a:pt x="230" y="23"/>
                    <a:pt x="237" y="5"/>
                  </a:cubicBezTo>
                  <a:cubicBezTo>
                    <a:pt x="202" y="27"/>
                    <a:pt x="202" y="27"/>
                    <a:pt x="202" y="27"/>
                  </a:cubicBezTo>
                  <a:cubicBezTo>
                    <a:pt x="201" y="29"/>
                    <a:pt x="201" y="29"/>
                    <a:pt x="201" y="29"/>
                  </a:cubicBezTo>
                  <a:cubicBezTo>
                    <a:pt x="200" y="29"/>
                    <a:pt x="200" y="29"/>
                    <a:pt x="200" y="29"/>
                  </a:cubicBezTo>
                  <a:cubicBezTo>
                    <a:pt x="170" y="29"/>
                    <a:pt x="170" y="29"/>
                    <a:pt x="170" y="29"/>
                  </a:cubicBezTo>
                  <a:cubicBezTo>
                    <a:pt x="142" y="43"/>
                    <a:pt x="142" y="43"/>
                    <a:pt x="142" y="43"/>
                  </a:cubicBezTo>
                  <a:cubicBezTo>
                    <a:pt x="142" y="45"/>
                    <a:pt x="142" y="45"/>
                    <a:pt x="142" y="45"/>
                  </a:cubicBezTo>
                  <a:cubicBezTo>
                    <a:pt x="113" y="46"/>
                    <a:pt x="113" y="46"/>
                    <a:pt x="113" y="46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0" y="69"/>
                    <a:pt x="90" y="69"/>
                    <a:pt x="90" y="69"/>
                  </a:cubicBezTo>
                  <a:cubicBezTo>
                    <a:pt x="87" y="71"/>
                    <a:pt x="87" y="71"/>
                    <a:pt x="87" y="71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46" y="71"/>
                    <a:pt x="33" y="82"/>
                    <a:pt x="10" y="104"/>
                  </a:cubicBezTo>
                  <a:cubicBezTo>
                    <a:pt x="21" y="108"/>
                    <a:pt x="26" y="113"/>
                    <a:pt x="28" y="116"/>
                  </a:cubicBezTo>
                  <a:cubicBezTo>
                    <a:pt x="29" y="122"/>
                    <a:pt x="29" y="122"/>
                    <a:pt x="29" y="122"/>
                  </a:cubicBezTo>
                  <a:cubicBezTo>
                    <a:pt x="29" y="121"/>
                    <a:pt x="29" y="121"/>
                    <a:pt x="29" y="121"/>
                  </a:cubicBezTo>
                  <a:cubicBezTo>
                    <a:pt x="45" y="180"/>
                    <a:pt x="45" y="180"/>
                    <a:pt x="45" y="180"/>
                  </a:cubicBezTo>
                  <a:cubicBezTo>
                    <a:pt x="45" y="180"/>
                    <a:pt x="45" y="180"/>
                    <a:pt x="45" y="180"/>
                  </a:cubicBezTo>
                  <a:cubicBezTo>
                    <a:pt x="46" y="183"/>
                    <a:pt x="46" y="183"/>
                    <a:pt x="46" y="183"/>
                  </a:cubicBezTo>
                  <a:cubicBezTo>
                    <a:pt x="46" y="188"/>
                    <a:pt x="46" y="188"/>
                    <a:pt x="46" y="188"/>
                  </a:cubicBezTo>
                  <a:cubicBezTo>
                    <a:pt x="45" y="188"/>
                    <a:pt x="45" y="188"/>
                    <a:pt x="45" y="188"/>
                  </a:cubicBezTo>
                  <a:cubicBezTo>
                    <a:pt x="43" y="189"/>
                    <a:pt x="43" y="189"/>
                    <a:pt x="43" y="189"/>
                  </a:cubicBezTo>
                  <a:cubicBezTo>
                    <a:pt x="42" y="189"/>
                    <a:pt x="42" y="189"/>
                    <a:pt x="42" y="189"/>
                  </a:cubicBezTo>
                  <a:cubicBezTo>
                    <a:pt x="0" y="247"/>
                    <a:pt x="0" y="247"/>
                    <a:pt x="0" y="247"/>
                  </a:cubicBezTo>
                  <a:cubicBezTo>
                    <a:pt x="2" y="261"/>
                    <a:pt x="2" y="261"/>
                    <a:pt x="2" y="261"/>
                  </a:cubicBezTo>
                  <a:cubicBezTo>
                    <a:pt x="8" y="256"/>
                    <a:pt x="14" y="255"/>
                    <a:pt x="18" y="257"/>
                  </a:cubicBezTo>
                  <a:cubicBezTo>
                    <a:pt x="23" y="259"/>
                    <a:pt x="25" y="268"/>
                    <a:pt x="23" y="280"/>
                  </a:cubicBezTo>
                  <a:cubicBezTo>
                    <a:pt x="21" y="300"/>
                    <a:pt x="24" y="323"/>
                    <a:pt x="34" y="344"/>
                  </a:cubicBezTo>
                  <a:cubicBezTo>
                    <a:pt x="48" y="360"/>
                    <a:pt x="48" y="360"/>
                    <a:pt x="48" y="360"/>
                  </a:cubicBezTo>
                  <a:cubicBezTo>
                    <a:pt x="54" y="365"/>
                    <a:pt x="56" y="370"/>
                    <a:pt x="55" y="375"/>
                  </a:cubicBezTo>
                  <a:cubicBezTo>
                    <a:pt x="47" y="386"/>
                    <a:pt x="47" y="386"/>
                    <a:pt x="47" y="386"/>
                  </a:cubicBezTo>
                  <a:cubicBezTo>
                    <a:pt x="57" y="399"/>
                    <a:pt x="57" y="399"/>
                    <a:pt x="57" y="399"/>
                  </a:cubicBezTo>
                  <a:cubicBezTo>
                    <a:pt x="62" y="409"/>
                    <a:pt x="58" y="427"/>
                    <a:pt x="45" y="452"/>
                  </a:cubicBezTo>
                  <a:cubicBezTo>
                    <a:pt x="59" y="476"/>
                    <a:pt x="59" y="476"/>
                    <a:pt x="59" y="476"/>
                  </a:cubicBezTo>
                  <a:cubicBezTo>
                    <a:pt x="61" y="481"/>
                    <a:pt x="61" y="481"/>
                    <a:pt x="61" y="481"/>
                  </a:cubicBezTo>
                  <a:cubicBezTo>
                    <a:pt x="70" y="476"/>
                    <a:pt x="70" y="476"/>
                    <a:pt x="70" y="476"/>
                  </a:cubicBezTo>
                  <a:cubicBezTo>
                    <a:pt x="83" y="463"/>
                    <a:pt x="95" y="460"/>
                    <a:pt x="104" y="463"/>
                  </a:cubicBezTo>
                  <a:cubicBezTo>
                    <a:pt x="111" y="465"/>
                    <a:pt x="114" y="470"/>
                    <a:pt x="115" y="476"/>
                  </a:cubicBezTo>
                  <a:cubicBezTo>
                    <a:pt x="116" y="483"/>
                    <a:pt x="108" y="496"/>
                    <a:pt x="89" y="515"/>
                  </a:cubicBezTo>
                  <a:cubicBezTo>
                    <a:pt x="74" y="534"/>
                    <a:pt x="74" y="534"/>
                    <a:pt x="74" y="534"/>
                  </a:cubicBezTo>
                  <a:cubicBezTo>
                    <a:pt x="81" y="545"/>
                    <a:pt x="81" y="545"/>
                    <a:pt x="81" y="545"/>
                  </a:cubicBezTo>
                  <a:cubicBezTo>
                    <a:pt x="92" y="536"/>
                    <a:pt x="100" y="533"/>
                    <a:pt x="105" y="535"/>
                  </a:cubicBezTo>
                  <a:cubicBezTo>
                    <a:pt x="112" y="535"/>
                    <a:pt x="130" y="528"/>
                    <a:pt x="160" y="513"/>
                  </a:cubicBezTo>
                  <a:cubicBezTo>
                    <a:pt x="170" y="507"/>
                    <a:pt x="182" y="513"/>
                    <a:pt x="198" y="528"/>
                  </a:cubicBezTo>
                  <a:cubicBezTo>
                    <a:pt x="205" y="525"/>
                    <a:pt x="205" y="525"/>
                    <a:pt x="205" y="525"/>
                  </a:cubicBezTo>
                  <a:cubicBezTo>
                    <a:pt x="204" y="513"/>
                    <a:pt x="204" y="513"/>
                    <a:pt x="204" y="513"/>
                  </a:cubicBezTo>
                  <a:cubicBezTo>
                    <a:pt x="200" y="510"/>
                    <a:pt x="200" y="510"/>
                    <a:pt x="200" y="510"/>
                  </a:cubicBezTo>
                  <a:cubicBezTo>
                    <a:pt x="198" y="507"/>
                    <a:pt x="200" y="504"/>
                    <a:pt x="204" y="501"/>
                  </a:cubicBezTo>
                  <a:cubicBezTo>
                    <a:pt x="198" y="481"/>
                    <a:pt x="198" y="481"/>
                    <a:pt x="198" y="481"/>
                  </a:cubicBezTo>
                  <a:cubicBezTo>
                    <a:pt x="197" y="478"/>
                    <a:pt x="197" y="474"/>
                    <a:pt x="198" y="470"/>
                  </a:cubicBezTo>
                  <a:cubicBezTo>
                    <a:pt x="201" y="467"/>
                    <a:pt x="206" y="465"/>
                    <a:pt x="210" y="463"/>
                  </a:cubicBezTo>
                  <a:cubicBezTo>
                    <a:pt x="219" y="455"/>
                    <a:pt x="219" y="455"/>
                    <a:pt x="219" y="455"/>
                  </a:cubicBezTo>
                  <a:cubicBezTo>
                    <a:pt x="214" y="442"/>
                    <a:pt x="214" y="442"/>
                    <a:pt x="214" y="442"/>
                  </a:cubicBezTo>
                  <a:cubicBezTo>
                    <a:pt x="214" y="441"/>
                    <a:pt x="214" y="441"/>
                    <a:pt x="214" y="441"/>
                  </a:cubicBezTo>
                  <a:cubicBezTo>
                    <a:pt x="215" y="441"/>
                    <a:pt x="215" y="441"/>
                    <a:pt x="215" y="441"/>
                  </a:cubicBezTo>
                  <a:cubicBezTo>
                    <a:pt x="215" y="440"/>
                    <a:pt x="215" y="440"/>
                    <a:pt x="215" y="440"/>
                  </a:cubicBezTo>
                  <a:cubicBezTo>
                    <a:pt x="219" y="433"/>
                    <a:pt x="219" y="428"/>
                    <a:pt x="218" y="425"/>
                  </a:cubicBezTo>
                  <a:cubicBezTo>
                    <a:pt x="214" y="418"/>
                    <a:pt x="217" y="412"/>
                    <a:pt x="226" y="405"/>
                  </a:cubicBezTo>
                  <a:cubicBezTo>
                    <a:pt x="237" y="394"/>
                    <a:pt x="237" y="394"/>
                    <a:pt x="237" y="394"/>
                  </a:cubicBezTo>
                  <a:cubicBezTo>
                    <a:pt x="235" y="392"/>
                    <a:pt x="235" y="392"/>
                    <a:pt x="235" y="392"/>
                  </a:cubicBezTo>
                  <a:cubicBezTo>
                    <a:pt x="232" y="389"/>
                    <a:pt x="232" y="389"/>
                    <a:pt x="232" y="389"/>
                  </a:cubicBezTo>
                  <a:cubicBezTo>
                    <a:pt x="246" y="383"/>
                    <a:pt x="246" y="383"/>
                    <a:pt x="246" y="383"/>
                  </a:cubicBezTo>
                  <a:cubicBezTo>
                    <a:pt x="246" y="366"/>
                    <a:pt x="246" y="366"/>
                    <a:pt x="246" y="366"/>
                  </a:cubicBezTo>
                  <a:cubicBezTo>
                    <a:pt x="246" y="360"/>
                    <a:pt x="251" y="351"/>
                    <a:pt x="266" y="341"/>
                  </a:cubicBezTo>
                  <a:cubicBezTo>
                    <a:pt x="272" y="335"/>
                    <a:pt x="272" y="335"/>
                    <a:pt x="272" y="335"/>
                  </a:cubicBezTo>
                  <a:cubicBezTo>
                    <a:pt x="272" y="335"/>
                    <a:pt x="272" y="335"/>
                    <a:pt x="272" y="335"/>
                  </a:cubicBezTo>
                  <a:cubicBezTo>
                    <a:pt x="256" y="317"/>
                    <a:pt x="256" y="317"/>
                    <a:pt x="256" y="317"/>
                  </a:cubicBezTo>
                  <a:cubicBezTo>
                    <a:pt x="251" y="310"/>
                    <a:pt x="253" y="300"/>
                    <a:pt x="263" y="291"/>
                  </a:cubicBezTo>
                  <a:cubicBezTo>
                    <a:pt x="263" y="289"/>
                    <a:pt x="263" y="289"/>
                    <a:pt x="263" y="289"/>
                  </a:cubicBezTo>
                  <a:cubicBezTo>
                    <a:pt x="295" y="261"/>
                    <a:pt x="295" y="261"/>
                    <a:pt x="295" y="261"/>
                  </a:cubicBezTo>
                  <a:cubicBezTo>
                    <a:pt x="296" y="254"/>
                    <a:pt x="296" y="254"/>
                    <a:pt x="296" y="254"/>
                  </a:cubicBezTo>
                  <a:cubicBezTo>
                    <a:pt x="290" y="252"/>
                    <a:pt x="288" y="240"/>
                    <a:pt x="291" y="222"/>
                  </a:cubicBezTo>
                  <a:cubicBezTo>
                    <a:pt x="295" y="194"/>
                    <a:pt x="308" y="180"/>
                    <a:pt x="330" y="177"/>
                  </a:cubicBezTo>
                  <a:cubicBezTo>
                    <a:pt x="330" y="177"/>
                    <a:pt x="330" y="177"/>
                    <a:pt x="330" y="177"/>
                  </a:cubicBezTo>
                  <a:cubicBezTo>
                    <a:pt x="332" y="177"/>
                    <a:pt x="332" y="177"/>
                    <a:pt x="332" y="177"/>
                  </a:cubicBezTo>
                  <a:cubicBezTo>
                    <a:pt x="346" y="184"/>
                    <a:pt x="346" y="184"/>
                    <a:pt x="346" y="184"/>
                  </a:cubicBezTo>
                  <a:cubicBezTo>
                    <a:pt x="361" y="184"/>
                    <a:pt x="361" y="184"/>
                    <a:pt x="361" y="184"/>
                  </a:cubicBezTo>
                  <a:cubicBezTo>
                    <a:pt x="375" y="167"/>
                    <a:pt x="375" y="167"/>
                    <a:pt x="375" y="167"/>
                  </a:cubicBezTo>
                  <a:cubicBezTo>
                    <a:pt x="375" y="167"/>
                    <a:pt x="375" y="167"/>
                    <a:pt x="375" y="167"/>
                  </a:cubicBezTo>
                  <a:cubicBezTo>
                    <a:pt x="375" y="167"/>
                    <a:pt x="375" y="167"/>
                    <a:pt x="375" y="167"/>
                  </a:cubicBezTo>
                  <a:cubicBezTo>
                    <a:pt x="376" y="166"/>
                    <a:pt x="376" y="166"/>
                    <a:pt x="376" y="166"/>
                  </a:cubicBezTo>
                  <a:cubicBezTo>
                    <a:pt x="392" y="156"/>
                    <a:pt x="392" y="156"/>
                    <a:pt x="392" y="156"/>
                  </a:cubicBezTo>
                  <a:cubicBezTo>
                    <a:pt x="390" y="141"/>
                    <a:pt x="390" y="141"/>
                    <a:pt x="390" y="141"/>
                  </a:cubicBezTo>
                  <a:cubicBezTo>
                    <a:pt x="390" y="138"/>
                    <a:pt x="390" y="138"/>
                    <a:pt x="390" y="138"/>
                  </a:cubicBezTo>
                  <a:cubicBezTo>
                    <a:pt x="392" y="136"/>
                    <a:pt x="392" y="136"/>
                    <a:pt x="392" y="136"/>
                  </a:cubicBezTo>
                  <a:cubicBezTo>
                    <a:pt x="397" y="134"/>
                    <a:pt x="397" y="134"/>
                    <a:pt x="397" y="134"/>
                  </a:cubicBezTo>
                  <a:cubicBezTo>
                    <a:pt x="402" y="127"/>
                    <a:pt x="402" y="127"/>
                    <a:pt x="402" y="127"/>
                  </a:cubicBezTo>
                  <a:cubicBezTo>
                    <a:pt x="403" y="126"/>
                    <a:pt x="403" y="126"/>
                    <a:pt x="403" y="126"/>
                  </a:cubicBezTo>
                  <a:cubicBezTo>
                    <a:pt x="392" y="108"/>
                    <a:pt x="392" y="108"/>
                    <a:pt x="392" y="108"/>
                  </a:cubicBezTo>
                  <a:cubicBezTo>
                    <a:pt x="382" y="95"/>
                    <a:pt x="372" y="82"/>
                    <a:pt x="366" y="67"/>
                  </a:cubicBezTo>
                  <a:cubicBezTo>
                    <a:pt x="361" y="58"/>
                    <a:pt x="362" y="47"/>
                    <a:pt x="369" y="36"/>
                  </a:cubicBezTo>
                  <a:cubicBezTo>
                    <a:pt x="350" y="24"/>
                    <a:pt x="350" y="24"/>
                    <a:pt x="350" y="24"/>
                  </a:cubicBezTo>
                  <a:lnTo>
                    <a:pt x="316" y="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3333" name="Freeform 22"/>
            <p:cNvSpPr/>
            <p:nvPr/>
          </p:nvSpPr>
          <p:spPr bwMode="auto">
            <a:xfrm>
              <a:off x="2324052" y="1745936"/>
              <a:ext cx="259700" cy="316844"/>
            </a:xfrm>
            <a:custGeom>
              <a:avLst/>
              <a:gdLst>
                <a:gd name="T0" fmla="*/ 192 w 371"/>
                <a:gd name="T1" fmla="*/ 21 h 456"/>
                <a:gd name="T2" fmla="*/ 158 w 371"/>
                <a:gd name="T3" fmla="*/ 52 h 456"/>
                <a:gd name="T4" fmla="*/ 157 w 371"/>
                <a:gd name="T5" fmla="*/ 54 h 456"/>
                <a:gd name="T6" fmla="*/ 134 w 371"/>
                <a:gd name="T7" fmla="*/ 54 h 456"/>
                <a:gd name="T8" fmla="*/ 94 w 371"/>
                <a:gd name="T9" fmla="*/ 81 h 456"/>
                <a:gd name="T10" fmla="*/ 105 w 371"/>
                <a:gd name="T11" fmla="*/ 88 h 456"/>
                <a:gd name="T12" fmla="*/ 97 w 371"/>
                <a:gd name="T13" fmla="*/ 124 h 456"/>
                <a:gd name="T14" fmla="*/ 62 w 371"/>
                <a:gd name="T15" fmla="*/ 155 h 456"/>
                <a:gd name="T16" fmla="*/ 63 w 371"/>
                <a:gd name="T17" fmla="*/ 177 h 456"/>
                <a:gd name="T18" fmla="*/ 71 w 371"/>
                <a:gd name="T19" fmla="*/ 202 h 456"/>
                <a:gd name="T20" fmla="*/ 48 w 371"/>
                <a:gd name="T21" fmla="*/ 244 h 456"/>
                <a:gd name="T22" fmla="*/ 47 w 371"/>
                <a:gd name="T23" fmla="*/ 248 h 456"/>
                <a:gd name="T24" fmla="*/ 31 w 371"/>
                <a:gd name="T25" fmla="*/ 265 h 456"/>
                <a:gd name="T26" fmla="*/ 20 w 371"/>
                <a:gd name="T27" fmla="*/ 278 h 456"/>
                <a:gd name="T28" fmla="*/ 18 w 371"/>
                <a:gd name="T29" fmla="*/ 320 h 456"/>
                <a:gd name="T30" fmla="*/ 5 w 371"/>
                <a:gd name="T31" fmla="*/ 332 h 456"/>
                <a:gd name="T32" fmla="*/ 0 w 371"/>
                <a:gd name="T33" fmla="*/ 336 h 456"/>
                <a:gd name="T34" fmla="*/ 9 w 371"/>
                <a:gd name="T35" fmla="*/ 361 h 456"/>
                <a:gd name="T36" fmla="*/ 69 w 371"/>
                <a:gd name="T37" fmla="*/ 361 h 456"/>
                <a:gd name="T38" fmla="*/ 93 w 371"/>
                <a:gd name="T39" fmla="*/ 385 h 456"/>
                <a:gd name="T40" fmla="*/ 94 w 371"/>
                <a:gd name="T41" fmla="*/ 386 h 456"/>
                <a:gd name="T42" fmla="*/ 136 w 371"/>
                <a:gd name="T43" fmla="*/ 452 h 456"/>
                <a:gd name="T44" fmla="*/ 149 w 371"/>
                <a:gd name="T45" fmla="*/ 423 h 456"/>
                <a:gd name="T46" fmla="*/ 179 w 371"/>
                <a:gd name="T47" fmla="*/ 446 h 456"/>
                <a:gd name="T48" fmla="*/ 201 w 371"/>
                <a:gd name="T49" fmla="*/ 384 h 456"/>
                <a:gd name="T50" fmla="*/ 207 w 371"/>
                <a:gd name="T51" fmla="*/ 385 h 456"/>
                <a:gd name="T52" fmla="*/ 226 w 371"/>
                <a:gd name="T53" fmla="*/ 371 h 456"/>
                <a:gd name="T54" fmla="*/ 226 w 371"/>
                <a:gd name="T55" fmla="*/ 365 h 456"/>
                <a:gd name="T56" fmla="*/ 255 w 371"/>
                <a:gd name="T57" fmla="*/ 366 h 456"/>
                <a:gd name="T58" fmla="*/ 271 w 371"/>
                <a:gd name="T59" fmla="*/ 294 h 456"/>
                <a:gd name="T60" fmla="*/ 301 w 371"/>
                <a:gd name="T61" fmla="*/ 290 h 456"/>
                <a:gd name="T62" fmla="*/ 287 w 371"/>
                <a:gd name="T63" fmla="*/ 276 h 456"/>
                <a:gd name="T64" fmla="*/ 309 w 371"/>
                <a:gd name="T65" fmla="*/ 257 h 456"/>
                <a:gd name="T66" fmla="*/ 324 w 371"/>
                <a:gd name="T67" fmla="*/ 264 h 456"/>
                <a:gd name="T68" fmla="*/ 315 w 371"/>
                <a:gd name="T69" fmla="*/ 242 h 456"/>
                <a:gd name="T70" fmla="*/ 324 w 371"/>
                <a:gd name="T71" fmla="*/ 236 h 456"/>
                <a:gd name="T72" fmla="*/ 311 w 371"/>
                <a:gd name="T73" fmla="*/ 208 h 456"/>
                <a:gd name="T74" fmla="*/ 315 w 371"/>
                <a:gd name="T75" fmla="*/ 205 h 456"/>
                <a:gd name="T76" fmla="*/ 345 w 371"/>
                <a:gd name="T77" fmla="*/ 177 h 456"/>
                <a:gd name="T78" fmla="*/ 319 w 371"/>
                <a:gd name="T79" fmla="*/ 144 h 456"/>
                <a:gd name="T80" fmla="*/ 351 w 371"/>
                <a:gd name="T81" fmla="*/ 130 h 456"/>
                <a:gd name="T82" fmla="*/ 367 w 371"/>
                <a:gd name="T83" fmla="*/ 112 h 456"/>
                <a:gd name="T84" fmla="*/ 357 w 371"/>
                <a:gd name="T85" fmla="*/ 90 h 456"/>
                <a:gd name="T86" fmla="*/ 356 w 371"/>
                <a:gd name="T87" fmla="*/ 86 h 456"/>
                <a:gd name="T88" fmla="*/ 356 w 371"/>
                <a:gd name="T89" fmla="*/ 78 h 456"/>
                <a:gd name="T90" fmla="*/ 352 w 371"/>
                <a:gd name="T91" fmla="*/ 78 h 456"/>
                <a:gd name="T92" fmla="*/ 309 w 371"/>
                <a:gd name="T93" fmla="*/ 73 h 456"/>
                <a:gd name="T94" fmla="*/ 308 w 371"/>
                <a:gd name="T95" fmla="*/ 72 h 456"/>
                <a:gd name="T96" fmla="*/ 297 w 371"/>
                <a:gd name="T97" fmla="*/ 59 h 456"/>
                <a:gd name="T98" fmla="*/ 246 w 371"/>
                <a:gd name="T99" fmla="*/ 80 h 456"/>
                <a:gd name="T100" fmla="*/ 226 w 371"/>
                <a:gd name="T101" fmla="*/ 40 h 456"/>
                <a:gd name="T102" fmla="*/ 194 w 371"/>
                <a:gd name="T103" fmla="*/ 1 h 456"/>
                <a:gd name="T104" fmla="*/ 194 w 371"/>
                <a:gd name="T105" fmla="*/ 2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71" h="456">
                  <a:moveTo>
                    <a:pt x="194" y="20"/>
                  </a:moveTo>
                  <a:cubicBezTo>
                    <a:pt x="192" y="21"/>
                    <a:pt x="192" y="21"/>
                    <a:pt x="192" y="21"/>
                  </a:cubicBezTo>
                  <a:cubicBezTo>
                    <a:pt x="174" y="34"/>
                    <a:pt x="174" y="34"/>
                    <a:pt x="174" y="34"/>
                  </a:cubicBezTo>
                  <a:cubicBezTo>
                    <a:pt x="158" y="52"/>
                    <a:pt x="158" y="52"/>
                    <a:pt x="158" y="52"/>
                  </a:cubicBezTo>
                  <a:cubicBezTo>
                    <a:pt x="157" y="52"/>
                    <a:pt x="157" y="52"/>
                    <a:pt x="157" y="52"/>
                  </a:cubicBezTo>
                  <a:cubicBezTo>
                    <a:pt x="157" y="54"/>
                    <a:pt x="157" y="54"/>
                    <a:pt x="157" y="54"/>
                  </a:cubicBezTo>
                  <a:cubicBezTo>
                    <a:pt x="134" y="54"/>
                    <a:pt x="134" y="54"/>
                    <a:pt x="134" y="54"/>
                  </a:cubicBezTo>
                  <a:cubicBezTo>
                    <a:pt x="134" y="54"/>
                    <a:pt x="134" y="54"/>
                    <a:pt x="134" y="54"/>
                  </a:cubicBezTo>
                  <a:cubicBezTo>
                    <a:pt x="121" y="47"/>
                    <a:pt x="121" y="47"/>
                    <a:pt x="121" y="47"/>
                  </a:cubicBezTo>
                  <a:cubicBezTo>
                    <a:pt x="105" y="51"/>
                    <a:pt x="97" y="61"/>
                    <a:pt x="94" y="81"/>
                  </a:cubicBezTo>
                  <a:cubicBezTo>
                    <a:pt x="93" y="99"/>
                    <a:pt x="93" y="99"/>
                    <a:pt x="93" y="99"/>
                  </a:cubicBezTo>
                  <a:cubicBezTo>
                    <a:pt x="105" y="88"/>
                    <a:pt x="105" y="88"/>
                    <a:pt x="105" y="88"/>
                  </a:cubicBezTo>
                  <a:cubicBezTo>
                    <a:pt x="97" y="123"/>
                    <a:pt x="97" y="123"/>
                    <a:pt x="97" y="123"/>
                  </a:cubicBezTo>
                  <a:cubicBezTo>
                    <a:pt x="97" y="124"/>
                    <a:pt x="97" y="124"/>
                    <a:pt x="97" y="124"/>
                  </a:cubicBezTo>
                  <a:cubicBezTo>
                    <a:pt x="97" y="125"/>
                    <a:pt x="97" y="125"/>
                    <a:pt x="97" y="125"/>
                  </a:cubicBezTo>
                  <a:cubicBezTo>
                    <a:pt x="62" y="155"/>
                    <a:pt x="62" y="155"/>
                    <a:pt x="62" y="155"/>
                  </a:cubicBezTo>
                  <a:cubicBezTo>
                    <a:pt x="57" y="162"/>
                    <a:pt x="55" y="167"/>
                    <a:pt x="57" y="170"/>
                  </a:cubicBezTo>
                  <a:cubicBezTo>
                    <a:pt x="63" y="177"/>
                    <a:pt x="63" y="177"/>
                    <a:pt x="63" y="177"/>
                  </a:cubicBezTo>
                  <a:cubicBezTo>
                    <a:pt x="71" y="184"/>
                    <a:pt x="75" y="189"/>
                    <a:pt x="74" y="193"/>
                  </a:cubicBezTo>
                  <a:cubicBezTo>
                    <a:pt x="74" y="196"/>
                    <a:pt x="73" y="200"/>
                    <a:pt x="71" y="202"/>
                  </a:cubicBezTo>
                  <a:cubicBezTo>
                    <a:pt x="48" y="221"/>
                    <a:pt x="48" y="221"/>
                    <a:pt x="48" y="221"/>
                  </a:cubicBezTo>
                  <a:cubicBezTo>
                    <a:pt x="49" y="226"/>
                    <a:pt x="49" y="234"/>
                    <a:pt x="48" y="244"/>
                  </a:cubicBezTo>
                  <a:cubicBezTo>
                    <a:pt x="48" y="247"/>
                    <a:pt x="48" y="247"/>
                    <a:pt x="48" y="247"/>
                  </a:cubicBezTo>
                  <a:cubicBezTo>
                    <a:pt x="47" y="248"/>
                    <a:pt x="47" y="248"/>
                    <a:pt x="47" y="248"/>
                  </a:cubicBezTo>
                  <a:cubicBezTo>
                    <a:pt x="39" y="251"/>
                    <a:pt x="39" y="251"/>
                    <a:pt x="39" y="251"/>
                  </a:cubicBezTo>
                  <a:cubicBezTo>
                    <a:pt x="39" y="257"/>
                    <a:pt x="37" y="260"/>
                    <a:pt x="31" y="265"/>
                  </a:cubicBezTo>
                  <a:cubicBezTo>
                    <a:pt x="20" y="277"/>
                    <a:pt x="20" y="277"/>
                    <a:pt x="20" y="277"/>
                  </a:cubicBezTo>
                  <a:cubicBezTo>
                    <a:pt x="20" y="278"/>
                    <a:pt x="20" y="278"/>
                    <a:pt x="20" y="278"/>
                  </a:cubicBezTo>
                  <a:cubicBezTo>
                    <a:pt x="22" y="283"/>
                    <a:pt x="22" y="289"/>
                    <a:pt x="18" y="299"/>
                  </a:cubicBezTo>
                  <a:cubicBezTo>
                    <a:pt x="23" y="309"/>
                    <a:pt x="23" y="317"/>
                    <a:pt x="18" y="320"/>
                  </a:cubicBezTo>
                  <a:cubicBezTo>
                    <a:pt x="7" y="330"/>
                    <a:pt x="7" y="330"/>
                    <a:pt x="7" y="330"/>
                  </a:cubicBezTo>
                  <a:cubicBezTo>
                    <a:pt x="5" y="332"/>
                    <a:pt x="5" y="332"/>
                    <a:pt x="5" y="332"/>
                  </a:cubicBezTo>
                  <a:cubicBezTo>
                    <a:pt x="0" y="334"/>
                    <a:pt x="0" y="334"/>
                    <a:pt x="0" y="334"/>
                  </a:cubicBezTo>
                  <a:cubicBezTo>
                    <a:pt x="0" y="336"/>
                    <a:pt x="0" y="336"/>
                    <a:pt x="0" y="336"/>
                  </a:cubicBezTo>
                  <a:cubicBezTo>
                    <a:pt x="7" y="361"/>
                    <a:pt x="7" y="361"/>
                    <a:pt x="7" y="361"/>
                  </a:cubicBezTo>
                  <a:cubicBezTo>
                    <a:pt x="9" y="361"/>
                    <a:pt x="9" y="361"/>
                    <a:pt x="9" y="361"/>
                  </a:cubicBezTo>
                  <a:cubicBezTo>
                    <a:pt x="27" y="359"/>
                    <a:pt x="46" y="359"/>
                    <a:pt x="67" y="361"/>
                  </a:cubicBezTo>
                  <a:cubicBezTo>
                    <a:pt x="69" y="361"/>
                    <a:pt x="69" y="361"/>
                    <a:pt x="69" y="361"/>
                  </a:cubicBezTo>
                  <a:cubicBezTo>
                    <a:pt x="69" y="362"/>
                    <a:pt x="69" y="362"/>
                    <a:pt x="69" y="362"/>
                  </a:cubicBezTo>
                  <a:cubicBezTo>
                    <a:pt x="93" y="385"/>
                    <a:pt x="93" y="385"/>
                    <a:pt x="93" y="385"/>
                  </a:cubicBezTo>
                  <a:cubicBezTo>
                    <a:pt x="93" y="386"/>
                    <a:pt x="93" y="386"/>
                    <a:pt x="93" y="386"/>
                  </a:cubicBezTo>
                  <a:cubicBezTo>
                    <a:pt x="94" y="386"/>
                    <a:pt x="94" y="386"/>
                    <a:pt x="94" y="386"/>
                  </a:cubicBezTo>
                  <a:cubicBezTo>
                    <a:pt x="107" y="425"/>
                    <a:pt x="107" y="425"/>
                    <a:pt x="107" y="425"/>
                  </a:cubicBezTo>
                  <a:cubicBezTo>
                    <a:pt x="136" y="452"/>
                    <a:pt x="136" y="452"/>
                    <a:pt x="136" y="452"/>
                  </a:cubicBezTo>
                  <a:cubicBezTo>
                    <a:pt x="148" y="456"/>
                    <a:pt x="148" y="456"/>
                    <a:pt x="148" y="456"/>
                  </a:cubicBezTo>
                  <a:cubicBezTo>
                    <a:pt x="149" y="423"/>
                    <a:pt x="149" y="423"/>
                    <a:pt x="149" y="423"/>
                  </a:cubicBezTo>
                  <a:cubicBezTo>
                    <a:pt x="175" y="450"/>
                    <a:pt x="175" y="450"/>
                    <a:pt x="175" y="450"/>
                  </a:cubicBezTo>
                  <a:cubicBezTo>
                    <a:pt x="179" y="446"/>
                    <a:pt x="179" y="446"/>
                    <a:pt x="179" y="446"/>
                  </a:cubicBezTo>
                  <a:cubicBezTo>
                    <a:pt x="198" y="406"/>
                    <a:pt x="198" y="406"/>
                    <a:pt x="198" y="406"/>
                  </a:cubicBezTo>
                  <a:cubicBezTo>
                    <a:pt x="201" y="384"/>
                    <a:pt x="201" y="384"/>
                    <a:pt x="201" y="384"/>
                  </a:cubicBezTo>
                  <a:cubicBezTo>
                    <a:pt x="205" y="385"/>
                    <a:pt x="205" y="385"/>
                    <a:pt x="205" y="385"/>
                  </a:cubicBezTo>
                  <a:cubicBezTo>
                    <a:pt x="207" y="385"/>
                    <a:pt x="207" y="385"/>
                    <a:pt x="207" y="385"/>
                  </a:cubicBezTo>
                  <a:cubicBezTo>
                    <a:pt x="227" y="386"/>
                    <a:pt x="227" y="386"/>
                    <a:pt x="227" y="386"/>
                  </a:cubicBezTo>
                  <a:cubicBezTo>
                    <a:pt x="226" y="371"/>
                    <a:pt x="226" y="371"/>
                    <a:pt x="226" y="371"/>
                  </a:cubicBezTo>
                  <a:cubicBezTo>
                    <a:pt x="226" y="367"/>
                    <a:pt x="226" y="367"/>
                    <a:pt x="226" y="367"/>
                  </a:cubicBezTo>
                  <a:cubicBezTo>
                    <a:pt x="226" y="365"/>
                    <a:pt x="226" y="365"/>
                    <a:pt x="226" y="365"/>
                  </a:cubicBezTo>
                  <a:cubicBezTo>
                    <a:pt x="229" y="365"/>
                    <a:pt x="229" y="365"/>
                    <a:pt x="229" y="365"/>
                  </a:cubicBezTo>
                  <a:cubicBezTo>
                    <a:pt x="255" y="366"/>
                    <a:pt x="255" y="366"/>
                    <a:pt x="255" y="366"/>
                  </a:cubicBezTo>
                  <a:cubicBezTo>
                    <a:pt x="269" y="353"/>
                    <a:pt x="275" y="341"/>
                    <a:pt x="275" y="332"/>
                  </a:cubicBezTo>
                  <a:cubicBezTo>
                    <a:pt x="271" y="294"/>
                    <a:pt x="271" y="294"/>
                    <a:pt x="271" y="294"/>
                  </a:cubicBezTo>
                  <a:cubicBezTo>
                    <a:pt x="294" y="301"/>
                    <a:pt x="294" y="301"/>
                    <a:pt x="294" y="301"/>
                  </a:cubicBezTo>
                  <a:cubicBezTo>
                    <a:pt x="301" y="290"/>
                    <a:pt x="301" y="290"/>
                    <a:pt x="301" y="290"/>
                  </a:cubicBezTo>
                  <a:cubicBezTo>
                    <a:pt x="290" y="280"/>
                    <a:pt x="290" y="280"/>
                    <a:pt x="290" y="280"/>
                  </a:cubicBezTo>
                  <a:cubicBezTo>
                    <a:pt x="287" y="276"/>
                    <a:pt x="287" y="276"/>
                    <a:pt x="287" y="276"/>
                  </a:cubicBezTo>
                  <a:cubicBezTo>
                    <a:pt x="308" y="255"/>
                    <a:pt x="308" y="255"/>
                    <a:pt x="308" y="255"/>
                  </a:cubicBezTo>
                  <a:cubicBezTo>
                    <a:pt x="309" y="257"/>
                    <a:pt x="309" y="257"/>
                    <a:pt x="309" y="257"/>
                  </a:cubicBezTo>
                  <a:cubicBezTo>
                    <a:pt x="311" y="257"/>
                    <a:pt x="311" y="257"/>
                    <a:pt x="311" y="257"/>
                  </a:cubicBezTo>
                  <a:cubicBezTo>
                    <a:pt x="324" y="264"/>
                    <a:pt x="324" y="264"/>
                    <a:pt x="324" y="264"/>
                  </a:cubicBezTo>
                  <a:cubicBezTo>
                    <a:pt x="324" y="261"/>
                    <a:pt x="324" y="261"/>
                    <a:pt x="324" y="261"/>
                  </a:cubicBezTo>
                  <a:cubicBezTo>
                    <a:pt x="315" y="242"/>
                    <a:pt x="315" y="242"/>
                    <a:pt x="315" y="242"/>
                  </a:cubicBezTo>
                  <a:cubicBezTo>
                    <a:pt x="319" y="239"/>
                    <a:pt x="319" y="239"/>
                    <a:pt x="319" y="239"/>
                  </a:cubicBezTo>
                  <a:cubicBezTo>
                    <a:pt x="324" y="236"/>
                    <a:pt x="324" y="236"/>
                    <a:pt x="324" y="236"/>
                  </a:cubicBezTo>
                  <a:cubicBezTo>
                    <a:pt x="322" y="228"/>
                    <a:pt x="322" y="228"/>
                    <a:pt x="322" y="228"/>
                  </a:cubicBezTo>
                  <a:cubicBezTo>
                    <a:pt x="311" y="208"/>
                    <a:pt x="311" y="208"/>
                    <a:pt x="311" y="208"/>
                  </a:cubicBezTo>
                  <a:cubicBezTo>
                    <a:pt x="313" y="207"/>
                    <a:pt x="313" y="207"/>
                    <a:pt x="313" y="207"/>
                  </a:cubicBezTo>
                  <a:cubicBezTo>
                    <a:pt x="315" y="205"/>
                    <a:pt x="315" y="205"/>
                    <a:pt x="315" y="205"/>
                  </a:cubicBezTo>
                  <a:cubicBezTo>
                    <a:pt x="344" y="189"/>
                    <a:pt x="344" y="189"/>
                    <a:pt x="344" y="189"/>
                  </a:cubicBezTo>
                  <a:cubicBezTo>
                    <a:pt x="345" y="177"/>
                    <a:pt x="345" y="177"/>
                    <a:pt x="345" y="177"/>
                  </a:cubicBezTo>
                  <a:cubicBezTo>
                    <a:pt x="321" y="165"/>
                    <a:pt x="308" y="154"/>
                    <a:pt x="310" y="149"/>
                  </a:cubicBezTo>
                  <a:cubicBezTo>
                    <a:pt x="311" y="145"/>
                    <a:pt x="313" y="144"/>
                    <a:pt x="319" y="144"/>
                  </a:cubicBezTo>
                  <a:cubicBezTo>
                    <a:pt x="350" y="149"/>
                    <a:pt x="350" y="149"/>
                    <a:pt x="350" y="149"/>
                  </a:cubicBezTo>
                  <a:cubicBezTo>
                    <a:pt x="351" y="130"/>
                    <a:pt x="351" y="130"/>
                    <a:pt x="351" y="130"/>
                  </a:cubicBezTo>
                  <a:cubicBezTo>
                    <a:pt x="351" y="128"/>
                    <a:pt x="351" y="128"/>
                    <a:pt x="351" y="128"/>
                  </a:cubicBezTo>
                  <a:cubicBezTo>
                    <a:pt x="367" y="112"/>
                    <a:pt x="367" y="112"/>
                    <a:pt x="367" y="112"/>
                  </a:cubicBezTo>
                  <a:cubicBezTo>
                    <a:pt x="371" y="100"/>
                    <a:pt x="371" y="100"/>
                    <a:pt x="371" y="100"/>
                  </a:cubicBezTo>
                  <a:cubicBezTo>
                    <a:pt x="365" y="98"/>
                    <a:pt x="361" y="94"/>
                    <a:pt x="357" y="90"/>
                  </a:cubicBezTo>
                  <a:cubicBezTo>
                    <a:pt x="356" y="88"/>
                    <a:pt x="356" y="88"/>
                    <a:pt x="356" y="88"/>
                  </a:cubicBezTo>
                  <a:cubicBezTo>
                    <a:pt x="356" y="86"/>
                    <a:pt x="356" y="86"/>
                    <a:pt x="356" y="86"/>
                  </a:cubicBezTo>
                  <a:cubicBezTo>
                    <a:pt x="357" y="80"/>
                    <a:pt x="357" y="80"/>
                    <a:pt x="357" y="80"/>
                  </a:cubicBezTo>
                  <a:cubicBezTo>
                    <a:pt x="356" y="78"/>
                    <a:pt x="356" y="78"/>
                    <a:pt x="356" y="78"/>
                  </a:cubicBezTo>
                  <a:cubicBezTo>
                    <a:pt x="353" y="77"/>
                    <a:pt x="353" y="77"/>
                    <a:pt x="353" y="77"/>
                  </a:cubicBezTo>
                  <a:cubicBezTo>
                    <a:pt x="352" y="78"/>
                    <a:pt x="352" y="78"/>
                    <a:pt x="352" y="78"/>
                  </a:cubicBezTo>
                  <a:cubicBezTo>
                    <a:pt x="350" y="82"/>
                    <a:pt x="345" y="86"/>
                    <a:pt x="338" y="86"/>
                  </a:cubicBezTo>
                  <a:cubicBezTo>
                    <a:pt x="326" y="86"/>
                    <a:pt x="316" y="80"/>
                    <a:pt x="309" y="73"/>
                  </a:cubicBezTo>
                  <a:cubicBezTo>
                    <a:pt x="309" y="72"/>
                    <a:pt x="309" y="72"/>
                    <a:pt x="309" y="72"/>
                  </a:cubicBezTo>
                  <a:cubicBezTo>
                    <a:pt x="308" y="72"/>
                    <a:pt x="308" y="72"/>
                    <a:pt x="308" y="72"/>
                  </a:cubicBezTo>
                  <a:cubicBezTo>
                    <a:pt x="300" y="57"/>
                    <a:pt x="300" y="57"/>
                    <a:pt x="300" y="57"/>
                  </a:cubicBezTo>
                  <a:cubicBezTo>
                    <a:pt x="297" y="59"/>
                    <a:pt x="297" y="59"/>
                    <a:pt x="297" y="59"/>
                  </a:cubicBezTo>
                  <a:cubicBezTo>
                    <a:pt x="296" y="66"/>
                    <a:pt x="292" y="72"/>
                    <a:pt x="285" y="77"/>
                  </a:cubicBezTo>
                  <a:cubicBezTo>
                    <a:pt x="271" y="84"/>
                    <a:pt x="258" y="86"/>
                    <a:pt x="246" y="80"/>
                  </a:cubicBezTo>
                  <a:cubicBezTo>
                    <a:pt x="237" y="77"/>
                    <a:pt x="232" y="71"/>
                    <a:pt x="229" y="61"/>
                  </a:cubicBezTo>
                  <a:cubicBezTo>
                    <a:pt x="226" y="40"/>
                    <a:pt x="226" y="40"/>
                    <a:pt x="226" y="40"/>
                  </a:cubicBezTo>
                  <a:cubicBezTo>
                    <a:pt x="223" y="20"/>
                    <a:pt x="218" y="9"/>
                    <a:pt x="212" y="5"/>
                  </a:cubicBezTo>
                  <a:cubicBezTo>
                    <a:pt x="206" y="1"/>
                    <a:pt x="199" y="0"/>
                    <a:pt x="194" y="1"/>
                  </a:cubicBezTo>
                  <a:cubicBezTo>
                    <a:pt x="195" y="19"/>
                    <a:pt x="195" y="19"/>
                    <a:pt x="195" y="19"/>
                  </a:cubicBezTo>
                  <a:lnTo>
                    <a:pt x="194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3334" name="Freeform 23"/>
            <p:cNvSpPr/>
            <p:nvPr/>
          </p:nvSpPr>
          <p:spPr bwMode="auto">
            <a:xfrm>
              <a:off x="2438085" y="1546170"/>
              <a:ext cx="225122" cy="259036"/>
            </a:xfrm>
            <a:custGeom>
              <a:avLst/>
              <a:gdLst>
                <a:gd name="T0" fmla="*/ 169 w 322"/>
                <a:gd name="T1" fmla="*/ 16 h 372"/>
                <a:gd name="T2" fmla="*/ 113 w 322"/>
                <a:gd name="T3" fmla="*/ 5 h 372"/>
                <a:gd name="T4" fmla="*/ 102 w 322"/>
                <a:gd name="T5" fmla="*/ 71 h 372"/>
                <a:gd name="T6" fmla="*/ 74 w 322"/>
                <a:gd name="T7" fmla="*/ 86 h 372"/>
                <a:gd name="T8" fmla="*/ 61 w 322"/>
                <a:gd name="T9" fmla="*/ 109 h 372"/>
                <a:gd name="T10" fmla="*/ 45 w 322"/>
                <a:gd name="T11" fmla="*/ 141 h 372"/>
                <a:gd name="T12" fmla="*/ 17 w 322"/>
                <a:gd name="T13" fmla="*/ 180 h 372"/>
                <a:gd name="T14" fmla="*/ 5 w 322"/>
                <a:gd name="T15" fmla="*/ 207 h 372"/>
                <a:gd name="T16" fmla="*/ 31 w 322"/>
                <a:gd name="T17" fmla="*/ 246 h 372"/>
                <a:gd name="T18" fmla="*/ 43 w 322"/>
                <a:gd name="T19" fmla="*/ 268 h 372"/>
                <a:gd name="T20" fmla="*/ 44 w 322"/>
                <a:gd name="T21" fmla="*/ 270 h 372"/>
                <a:gd name="T22" fmla="*/ 43 w 322"/>
                <a:gd name="T23" fmla="*/ 274 h 372"/>
                <a:gd name="T24" fmla="*/ 41 w 322"/>
                <a:gd name="T25" fmla="*/ 278 h 372"/>
                <a:gd name="T26" fmla="*/ 73 w 322"/>
                <a:gd name="T27" fmla="*/ 325 h 372"/>
                <a:gd name="T28" fmla="*/ 87 w 322"/>
                <a:gd name="T29" fmla="*/ 357 h 372"/>
                <a:gd name="T30" fmla="*/ 123 w 322"/>
                <a:gd name="T31" fmla="*/ 344 h 372"/>
                <a:gd name="T32" fmla="*/ 122 w 322"/>
                <a:gd name="T33" fmla="*/ 341 h 372"/>
                <a:gd name="T34" fmla="*/ 142 w 322"/>
                <a:gd name="T35" fmla="*/ 330 h 372"/>
                <a:gd name="T36" fmla="*/ 175 w 322"/>
                <a:gd name="T37" fmla="*/ 360 h 372"/>
                <a:gd name="T38" fmla="*/ 180 w 322"/>
                <a:gd name="T39" fmla="*/ 359 h 372"/>
                <a:gd name="T40" fmla="*/ 196 w 322"/>
                <a:gd name="T41" fmla="*/ 355 h 372"/>
                <a:gd name="T42" fmla="*/ 202 w 322"/>
                <a:gd name="T43" fmla="*/ 355 h 372"/>
                <a:gd name="T44" fmla="*/ 222 w 322"/>
                <a:gd name="T45" fmla="*/ 372 h 372"/>
                <a:gd name="T46" fmla="*/ 226 w 322"/>
                <a:gd name="T47" fmla="*/ 327 h 372"/>
                <a:gd name="T48" fmla="*/ 227 w 322"/>
                <a:gd name="T49" fmla="*/ 326 h 372"/>
                <a:gd name="T50" fmla="*/ 235 w 322"/>
                <a:gd name="T51" fmla="*/ 299 h 372"/>
                <a:gd name="T52" fmla="*/ 234 w 322"/>
                <a:gd name="T53" fmla="*/ 293 h 372"/>
                <a:gd name="T54" fmla="*/ 238 w 322"/>
                <a:gd name="T55" fmla="*/ 290 h 372"/>
                <a:gd name="T56" fmla="*/ 266 w 322"/>
                <a:gd name="T57" fmla="*/ 248 h 372"/>
                <a:gd name="T58" fmla="*/ 274 w 322"/>
                <a:gd name="T59" fmla="*/ 250 h 372"/>
                <a:gd name="T60" fmla="*/ 272 w 322"/>
                <a:gd name="T61" fmla="*/ 269 h 372"/>
                <a:gd name="T62" fmla="*/ 303 w 322"/>
                <a:gd name="T63" fmla="*/ 243 h 372"/>
                <a:gd name="T64" fmla="*/ 296 w 322"/>
                <a:gd name="T65" fmla="*/ 229 h 372"/>
                <a:gd name="T66" fmla="*/ 303 w 322"/>
                <a:gd name="T67" fmla="*/ 182 h 372"/>
                <a:gd name="T68" fmla="*/ 287 w 322"/>
                <a:gd name="T69" fmla="*/ 180 h 372"/>
                <a:gd name="T70" fmla="*/ 285 w 322"/>
                <a:gd name="T71" fmla="*/ 177 h 372"/>
                <a:gd name="T72" fmla="*/ 281 w 322"/>
                <a:gd name="T73" fmla="*/ 154 h 372"/>
                <a:gd name="T74" fmla="*/ 322 w 322"/>
                <a:gd name="T75" fmla="*/ 153 h 372"/>
                <a:gd name="T76" fmla="*/ 287 w 322"/>
                <a:gd name="T77" fmla="*/ 115 h 372"/>
                <a:gd name="T78" fmla="*/ 311 w 322"/>
                <a:gd name="T79" fmla="*/ 88 h 372"/>
                <a:gd name="T80" fmla="*/ 295 w 322"/>
                <a:gd name="T81" fmla="*/ 90 h 372"/>
                <a:gd name="T82" fmla="*/ 294 w 322"/>
                <a:gd name="T83" fmla="*/ 88 h 372"/>
                <a:gd name="T84" fmla="*/ 274 w 322"/>
                <a:gd name="T85" fmla="*/ 63 h 372"/>
                <a:gd name="T86" fmla="*/ 214 w 322"/>
                <a:gd name="T87" fmla="*/ 86 h 372"/>
                <a:gd name="T88" fmla="*/ 208 w 322"/>
                <a:gd name="T89" fmla="*/ 86 h 372"/>
                <a:gd name="T90" fmla="*/ 206 w 322"/>
                <a:gd name="T91" fmla="*/ 48 h 372"/>
                <a:gd name="T92" fmla="*/ 217 w 322"/>
                <a:gd name="T93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22" h="372">
                  <a:moveTo>
                    <a:pt x="198" y="5"/>
                  </a:moveTo>
                  <a:cubicBezTo>
                    <a:pt x="186" y="11"/>
                    <a:pt x="177" y="15"/>
                    <a:pt x="169" y="16"/>
                  </a:cubicBezTo>
                  <a:cubicBezTo>
                    <a:pt x="163" y="16"/>
                    <a:pt x="152" y="14"/>
                    <a:pt x="138" y="9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06" y="9"/>
                    <a:pt x="98" y="19"/>
                    <a:pt x="86" y="37"/>
                  </a:cubicBezTo>
                  <a:cubicBezTo>
                    <a:pt x="102" y="71"/>
                    <a:pt x="102" y="71"/>
                    <a:pt x="102" y="71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74" y="86"/>
                    <a:pt x="74" y="86"/>
                    <a:pt x="74" y="86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62" y="95"/>
                    <a:pt x="64" y="105"/>
                    <a:pt x="61" y="109"/>
                  </a:cubicBezTo>
                  <a:cubicBezTo>
                    <a:pt x="58" y="117"/>
                    <a:pt x="58" y="117"/>
                    <a:pt x="58" y="117"/>
                  </a:cubicBezTo>
                  <a:cubicBezTo>
                    <a:pt x="53" y="130"/>
                    <a:pt x="49" y="137"/>
                    <a:pt x="45" y="141"/>
                  </a:cubicBezTo>
                  <a:cubicBezTo>
                    <a:pt x="8" y="174"/>
                    <a:pt x="8" y="174"/>
                    <a:pt x="8" y="174"/>
                  </a:cubicBezTo>
                  <a:cubicBezTo>
                    <a:pt x="17" y="180"/>
                    <a:pt x="17" y="180"/>
                    <a:pt x="17" y="180"/>
                  </a:cubicBezTo>
                  <a:cubicBezTo>
                    <a:pt x="11" y="185"/>
                    <a:pt x="11" y="185"/>
                    <a:pt x="11" y="185"/>
                  </a:cubicBezTo>
                  <a:cubicBezTo>
                    <a:pt x="3" y="192"/>
                    <a:pt x="0" y="201"/>
                    <a:pt x="5" y="207"/>
                  </a:cubicBezTo>
                  <a:cubicBezTo>
                    <a:pt x="30" y="246"/>
                    <a:pt x="30" y="246"/>
                    <a:pt x="30" y="246"/>
                  </a:cubicBezTo>
                  <a:cubicBezTo>
                    <a:pt x="31" y="246"/>
                    <a:pt x="31" y="246"/>
                    <a:pt x="31" y="246"/>
                  </a:cubicBezTo>
                  <a:cubicBezTo>
                    <a:pt x="31" y="247"/>
                    <a:pt x="31" y="247"/>
                    <a:pt x="31" y="247"/>
                  </a:cubicBezTo>
                  <a:cubicBezTo>
                    <a:pt x="43" y="268"/>
                    <a:pt x="43" y="268"/>
                    <a:pt x="43" y="268"/>
                  </a:cubicBezTo>
                  <a:cubicBezTo>
                    <a:pt x="43" y="269"/>
                    <a:pt x="43" y="269"/>
                    <a:pt x="43" y="269"/>
                  </a:cubicBezTo>
                  <a:cubicBezTo>
                    <a:pt x="44" y="270"/>
                    <a:pt x="44" y="270"/>
                    <a:pt x="44" y="270"/>
                  </a:cubicBezTo>
                  <a:cubicBezTo>
                    <a:pt x="43" y="272"/>
                    <a:pt x="43" y="272"/>
                    <a:pt x="43" y="272"/>
                  </a:cubicBezTo>
                  <a:cubicBezTo>
                    <a:pt x="43" y="274"/>
                    <a:pt x="43" y="274"/>
                    <a:pt x="43" y="274"/>
                  </a:cubicBezTo>
                  <a:cubicBezTo>
                    <a:pt x="43" y="276"/>
                    <a:pt x="43" y="276"/>
                    <a:pt x="43" y="276"/>
                  </a:cubicBezTo>
                  <a:cubicBezTo>
                    <a:pt x="41" y="278"/>
                    <a:pt x="41" y="278"/>
                    <a:pt x="41" y="278"/>
                  </a:cubicBezTo>
                  <a:cubicBezTo>
                    <a:pt x="46" y="278"/>
                    <a:pt x="50" y="280"/>
                    <a:pt x="55" y="283"/>
                  </a:cubicBezTo>
                  <a:cubicBezTo>
                    <a:pt x="64" y="288"/>
                    <a:pt x="70" y="303"/>
                    <a:pt x="73" y="325"/>
                  </a:cubicBezTo>
                  <a:cubicBezTo>
                    <a:pt x="77" y="346"/>
                    <a:pt x="77" y="346"/>
                    <a:pt x="77" y="346"/>
                  </a:cubicBezTo>
                  <a:cubicBezTo>
                    <a:pt x="80" y="352"/>
                    <a:pt x="82" y="355"/>
                    <a:pt x="87" y="357"/>
                  </a:cubicBezTo>
                  <a:cubicBezTo>
                    <a:pt x="95" y="361"/>
                    <a:pt x="106" y="360"/>
                    <a:pt x="115" y="354"/>
                  </a:cubicBezTo>
                  <a:cubicBezTo>
                    <a:pt x="121" y="350"/>
                    <a:pt x="124" y="347"/>
                    <a:pt x="123" y="344"/>
                  </a:cubicBezTo>
                  <a:cubicBezTo>
                    <a:pt x="122" y="343"/>
                    <a:pt x="122" y="343"/>
                    <a:pt x="122" y="343"/>
                  </a:cubicBezTo>
                  <a:cubicBezTo>
                    <a:pt x="122" y="341"/>
                    <a:pt x="122" y="341"/>
                    <a:pt x="122" y="341"/>
                  </a:cubicBezTo>
                  <a:cubicBezTo>
                    <a:pt x="140" y="328"/>
                    <a:pt x="140" y="328"/>
                    <a:pt x="140" y="328"/>
                  </a:cubicBezTo>
                  <a:cubicBezTo>
                    <a:pt x="142" y="330"/>
                    <a:pt x="142" y="330"/>
                    <a:pt x="142" y="330"/>
                  </a:cubicBezTo>
                  <a:cubicBezTo>
                    <a:pt x="156" y="354"/>
                    <a:pt x="156" y="354"/>
                    <a:pt x="156" y="354"/>
                  </a:cubicBezTo>
                  <a:cubicBezTo>
                    <a:pt x="161" y="358"/>
                    <a:pt x="166" y="360"/>
                    <a:pt x="175" y="360"/>
                  </a:cubicBezTo>
                  <a:cubicBezTo>
                    <a:pt x="180" y="359"/>
                    <a:pt x="180" y="359"/>
                    <a:pt x="180" y="359"/>
                  </a:cubicBezTo>
                  <a:cubicBezTo>
                    <a:pt x="180" y="359"/>
                    <a:pt x="180" y="359"/>
                    <a:pt x="180" y="359"/>
                  </a:cubicBezTo>
                  <a:cubicBezTo>
                    <a:pt x="176" y="346"/>
                    <a:pt x="176" y="346"/>
                    <a:pt x="176" y="346"/>
                  </a:cubicBezTo>
                  <a:cubicBezTo>
                    <a:pt x="196" y="355"/>
                    <a:pt x="196" y="355"/>
                    <a:pt x="196" y="355"/>
                  </a:cubicBezTo>
                  <a:cubicBezTo>
                    <a:pt x="201" y="355"/>
                    <a:pt x="201" y="355"/>
                    <a:pt x="201" y="355"/>
                  </a:cubicBezTo>
                  <a:cubicBezTo>
                    <a:pt x="202" y="355"/>
                    <a:pt x="202" y="355"/>
                    <a:pt x="202" y="355"/>
                  </a:cubicBezTo>
                  <a:cubicBezTo>
                    <a:pt x="203" y="357"/>
                    <a:pt x="203" y="357"/>
                    <a:pt x="203" y="357"/>
                  </a:cubicBezTo>
                  <a:cubicBezTo>
                    <a:pt x="222" y="372"/>
                    <a:pt x="222" y="372"/>
                    <a:pt x="222" y="372"/>
                  </a:cubicBezTo>
                  <a:cubicBezTo>
                    <a:pt x="227" y="363"/>
                    <a:pt x="227" y="363"/>
                    <a:pt x="227" y="363"/>
                  </a:cubicBezTo>
                  <a:cubicBezTo>
                    <a:pt x="226" y="327"/>
                    <a:pt x="226" y="327"/>
                    <a:pt x="226" y="327"/>
                  </a:cubicBezTo>
                  <a:cubicBezTo>
                    <a:pt x="227" y="326"/>
                    <a:pt x="227" y="326"/>
                    <a:pt x="227" y="326"/>
                  </a:cubicBezTo>
                  <a:cubicBezTo>
                    <a:pt x="227" y="326"/>
                    <a:pt x="227" y="326"/>
                    <a:pt x="227" y="326"/>
                  </a:cubicBezTo>
                  <a:cubicBezTo>
                    <a:pt x="240" y="310"/>
                    <a:pt x="240" y="310"/>
                    <a:pt x="240" y="310"/>
                  </a:cubicBezTo>
                  <a:cubicBezTo>
                    <a:pt x="241" y="308"/>
                    <a:pt x="240" y="304"/>
                    <a:pt x="235" y="299"/>
                  </a:cubicBezTo>
                  <a:cubicBezTo>
                    <a:pt x="232" y="296"/>
                    <a:pt x="232" y="296"/>
                    <a:pt x="232" y="296"/>
                  </a:cubicBezTo>
                  <a:cubicBezTo>
                    <a:pt x="234" y="293"/>
                    <a:pt x="234" y="293"/>
                    <a:pt x="234" y="293"/>
                  </a:cubicBezTo>
                  <a:cubicBezTo>
                    <a:pt x="235" y="291"/>
                    <a:pt x="235" y="291"/>
                    <a:pt x="235" y="291"/>
                  </a:cubicBezTo>
                  <a:cubicBezTo>
                    <a:pt x="238" y="290"/>
                    <a:pt x="238" y="290"/>
                    <a:pt x="238" y="290"/>
                  </a:cubicBezTo>
                  <a:cubicBezTo>
                    <a:pt x="264" y="247"/>
                    <a:pt x="264" y="247"/>
                    <a:pt x="264" y="247"/>
                  </a:cubicBezTo>
                  <a:cubicBezTo>
                    <a:pt x="266" y="248"/>
                    <a:pt x="266" y="248"/>
                    <a:pt x="266" y="248"/>
                  </a:cubicBezTo>
                  <a:cubicBezTo>
                    <a:pt x="272" y="249"/>
                    <a:pt x="272" y="249"/>
                    <a:pt x="272" y="249"/>
                  </a:cubicBezTo>
                  <a:cubicBezTo>
                    <a:pt x="274" y="250"/>
                    <a:pt x="274" y="250"/>
                    <a:pt x="274" y="250"/>
                  </a:cubicBezTo>
                  <a:cubicBezTo>
                    <a:pt x="274" y="252"/>
                    <a:pt x="274" y="252"/>
                    <a:pt x="274" y="252"/>
                  </a:cubicBezTo>
                  <a:cubicBezTo>
                    <a:pt x="272" y="269"/>
                    <a:pt x="272" y="269"/>
                    <a:pt x="272" y="269"/>
                  </a:cubicBezTo>
                  <a:cubicBezTo>
                    <a:pt x="274" y="269"/>
                    <a:pt x="274" y="269"/>
                    <a:pt x="274" y="269"/>
                  </a:cubicBezTo>
                  <a:cubicBezTo>
                    <a:pt x="303" y="243"/>
                    <a:pt x="303" y="243"/>
                    <a:pt x="303" y="243"/>
                  </a:cubicBezTo>
                  <a:cubicBezTo>
                    <a:pt x="301" y="229"/>
                    <a:pt x="301" y="229"/>
                    <a:pt x="301" y="229"/>
                  </a:cubicBezTo>
                  <a:cubicBezTo>
                    <a:pt x="296" y="229"/>
                    <a:pt x="296" y="229"/>
                    <a:pt x="296" y="229"/>
                  </a:cubicBezTo>
                  <a:cubicBezTo>
                    <a:pt x="285" y="230"/>
                    <a:pt x="285" y="230"/>
                    <a:pt x="285" y="230"/>
                  </a:cubicBezTo>
                  <a:cubicBezTo>
                    <a:pt x="303" y="182"/>
                    <a:pt x="303" y="182"/>
                    <a:pt x="303" y="182"/>
                  </a:cubicBezTo>
                  <a:cubicBezTo>
                    <a:pt x="287" y="180"/>
                    <a:pt x="287" y="180"/>
                    <a:pt x="287" y="180"/>
                  </a:cubicBezTo>
                  <a:cubicBezTo>
                    <a:pt x="287" y="180"/>
                    <a:pt x="287" y="180"/>
                    <a:pt x="287" y="180"/>
                  </a:cubicBezTo>
                  <a:cubicBezTo>
                    <a:pt x="285" y="180"/>
                    <a:pt x="285" y="180"/>
                    <a:pt x="285" y="180"/>
                  </a:cubicBezTo>
                  <a:cubicBezTo>
                    <a:pt x="285" y="177"/>
                    <a:pt x="285" y="177"/>
                    <a:pt x="285" y="177"/>
                  </a:cubicBezTo>
                  <a:cubicBezTo>
                    <a:pt x="280" y="171"/>
                    <a:pt x="280" y="171"/>
                    <a:pt x="280" y="171"/>
                  </a:cubicBezTo>
                  <a:cubicBezTo>
                    <a:pt x="277" y="165"/>
                    <a:pt x="277" y="159"/>
                    <a:pt x="281" y="154"/>
                  </a:cubicBezTo>
                  <a:cubicBezTo>
                    <a:pt x="306" y="153"/>
                    <a:pt x="306" y="153"/>
                    <a:pt x="306" y="153"/>
                  </a:cubicBezTo>
                  <a:cubicBezTo>
                    <a:pt x="322" y="153"/>
                    <a:pt x="322" y="153"/>
                    <a:pt x="322" y="153"/>
                  </a:cubicBezTo>
                  <a:cubicBezTo>
                    <a:pt x="322" y="148"/>
                    <a:pt x="319" y="138"/>
                    <a:pt x="310" y="123"/>
                  </a:cubicBezTo>
                  <a:cubicBezTo>
                    <a:pt x="287" y="115"/>
                    <a:pt x="287" y="115"/>
                    <a:pt x="287" y="115"/>
                  </a:cubicBezTo>
                  <a:cubicBezTo>
                    <a:pt x="311" y="93"/>
                    <a:pt x="311" y="93"/>
                    <a:pt x="311" y="93"/>
                  </a:cubicBezTo>
                  <a:cubicBezTo>
                    <a:pt x="311" y="88"/>
                    <a:pt x="311" y="88"/>
                    <a:pt x="311" y="88"/>
                  </a:cubicBezTo>
                  <a:cubicBezTo>
                    <a:pt x="299" y="90"/>
                    <a:pt x="299" y="90"/>
                    <a:pt x="299" y="90"/>
                  </a:cubicBezTo>
                  <a:cubicBezTo>
                    <a:pt x="295" y="90"/>
                    <a:pt x="295" y="90"/>
                    <a:pt x="295" y="90"/>
                  </a:cubicBezTo>
                  <a:cubicBezTo>
                    <a:pt x="295" y="89"/>
                    <a:pt x="295" y="89"/>
                    <a:pt x="295" y="89"/>
                  </a:cubicBezTo>
                  <a:cubicBezTo>
                    <a:pt x="294" y="88"/>
                    <a:pt x="294" y="88"/>
                    <a:pt x="294" y="88"/>
                  </a:cubicBezTo>
                  <a:cubicBezTo>
                    <a:pt x="293" y="86"/>
                    <a:pt x="293" y="86"/>
                    <a:pt x="293" y="86"/>
                  </a:cubicBezTo>
                  <a:cubicBezTo>
                    <a:pt x="290" y="75"/>
                    <a:pt x="283" y="67"/>
                    <a:pt x="274" y="63"/>
                  </a:cubicBezTo>
                  <a:cubicBezTo>
                    <a:pt x="232" y="64"/>
                    <a:pt x="232" y="64"/>
                    <a:pt x="232" y="64"/>
                  </a:cubicBezTo>
                  <a:cubicBezTo>
                    <a:pt x="214" y="86"/>
                    <a:pt x="214" y="86"/>
                    <a:pt x="214" y="86"/>
                  </a:cubicBezTo>
                  <a:cubicBezTo>
                    <a:pt x="214" y="87"/>
                    <a:pt x="214" y="87"/>
                    <a:pt x="214" y="87"/>
                  </a:cubicBezTo>
                  <a:cubicBezTo>
                    <a:pt x="208" y="86"/>
                    <a:pt x="208" y="86"/>
                    <a:pt x="208" y="86"/>
                  </a:cubicBezTo>
                  <a:cubicBezTo>
                    <a:pt x="142" y="64"/>
                    <a:pt x="142" y="64"/>
                    <a:pt x="142" y="64"/>
                  </a:cubicBezTo>
                  <a:cubicBezTo>
                    <a:pt x="206" y="48"/>
                    <a:pt x="206" y="48"/>
                    <a:pt x="206" y="48"/>
                  </a:cubicBezTo>
                  <a:cubicBezTo>
                    <a:pt x="210" y="48"/>
                    <a:pt x="221" y="37"/>
                    <a:pt x="239" y="16"/>
                  </a:cubicBezTo>
                  <a:cubicBezTo>
                    <a:pt x="217" y="0"/>
                    <a:pt x="217" y="0"/>
                    <a:pt x="217" y="0"/>
                  </a:cubicBezTo>
                  <a:lnTo>
                    <a:pt x="198" y="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3335" name="Freeform 24"/>
            <p:cNvSpPr/>
            <p:nvPr/>
          </p:nvSpPr>
          <p:spPr bwMode="auto">
            <a:xfrm>
              <a:off x="2222527" y="1325185"/>
              <a:ext cx="282506" cy="343187"/>
            </a:xfrm>
            <a:custGeom>
              <a:avLst/>
              <a:gdLst>
                <a:gd name="T0" fmla="*/ 254 w 403"/>
                <a:gd name="T1" fmla="*/ 140 h 494"/>
                <a:gd name="T2" fmla="*/ 224 w 403"/>
                <a:gd name="T3" fmla="*/ 73 h 494"/>
                <a:gd name="T4" fmla="*/ 145 w 403"/>
                <a:gd name="T5" fmla="*/ 46 h 494"/>
                <a:gd name="T6" fmla="*/ 98 w 403"/>
                <a:gd name="T7" fmla="*/ 0 h 494"/>
                <a:gd name="T8" fmla="*/ 128 w 403"/>
                <a:gd name="T9" fmla="*/ 46 h 494"/>
                <a:gd name="T10" fmla="*/ 130 w 403"/>
                <a:gd name="T11" fmla="*/ 49 h 494"/>
                <a:gd name="T12" fmla="*/ 94 w 403"/>
                <a:gd name="T13" fmla="*/ 94 h 494"/>
                <a:gd name="T14" fmla="*/ 50 w 403"/>
                <a:gd name="T15" fmla="*/ 60 h 494"/>
                <a:gd name="T16" fmla="*/ 60 w 403"/>
                <a:gd name="T17" fmla="*/ 93 h 494"/>
                <a:gd name="T18" fmla="*/ 60 w 403"/>
                <a:gd name="T19" fmla="*/ 95 h 494"/>
                <a:gd name="T20" fmla="*/ 57 w 403"/>
                <a:gd name="T21" fmla="*/ 108 h 494"/>
                <a:gd name="T22" fmla="*/ 38 w 403"/>
                <a:gd name="T23" fmla="*/ 116 h 494"/>
                <a:gd name="T24" fmla="*/ 30 w 403"/>
                <a:gd name="T25" fmla="*/ 133 h 494"/>
                <a:gd name="T26" fmla="*/ 22 w 403"/>
                <a:gd name="T27" fmla="*/ 165 h 494"/>
                <a:gd name="T28" fmla="*/ 21 w 403"/>
                <a:gd name="T29" fmla="*/ 165 h 494"/>
                <a:gd name="T30" fmla="*/ 10 w 403"/>
                <a:gd name="T31" fmla="*/ 172 h 494"/>
                <a:gd name="T32" fmla="*/ 38 w 403"/>
                <a:gd name="T33" fmla="*/ 215 h 494"/>
                <a:gd name="T34" fmla="*/ 48 w 403"/>
                <a:gd name="T35" fmla="*/ 213 h 494"/>
                <a:gd name="T36" fmla="*/ 92 w 403"/>
                <a:gd name="T37" fmla="*/ 234 h 494"/>
                <a:gd name="T38" fmla="*/ 93 w 403"/>
                <a:gd name="T39" fmla="*/ 236 h 494"/>
                <a:gd name="T40" fmla="*/ 91 w 403"/>
                <a:gd name="T41" fmla="*/ 263 h 494"/>
                <a:gd name="T42" fmla="*/ 80 w 403"/>
                <a:gd name="T43" fmla="*/ 286 h 494"/>
                <a:gd name="T44" fmla="*/ 66 w 403"/>
                <a:gd name="T45" fmla="*/ 302 h 494"/>
                <a:gd name="T46" fmla="*/ 66 w 403"/>
                <a:gd name="T47" fmla="*/ 303 h 494"/>
                <a:gd name="T48" fmla="*/ 70 w 403"/>
                <a:gd name="T49" fmla="*/ 334 h 494"/>
                <a:gd name="T50" fmla="*/ 99 w 403"/>
                <a:gd name="T51" fmla="*/ 339 h 494"/>
                <a:gd name="T52" fmla="*/ 113 w 403"/>
                <a:gd name="T53" fmla="*/ 354 h 494"/>
                <a:gd name="T54" fmla="*/ 135 w 403"/>
                <a:gd name="T55" fmla="*/ 464 h 494"/>
                <a:gd name="T56" fmla="*/ 130 w 403"/>
                <a:gd name="T57" fmla="*/ 473 h 494"/>
                <a:gd name="T58" fmla="*/ 133 w 403"/>
                <a:gd name="T59" fmla="*/ 480 h 494"/>
                <a:gd name="T60" fmla="*/ 193 w 403"/>
                <a:gd name="T61" fmla="*/ 455 h 494"/>
                <a:gd name="T62" fmla="*/ 206 w 403"/>
                <a:gd name="T63" fmla="*/ 463 h 494"/>
                <a:gd name="T64" fmla="*/ 208 w 403"/>
                <a:gd name="T65" fmla="*/ 461 h 494"/>
                <a:gd name="T66" fmla="*/ 229 w 403"/>
                <a:gd name="T67" fmla="*/ 448 h 494"/>
                <a:gd name="T68" fmla="*/ 289 w 403"/>
                <a:gd name="T69" fmla="*/ 474 h 494"/>
                <a:gd name="T70" fmla="*/ 305 w 403"/>
                <a:gd name="T71" fmla="*/ 485 h 494"/>
                <a:gd name="T72" fmla="*/ 355 w 403"/>
                <a:gd name="T73" fmla="*/ 431 h 494"/>
                <a:gd name="T74" fmla="*/ 344 w 403"/>
                <a:gd name="T75" fmla="*/ 390 h 494"/>
                <a:gd name="T76" fmla="*/ 381 w 403"/>
                <a:gd name="T77" fmla="*/ 392 h 494"/>
                <a:gd name="T78" fmla="*/ 381 w 403"/>
                <a:gd name="T79" fmla="*/ 355 h 494"/>
                <a:gd name="T80" fmla="*/ 403 w 403"/>
                <a:gd name="T81" fmla="*/ 323 h 494"/>
                <a:gd name="T82" fmla="*/ 374 w 403"/>
                <a:gd name="T83" fmla="*/ 293 h 494"/>
                <a:gd name="T84" fmla="*/ 360 w 403"/>
                <a:gd name="T85" fmla="*/ 305 h 494"/>
                <a:gd name="T86" fmla="*/ 356 w 403"/>
                <a:gd name="T87" fmla="*/ 304 h 494"/>
                <a:gd name="T88" fmla="*/ 332 w 403"/>
                <a:gd name="T89" fmla="*/ 281 h 494"/>
                <a:gd name="T90" fmla="*/ 299 w 403"/>
                <a:gd name="T91" fmla="*/ 261 h 494"/>
                <a:gd name="T92" fmla="*/ 290 w 403"/>
                <a:gd name="T93" fmla="*/ 223 h 494"/>
                <a:gd name="T94" fmla="*/ 308 w 403"/>
                <a:gd name="T95" fmla="*/ 168 h 494"/>
                <a:gd name="T96" fmla="*/ 340 w 403"/>
                <a:gd name="T97" fmla="*/ 170 h 494"/>
                <a:gd name="T98" fmla="*/ 342 w 403"/>
                <a:gd name="T99" fmla="*/ 138 h 494"/>
                <a:gd name="T100" fmla="*/ 256 w 403"/>
                <a:gd name="T101" fmla="*/ 142 h 494"/>
                <a:gd name="T102" fmla="*/ 255 w 403"/>
                <a:gd name="T103" fmla="*/ 14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03" h="494">
                  <a:moveTo>
                    <a:pt x="255" y="140"/>
                  </a:moveTo>
                  <a:cubicBezTo>
                    <a:pt x="254" y="140"/>
                    <a:pt x="254" y="140"/>
                    <a:pt x="254" y="140"/>
                  </a:cubicBezTo>
                  <a:cubicBezTo>
                    <a:pt x="254" y="139"/>
                    <a:pt x="254" y="139"/>
                    <a:pt x="254" y="139"/>
                  </a:cubicBezTo>
                  <a:cubicBezTo>
                    <a:pt x="242" y="99"/>
                    <a:pt x="231" y="76"/>
                    <a:pt x="224" y="73"/>
                  </a:cubicBezTo>
                  <a:cubicBezTo>
                    <a:pt x="187" y="61"/>
                    <a:pt x="187" y="61"/>
                    <a:pt x="187" y="61"/>
                  </a:cubicBezTo>
                  <a:cubicBezTo>
                    <a:pt x="166" y="54"/>
                    <a:pt x="151" y="50"/>
                    <a:pt x="145" y="46"/>
                  </a:cubicBezTo>
                  <a:cubicBezTo>
                    <a:pt x="134" y="39"/>
                    <a:pt x="121" y="25"/>
                    <a:pt x="10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102" y="10"/>
                    <a:pt x="110" y="25"/>
                    <a:pt x="128" y="46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30" y="49"/>
                    <a:pt x="130" y="49"/>
                    <a:pt x="130" y="49"/>
                  </a:cubicBezTo>
                  <a:cubicBezTo>
                    <a:pt x="113" y="80"/>
                    <a:pt x="113" y="80"/>
                    <a:pt x="113" y="80"/>
                  </a:cubicBezTo>
                  <a:cubicBezTo>
                    <a:pt x="107" y="91"/>
                    <a:pt x="101" y="96"/>
                    <a:pt x="94" y="94"/>
                  </a:cubicBezTo>
                  <a:cubicBezTo>
                    <a:pt x="90" y="92"/>
                    <a:pt x="82" y="83"/>
                    <a:pt x="68" y="65"/>
                  </a:cubicBezTo>
                  <a:cubicBezTo>
                    <a:pt x="50" y="60"/>
                    <a:pt x="50" y="60"/>
                    <a:pt x="50" y="60"/>
                  </a:cubicBezTo>
                  <a:cubicBezTo>
                    <a:pt x="50" y="65"/>
                    <a:pt x="53" y="75"/>
                    <a:pt x="60" y="92"/>
                  </a:cubicBezTo>
                  <a:cubicBezTo>
                    <a:pt x="60" y="93"/>
                    <a:pt x="60" y="93"/>
                    <a:pt x="60" y="93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96"/>
                    <a:pt x="60" y="96"/>
                    <a:pt x="60" y="96"/>
                  </a:cubicBezTo>
                  <a:cubicBezTo>
                    <a:pt x="57" y="108"/>
                    <a:pt x="57" y="108"/>
                    <a:pt x="57" y="108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2" y="119"/>
                    <a:pt x="32" y="119"/>
                    <a:pt x="32" y="119"/>
                  </a:cubicBezTo>
                  <a:cubicBezTo>
                    <a:pt x="29" y="122"/>
                    <a:pt x="29" y="127"/>
                    <a:pt x="30" y="133"/>
                  </a:cubicBezTo>
                  <a:cubicBezTo>
                    <a:pt x="32" y="149"/>
                    <a:pt x="31" y="159"/>
                    <a:pt x="28" y="163"/>
                  </a:cubicBezTo>
                  <a:cubicBezTo>
                    <a:pt x="26" y="165"/>
                    <a:pt x="25" y="165"/>
                    <a:pt x="22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1" y="165"/>
                    <a:pt x="4" y="169"/>
                    <a:pt x="10" y="172"/>
                  </a:cubicBezTo>
                  <a:cubicBezTo>
                    <a:pt x="20" y="182"/>
                    <a:pt x="29" y="196"/>
                    <a:pt x="37" y="211"/>
                  </a:cubicBezTo>
                  <a:cubicBezTo>
                    <a:pt x="38" y="215"/>
                    <a:pt x="38" y="215"/>
                    <a:pt x="38" y="215"/>
                  </a:cubicBezTo>
                  <a:cubicBezTo>
                    <a:pt x="38" y="215"/>
                    <a:pt x="38" y="215"/>
                    <a:pt x="38" y="215"/>
                  </a:cubicBezTo>
                  <a:cubicBezTo>
                    <a:pt x="48" y="213"/>
                    <a:pt x="48" y="213"/>
                    <a:pt x="48" y="213"/>
                  </a:cubicBezTo>
                  <a:cubicBezTo>
                    <a:pt x="59" y="210"/>
                    <a:pt x="70" y="213"/>
                    <a:pt x="80" y="220"/>
                  </a:cubicBezTo>
                  <a:cubicBezTo>
                    <a:pt x="92" y="234"/>
                    <a:pt x="92" y="234"/>
                    <a:pt x="92" y="234"/>
                  </a:cubicBezTo>
                  <a:cubicBezTo>
                    <a:pt x="93" y="235"/>
                    <a:pt x="93" y="235"/>
                    <a:pt x="93" y="235"/>
                  </a:cubicBezTo>
                  <a:cubicBezTo>
                    <a:pt x="93" y="236"/>
                    <a:pt x="93" y="236"/>
                    <a:pt x="93" y="236"/>
                  </a:cubicBezTo>
                  <a:cubicBezTo>
                    <a:pt x="92" y="236"/>
                    <a:pt x="92" y="236"/>
                    <a:pt x="92" y="236"/>
                  </a:cubicBezTo>
                  <a:cubicBezTo>
                    <a:pt x="91" y="263"/>
                    <a:pt x="91" y="263"/>
                    <a:pt x="91" y="263"/>
                  </a:cubicBezTo>
                  <a:cubicBezTo>
                    <a:pt x="94" y="267"/>
                    <a:pt x="96" y="273"/>
                    <a:pt x="94" y="277"/>
                  </a:cubicBezTo>
                  <a:cubicBezTo>
                    <a:pt x="92" y="282"/>
                    <a:pt x="88" y="285"/>
                    <a:pt x="80" y="286"/>
                  </a:cubicBezTo>
                  <a:cubicBezTo>
                    <a:pt x="72" y="286"/>
                    <a:pt x="68" y="292"/>
                    <a:pt x="66" y="302"/>
                  </a:cubicBezTo>
                  <a:cubicBezTo>
                    <a:pt x="66" y="302"/>
                    <a:pt x="66" y="302"/>
                    <a:pt x="66" y="302"/>
                  </a:cubicBezTo>
                  <a:cubicBezTo>
                    <a:pt x="66" y="302"/>
                    <a:pt x="66" y="302"/>
                    <a:pt x="66" y="302"/>
                  </a:cubicBezTo>
                  <a:cubicBezTo>
                    <a:pt x="66" y="303"/>
                    <a:pt x="66" y="303"/>
                    <a:pt x="66" y="303"/>
                  </a:cubicBezTo>
                  <a:cubicBezTo>
                    <a:pt x="57" y="321"/>
                    <a:pt x="57" y="321"/>
                    <a:pt x="57" y="321"/>
                  </a:cubicBezTo>
                  <a:cubicBezTo>
                    <a:pt x="70" y="334"/>
                    <a:pt x="70" y="334"/>
                    <a:pt x="70" y="334"/>
                  </a:cubicBezTo>
                  <a:cubicBezTo>
                    <a:pt x="97" y="339"/>
                    <a:pt x="97" y="339"/>
                    <a:pt x="97" y="339"/>
                  </a:cubicBezTo>
                  <a:cubicBezTo>
                    <a:pt x="99" y="339"/>
                    <a:pt x="99" y="339"/>
                    <a:pt x="99" y="339"/>
                  </a:cubicBezTo>
                  <a:cubicBezTo>
                    <a:pt x="99" y="339"/>
                    <a:pt x="99" y="339"/>
                    <a:pt x="99" y="339"/>
                  </a:cubicBezTo>
                  <a:cubicBezTo>
                    <a:pt x="113" y="354"/>
                    <a:pt x="113" y="354"/>
                    <a:pt x="113" y="354"/>
                  </a:cubicBezTo>
                  <a:cubicBezTo>
                    <a:pt x="96" y="379"/>
                    <a:pt x="96" y="379"/>
                    <a:pt x="96" y="379"/>
                  </a:cubicBezTo>
                  <a:cubicBezTo>
                    <a:pt x="135" y="464"/>
                    <a:pt x="135" y="464"/>
                    <a:pt x="135" y="464"/>
                  </a:cubicBezTo>
                  <a:cubicBezTo>
                    <a:pt x="136" y="466"/>
                    <a:pt x="136" y="466"/>
                    <a:pt x="136" y="466"/>
                  </a:cubicBezTo>
                  <a:cubicBezTo>
                    <a:pt x="130" y="473"/>
                    <a:pt x="130" y="473"/>
                    <a:pt x="130" y="473"/>
                  </a:cubicBezTo>
                  <a:cubicBezTo>
                    <a:pt x="132" y="480"/>
                    <a:pt x="132" y="480"/>
                    <a:pt x="132" y="480"/>
                  </a:cubicBezTo>
                  <a:cubicBezTo>
                    <a:pt x="133" y="480"/>
                    <a:pt x="133" y="480"/>
                    <a:pt x="133" y="480"/>
                  </a:cubicBezTo>
                  <a:cubicBezTo>
                    <a:pt x="205" y="434"/>
                    <a:pt x="205" y="434"/>
                    <a:pt x="205" y="434"/>
                  </a:cubicBezTo>
                  <a:cubicBezTo>
                    <a:pt x="193" y="455"/>
                    <a:pt x="193" y="455"/>
                    <a:pt x="193" y="455"/>
                  </a:cubicBezTo>
                  <a:cubicBezTo>
                    <a:pt x="184" y="471"/>
                    <a:pt x="179" y="485"/>
                    <a:pt x="176" y="494"/>
                  </a:cubicBezTo>
                  <a:cubicBezTo>
                    <a:pt x="189" y="489"/>
                    <a:pt x="200" y="480"/>
                    <a:pt x="206" y="463"/>
                  </a:cubicBezTo>
                  <a:cubicBezTo>
                    <a:pt x="207" y="461"/>
                    <a:pt x="207" y="461"/>
                    <a:pt x="207" y="461"/>
                  </a:cubicBezTo>
                  <a:cubicBezTo>
                    <a:pt x="208" y="461"/>
                    <a:pt x="208" y="461"/>
                    <a:pt x="208" y="461"/>
                  </a:cubicBezTo>
                  <a:cubicBezTo>
                    <a:pt x="228" y="450"/>
                    <a:pt x="228" y="450"/>
                    <a:pt x="228" y="450"/>
                  </a:cubicBezTo>
                  <a:cubicBezTo>
                    <a:pt x="229" y="448"/>
                    <a:pt x="229" y="448"/>
                    <a:pt x="229" y="448"/>
                  </a:cubicBezTo>
                  <a:cubicBezTo>
                    <a:pt x="258" y="473"/>
                    <a:pt x="258" y="473"/>
                    <a:pt x="258" y="473"/>
                  </a:cubicBezTo>
                  <a:cubicBezTo>
                    <a:pt x="289" y="474"/>
                    <a:pt x="289" y="474"/>
                    <a:pt x="289" y="474"/>
                  </a:cubicBezTo>
                  <a:cubicBezTo>
                    <a:pt x="290" y="475"/>
                    <a:pt x="290" y="475"/>
                    <a:pt x="290" y="475"/>
                  </a:cubicBezTo>
                  <a:cubicBezTo>
                    <a:pt x="305" y="485"/>
                    <a:pt x="305" y="485"/>
                    <a:pt x="305" y="485"/>
                  </a:cubicBezTo>
                  <a:cubicBezTo>
                    <a:pt x="344" y="451"/>
                    <a:pt x="344" y="451"/>
                    <a:pt x="344" y="451"/>
                  </a:cubicBezTo>
                  <a:cubicBezTo>
                    <a:pt x="347" y="448"/>
                    <a:pt x="351" y="442"/>
                    <a:pt x="355" y="431"/>
                  </a:cubicBezTo>
                  <a:cubicBezTo>
                    <a:pt x="359" y="423"/>
                    <a:pt x="359" y="423"/>
                    <a:pt x="359" y="423"/>
                  </a:cubicBezTo>
                  <a:cubicBezTo>
                    <a:pt x="360" y="418"/>
                    <a:pt x="355" y="408"/>
                    <a:pt x="344" y="390"/>
                  </a:cubicBezTo>
                  <a:cubicBezTo>
                    <a:pt x="335" y="376"/>
                    <a:pt x="335" y="376"/>
                    <a:pt x="335" y="376"/>
                  </a:cubicBezTo>
                  <a:cubicBezTo>
                    <a:pt x="381" y="392"/>
                    <a:pt x="381" y="392"/>
                    <a:pt x="381" y="392"/>
                  </a:cubicBezTo>
                  <a:cubicBezTo>
                    <a:pt x="395" y="385"/>
                    <a:pt x="395" y="385"/>
                    <a:pt x="395" y="385"/>
                  </a:cubicBezTo>
                  <a:cubicBezTo>
                    <a:pt x="381" y="355"/>
                    <a:pt x="381" y="355"/>
                    <a:pt x="381" y="355"/>
                  </a:cubicBezTo>
                  <a:cubicBezTo>
                    <a:pt x="380" y="354"/>
                    <a:pt x="380" y="354"/>
                    <a:pt x="380" y="354"/>
                  </a:cubicBezTo>
                  <a:cubicBezTo>
                    <a:pt x="403" y="323"/>
                    <a:pt x="403" y="323"/>
                    <a:pt x="403" y="323"/>
                  </a:cubicBezTo>
                  <a:cubicBezTo>
                    <a:pt x="394" y="309"/>
                    <a:pt x="394" y="309"/>
                    <a:pt x="394" y="309"/>
                  </a:cubicBezTo>
                  <a:cubicBezTo>
                    <a:pt x="384" y="298"/>
                    <a:pt x="378" y="293"/>
                    <a:pt x="374" y="293"/>
                  </a:cubicBezTo>
                  <a:cubicBezTo>
                    <a:pt x="372" y="294"/>
                    <a:pt x="372" y="294"/>
                    <a:pt x="372" y="294"/>
                  </a:cubicBezTo>
                  <a:cubicBezTo>
                    <a:pt x="360" y="305"/>
                    <a:pt x="360" y="305"/>
                    <a:pt x="360" y="305"/>
                  </a:cubicBezTo>
                  <a:cubicBezTo>
                    <a:pt x="358" y="304"/>
                    <a:pt x="358" y="304"/>
                    <a:pt x="358" y="304"/>
                  </a:cubicBezTo>
                  <a:cubicBezTo>
                    <a:pt x="356" y="304"/>
                    <a:pt x="356" y="304"/>
                    <a:pt x="356" y="304"/>
                  </a:cubicBezTo>
                  <a:cubicBezTo>
                    <a:pt x="337" y="298"/>
                    <a:pt x="337" y="298"/>
                    <a:pt x="337" y="298"/>
                  </a:cubicBezTo>
                  <a:cubicBezTo>
                    <a:pt x="332" y="281"/>
                    <a:pt x="332" y="281"/>
                    <a:pt x="332" y="281"/>
                  </a:cubicBezTo>
                  <a:cubicBezTo>
                    <a:pt x="324" y="280"/>
                    <a:pt x="317" y="276"/>
                    <a:pt x="311" y="268"/>
                  </a:cubicBezTo>
                  <a:cubicBezTo>
                    <a:pt x="299" y="261"/>
                    <a:pt x="299" y="261"/>
                    <a:pt x="299" y="261"/>
                  </a:cubicBezTo>
                  <a:cubicBezTo>
                    <a:pt x="289" y="257"/>
                    <a:pt x="284" y="252"/>
                    <a:pt x="284" y="246"/>
                  </a:cubicBezTo>
                  <a:cubicBezTo>
                    <a:pt x="282" y="240"/>
                    <a:pt x="284" y="233"/>
                    <a:pt x="290" y="223"/>
                  </a:cubicBezTo>
                  <a:cubicBezTo>
                    <a:pt x="302" y="206"/>
                    <a:pt x="308" y="192"/>
                    <a:pt x="308" y="182"/>
                  </a:cubicBezTo>
                  <a:cubicBezTo>
                    <a:pt x="308" y="168"/>
                    <a:pt x="308" y="168"/>
                    <a:pt x="308" y="168"/>
                  </a:cubicBezTo>
                  <a:cubicBezTo>
                    <a:pt x="316" y="169"/>
                    <a:pt x="316" y="169"/>
                    <a:pt x="316" y="169"/>
                  </a:cubicBezTo>
                  <a:cubicBezTo>
                    <a:pt x="340" y="170"/>
                    <a:pt x="340" y="170"/>
                    <a:pt x="340" y="170"/>
                  </a:cubicBezTo>
                  <a:cubicBezTo>
                    <a:pt x="342" y="168"/>
                    <a:pt x="345" y="158"/>
                    <a:pt x="350" y="139"/>
                  </a:cubicBezTo>
                  <a:cubicBezTo>
                    <a:pt x="342" y="138"/>
                    <a:pt x="342" y="138"/>
                    <a:pt x="342" y="138"/>
                  </a:cubicBezTo>
                  <a:cubicBezTo>
                    <a:pt x="325" y="149"/>
                    <a:pt x="313" y="157"/>
                    <a:pt x="303" y="160"/>
                  </a:cubicBezTo>
                  <a:cubicBezTo>
                    <a:pt x="292" y="163"/>
                    <a:pt x="277" y="157"/>
                    <a:pt x="256" y="142"/>
                  </a:cubicBezTo>
                  <a:cubicBezTo>
                    <a:pt x="256" y="141"/>
                    <a:pt x="256" y="141"/>
                    <a:pt x="256" y="141"/>
                  </a:cubicBezTo>
                  <a:lnTo>
                    <a:pt x="255" y="1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3336" name="Freeform 25"/>
            <p:cNvSpPr/>
            <p:nvPr/>
          </p:nvSpPr>
          <p:spPr bwMode="auto">
            <a:xfrm>
              <a:off x="2276968" y="928580"/>
              <a:ext cx="74305" cy="106835"/>
            </a:xfrm>
            <a:custGeom>
              <a:avLst/>
              <a:gdLst>
                <a:gd name="T0" fmla="*/ 63 w 107"/>
                <a:gd name="T1" fmla="*/ 3 h 154"/>
                <a:gd name="T2" fmla="*/ 59 w 107"/>
                <a:gd name="T3" fmla="*/ 0 h 154"/>
                <a:gd name="T4" fmla="*/ 44 w 107"/>
                <a:gd name="T5" fmla="*/ 17 h 154"/>
                <a:gd name="T6" fmla="*/ 40 w 107"/>
                <a:gd name="T7" fmla="*/ 15 h 154"/>
                <a:gd name="T8" fmla="*/ 39 w 107"/>
                <a:gd name="T9" fmla="*/ 16 h 154"/>
                <a:gd name="T10" fmla="*/ 40 w 107"/>
                <a:gd name="T11" fmla="*/ 17 h 154"/>
                <a:gd name="T12" fmla="*/ 31 w 107"/>
                <a:gd name="T13" fmla="*/ 27 h 154"/>
                <a:gd name="T14" fmla="*/ 27 w 107"/>
                <a:gd name="T15" fmla="*/ 29 h 154"/>
                <a:gd name="T16" fmla="*/ 15 w 107"/>
                <a:gd name="T17" fmla="*/ 35 h 154"/>
                <a:gd name="T18" fmla="*/ 14 w 107"/>
                <a:gd name="T19" fmla="*/ 43 h 154"/>
                <a:gd name="T20" fmla="*/ 7 w 107"/>
                <a:gd name="T21" fmla="*/ 66 h 154"/>
                <a:gd name="T22" fmla="*/ 2 w 107"/>
                <a:gd name="T23" fmla="*/ 79 h 154"/>
                <a:gd name="T24" fmla="*/ 1 w 107"/>
                <a:gd name="T25" fmla="*/ 102 h 154"/>
                <a:gd name="T26" fmla="*/ 8 w 107"/>
                <a:gd name="T27" fmla="*/ 133 h 154"/>
                <a:gd name="T28" fmla="*/ 26 w 107"/>
                <a:gd name="T29" fmla="*/ 147 h 154"/>
                <a:gd name="T30" fmla="*/ 50 w 107"/>
                <a:gd name="T31" fmla="*/ 154 h 154"/>
                <a:gd name="T32" fmla="*/ 74 w 107"/>
                <a:gd name="T33" fmla="*/ 144 h 154"/>
                <a:gd name="T34" fmla="*/ 68 w 107"/>
                <a:gd name="T35" fmla="*/ 132 h 154"/>
                <a:gd name="T36" fmla="*/ 68 w 107"/>
                <a:gd name="T37" fmla="*/ 130 h 154"/>
                <a:gd name="T38" fmla="*/ 68 w 107"/>
                <a:gd name="T39" fmla="*/ 129 h 154"/>
                <a:gd name="T40" fmla="*/ 70 w 107"/>
                <a:gd name="T41" fmla="*/ 120 h 154"/>
                <a:gd name="T42" fmla="*/ 70 w 107"/>
                <a:gd name="T43" fmla="*/ 119 h 154"/>
                <a:gd name="T44" fmla="*/ 82 w 107"/>
                <a:gd name="T45" fmla="*/ 98 h 154"/>
                <a:gd name="T46" fmla="*/ 102 w 107"/>
                <a:gd name="T47" fmla="*/ 98 h 154"/>
                <a:gd name="T48" fmla="*/ 107 w 107"/>
                <a:gd name="T49" fmla="*/ 97 h 154"/>
                <a:gd name="T50" fmla="*/ 87 w 107"/>
                <a:gd name="T51" fmla="*/ 64 h 154"/>
                <a:gd name="T52" fmla="*/ 79 w 107"/>
                <a:gd name="T53" fmla="*/ 53 h 154"/>
                <a:gd name="T54" fmla="*/ 70 w 107"/>
                <a:gd name="T55" fmla="*/ 23 h 154"/>
                <a:gd name="T56" fmla="*/ 63 w 107"/>
                <a:gd name="T57" fmla="*/ 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7" h="154">
                  <a:moveTo>
                    <a:pt x="63" y="3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4" y="0"/>
                    <a:pt x="49" y="6"/>
                    <a:pt x="44" y="17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5" y="54"/>
                    <a:pt x="12" y="63"/>
                    <a:pt x="7" y="66"/>
                  </a:cubicBezTo>
                  <a:cubicBezTo>
                    <a:pt x="2" y="79"/>
                    <a:pt x="2" y="79"/>
                    <a:pt x="2" y="79"/>
                  </a:cubicBezTo>
                  <a:cubicBezTo>
                    <a:pt x="1" y="82"/>
                    <a:pt x="0" y="90"/>
                    <a:pt x="1" y="102"/>
                  </a:cubicBezTo>
                  <a:cubicBezTo>
                    <a:pt x="8" y="133"/>
                    <a:pt x="8" y="133"/>
                    <a:pt x="8" y="133"/>
                  </a:cubicBezTo>
                  <a:cubicBezTo>
                    <a:pt x="10" y="138"/>
                    <a:pt x="15" y="143"/>
                    <a:pt x="26" y="147"/>
                  </a:cubicBezTo>
                  <a:cubicBezTo>
                    <a:pt x="50" y="154"/>
                    <a:pt x="50" y="154"/>
                    <a:pt x="50" y="154"/>
                  </a:cubicBezTo>
                  <a:cubicBezTo>
                    <a:pt x="56" y="154"/>
                    <a:pt x="65" y="150"/>
                    <a:pt x="74" y="144"/>
                  </a:cubicBezTo>
                  <a:cubicBezTo>
                    <a:pt x="68" y="132"/>
                    <a:pt x="68" y="132"/>
                    <a:pt x="68" y="132"/>
                  </a:cubicBezTo>
                  <a:cubicBezTo>
                    <a:pt x="68" y="130"/>
                    <a:pt x="68" y="130"/>
                    <a:pt x="68" y="130"/>
                  </a:cubicBezTo>
                  <a:cubicBezTo>
                    <a:pt x="68" y="129"/>
                    <a:pt x="68" y="129"/>
                    <a:pt x="68" y="129"/>
                  </a:cubicBezTo>
                  <a:cubicBezTo>
                    <a:pt x="70" y="120"/>
                    <a:pt x="70" y="120"/>
                    <a:pt x="70" y="120"/>
                  </a:cubicBezTo>
                  <a:cubicBezTo>
                    <a:pt x="70" y="119"/>
                    <a:pt x="70" y="119"/>
                    <a:pt x="70" y="119"/>
                  </a:cubicBezTo>
                  <a:cubicBezTo>
                    <a:pt x="82" y="98"/>
                    <a:pt x="82" y="98"/>
                    <a:pt x="82" y="98"/>
                  </a:cubicBezTo>
                  <a:cubicBezTo>
                    <a:pt x="102" y="98"/>
                    <a:pt x="102" y="98"/>
                    <a:pt x="102" y="98"/>
                  </a:cubicBezTo>
                  <a:cubicBezTo>
                    <a:pt x="107" y="97"/>
                    <a:pt x="107" y="97"/>
                    <a:pt x="107" y="97"/>
                  </a:cubicBezTo>
                  <a:cubicBezTo>
                    <a:pt x="105" y="90"/>
                    <a:pt x="98" y="79"/>
                    <a:pt x="87" y="64"/>
                  </a:cubicBezTo>
                  <a:cubicBezTo>
                    <a:pt x="79" y="53"/>
                    <a:pt x="79" y="53"/>
                    <a:pt x="79" y="53"/>
                  </a:cubicBezTo>
                  <a:cubicBezTo>
                    <a:pt x="75" y="45"/>
                    <a:pt x="71" y="35"/>
                    <a:pt x="70" y="23"/>
                  </a:cubicBezTo>
                  <a:cubicBezTo>
                    <a:pt x="68" y="13"/>
                    <a:pt x="65" y="7"/>
                    <a:pt x="63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3337" name="Freeform 26"/>
            <p:cNvSpPr/>
            <p:nvPr/>
          </p:nvSpPr>
          <p:spPr bwMode="auto">
            <a:xfrm>
              <a:off x="2204135" y="880285"/>
              <a:ext cx="98582" cy="106103"/>
            </a:xfrm>
            <a:custGeom>
              <a:avLst/>
              <a:gdLst>
                <a:gd name="T0" fmla="*/ 71 w 141"/>
                <a:gd name="T1" fmla="*/ 31 h 152"/>
                <a:gd name="T2" fmla="*/ 68 w 141"/>
                <a:gd name="T3" fmla="*/ 35 h 152"/>
                <a:gd name="T4" fmla="*/ 65 w 141"/>
                <a:gd name="T5" fmla="*/ 34 h 152"/>
                <a:gd name="T6" fmla="*/ 52 w 141"/>
                <a:gd name="T7" fmla="*/ 31 h 152"/>
                <a:gd name="T8" fmla="*/ 50 w 141"/>
                <a:gd name="T9" fmla="*/ 38 h 152"/>
                <a:gd name="T10" fmla="*/ 50 w 141"/>
                <a:gd name="T11" fmla="*/ 41 h 152"/>
                <a:gd name="T12" fmla="*/ 47 w 141"/>
                <a:gd name="T13" fmla="*/ 41 h 152"/>
                <a:gd name="T14" fmla="*/ 25 w 141"/>
                <a:gd name="T15" fmla="*/ 49 h 152"/>
                <a:gd name="T16" fmla="*/ 24 w 141"/>
                <a:gd name="T17" fmla="*/ 53 h 152"/>
                <a:gd name="T18" fmla="*/ 31 w 141"/>
                <a:gd name="T19" fmla="*/ 75 h 152"/>
                <a:gd name="T20" fmla="*/ 34 w 141"/>
                <a:gd name="T21" fmla="*/ 77 h 152"/>
                <a:gd name="T22" fmla="*/ 31 w 141"/>
                <a:gd name="T23" fmla="*/ 80 h 152"/>
                <a:gd name="T24" fmla="*/ 5 w 141"/>
                <a:gd name="T25" fmla="*/ 109 h 152"/>
                <a:gd name="T26" fmla="*/ 0 w 141"/>
                <a:gd name="T27" fmla="*/ 118 h 152"/>
                <a:gd name="T28" fmla="*/ 7 w 141"/>
                <a:gd name="T29" fmla="*/ 128 h 152"/>
                <a:gd name="T30" fmla="*/ 19 w 141"/>
                <a:gd name="T31" fmla="*/ 132 h 152"/>
                <a:gd name="T32" fmla="*/ 28 w 141"/>
                <a:gd name="T33" fmla="*/ 133 h 152"/>
                <a:gd name="T34" fmla="*/ 53 w 141"/>
                <a:gd name="T35" fmla="*/ 139 h 152"/>
                <a:gd name="T36" fmla="*/ 63 w 141"/>
                <a:gd name="T37" fmla="*/ 147 h 152"/>
                <a:gd name="T38" fmla="*/ 82 w 141"/>
                <a:gd name="T39" fmla="*/ 152 h 152"/>
                <a:gd name="T40" fmla="*/ 96 w 141"/>
                <a:gd name="T41" fmla="*/ 140 h 152"/>
                <a:gd name="T42" fmla="*/ 104 w 141"/>
                <a:gd name="T43" fmla="*/ 131 h 152"/>
                <a:gd name="T44" fmla="*/ 111 w 141"/>
                <a:gd name="T45" fmla="*/ 111 h 152"/>
                <a:gd name="T46" fmla="*/ 105 w 141"/>
                <a:gd name="T47" fmla="*/ 87 h 152"/>
                <a:gd name="T48" fmla="*/ 114 w 141"/>
                <a:gd name="T49" fmla="*/ 90 h 152"/>
                <a:gd name="T50" fmla="*/ 128 w 141"/>
                <a:gd name="T51" fmla="*/ 91 h 152"/>
                <a:gd name="T52" fmla="*/ 134 w 141"/>
                <a:gd name="T53" fmla="*/ 86 h 152"/>
                <a:gd name="T54" fmla="*/ 136 w 141"/>
                <a:gd name="T55" fmla="*/ 81 h 152"/>
                <a:gd name="T56" fmla="*/ 125 w 141"/>
                <a:gd name="T57" fmla="*/ 50 h 152"/>
                <a:gd name="T58" fmla="*/ 129 w 141"/>
                <a:gd name="T59" fmla="*/ 40 h 152"/>
                <a:gd name="T60" fmla="*/ 140 w 141"/>
                <a:gd name="T61" fmla="*/ 30 h 152"/>
                <a:gd name="T62" fmla="*/ 141 w 141"/>
                <a:gd name="T63" fmla="*/ 30 h 152"/>
                <a:gd name="T64" fmla="*/ 139 w 141"/>
                <a:gd name="T65" fmla="*/ 23 h 152"/>
                <a:gd name="T66" fmla="*/ 114 w 141"/>
                <a:gd name="T67" fmla="*/ 24 h 152"/>
                <a:gd name="T68" fmla="*/ 114 w 141"/>
                <a:gd name="T69" fmla="*/ 23 h 152"/>
                <a:gd name="T70" fmla="*/ 91 w 141"/>
                <a:gd name="T71" fmla="*/ 7 h 152"/>
                <a:gd name="T72" fmla="*/ 63 w 141"/>
                <a:gd name="T73" fmla="*/ 2 h 152"/>
                <a:gd name="T74" fmla="*/ 60 w 141"/>
                <a:gd name="T75" fmla="*/ 4 h 152"/>
                <a:gd name="T76" fmla="*/ 66 w 141"/>
                <a:gd name="T77" fmla="*/ 15 h 152"/>
                <a:gd name="T78" fmla="*/ 71 w 141"/>
                <a:gd name="T79" fmla="*/ 31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1" h="152">
                  <a:moveTo>
                    <a:pt x="71" y="31"/>
                  </a:moveTo>
                  <a:cubicBezTo>
                    <a:pt x="68" y="35"/>
                    <a:pt x="68" y="35"/>
                    <a:pt x="68" y="35"/>
                  </a:cubicBezTo>
                  <a:cubicBezTo>
                    <a:pt x="65" y="34"/>
                    <a:pt x="65" y="34"/>
                    <a:pt x="65" y="34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0" y="38"/>
                    <a:pt x="50" y="38"/>
                    <a:pt x="50" y="38"/>
                  </a:cubicBezTo>
                  <a:cubicBezTo>
                    <a:pt x="50" y="41"/>
                    <a:pt x="50" y="41"/>
                    <a:pt x="50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1" y="60"/>
                    <a:pt x="24" y="66"/>
                    <a:pt x="31" y="75"/>
                  </a:cubicBezTo>
                  <a:cubicBezTo>
                    <a:pt x="34" y="77"/>
                    <a:pt x="34" y="77"/>
                    <a:pt x="34" y="77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25" y="91"/>
                    <a:pt x="16" y="101"/>
                    <a:pt x="5" y="109"/>
                  </a:cubicBezTo>
                  <a:cubicBezTo>
                    <a:pt x="1" y="112"/>
                    <a:pt x="0" y="115"/>
                    <a:pt x="0" y="118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19" y="132"/>
                    <a:pt x="19" y="132"/>
                    <a:pt x="19" y="132"/>
                  </a:cubicBezTo>
                  <a:cubicBezTo>
                    <a:pt x="28" y="133"/>
                    <a:pt x="28" y="133"/>
                    <a:pt x="28" y="133"/>
                  </a:cubicBezTo>
                  <a:cubicBezTo>
                    <a:pt x="41" y="133"/>
                    <a:pt x="49" y="134"/>
                    <a:pt x="53" y="139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71" y="150"/>
                    <a:pt x="77" y="152"/>
                    <a:pt x="82" y="152"/>
                  </a:cubicBezTo>
                  <a:cubicBezTo>
                    <a:pt x="86" y="152"/>
                    <a:pt x="92" y="149"/>
                    <a:pt x="96" y="140"/>
                  </a:cubicBezTo>
                  <a:cubicBezTo>
                    <a:pt x="104" y="131"/>
                    <a:pt x="104" y="131"/>
                    <a:pt x="104" y="131"/>
                  </a:cubicBezTo>
                  <a:cubicBezTo>
                    <a:pt x="111" y="111"/>
                    <a:pt x="111" y="111"/>
                    <a:pt x="111" y="111"/>
                  </a:cubicBezTo>
                  <a:cubicBezTo>
                    <a:pt x="105" y="87"/>
                    <a:pt x="105" y="87"/>
                    <a:pt x="105" y="87"/>
                  </a:cubicBezTo>
                  <a:cubicBezTo>
                    <a:pt x="114" y="90"/>
                    <a:pt x="114" y="90"/>
                    <a:pt x="114" y="90"/>
                  </a:cubicBezTo>
                  <a:cubicBezTo>
                    <a:pt x="128" y="91"/>
                    <a:pt x="128" y="91"/>
                    <a:pt x="128" y="91"/>
                  </a:cubicBezTo>
                  <a:cubicBezTo>
                    <a:pt x="134" y="86"/>
                    <a:pt x="134" y="86"/>
                    <a:pt x="134" y="86"/>
                  </a:cubicBezTo>
                  <a:cubicBezTo>
                    <a:pt x="136" y="81"/>
                    <a:pt x="136" y="81"/>
                    <a:pt x="136" y="81"/>
                  </a:cubicBezTo>
                  <a:cubicBezTo>
                    <a:pt x="125" y="50"/>
                    <a:pt x="125" y="50"/>
                    <a:pt x="125" y="50"/>
                  </a:cubicBezTo>
                  <a:cubicBezTo>
                    <a:pt x="129" y="40"/>
                    <a:pt x="129" y="40"/>
                    <a:pt x="129" y="40"/>
                  </a:cubicBezTo>
                  <a:cubicBezTo>
                    <a:pt x="132" y="34"/>
                    <a:pt x="136" y="31"/>
                    <a:pt x="140" y="30"/>
                  </a:cubicBezTo>
                  <a:cubicBezTo>
                    <a:pt x="141" y="30"/>
                    <a:pt x="141" y="30"/>
                    <a:pt x="141" y="30"/>
                  </a:cubicBezTo>
                  <a:cubicBezTo>
                    <a:pt x="139" y="23"/>
                    <a:pt x="139" y="23"/>
                    <a:pt x="139" y="23"/>
                  </a:cubicBezTo>
                  <a:cubicBezTo>
                    <a:pt x="114" y="24"/>
                    <a:pt x="114" y="24"/>
                    <a:pt x="114" y="24"/>
                  </a:cubicBezTo>
                  <a:cubicBezTo>
                    <a:pt x="114" y="23"/>
                    <a:pt x="114" y="23"/>
                    <a:pt x="114" y="23"/>
                  </a:cubicBezTo>
                  <a:cubicBezTo>
                    <a:pt x="91" y="7"/>
                    <a:pt x="91" y="7"/>
                    <a:pt x="91" y="7"/>
                  </a:cubicBezTo>
                  <a:cubicBezTo>
                    <a:pt x="81" y="1"/>
                    <a:pt x="72" y="0"/>
                    <a:pt x="63" y="2"/>
                  </a:cubicBezTo>
                  <a:cubicBezTo>
                    <a:pt x="60" y="4"/>
                    <a:pt x="60" y="4"/>
                    <a:pt x="60" y="4"/>
                  </a:cubicBezTo>
                  <a:cubicBezTo>
                    <a:pt x="58" y="8"/>
                    <a:pt x="60" y="13"/>
                    <a:pt x="66" y="15"/>
                  </a:cubicBezTo>
                  <a:cubicBezTo>
                    <a:pt x="72" y="19"/>
                    <a:pt x="74" y="24"/>
                    <a:pt x="71" y="3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3338" name="Freeform 27"/>
            <p:cNvSpPr/>
            <p:nvPr/>
          </p:nvSpPr>
          <p:spPr bwMode="auto">
            <a:xfrm>
              <a:off x="2369666" y="672470"/>
              <a:ext cx="346512" cy="329284"/>
            </a:xfrm>
            <a:custGeom>
              <a:avLst/>
              <a:gdLst>
                <a:gd name="T0" fmla="*/ 213 w 496"/>
                <a:gd name="T1" fmla="*/ 99 h 473"/>
                <a:gd name="T2" fmla="*/ 187 w 496"/>
                <a:gd name="T3" fmla="*/ 106 h 473"/>
                <a:gd name="T4" fmla="*/ 155 w 496"/>
                <a:gd name="T5" fmla="*/ 122 h 473"/>
                <a:gd name="T6" fmla="*/ 122 w 496"/>
                <a:gd name="T7" fmla="*/ 150 h 473"/>
                <a:gd name="T8" fmla="*/ 120 w 496"/>
                <a:gd name="T9" fmla="*/ 153 h 473"/>
                <a:gd name="T10" fmla="*/ 92 w 496"/>
                <a:gd name="T11" fmla="*/ 185 h 473"/>
                <a:gd name="T12" fmla="*/ 56 w 496"/>
                <a:gd name="T13" fmla="*/ 184 h 473"/>
                <a:gd name="T14" fmla="*/ 41 w 496"/>
                <a:gd name="T15" fmla="*/ 168 h 473"/>
                <a:gd name="T16" fmla="*/ 46 w 496"/>
                <a:gd name="T17" fmla="*/ 229 h 473"/>
                <a:gd name="T18" fmla="*/ 8 w 496"/>
                <a:gd name="T19" fmla="*/ 290 h 473"/>
                <a:gd name="T20" fmla="*/ 0 w 496"/>
                <a:gd name="T21" fmla="*/ 300 h 473"/>
                <a:gd name="T22" fmla="*/ 44 w 496"/>
                <a:gd name="T23" fmla="*/ 316 h 473"/>
                <a:gd name="T24" fmla="*/ 46 w 496"/>
                <a:gd name="T25" fmla="*/ 317 h 473"/>
                <a:gd name="T26" fmla="*/ 61 w 496"/>
                <a:gd name="T27" fmla="*/ 327 h 473"/>
                <a:gd name="T28" fmla="*/ 64 w 496"/>
                <a:gd name="T29" fmla="*/ 328 h 473"/>
                <a:gd name="T30" fmla="*/ 105 w 496"/>
                <a:gd name="T31" fmla="*/ 360 h 473"/>
                <a:gd name="T32" fmla="*/ 149 w 496"/>
                <a:gd name="T33" fmla="*/ 297 h 473"/>
                <a:gd name="T34" fmla="*/ 162 w 496"/>
                <a:gd name="T35" fmla="*/ 280 h 473"/>
                <a:gd name="T36" fmla="*/ 197 w 496"/>
                <a:gd name="T37" fmla="*/ 268 h 473"/>
                <a:gd name="T38" fmla="*/ 230 w 496"/>
                <a:gd name="T39" fmla="*/ 263 h 473"/>
                <a:gd name="T40" fmla="*/ 248 w 496"/>
                <a:gd name="T41" fmla="*/ 293 h 473"/>
                <a:gd name="T42" fmla="*/ 251 w 496"/>
                <a:gd name="T43" fmla="*/ 315 h 473"/>
                <a:gd name="T44" fmla="*/ 245 w 496"/>
                <a:gd name="T45" fmla="*/ 356 h 473"/>
                <a:gd name="T46" fmla="*/ 244 w 496"/>
                <a:gd name="T47" fmla="*/ 358 h 473"/>
                <a:gd name="T48" fmla="*/ 225 w 496"/>
                <a:gd name="T49" fmla="*/ 412 h 473"/>
                <a:gd name="T50" fmla="*/ 243 w 496"/>
                <a:gd name="T51" fmla="*/ 401 h 473"/>
                <a:gd name="T52" fmla="*/ 257 w 496"/>
                <a:gd name="T53" fmla="*/ 406 h 473"/>
                <a:gd name="T54" fmla="*/ 256 w 496"/>
                <a:gd name="T55" fmla="*/ 424 h 473"/>
                <a:gd name="T56" fmla="*/ 243 w 496"/>
                <a:gd name="T57" fmla="*/ 442 h 473"/>
                <a:gd name="T58" fmla="*/ 236 w 496"/>
                <a:gd name="T59" fmla="*/ 455 h 473"/>
                <a:gd name="T60" fmla="*/ 224 w 496"/>
                <a:gd name="T61" fmla="*/ 457 h 473"/>
                <a:gd name="T62" fmla="*/ 210 w 496"/>
                <a:gd name="T63" fmla="*/ 473 h 473"/>
                <a:gd name="T64" fmla="*/ 263 w 496"/>
                <a:gd name="T65" fmla="*/ 433 h 473"/>
                <a:gd name="T66" fmla="*/ 343 w 496"/>
                <a:gd name="T67" fmla="*/ 353 h 473"/>
                <a:gd name="T68" fmla="*/ 361 w 496"/>
                <a:gd name="T69" fmla="*/ 344 h 473"/>
                <a:gd name="T70" fmla="*/ 403 w 496"/>
                <a:gd name="T71" fmla="*/ 335 h 473"/>
                <a:gd name="T72" fmla="*/ 431 w 496"/>
                <a:gd name="T73" fmla="*/ 277 h 473"/>
                <a:gd name="T74" fmla="*/ 496 w 496"/>
                <a:gd name="T75" fmla="*/ 206 h 473"/>
                <a:gd name="T76" fmla="*/ 480 w 496"/>
                <a:gd name="T77" fmla="*/ 161 h 473"/>
                <a:gd name="T78" fmla="*/ 457 w 496"/>
                <a:gd name="T79" fmla="*/ 153 h 473"/>
                <a:gd name="T80" fmla="*/ 453 w 496"/>
                <a:gd name="T81" fmla="*/ 145 h 473"/>
                <a:gd name="T82" fmla="*/ 419 w 496"/>
                <a:gd name="T83" fmla="*/ 59 h 473"/>
                <a:gd name="T84" fmla="*/ 407 w 496"/>
                <a:gd name="T85" fmla="*/ 16 h 473"/>
                <a:gd name="T86" fmla="*/ 389 w 496"/>
                <a:gd name="T87" fmla="*/ 33 h 473"/>
                <a:gd name="T88" fmla="*/ 354 w 496"/>
                <a:gd name="T89" fmla="*/ 15 h 473"/>
                <a:gd name="T90" fmla="*/ 329 w 496"/>
                <a:gd name="T91" fmla="*/ 16 h 473"/>
                <a:gd name="T92" fmla="*/ 303 w 496"/>
                <a:gd name="T93" fmla="*/ 5 h 473"/>
                <a:gd name="T94" fmla="*/ 301 w 496"/>
                <a:gd name="T95" fmla="*/ 41 h 473"/>
                <a:gd name="T96" fmla="*/ 299 w 496"/>
                <a:gd name="T97" fmla="*/ 42 h 473"/>
                <a:gd name="T98" fmla="*/ 277 w 496"/>
                <a:gd name="T99" fmla="*/ 65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96" h="473">
                  <a:moveTo>
                    <a:pt x="227" y="62"/>
                  </a:moveTo>
                  <a:cubicBezTo>
                    <a:pt x="215" y="79"/>
                    <a:pt x="215" y="79"/>
                    <a:pt x="215" y="79"/>
                  </a:cubicBezTo>
                  <a:cubicBezTo>
                    <a:pt x="212" y="82"/>
                    <a:pt x="211" y="89"/>
                    <a:pt x="213" y="99"/>
                  </a:cubicBezTo>
                  <a:cubicBezTo>
                    <a:pt x="213" y="106"/>
                    <a:pt x="213" y="106"/>
                    <a:pt x="213" y="106"/>
                  </a:cubicBezTo>
                  <a:cubicBezTo>
                    <a:pt x="188" y="106"/>
                    <a:pt x="188" y="106"/>
                    <a:pt x="188" y="106"/>
                  </a:cubicBezTo>
                  <a:cubicBezTo>
                    <a:pt x="187" y="106"/>
                    <a:pt x="187" y="106"/>
                    <a:pt x="187" y="106"/>
                  </a:cubicBezTo>
                  <a:cubicBezTo>
                    <a:pt x="187" y="106"/>
                    <a:pt x="187" y="106"/>
                    <a:pt x="187" y="106"/>
                  </a:cubicBezTo>
                  <a:cubicBezTo>
                    <a:pt x="169" y="100"/>
                    <a:pt x="169" y="100"/>
                    <a:pt x="169" y="100"/>
                  </a:cubicBezTo>
                  <a:cubicBezTo>
                    <a:pt x="155" y="122"/>
                    <a:pt x="155" y="122"/>
                    <a:pt x="155" y="122"/>
                  </a:cubicBezTo>
                  <a:cubicBezTo>
                    <a:pt x="153" y="124"/>
                    <a:pt x="153" y="124"/>
                    <a:pt x="153" y="124"/>
                  </a:cubicBezTo>
                  <a:cubicBezTo>
                    <a:pt x="136" y="134"/>
                    <a:pt x="136" y="134"/>
                    <a:pt x="136" y="134"/>
                  </a:cubicBezTo>
                  <a:cubicBezTo>
                    <a:pt x="122" y="150"/>
                    <a:pt x="122" y="150"/>
                    <a:pt x="122" y="150"/>
                  </a:cubicBezTo>
                  <a:cubicBezTo>
                    <a:pt x="122" y="150"/>
                    <a:pt x="122" y="150"/>
                    <a:pt x="122" y="150"/>
                  </a:cubicBezTo>
                  <a:cubicBezTo>
                    <a:pt x="120" y="153"/>
                    <a:pt x="120" y="153"/>
                    <a:pt x="120" y="153"/>
                  </a:cubicBezTo>
                  <a:cubicBezTo>
                    <a:pt x="120" y="153"/>
                    <a:pt x="120" y="153"/>
                    <a:pt x="120" y="153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5"/>
                    <a:pt x="93" y="185"/>
                    <a:pt x="93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72" y="195"/>
                    <a:pt x="72" y="195"/>
                    <a:pt x="72" y="195"/>
                  </a:cubicBezTo>
                  <a:cubicBezTo>
                    <a:pt x="56" y="185"/>
                    <a:pt x="56" y="185"/>
                    <a:pt x="56" y="185"/>
                  </a:cubicBezTo>
                  <a:cubicBezTo>
                    <a:pt x="56" y="184"/>
                    <a:pt x="56" y="184"/>
                    <a:pt x="56" y="184"/>
                  </a:cubicBezTo>
                  <a:cubicBezTo>
                    <a:pt x="56" y="184"/>
                    <a:pt x="56" y="184"/>
                    <a:pt x="56" y="184"/>
                  </a:cubicBezTo>
                  <a:cubicBezTo>
                    <a:pt x="56" y="184"/>
                    <a:pt x="56" y="184"/>
                    <a:pt x="56" y="184"/>
                  </a:cubicBezTo>
                  <a:cubicBezTo>
                    <a:pt x="41" y="168"/>
                    <a:pt x="41" y="168"/>
                    <a:pt x="41" y="168"/>
                  </a:cubicBezTo>
                  <a:cubicBezTo>
                    <a:pt x="32" y="163"/>
                    <a:pt x="32" y="163"/>
                    <a:pt x="32" y="163"/>
                  </a:cubicBezTo>
                  <a:cubicBezTo>
                    <a:pt x="39" y="206"/>
                    <a:pt x="39" y="206"/>
                    <a:pt x="39" y="206"/>
                  </a:cubicBezTo>
                  <a:cubicBezTo>
                    <a:pt x="46" y="229"/>
                    <a:pt x="46" y="229"/>
                    <a:pt x="46" y="229"/>
                  </a:cubicBezTo>
                  <a:cubicBezTo>
                    <a:pt x="30" y="244"/>
                    <a:pt x="30" y="244"/>
                    <a:pt x="30" y="244"/>
                  </a:cubicBezTo>
                  <a:cubicBezTo>
                    <a:pt x="8" y="277"/>
                    <a:pt x="8" y="277"/>
                    <a:pt x="8" y="277"/>
                  </a:cubicBezTo>
                  <a:cubicBezTo>
                    <a:pt x="8" y="290"/>
                    <a:pt x="8" y="290"/>
                    <a:pt x="8" y="290"/>
                  </a:cubicBezTo>
                  <a:cubicBezTo>
                    <a:pt x="7" y="291"/>
                    <a:pt x="7" y="291"/>
                    <a:pt x="7" y="291"/>
                  </a:cubicBezTo>
                  <a:cubicBezTo>
                    <a:pt x="6" y="291"/>
                    <a:pt x="6" y="291"/>
                    <a:pt x="6" y="291"/>
                  </a:cubicBezTo>
                  <a:cubicBezTo>
                    <a:pt x="0" y="300"/>
                    <a:pt x="0" y="300"/>
                    <a:pt x="0" y="300"/>
                  </a:cubicBezTo>
                  <a:cubicBezTo>
                    <a:pt x="4" y="307"/>
                    <a:pt x="4" y="307"/>
                    <a:pt x="4" y="307"/>
                  </a:cubicBezTo>
                  <a:cubicBezTo>
                    <a:pt x="13" y="307"/>
                    <a:pt x="13" y="307"/>
                    <a:pt x="13" y="307"/>
                  </a:cubicBezTo>
                  <a:cubicBezTo>
                    <a:pt x="44" y="316"/>
                    <a:pt x="44" y="316"/>
                    <a:pt x="44" y="316"/>
                  </a:cubicBezTo>
                  <a:cubicBezTo>
                    <a:pt x="45" y="316"/>
                    <a:pt x="45" y="316"/>
                    <a:pt x="45" y="316"/>
                  </a:cubicBezTo>
                  <a:cubicBezTo>
                    <a:pt x="46" y="316"/>
                    <a:pt x="46" y="316"/>
                    <a:pt x="46" y="316"/>
                  </a:cubicBezTo>
                  <a:cubicBezTo>
                    <a:pt x="46" y="317"/>
                    <a:pt x="46" y="317"/>
                    <a:pt x="46" y="317"/>
                  </a:cubicBezTo>
                  <a:cubicBezTo>
                    <a:pt x="47" y="317"/>
                    <a:pt x="47" y="317"/>
                    <a:pt x="47" y="317"/>
                  </a:cubicBezTo>
                  <a:cubicBezTo>
                    <a:pt x="53" y="323"/>
                    <a:pt x="53" y="323"/>
                    <a:pt x="53" y="323"/>
                  </a:cubicBezTo>
                  <a:cubicBezTo>
                    <a:pt x="61" y="327"/>
                    <a:pt x="61" y="327"/>
                    <a:pt x="61" y="327"/>
                  </a:cubicBezTo>
                  <a:cubicBezTo>
                    <a:pt x="61" y="327"/>
                    <a:pt x="61" y="327"/>
                    <a:pt x="61" y="327"/>
                  </a:cubicBezTo>
                  <a:cubicBezTo>
                    <a:pt x="64" y="327"/>
                    <a:pt x="64" y="327"/>
                    <a:pt x="64" y="327"/>
                  </a:cubicBezTo>
                  <a:cubicBezTo>
                    <a:pt x="64" y="328"/>
                    <a:pt x="64" y="328"/>
                    <a:pt x="64" y="328"/>
                  </a:cubicBezTo>
                  <a:cubicBezTo>
                    <a:pt x="67" y="333"/>
                    <a:pt x="69" y="337"/>
                    <a:pt x="69" y="341"/>
                  </a:cubicBezTo>
                  <a:cubicBezTo>
                    <a:pt x="72" y="351"/>
                    <a:pt x="72" y="351"/>
                    <a:pt x="72" y="351"/>
                  </a:cubicBezTo>
                  <a:cubicBezTo>
                    <a:pt x="105" y="360"/>
                    <a:pt x="105" y="360"/>
                    <a:pt x="105" y="360"/>
                  </a:cubicBezTo>
                  <a:cubicBezTo>
                    <a:pt x="114" y="358"/>
                    <a:pt x="114" y="358"/>
                    <a:pt x="114" y="358"/>
                  </a:cubicBezTo>
                  <a:cubicBezTo>
                    <a:pt x="124" y="345"/>
                    <a:pt x="124" y="345"/>
                    <a:pt x="124" y="345"/>
                  </a:cubicBezTo>
                  <a:cubicBezTo>
                    <a:pt x="149" y="297"/>
                    <a:pt x="149" y="297"/>
                    <a:pt x="149" y="297"/>
                  </a:cubicBezTo>
                  <a:cubicBezTo>
                    <a:pt x="150" y="297"/>
                    <a:pt x="150" y="297"/>
                    <a:pt x="150" y="297"/>
                  </a:cubicBezTo>
                  <a:cubicBezTo>
                    <a:pt x="150" y="296"/>
                    <a:pt x="150" y="296"/>
                    <a:pt x="150" y="296"/>
                  </a:cubicBezTo>
                  <a:cubicBezTo>
                    <a:pt x="162" y="280"/>
                    <a:pt x="162" y="280"/>
                    <a:pt x="162" y="280"/>
                  </a:cubicBezTo>
                  <a:cubicBezTo>
                    <a:pt x="163" y="279"/>
                    <a:pt x="163" y="279"/>
                    <a:pt x="163" y="279"/>
                  </a:cubicBezTo>
                  <a:cubicBezTo>
                    <a:pt x="183" y="269"/>
                    <a:pt x="183" y="269"/>
                    <a:pt x="183" y="269"/>
                  </a:cubicBezTo>
                  <a:cubicBezTo>
                    <a:pt x="197" y="268"/>
                    <a:pt x="197" y="268"/>
                    <a:pt x="197" y="268"/>
                  </a:cubicBezTo>
                  <a:cubicBezTo>
                    <a:pt x="202" y="260"/>
                    <a:pt x="206" y="256"/>
                    <a:pt x="211" y="256"/>
                  </a:cubicBezTo>
                  <a:cubicBezTo>
                    <a:pt x="215" y="256"/>
                    <a:pt x="220" y="258"/>
                    <a:pt x="228" y="262"/>
                  </a:cubicBezTo>
                  <a:cubicBezTo>
                    <a:pt x="230" y="263"/>
                    <a:pt x="230" y="263"/>
                    <a:pt x="230" y="263"/>
                  </a:cubicBezTo>
                  <a:cubicBezTo>
                    <a:pt x="230" y="264"/>
                    <a:pt x="230" y="264"/>
                    <a:pt x="230" y="264"/>
                  </a:cubicBezTo>
                  <a:cubicBezTo>
                    <a:pt x="248" y="291"/>
                    <a:pt x="248" y="291"/>
                    <a:pt x="248" y="291"/>
                  </a:cubicBezTo>
                  <a:cubicBezTo>
                    <a:pt x="248" y="293"/>
                    <a:pt x="248" y="293"/>
                    <a:pt x="248" y="293"/>
                  </a:cubicBezTo>
                  <a:cubicBezTo>
                    <a:pt x="249" y="293"/>
                    <a:pt x="249" y="293"/>
                    <a:pt x="249" y="293"/>
                  </a:cubicBezTo>
                  <a:cubicBezTo>
                    <a:pt x="249" y="295"/>
                    <a:pt x="249" y="295"/>
                    <a:pt x="249" y="295"/>
                  </a:cubicBezTo>
                  <a:cubicBezTo>
                    <a:pt x="251" y="315"/>
                    <a:pt x="251" y="315"/>
                    <a:pt x="251" y="315"/>
                  </a:cubicBezTo>
                  <a:cubicBezTo>
                    <a:pt x="250" y="337"/>
                    <a:pt x="250" y="337"/>
                    <a:pt x="250" y="337"/>
                  </a:cubicBezTo>
                  <a:cubicBezTo>
                    <a:pt x="250" y="337"/>
                    <a:pt x="250" y="337"/>
                    <a:pt x="250" y="337"/>
                  </a:cubicBezTo>
                  <a:cubicBezTo>
                    <a:pt x="245" y="356"/>
                    <a:pt x="245" y="356"/>
                    <a:pt x="245" y="356"/>
                  </a:cubicBezTo>
                  <a:cubicBezTo>
                    <a:pt x="245" y="356"/>
                    <a:pt x="245" y="356"/>
                    <a:pt x="245" y="356"/>
                  </a:cubicBezTo>
                  <a:cubicBezTo>
                    <a:pt x="245" y="358"/>
                    <a:pt x="245" y="358"/>
                    <a:pt x="245" y="358"/>
                  </a:cubicBezTo>
                  <a:cubicBezTo>
                    <a:pt x="244" y="358"/>
                    <a:pt x="244" y="358"/>
                    <a:pt x="244" y="358"/>
                  </a:cubicBezTo>
                  <a:cubicBezTo>
                    <a:pt x="230" y="375"/>
                    <a:pt x="230" y="375"/>
                    <a:pt x="230" y="375"/>
                  </a:cubicBezTo>
                  <a:cubicBezTo>
                    <a:pt x="224" y="389"/>
                    <a:pt x="224" y="389"/>
                    <a:pt x="224" y="389"/>
                  </a:cubicBezTo>
                  <a:cubicBezTo>
                    <a:pt x="225" y="412"/>
                    <a:pt x="225" y="412"/>
                    <a:pt x="225" y="412"/>
                  </a:cubicBezTo>
                  <a:cubicBezTo>
                    <a:pt x="227" y="412"/>
                    <a:pt x="227" y="412"/>
                    <a:pt x="227" y="412"/>
                  </a:cubicBezTo>
                  <a:cubicBezTo>
                    <a:pt x="235" y="409"/>
                    <a:pt x="235" y="409"/>
                    <a:pt x="235" y="409"/>
                  </a:cubicBezTo>
                  <a:cubicBezTo>
                    <a:pt x="243" y="401"/>
                    <a:pt x="243" y="401"/>
                    <a:pt x="243" y="401"/>
                  </a:cubicBezTo>
                  <a:cubicBezTo>
                    <a:pt x="245" y="399"/>
                    <a:pt x="245" y="399"/>
                    <a:pt x="245" y="399"/>
                  </a:cubicBezTo>
                  <a:cubicBezTo>
                    <a:pt x="246" y="397"/>
                    <a:pt x="246" y="397"/>
                    <a:pt x="246" y="397"/>
                  </a:cubicBezTo>
                  <a:cubicBezTo>
                    <a:pt x="257" y="406"/>
                    <a:pt x="257" y="406"/>
                    <a:pt x="257" y="406"/>
                  </a:cubicBezTo>
                  <a:cubicBezTo>
                    <a:pt x="257" y="408"/>
                    <a:pt x="257" y="408"/>
                    <a:pt x="257" y="408"/>
                  </a:cubicBezTo>
                  <a:cubicBezTo>
                    <a:pt x="257" y="424"/>
                    <a:pt x="257" y="424"/>
                    <a:pt x="257" y="424"/>
                  </a:cubicBezTo>
                  <a:cubicBezTo>
                    <a:pt x="256" y="424"/>
                    <a:pt x="256" y="424"/>
                    <a:pt x="256" y="424"/>
                  </a:cubicBezTo>
                  <a:cubicBezTo>
                    <a:pt x="246" y="429"/>
                    <a:pt x="246" y="429"/>
                    <a:pt x="246" y="429"/>
                  </a:cubicBezTo>
                  <a:cubicBezTo>
                    <a:pt x="243" y="433"/>
                    <a:pt x="243" y="433"/>
                    <a:pt x="243" y="433"/>
                  </a:cubicBezTo>
                  <a:cubicBezTo>
                    <a:pt x="243" y="442"/>
                    <a:pt x="243" y="442"/>
                    <a:pt x="243" y="442"/>
                  </a:cubicBezTo>
                  <a:cubicBezTo>
                    <a:pt x="242" y="443"/>
                    <a:pt x="242" y="443"/>
                    <a:pt x="242" y="443"/>
                  </a:cubicBezTo>
                  <a:cubicBezTo>
                    <a:pt x="242" y="443"/>
                    <a:pt x="242" y="443"/>
                    <a:pt x="242" y="443"/>
                  </a:cubicBezTo>
                  <a:cubicBezTo>
                    <a:pt x="236" y="455"/>
                    <a:pt x="236" y="455"/>
                    <a:pt x="236" y="455"/>
                  </a:cubicBezTo>
                  <a:cubicBezTo>
                    <a:pt x="235" y="455"/>
                    <a:pt x="235" y="455"/>
                    <a:pt x="235" y="455"/>
                  </a:cubicBezTo>
                  <a:cubicBezTo>
                    <a:pt x="232" y="456"/>
                    <a:pt x="232" y="456"/>
                    <a:pt x="232" y="456"/>
                  </a:cubicBezTo>
                  <a:cubicBezTo>
                    <a:pt x="224" y="457"/>
                    <a:pt x="224" y="457"/>
                    <a:pt x="224" y="457"/>
                  </a:cubicBezTo>
                  <a:cubicBezTo>
                    <a:pt x="216" y="459"/>
                    <a:pt x="216" y="459"/>
                    <a:pt x="216" y="459"/>
                  </a:cubicBezTo>
                  <a:cubicBezTo>
                    <a:pt x="209" y="471"/>
                    <a:pt x="209" y="471"/>
                    <a:pt x="209" y="471"/>
                  </a:cubicBezTo>
                  <a:cubicBezTo>
                    <a:pt x="210" y="473"/>
                    <a:pt x="210" y="473"/>
                    <a:pt x="210" y="473"/>
                  </a:cubicBezTo>
                  <a:cubicBezTo>
                    <a:pt x="245" y="469"/>
                    <a:pt x="245" y="469"/>
                    <a:pt x="245" y="469"/>
                  </a:cubicBezTo>
                  <a:cubicBezTo>
                    <a:pt x="251" y="463"/>
                    <a:pt x="251" y="463"/>
                    <a:pt x="251" y="463"/>
                  </a:cubicBezTo>
                  <a:cubicBezTo>
                    <a:pt x="263" y="433"/>
                    <a:pt x="263" y="433"/>
                    <a:pt x="263" y="433"/>
                  </a:cubicBezTo>
                  <a:cubicBezTo>
                    <a:pt x="263" y="433"/>
                    <a:pt x="263" y="433"/>
                    <a:pt x="263" y="433"/>
                  </a:cubicBezTo>
                  <a:cubicBezTo>
                    <a:pt x="341" y="353"/>
                    <a:pt x="341" y="353"/>
                    <a:pt x="341" y="353"/>
                  </a:cubicBezTo>
                  <a:cubicBezTo>
                    <a:pt x="343" y="353"/>
                    <a:pt x="343" y="353"/>
                    <a:pt x="343" y="353"/>
                  </a:cubicBezTo>
                  <a:cubicBezTo>
                    <a:pt x="360" y="344"/>
                    <a:pt x="360" y="344"/>
                    <a:pt x="360" y="344"/>
                  </a:cubicBezTo>
                  <a:cubicBezTo>
                    <a:pt x="361" y="343"/>
                    <a:pt x="361" y="343"/>
                    <a:pt x="361" y="343"/>
                  </a:cubicBezTo>
                  <a:cubicBezTo>
                    <a:pt x="361" y="344"/>
                    <a:pt x="361" y="344"/>
                    <a:pt x="361" y="344"/>
                  </a:cubicBezTo>
                  <a:cubicBezTo>
                    <a:pt x="375" y="344"/>
                    <a:pt x="375" y="344"/>
                    <a:pt x="375" y="344"/>
                  </a:cubicBezTo>
                  <a:cubicBezTo>
                    <a:pt x="389" y="341"/>
                    <a:pt x="389" y="341"/>
                    <a:pt x="389" y="341"/>
                  </a:cubicBezTo>
                  <a:cubicBezTo>
                    <a:pt x="403" y="335"/>
                    <a:pt x="403" y="335"/>
                    <a:pt x="403" y="335"/>
                  </a:cubicBezTo>
                  <a:cubicBezTo>
                    <a:pt x="414" y="323"/>
                    <a:pt x="414" y="323"/>
                    <a:pt x="414" y="323"/>
                  </a:cubicBezTo>
                  <a:cubicBezTo>
                    <a:pt x="431" y="277"/>
                    <a:pt x="431" y="277"/>
                    <a:pt x="431" y="277"/>
                  </a:cubicBezTo>
                  <a:cubicBezTo>
                    <a:pt x="431" y="277"/>
                    <a:pt x="431" y="277"/>
                    <a:pt x="431" y="277"/>
                  </a:cubicBezTo>
                  <a:cubicBezTo>
                    <a:pt x="431" y="276"/>
                    <a:pt x="431" y="276"/>
                    <a:pt x="431" y="276"/>
                  </a:cubicBezTo>
                  <a:cubicBezTo>
                    <a:pt x="496" y="207"/>
                    <a:pt x="496" y="207"/>
                    <a:pt x="496" y="207"/>
                  </a:cubicBezTo>
                  <a:cubicBezTo>
                    <a:pt x="496" y="206"/>
                    <a:pt x="496" y="206"/>
                    <a:pt x="496" y="206"/>
                  </a:cubicBezTo>
                  <a:cubicBezTo>
                    <a:pt x="492" y="169"/>
                    <a:pt x="492" y="169"/>
                    <a:pt x="492" y="169"/>
                  </a:cubicBezTo>
                  <a:cubicBezTo>
                    <a:pt x="489" y="168"/>
                    <a:pt x="485" y="166"/>
                    <a:pt x="483" y="163"/>
                  </a:cubicBezTo>
                  <a:cubicBezTo>
                    <a:pt x="480" y="161"/>
                    <a:pt x="480" y="161"/>
                    <a:pt x="480" y="161"/>
                  </a:cubicBezTo>
                  <a:cubicBezTo>
                    <a:pt x="480" y="162"/>
                    <a:pt x="480" y="162"/>
                    <a:pt x="480" y="162"/>
                  </a:cubicBezTo>
                  <a:cubicBezTo>
                    <a:pt x="470" y="163"/>
                    <a:pt x="470" y="163"/>
                    <a:pt x="470" y="163"/>
                  </a:cubicBezTo>
                  <a:cubicBezTo>
                    <a:pt x="465" y="161"/>
                    <a:pt x="461" y="158"/>
                    <a:pt x="457" y="153"/>
                  </a:cubicBezTo>
                  <a:cubicBezTo>
                    <a:pt x="454" y="147"/>
                    <a:pt x="454" y="147"/>
                    <a:pt x="454" y="147"/>
                  </a:cubicBezTo>
                  <a:cubicBezTo>
                    <a:pt x="454" y="146"/>
                    <a:pt x="454" y="146"/>
                    <a:pt x="454" y="146"/>
                  </a:cubicBezTo>
                  <a:cubicBezTo>
                    <a:pt x="453" y="145"/>
                    <a:pt x="453" y="145"/>
                    <a:pt x="453" y="145"/>
                  </a:cubicBezTo>
                  <a:cubicBezTo>
                    <a:pt x="453" y="88"/>
                    <a:pt x="453" y="88"/>
                    <a:pt x="453" y="88"/>
                  </a:cubicBezTo>
                  <a:cubicBezTo>
                    <a:pt x="447" y="86"/>
                    <a:pt x="440" y="81"/>
                    <a:pt x="433" y="74"/>
                  </a:cubicBezTo>
                  <a:cubicBezTo>
                    <a:pt x="419" y="59"/>
                    <a:pt x="419" y="59"/>
                    <a:pt x="419" y="59"/>
                  </a:cubicBezTo>
                  <a:cubicBezTo>
                    <a:pt x="407" y="41"/>
                    <a:pt x="407" y="41"/>
                    <a:pt x="407" y="41"/>
                  </a:cubicBezTo>
                  <a:cubicBezTo>
                    <a:pt x="404" y="37"/>
                    <a:pt x="404" y="31"/>
                    <a:pt x="406" y="21"/>
                  </a:cubicBezTo>
                  <a:cubicBezTo>
                    <a:pt x="407" y="16"/>
                    <a:pt x="407" y="16"/>
                    <a:pt x="407" y="16"/>
                  </a:cubicBezTo>
                  <a:cubicBezTo>
                    <a:pt x="399" y="6"/>
                    <a:pt x="399" y="6"/>
                    <a:pt x="399" y="6"/>
                  </a:cubicBezTo>
                  <a:cubicBezTo>
                    <a:pt x="398" y="15"/>
                    <a:pt x="398" y="15"/>
                    <a:pt x="398" y="15"/>
                  </a:cubicBezTo>
                  <a:cubicBezTo>
                    <a:pt x="389" y="33"/>
                    <a:pt x="389" y="33"/>
                    <a:pt x="389" y="33"/>
                  </a:cubicBezTo>
                  <a:cubicBezTo>
                    <a:pt x="385" y="33"/>
                    <a:pt x="385" y="33"/>
                    <a:pt x="385" y="33"/>
                  </a:cubicBezTo>
                  <a:cubicBezTo>
                    <a:pt x="378" y="33"/>
                    <a:pt x="370" y="32"/>
                    <a:pt x="363" y="29"/>
                  </a:cubicBezTo>
                  <a:cubicBezTo>
                    <a:pt x="357" y="27"/>
                    <a:pt x="354" y="21"/>
                    <a:pt x="354" y="15"/>
                  </a:cubicBezTo>
                  <a:cubicBezTo>
                    <a:pt x="354" y="11"/>
                    <a:pt x="354" y="11"/>
                    <a:pt x="354" y="11"/>
                  </a:cubicBezTo>
                  <a:cubicBezTo>
                    <a:pt x="349" y="11"/>
                    <a:pt x="349" y="11"/>
                    <a:pt x="349" y="11"/>
                  </a:cubicBezTo>
                  <a:cubicBezTo>
                    <a:pt x="329" y="16"/>
                    <a:pt x="329" y="16"/>
                    <a:pt x="329" y="16"/>
                  </a:cubicBezTo>
                  <a:cubicBezTo>
                    <a:pt x="314" y="1"/>
                    <a:pt x="314" y="1"/>
                    <a:pt x="314" y="1"/>
                  </a:cubicBezTo>
                  <a:cubicBezTo>
                    <a:pt x="308" y="0"/>
                    <a:pt x="308" y="0"/>
                    <a:pt x="308" y="0"/>
                  </a:cubicBezTo>
                  <a:cubicBezTo>
                    <a:pt x="303" y="5"/>
                    <a:pt x="303" y="5"/>
                    <a:pt x="303" y="5"/>
                  </a:cubicBezTo>
                  <a:cubicBezTo>
                    <a:pt x="309" y="16"/>
                    <a:pt x="309" y="16"/>
                    <a:pt x="309" y="16"/>
                  </a:cubicBezTo>
                  <a:cubicBezTo>
                    <a:pt x="312" y="19"/>
                    <a:pt x="312" y="19"/>
                    <a:pt x="312" y="19"/>
                  </a:cubicBezTo>
                  <a:cubicBezTo>
                    <a:pt x="301" y="41"/>
                    <a:pt x="301" y="41"/>
                    <a:pt x="301" y="41"/>
                  </a:cubicBezTo>
                  <a:cubicBezTo>
                    <a:pt x="300" y="41"/>
                    <a:pt x="300" y="41"/>
                    <a:pt x="300" y="41"/>
                  </a:cubicBezTo>
                  <a:cubicBezTo>
                    <a:pt x="300" y="42"/>
                    <a:pt x="300" y="42"/>
                    <a:pt x="300" y="42"/>
                  </a:cubicBezTo>
                  <a:cubicBezTo>
                    <a:pt x="299" y="42"/>
                    <a:pt x="299" y="42"/>
                    <a:pt x="299" y="42"/>
                  </a:cubicBezTo>
                  <a:cubicBezTo>
                    <a:pt x="280" y="63"/>
                    <a:pt x="280" y="63"/>
                    <a:pt x="280" y="63"/>
                  </a:cubicBezTo>
                  <a:cubicBezTo>
                    <a:pt x="279" y="65"/>
                    <a:pt x="279" y="65"/>
                    <a:pt x="279" y="65"/>
                  </a:cubicBezTo>
                  <a:cubicBezTo>
                    <a:pt x="277" y="65"/>
                    <a:pt x="277" y="65"/>
                    <a:pt x="277" y="65"/>
                  </a:cubicBezTo>
                  <a:cubicBezTo>
                    <a:pt x="247" y="68"/>
                    <a:pt x="247" y="68"/>
                    <a:pt x="247" y="68"/>
                  </a:cubicBezTo>
                  <a:lnTo>
                    <a:pt x="227" y="6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3339" name="Freeform 28"/>
            <p:cNvSpPr/>
            <p:nvPr/>
          </p:nvSpPr>
          <p:spPr bwMode="auto">
            <a:xfrm>
              <a:off x="2448385" y="475632"/>
              <a:ext cx="494385" cy="335138"/>
            </a:xfrm>
            <a:custGeom>
              <a:avLst/>
              <a:gdLst>
                <a:gd name="T0" fmla="*/ 123 w 707"/>
                <a:gd name="T1" fmla="*/ 7 h 481"/>
                <a:gd name="T2" fmla="*/ 95 w 707"/>
                <a:gd name="T3" fmla="*/ 14 h 481"/>
                <a:gd name="T4" fmla="*/ 90 w 707"/>
                <a:gd name="T5" fmla="*/ 26 h 481"/>
                <a:gd name="T6" fmla="*/ 76 w 707"/>
                <a:gd name="T7" fmla="*/ 46 h 481"/>
                <a:gd name="T8" fmla="*/ 54 w 707"/>
                <a:gd name="T9" fmla="*/ 62 h 481"/>
                <a:gd name="T10" fmla="*/ 28 w 707"/>
                <a:gd name="T11" fmla="*/ 45 h 481"/>
                <a:gd name="T12" fmla="*/ 0 w 707"/>
                <a:gd name="T13" fmla="*/ 52 h 481"/>
                <a:gd name="T14" fmla="*/ 41 w 707"/>
                <a:gd name="T15" fmla="*/ 79 h 481"/>
                <a:gd name="T16" fmla="*/ 43 w 707"/>
                <a:gd name="T17" fmla="*/ 83 h 481"/>
                <a:gd name="T18" fmla="*/ 48 w 707"/>
                <a:gd name="T19" fmla="*/ 136 h 481"/>
                <a:gd name="T20" fmla="*/ 79 w 707"/>
                <a:gd name="T21" fmla="*/ 199 h 481"/>
                <a:gd name="T22" fmla="*/ 99 w 707"/>
                <a:gd name="T23" fmla="*/ 179 h 481"/>
                <a:gd name="T24" fmla="*/ 128 w 707"/>
                <a:gd name="T25" fmla="*/ 172 h 481"/>
                <a:gd name="T26" fmla="*/ 128 w 707"/>
                <a:gd name="T27" fmla="*/ 173 h 481"/>
                <a:gd name="T28" fmla="*/ 156 w 707"/>
                <a:gd name="T29" fmla="*/ 205 h 481"/>
                <a:gd name="T30" fmla="*/ 165 w 707"/>
                <a:gd name="T31" fmla="*/ 232 h 481"/>
                <a:gd name="T32" fmla="*/ 163 w 707"/>
                <a:gd name="T33" fmla="*/ 257 h 481"/>
                <a:gd name="T34" fmla="*/ 181 w 707"/>
                <a:gd name="T35" fmla="*/ 282 h 481"/>
                <a:gd name="T36" fmla="*/ 207 w 707"/>
                <a:gd name="T37" fmla="*/ 275 h 481"/>
                <a:gd name="T38" fmla="*/ 220 w 707"/>
                <a:gd name="T39" fmla="*/ 286 h 481"/>
                <a:gd name="T40" fmla="*/ 252 w 707"/>
                <a:gd name="T41" fmla="*/ 300 h 481"/>
                <a:gd name="T42" fmla="*/ 276 w 707"/>
                <a:gd name="T43" fmla="*/ 292 h 481"/>
                <a:gd name="T44" fmla="*/ 288 w 707"/>
                <a:gd name="T45" fmla="*/ 278 h 481"/>
                <a:gd name="T46" fmla="*/ 304 w 707"/>
                <a:gd name="T47" fmla="*/ 319 h 481"/>
                <a:gd name="T48" fmla="*/ 344 w 707"/>
                <a:gd name="T49" fmla="*/ 360 h 481"/>
                <a:gd name="T50" fmla="*/ 352 w 707"/>
                <a:gd name="T51" fmla="*/ 427 h 481"/>
                <a:gd name="T52" fmla="*/ 378 w 707"/>
                <a:gd name="T53" fmla="*/ 438 h 481"/>
                <a:gd name="T54" fmla="*/ 394 w 707"/>
                <a:gd name="T55" fmla="*/ 481 h 481"/>
                <a:gd name="T56" fmla="*/ 489 w 707"/>
                <a:gd name="T57" fmla="*/ 399 h 481"/>
                <a:gd name="T58" fmla="*/ 528 w 707"/>
                <a:gd name="T59" fmla="*/ 359 h 481"/>
                <a:gd name="T60" fmla="*/ 596 w 707"/>
                <a:gd name="T61" fmla="*/ 300 h 481"/>
                <a:gd name="T62" fmla="*/ 621 w 707"/>
                <a:gd name="T63" fmla="*/ 278 h 481"/>
                <a:gd name="T64" fmla="*/ 627 w 707"/>
                <a:gd name="T65" fmla="*/ 224 h 481"/>
                <a:gd name="T66" fmla="*/ 650 w 707"/>
                <a:gd name="T67" fmla="*/ 220 h 481"/>
                <a:gd name="T68" fmla="*/ 689 w 707"/>
                <a:gd name="T69" fmla="*/ 261 h 481"/>
                <a:gd name="T70" fmla="*/ 682 w 707"/>
                <a:gd name="T71" fmla="*/ 231 h 481"/>
                <a:gd name="T72" fmla="*/ 707 w 707"/>
                <a:gd name="T73" fmla="*/ 208 h 481"/>
                <a:gd name="T74" fmla="*/ 693 w 707"/>
                <a:gd name="T75" fmla="*/ 166 h 481"/>
                <a:gd name="T76" fmla="*/ 647 w 707"/>
                <a:gd name="T77" fmla="*/ 145 h 481"/>
                <a:gd name="T78" fmla="*/ 633 w 707"/>
                <a:gd name="T79" fmla="*/ 143 h 481"/>
                <a:gd name="T80" fmla="*/ 617 w 707"/>
                <a:gd name="T81" fmla="*/ 145 h 481"/>
                <a:gd name="T82" fmla="*/ 588 w 707"/>
                <a:gd name="T83" fmla="*/ 145 h 481"/>
                <a:gd name="T84" fmla="*/ 586 w 707"/>
                <a:gd name="T85" fmla="*/ 182 h 481"/>
                <a:gd name="T86" fmla="*/ 547 w 707"/>
                <a:gd name="T87" fmla="*/ 188 h 481"/>
                <a:gd name="T88" fmla="*/ 494 w 707"/>
                <a:gd name="T89" fmla="*/ 141 h 481"/>
                <a:gd name="T90" fmla="*/ 481 w 707"/>
                <a:gd name="T91" fmla="*/ 116 h 481"/>
                <a:gd name="T92" fmla="*/ 486 w 707"/>
                <a:gd name="T93" fmla="*/ 131 h 481"/>
                <a:gd name="T94" fmla="*/ 471 w 707"/>
                <a:gd name="T95" fmla="*/ 159 h 481"/>
                <a:gd name="T96" fmla="*/ 441 w 707"/>
                <a:gd name="T97" fmla="*/ 150 h 481"/>
                <a:gd name="T98" fmla="*/ 438 w 707"/>
                <a:gd name="T99" fmla="*/ 124 h 481"/>
                <a:gd name="T100" fmla="*/ 411 w 707"/>
                <a:gd name="T101" fmla="*/ 112 h 481"/>
                <a:gd name="T102" fmla="*/ 380 w 707"/>
                <a:gd name="T103" fmla="*/ 92 h 481"/>
                <a:gd name="T104" fmla="*/ 336 w 707"/>
                <a:gd name="T105" fmla="*/ 76 h 481"/>
                <a:gd name="T106" fmla="*/ 308 w 707"/>
                <a:gd name="T107" fmla="*/ 88 h 481"/>
                <a:gd name="T108" fmla="*/ 296 w 707"/>
                <a:gd name="T109" fmla="*/ 64 h 481"/>
                <a:gd name="T110" fmla="*/ 259 w 707"/>
                <a:gd name="T111" fmla="*/ 62 h 481"/>
                <a:gd name="T112" fmla="*/ 216 w 707"/>
                <a:gd name="T113" fmla="*/ 71 h 481"/>
                <a:gd name="T114" fmla="*/ 175 w 707"/>
                <a:gd name="T115" fmla="*/ 69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07" h="481">
                  <a:moveTo>
                    <a:pt x="137" y="22"/>
                  </a:moveTo>
                  <a:cubicBezTo>
                    <a:pt x="133" y="0"/>
                    <a:pt x="133" y="0"/>
                    <a:pt x="133" y="0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2" y="7"/>
                    <a:pt x="122" y="7"/>
                    <a:pt x="122" y="7"/>
                  </a:cubicBezTo>
                  <a:cubicBezTo>
                    <a:pt x="96" y="16"/>
                    <a:pt x="96" y="16"/>
                    <a:pt x="96" y="16"/>
                  </a:cubicBezTo>
                  <a:cubicBezTo>
                    <a:pt x="95" y="14"/>
                    <a:pt x="95" y="14"/>
                    <a:pt x="95" y="14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6" y="45"/>
                    <a:pt x="76" y="45"/>
                    <a:pt x="76" y="45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5" y="46"/>
                    <a:pt x="75" y="46"/>
                    <a:pt x="75" y="46"/>
                  </a:cubicBezTo>
                  <a:cubicBezTo>
                    <a:pt x="56" y="62"/>
                    <a:pt x="56" y="62"/>
                    <a:pt x="56" y="62"/>
                  </a:cubicBezTo>
                  <a:cubicBezTo>
                    <a:pt x="54" y="62"/>
                    <a:pt x="54" y="62"/>
                    <a:pt x="54" y="62"/>
                  </a:cubicBezTo>
                  <a:cubicBezTo>
                    <a:pt x="54" y="64"/>
                    <a:pt x="54" y="64"/>
                    <a:pt x="54" y="64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38" y="56"/>
                    <a:pt x="30" y="50"/>
                    <a:pt x="28" y="45"/>
                  </a:cubicBezTo>
                  <a:cubicBezTo>
                    <a:pt x="26" y="43"/>
                    <a:pt x="24" y="43"/>
                    <a:pt x="22" y="41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22" y="71"/>
                    <a:pt x="22" y="71"/>
                    <a:pt x="22" y="71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7" y="104"/>
                    <a:pt x="47" y="104"/>
                    <a:pt x="47" y="104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8" y="136"/>
                    <a:pt x="48" y="136"/>
                    <a:pt x="48" y="136"/>
                  </a:cubicBezTo>
                  <a:cubicBezTo>
                    <a:pt x="52" y="155"/>
                    <a:pt x="52" y="155"/>
                    <a:pt x="52" y="155"/>
                  </a:cubicBezTo>
                  <a:cubicBezTo>
                    <a:pt x="65" y="185"/>
                    <a:pt x="65" y="185"/>
                    <a:pt x="65" y="185"/>
                  </a:cubicBezTo>
                  <a:cubicBezTo>
                    <a:pt x="79" y="199"/>
                    <a:pt x="79" y="199"/>
                    <a:pt x="79" y="199"/>
                  </a:cubicBezTo>
                  <a:cubicBezTo>
                    <a:pt x="91" y="190"/>
                    <a:pt x="91" y="190"/>
                    <a:pt x="91" y="190"/>
                  </a:cubicBezTo>
                  <a:cubicBezTo>
                    <a:pt x="99" y="180"/>
                    <a:pt x="99" y="180"/>
                    <a:pt x="99" y="180"/>
                  </a:cubicBezTo>
                  <a:cubicBezTo>
                    <a:pt x="99" y="179"/>
                    <a:pt x="99" y="179"/>
                    <a:pt x="99" y="179"/>
                  </a:cubicBezTo>
                  <a:cubicBezTo>
                    <a:pt x="100" y="179"/>
                    <a:pt x="100" y="179"/>
                    <a:pt x="100" y="179"/>
                  </a:cubicBezTo>
                  <a:cubicBezTo>
                    <a:pt x="115" y="161"/>
                    <a:pt x="115" y="161"/>
                    <a:pt x="115" y="161"/>
                  </a:cubicBezTo>
                  <a:cubicBezTo>
                    <a:pt x="128" y="172"/>
                    <a:pt x="128" y="172"/>
                    <a:pt x="128" y="172"/>
                  </a:cubicBezTo>
                  <a:cubicBezTo>
                    <a:pt x="128" y="173"/>
                    <a:pt x="128" y="173"/>
                    <a:pt x="128" y="173"/>
                  </a:cubicBezTo>
                  <a:cubicBezTo>
                    <a:pt x="128" y="173"/>
                    <a:pt x="128" y="173"/>
                    <a:pt x="128" y="173"/>
                  </a:cubicBezTo>
                  <a:cubicBezTo>
                    <a:pt x="128" y="173"/>
                    <a:pt x="128" y="173"/>
                    <a:pt x="128" y="173"/>
                  </a:cubicBezTo>
                  <a:cubicBezTo>
                    <a:pt x="128" y="174"/>
                    <a:pt x="128" y="174"/>
                    <a:pt x="128" y="174"/>
                  </a:cubicBezTo>
                  <a:cubicBezTo>
                    <a:pt x="141" y="199"/>
                    <a:pt x="141" y="199"/>
                    <a:pt x="141" y="199"/>
                  </a:cubicBezTo>
                  <a:cubicBezTo>
                    <a:pt x="156" y="205"/>
                    <a:pt x="156" y="205"/>
                    <a:pt x="156" y="205"/>
                  </a:cubicBezTo>
                  <a:cubicBezTo>
                    <a:pt x="165" y="230"/>
                    <a:pt x="165" y="230"/>
                    <a:pt x="165" y="230"/>
                  </a:cubicBezTo>
                  <a:cubicBezTo>
                    <a:pt x="165" y="231"/>
                    <a:pt x="165" y="231"/>
                    <a:pt x="165" y="231"/>
                  </a:cubicBezTo>
                  <a:cubicBezTo>
                    <a:pt x="165" y="232"/>
                    <a:pt x="165" y="232"/>
                    <a:pt x="165" y="232"/>
                  </a:cubicBezTo>
                  <a:cubicBezTo>
                    <a:pt x="164" y="256"/>
                    <a:pt x="164" y="256"/>
                    <a:pt x="164" y="256"/>
                  </a:cubicBezTo>
                  <a:cubicBezTo>
                    <a:pt x="164" y="257"/>
                    <a:pt x="164" y="257"/>
                    <a:pt x="164" y="257"/>
                  </a:cubicBezTo>
                  <a:cubicBezTo>
                    <a:pt x="163" y="257"/>
                    <a:pt x="163" y="257"/>
                    <a:pt x="163" y="257"/>
                  </a:cubicBezTo>
                  <a:cubicBezTo>
                    <a:pt x="156" y="278"/>
                    <a:pt x="156" y="278"/>
                    <a:pt x="156" y="278"/>
                  </a:cubicBezTo>
                  <a:cubicBezTo>
                    <a:pt x="168" y="288"/>
                    <a:pt x="168" y="288"/>
                    <a:pt x="168" y="288"/>
                  </a:cubicBezTo>
                  <a:cubicBezTo>
                    <a:pt x="181" y="282"/>
                    <a:pt x="181" y="282"/>
                    <a:pt x="181" y="282"/>
                  </a:cubicBezTo>
                  <a:cubicBezTo>
                    <a:pt x="193" y="269"/>
                    <a:pt x="193" y="269"/>
                    <a:pt x="193" y="269"/>
                  </a:cubicBezTo>
                  <a:cubicBezTo>
                    <a:pt x="196" y="272"/>
                    <a:pt x="196" y="272"/>
                    <a:pt x="196" y="272"/>
                  </a:cubicBezTo>
                  <a:cubicBezTo>
                    <a:pt x="207" y="275"/>
                    <a:pt x="207" y="275"/>
                    <a:pt x="207" y="275"/>
                  </a:cubicBezTo>
                  <a:cubicBezTo>
                    <a:pt x="207" y="275"/>
                    <a:pt x="207" y="275"/>
                    <a:pt x="207" y="275"/>
                  </a:cubicBezTo>
                  <a:cubicBezTo>
                    <a:pt x="207" y="275"/>
                    <a:pt x="207" y="275"/>
                    <a:pt x="207" y="275"/>
                  </a:cubicBezTo>
                  <a:cubicBezTo>
                    <a:pt x="220" y="286"/>
                    <a:pt x="220" y="286"/>
                    <a:pt x="220" y="286"/>
                  </a:cubicBezTo>
                  <a:cubicBezTo>
                    <a:pt x="233" y="283"/>
                    <a:pt x="233" y="283"/>
                    <a:pt x="233" y="283"/>
                  </a:cubicBezTo>
                  <a:cubicBezTo>
                    <a:pt x="244" y="280"/>
                    <a:pt x="249" y="283"/>
                    <a:pt x="252" y="291"/>
                  </a:cubicBezTo>
                  <a:cubicBezTo>
                    <a:pt x="252" y="300"/>
                    <a:pt x="252" y="300"/>
                    <a:pt x="252" y="300"/>
                  </a:cubicBezTo>
                  <a:cubicBezTo>
                    <a:pt x="255" y="301"/>
                    <a:pt x="255" y="301"/>
                    <a:pt x="255" y="301"/>
                  </a:cubicBezTo>
                  <a:cubicBezTo>
                    <a:pt x="269" y="305"/>
                    <a:pt x="269" y="305"/>
                    <a:pt x="269" y="305"/>
                  </a:cubicBezTo>
                  <a:cubicBezTo>
                    <a:pt x="276" y="292"/>
                    <a:pt x="276" y="292"/>
                    <a:pt x="276" y="292"/>
                  </a:cubicBezTo>
                  <a:cubicBezTo>
                    <a:pt x="276" y="286"/>
                    <a:pt x="276" y="286"/>
                    <a:pt x="276" y="286"/>
                  </a:cubicBezTo>
                  <a:cubicBezTo>
                    <a:pt x="276" y="282"/>
                    <a:pt x="277" y="278"/>
                    <a:pt x="280" y="277"/>
                  </a:cubicBezTo>
                  <a:cubicBezTo>
                    <a:pt x="288" y="278"/>
                    <a:pt x="288" y="278"/>
                    <a:pt x="288" y="278"/>
                  </a:cubicBezTo>
                  <a:cubicBezTo>
                    <a:pt x="300" y="283"/>
                    <a:pt x="305" y="291"/>
                    <a:pt x="305" y="299"/>
                  </a:cubicBezTo>
                  <a:cubicBezTo>
                    <a:pt x="304" y="306"/>
                    <a:pt x="304" y="306"/>
                    <a:pt x="304" y="306"/>
                  </a:cubicBezTo>
                  <a:cubicBezTo>
                    <a:pt x="304" y="319"/>
                    <a:pt x="304" y="319"/>
                    <a:pt x="304" y="319"/>
                  </a:cubicBezTo>
                  <a:cubicBezTo>
                    <a:pt x="316" y="336"/>
                    <a:pt x="316" y="336"/>
                    <a:pt x="316" y="336"/>
                  </a:cubicBezTo>
                  <a:cubicBezTo>
                    <a:pt x="329" y="351"/>
                    <a:pt x="329" y="351"/>
                    <a:pt x="329" y="351"/>
                  </a:cubicBezTo>
                  <a:cubicBezTo>
                    <a:pt x="334" y="356"/>
                    <a:pt x="339" y="358"/>
                    <a:pt x="344" y="360"/>
                  </a:cubicBezTo>
                  <a:cubicBezTo>
                    <a:pt x="346" y="360"/>
                    <a:pt x="346" y="360"/>
                    <a:pt x="346" y="360"/>
                  </a:cubicBezTo>
                  <a:cubicBezTo>
                    <a:pt x="350" y="362"/>
                    <a:pt x="352" y="368"/>
                    <a:pt x="352" y="379"/>
                  </a:cubicBezTo>
                  <a:cubicBezTo>
                    <a:pt x="352" y="427"/>
                    <a:pt x="352" y="427"/>
                    <a:pt x="352" y="427"/>
                  </a:cubicBezTo>
                  <a:cubicBezTo>
                    <a:pt x="354" y="431"/>
                    <a:pt x="357" y="434"/>
                    <a:pt x="360" y="435"/>
                  </a:cubicBezTo>
                  <a:cubicBezTo>
                    <a:pt x="362" y="435"/>
                    <a:pt x="362" y="435"/>
                    <a:pt x="362" y="435"/>
                  </a:cubicBezTo>
                  <a:cubicBezTo>
                    <a:pt x="369" y="432"/>
                    <a:pt x="373" y="433"/>
                    <a:pt x="378" y="438"/>
                  </a:cubicBezTo>
                  <a:cubicBezTo>
                    <a:pt x="381" y="440"/>
                    <a:pt x="381" y="440"/>
                    <a:pt x="381" y="440"/>
                  </a:cubicBezTo>
                  <a:cubicBezTo>
                    <a:pt x="386" y="441"/>
                    <a:pt x="391" y="446"/>
                    <a:pt x="392" y="454"/>
                  </a:cubicBezTo>
                  <a:cubicBezTo>
                    <a:pt x="394" y="481"/>
                    <a:pt x="394" y="481"/>
                    <a:pt x="394" y="481"/>
                  </a:cubicBezTo>
                  <a:cubicBezTo>
                    <a:pt x="418" y="431"/>
                    <a:pt x="418" y="431"/>
                    <a:pt x="418" y="431"/>
                  </a:cubicBezTo>
                  <a:cubicBezTo>
                    <a:pt x="426" y="405"/>
                    <a:pt x="434" y="389"/>
                    <a:pt x="446" y="387"/>
                  </a:cubicBezTo>
                  <a:cubicBezTo>
                    <a:pt x="455" y="383"/>
                    <a:pt x="470" y="389"/>
                    <a:pt x="489" y="399"/>
                  </a:cubicBezTo>
                  <a:cubicBezTo>
                    <a:pt x="557" y="405"/>
                    <a:pt x="557" y="405"/>
                    <a:pt x="557" y="405"/>
                  </a:cubicBezTo>
                  <a:cubicBezTo>
                    <a:pt x="560" y="390"/>
                    <a:pt x="560" y="390"/>
                    <a:pt x="560" y="390"/>
                  </a:cubicBezTo>
                  <a:cubicBezTo>
                    <a:pt x="528" y="359"/>
                    <a:pt x="528" y="359"/>
                    <a:pt x="528" y="359"/>
                  </a:cubicBezTo>
                  <a:cubicBezTo>
                    <a:pt x="513" y="351"/>
                    <a:pt x="507" y="344"/>
                    <a:pt x="509" y="340"/>
                  </a:cubicBezTo>
                  <a:cubicBezTo>
                    <a:pt x="533" y="341"/>
                    <a:pt x="533" y="341"/>
                    <a:pt x="533" y="341"/>
                  </a:cubicBezTo>
                  <a:cubicBezTo>
                    <a:pt x="555" y="349"/>
                    <a:pt x="576" y="336"/>
                    <a:pt x="596" y="300"/>
                  </a:cubicBezTo>
                  <a:cubicBezTo>
                    <a:pt x="596" y="300"/>
                    <a:pt x="596" y="300"/>
                    <a:pt x="596" y="300"/>
                  </a:cubicBezTo>
                  <a:cubicBezTo>
                    <a:pt x="598" y="300"/>
                    <a:pt x="598" y="300"/>
                    <a:pt x="598" y="300"/>
                  </a:cubicBezTo>
                  <a:cubicBezTo>
                    <a:pt x="621" y="278"/>
                    <a:pt x="621" y="278"/>
                    <a:pt x="621" y="278"/>
                  </a:cubicBezTo>
                  <a:cubicBezTo>
                    <a:pt x="624" y="229"/>
                    <a:pt x="624" y="229"/>
                    <a:pt x="624" y="229"/>
                  </a:cubicBezTo>
                  <a:cubicBezTo>
                    <a:pt x="624" y="224"/>
                    <a:pt x="624" y="224"/>
                    <a:pt x="624" y="224"/>
                  </a:cubicBezTo>
                  <a:cubicBezTo>
                    <a:pt x="627" y="224"/>
                    <a:pt x="627" y="224"/>
                    <a:pt x="627" y="224"/>
                  </a:cubicBezTo>
                  <a:cubicBezTo>
                    <a:pt x="629" y="224"/>
                    <a:pt x="629" y="224"/>
                    <a:pt x="629" y="224"/>
                  </a:cubicBezTo>
                  <a:cubicBezTo>
                    <a:pt x="647" y="220"/>
                    <a:pt x="647" y="220"/>
                    <a:pt x="647" y="220"/>
                  </a:cubicBezTo>
                  <a:cubicBezTo>
                    <a:pt x="650" y="220"/>
                    <a:pt x="650" y="220"/>
                    <a:pt x="650" y="220"/>
                  </a:cubicBezTo>
                  <a:cubicBezTo>
                    <a:pt x="652" y="221"/>
                    <a:pt x="652" y="221"/>
                    <a:pt x="652" y="221"/>
                  </a:cubicBezTo>
                  <a:cubicBezTo>
                    <a:pt x="652" y="222"/>
                    <a:pt x="652" y="222"/>
                    <a:pt x="652" y="222"/>
                  </a:cubicBezTo>
                  <a:cubicBezTo>
                    <a:pt x="689" y="261"/>
                    <a:pt x="689" y="261"/>
                    <a:pt x="689" y="261"/>
                  </a:cubicBezTo>
                  <a:cubicBezTo>
                    <a:pt x="700" y="257"/>
                    <a:pt x="700" y="257"/>
                    <a:pt x="700" y="257"/>
                  </a:cubicBezTo>
                  <a:cubicBezTo>
                    <a:pt x="702" y="250"/>
                    <a:pt x="702" y="250"/>
                    <a:pt x="702" y="250"/>
                  </a:cubicBezTo>
                  <a:cubicBezTo>
                    <a:pt x="682" y="231"/>
                    <a:pt x="682" y="231"/>
                    <a:pt x="682" y="231"/>
                  </a:cubicBezTo>
                  <a:cubicBezTo>
                    <a:pt x="679" y="229"/>
                    <a:pt x="679" y="229"/>
                    <a:pt x="679" y="229"/>
                  </a:cubicBezTo>
                  <a:cubicBezTo>
                    <a:pt x="677" y="226"/>
                    <a:pt x="677" y="226"/>
                    <a:pt x="677" y="226"/>
                  </a:cubicBezTo>
                  <a:cubicBezTo>
                    <a:pt x="707" y="208"/>
                    <a:pt x="707" y="208"/>
                    <a:pt x="707" y="208"/>
                  </a:cubicBezTo>
                  <a:cubicBezTo>
                    <a:pt x="705" y="164"/>
                    <a:pt x="705" y="164"/>
                    <a:pt x="705" y="164"/>
                  </a:cubicBezTo>
                  <a:cubicBezTo>
                    <a:pt x="693" y="166"/>
                    <a:pt x="693" y="166"/>
                    <a:pt x="693" y="166"/>
                  </a:cubicBezTo>
                  <a:cubicBezTo>
                    <a:pt x="693" y="166"/>
                    <a:pt x="693" y="166"/>
                    <a:pt x="693" y="166"/>
                  </a:cubicBezTo>
                  <a:cubicBezTo>
                    <a:pt x="691" y="166"/>
                    <a:pt x="691" y="166"/>
                    <a:pt x="691" y="166"/>
                  </a:cubicBezTo>
                  <a:cubicBezTo>
                    <a:pt x="675" y="158"/>
                    <a:pt x="675" y="158"/>
                    <a:pt x="675" y="158"/>
                  </a:cubicBezTo>
                  <a:cubicBezTo>
                    <a:pt x="668" y="157"/>
                    <a:pt x="660" y="152"/>
                    <a:pt x="647" y="145"/>
                  </a:cubicBezTo>
                  <a:cubicBezTo>
                    <a:pt x="641" y="142"/>
                    <a:pt x="637" y="139"/>
                    <a:pt x="637" y="134"/>
                  </a:cubicBezTo>
                  <a:cubicBezTo>
                    <a:pt x="637" y="135"/>
                    <a:pt x="637" y="135"/>
                    <a:pt x="637" y="135"/>
                  </a:cubicBezTo>
                  <a:cubicBezTo>
                    <a:pt x="637" y="140"/>
                    <a:pt x="636" y="142"/>
                    <a:pt x="633" y="143"/>
                  </a:cubicBezTo>
                  <a:cubicBezTo>
                    <a:pt x="630" y="145"/>
                    <a:pt x="626" y="146"/>
                    <a:pt x="619" y="146"/>
                  </a:cubicBezTo>
                  <a:cubicBezTo>
                    <a:pt x="618" y="146"/>
                    <a:pt x="618" y="146"/>
                    <a:pt x="618" y="146"/>
                  </a:cubicBezTo>
                  <a:cubicBezTo>
                    <a:pt x="617" y="145"/>
                    <a:pt x="617" y="145"/>
                    <a:pt x="617" y="145"/>
                  </a:cubicBezTo>
                  <a:cubicBezTo>
                    <a:pt x="615" y="145"/>
                    <a:pt x="615" y="145"/>
                    <a:pt x="615" y="145"/>
                  </a:cubicBezTo>
                  <a:cubicBezTo>
                    <a:pt x="601" y="134"/>
                    <a:pt x="601" y="134"/>
                    <a:pt x="601" y="134"/>
                  </a:cubicBezTo>
                  <a:cubicBezTo>
                    <a:pt x="588" y="145"/>
                    <a:pt x="588" y="145"/>
                    <a:pt x="588" y="145"/>
                  </a:cubicBezTo>
                  <a:cubicBezTo>
                    <a:pt x="582" y="150"/>
                    <a:pt x="577" y="154"/>
                    <a:pt x="577" y="159"/>
                  </a:cubicBezTo>
                  <a:cubicBezTo>
                    <a:pt x="584" y="172"/>
                    <a:pt x="584" y="172"/>
                    <a:pt x="584" y="172"/>
                  </a:cubicBezTo>
                  <a:cubicBezTo>
                    <a:pt x="587" y="177"/>
                    <a:pt x="587" y="179"/>
                    <a:pt x="586" y="182"/>
                  </a:cubicBezTo>
                  <a:cubicBezTo>
                    <a:pt x="584" y="185"/>
                    <a:pt x="579" y="188"/>
                    <a:pt x="571" y="189"/>
                  </a:cubicBezTo>
                  <a:cubicBezTo>
                    <a:pt x="565" y="192"/>
                    <a:pt x="565" y="192"/>
                    <a:pt x="565" y="192"/>
                  </a:cubicBezTo>
                  <a:cubicBezTo>
                    <a:pt x="557" y="194"/>
                    <a:pt x="551" y="193"/>
                    <a:pt x="547" y="188"/>
                  </a:cubicBezTo>
                  <a:cubicBezTo>
                    <a:pt x="545" y="185"/>
                    <a:pt x="545" y="185"/>
                    <a:pt x="545" y="185"/>
                  </a:cubicBezTo>
                  <a:cubicBezTo>
                    <a:pt x="517" y="157"/>
                    <a:pt x="517" y="157"/>
                    <a:pt x="517" y="157"/>
                  </a:cubicBezTo>
                  <a:cubicBezTo>
                    <a:pt x="505" y="152"/>
                    <a:pt x="497" y="147"/>
                    <a:pt x="494" y="141"/>
                  </a:cubicBezTo>
                  <a:cubicBezTo>
                    <a:pt x="492" y="138"/>
                    <a:pt x="491" y="134"/>
                    <a:pt x="492" y="132"/>
                  </a:cubicBezTo>
                  <a:cubicBezTo>
                    <a:pt x="491" y="123"/>
                    <a:pt x="489" y="116"/>
                    <a:pt x="487" y="113"/>
                  </a:cubicBezTo>
                  <a:cubicBezTo>
                    <a:pt x="481" y="116"/>
                    <a:pt x="481" y="116"/>
                    <a:pt x="481" y="116"/>
                  </a:cubicBezTo>
                  <a:cubicBezTo>
                    <a:pt x="480" y="118"/>
                    <a:pt x="480" y="118"/>
                    <a:pt x="480" y="118"/>
                  </a:cubicBezTo>
                  <a:cubicBezTo>
                    <a:pt x="480" y="122"/>
                    <a:pt x="481" y="125"/>
                    <a:pt x="485" y="129"/>
                  </a:cubicBezTo>
                  <a:cubicBezTo>
                    <a:pt x="486" y="131"/>
                    <a:pt x="486" y="131"/>
                    <a:pt x="486" y="131"/>
                  </a:cubicBezTo>
                  <a:cubicBezTo>
                    <a:pt x="487" y="132"/>
                    <a:pt x="487" y="132"/>
                    <a:pt x="487" y="132"/>
                  </a:cubicBezTo>
                  <a:cubicBezTo>
                    <a:pt x="486" y="134"/>
                    <a:pt x="486" y="134"/>
                    <a:pt x="486" y="134"/>
                  </a:cubicBezTo>
                  <a:cubicBezTo>
                    <a:pt x="471" y="159"/>
                    <a:pt x="471" y="159"/>
                    <a:pt x="471" y="159"/>
                  </a:cubicBezTo>
                  <a:cubicBezTo>
                    <a:pt x="447" y="153"/>
                    <a:pt x="447" y="153"/>
                    <a:pt x="447" y="153"/>
                  </a:cubicBezTo>
                  <a:cubicBezTo>
                    <a:pt x="441" y="150"/>
                    <a:pt x="441" y="150"/>
                    <a:pt x="441" y="150"/>
                  </a:cubicBezTo>
                  <a:cubicBezTo>
                    <a:pt x="441" y="150"/>
                    <a:pt x="441" y="150"/>
                    <a:pt x="441" y="150"/>
                  </a:cubicBezTo>
                  <a:cubicBezTo>
                    <a:pt x="441" y="147"/>
                    <a:pt x="441" y="147"/>
                    <a:pt x="441" y="147"/>
                  </a:cubicBezTo>
                  <a:cubicBezTo>
                    <a:pt x="443" y="143"/>
                    <a:pt x="443" y="138"/>
                    <a:pt x="441" y="132"/>
                  </a:cubicBezTo>
                  <a:cubicBezTo>
                    <a:pt x="438" y="124"/>
                    <a:pt x="438" y="124"/>
                    <a:pt x="438" y="124"/>
                  </a:cubicBezTo>
                  <a:cubicBezTo>
                    <a:pt x="418" y="109"/>
                    <a:pt x="418" y="109"/>
                    <a:pt x="418" y="109"/>
                  </a:cubicBezTo>
                  <a:cubicBezTo>
                    <a:pt x="417" y="108"/>
                    <a:pt x="417" y="108"/>
                    <a:pt x="417" y="108"/>
                  </a:cubicBezTo>
                  <a:cubicBezTo>
                    <a:pt x="415" y="111"/>
                    <a:pt x="413" y="111"/>
                    <a:pt x="411" y="112"/>
                  </a:cubicBezTo>
                  <a:cubicBezTo>
                    <a:pt x="392" y="110"/>
                    <a:pt x="392" y="110"/>
                    <a:pt x="392" y="110"/>
                  </a:cubicBezTo>
                  <a:cubicBezTo>
                    <a:pt x="385" y="109"/>
                    <a:pt x="381" y="108"/>
                    <a:pt x="379" y="104"/>
                  </a:cubicBezTo>
                  <a:cubicBezTo>
                    <a:pt x="378" y="102"/>
                    <a:pt x="378" y="97"/>
                    <a:pt x="380" y="92"/>
                  </a:cubicBezTo>
                  <a:cubicBezTo>
                    <a:pt x="381" y="89"/>
                    <a:pt x="381" y="89"/>
                    <a:pt x="381" y="89"/>
                  </a:cubicBezTo>
                  <a:cubicBezTo>
                    <a:pt x="373" y="74"/>
                    <a:pt x="373" y="74"/>
                    <a:pt x="373" y="74"/>
                  </a:cubicBezTo>
                  <a:cubicBezTo>
                    <a:pt x="336" y="76"/>
                    <a:pt x="336" y="76"/>
                    <a:pt x="336" y="76"/>
                  </a:cubicBezTo>
                  <a:cubicBezTo>
                    <a:pt x="337" y="82"/>
                    <a:pt x="336" y="85"/>
                    <a:pt x="334" y="89"/>
                  </a:cubicBezTo>
                  <a:cubicBezTo>
                    <a:pt x="333" y="92"/>
                    <a:pt x="328" y="93"/>
                    <a:pt x="325" y="93"/>
                  </a:cubicBezTo>
                  <a:cubicBezTo>
                    <a:pt x="320" y="95"/>
                    <a:pt x="314" y="93"/>
                    <a:pt x="308" y="88"/>
                  </a:cubicBezTo>
                  <a:cubicBezTo>
                    <a:pt x="308" y="87"/>
                    <a:pt x="308" y="87"/>
                    <a:pt x="308" y="87"/>
                  </a:cubicBezTo>
                  <a:cubicBezTo>
                    <a:pt x="307" y="87"/>
                    <a:pt x="307" y="87"/>
                    <a:pt x="307" y="87"/>
                  </a:cubicBezTo>
                  <a:cubicBezTo>
                    <a:pt x="299" y="77"/>
                    <a:pt x="296" y="70"/>
                    <a:pt x="296" y="64"/>
                  </a:cubicBezTo>
                  <a:cubicBezTo>
                    <a:pt x="288" y="53"/>
                    <a:pt x="288" y="53"/>
                    <a:pt x="288" y="53"/>
                  </a:cubicBezTo>
                  <a:cubicBezTo>
                    <a:pt x="278" y="60"/>
                    <a:pt x="278" y="60"/>
                    <a:pt x="278" y="60"/>
                  </a:cubicBezTo>
                  <a:cubicBezTo>
                    <a:pt x="268" y="66"/>
                    <a:pt x="262" y="66"/>
                    <a:pt x="259" y="62"/>
                  </a:cubicBezTo>
                  <a:cubicBezTo>
                    <a:pt x="255" y="60"/>
                    <a:pt x="255" y="60"/>
                    <a:pt x="255" y="60"/>
                  </a:cubicBezTo>
                  <a:cubicBezTo>
                    <a:pt x="244" y="62"/>
                    <a:pt x="244" y="62"/>
                    <a:pt x="244" y="62"/>
                  </a:cubicBezTo>
                  <a:cubicBezTo>
                    <a:pt x="216" y="71"/>
                    <a:pt x="216" y="71"/>
                    <a:pt x="216" y="71"/>
                  </a:cubicBezTo>
                  <a:cubicBezTo>
                    <a:pt x="209" y="75"/>
                    <a:pt x="204" y="76"/>
                    <a:pt x="200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86" y="76"/>
                    <a:pt x="180" y="73"/>
                    <a:pt x="175" y="69"/>
                  </a:cubicBezTo>
                  <a:cubicBezTo>
                    <a:pt x="159" y="55"/>
                    <a:pt x="159" y="55"/>
                    <a:pt x="159" y="55"/>
                  </a:cubicBezTo>
                  <a:lnTo>
                    <a:pt x="137" y="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3340" name="Freeform 29"/>
            <p:cNvSpPr/>
            <p:nvPr/>
          </p:nvSpPr>
          <p:spPr bwMode="auto">
            <a:xfrm>
              <a:off x="2342445" y="0"/>
              <a:ext cx="664331" cy="602224"/>
            </a:xfrm>
            <a:custGeom>
              <a:avLst/>
              <a:gdLst>
                <a:gd name="T0" fmla="*/ 932 w 950"/>
                <a:gd name="T1" fmla="*/ 403 h 866"/>
                <a:gd name="T2" fmla="*/ 914 w 950"/>
                <a:gd name="T3" fmla="*/ 315 h 866"/>
                <a:gd name="T4" fmla="*/ 829 w 950"/>
                <a:gd name="T5" fmla="*/ 403 h 866"/>
                <a:gd name="T6" fmla="*/ 815 w 950"/>
                <a:gd name="T7" fmla="*/ 428 h 866"/>
                <a:gd name="T8" fmla="*/ 707 w 950"/>
                <a:gd name="T9" fmla="*/ 447 h 866"/>
                <a:gd name="T10" fmla="*/ 683 w 950"/>
                <a:gd name="T11" fmla="*/ 403 h 866"/>
                <a:gd name="T12" fmla="*/ 655 w 950"/>
                <a:gd name="T13" fmla="*/ 375 h 866"/>
                <a:gd name="T14" fmla="*/ 622 w 950"/>
                <a:gd name="T15" fmla="*/ 347 h 866"/>
                <a:gd name="T16" fmla="*/ 443 w 950"/>
                <a:gd name="T17" fmla="*/ 313 h 866"/>
                <a:gd name="T18" fmla="*/ 340 w 950"/>
                <a:gd name="T19" fmla="*/ 150 h 866"/>
                <a:gd name="T20" fmla="*/ 143 w 950"/>
                <a:gd name="T21" fmla="*/ 21 h 866"/>
                <a:gd name="T22" fmla="*/ 11 w 950"/>
                <a:gd name="T23" fmla="*/ 37 h 866"/>
                <a:gd name="T24" fmla="*/ 12 w 950"/>
                <a:gd name="T25" fmla="*/ 54 h 866"/>
                <a:gd name="T26" fmla="*/ 2 w 950"/>
                <a:gd name="T27" fmla="*/ 74 h 866"/>
                <a:gd name="T28" fmla="*/ 13 w 950"/>
                <a:gd name="T29" fmla="*/ 120 h 866"/>
                <a:gd name="T30" fmla="*/ 55 w 950"/>
                <a:gd name="T31" fmla="*/ 99 h 866"/>
                <a:gd name="T32" fmla="*/ 99 w 950"/>
                <a:gd name="T33" fmla="*/ 130 h 866"/>
                <a:gd name="T34" fmla="*/ 159 w 950"/>
                <a:gd name="T35" fmla="*/ 203 h 866"/>
                <a:gd name="T36" fmla="*/ 195 w 950"/>
                <a:gd name="T37" fmla="*/ 173 h 866"/>
                <a:gd name="T38" fmla="*/ 258 w 950"/>
                <a:gd name="T39" fmla="*/ 137 h 866"/>
                <a:gd name="T40" fmla="*/ 303 w 950"/>
                <a:gd name="T41" fmla="*/ 187 h 866"/>
                <a:gd name="T42" fmla="*/ 316 w 950"/>
                <a:gd name="T43" fmla="*/ 264 h 866"/>
                <a:gd name="T44" fmla="*/ 319 w 950"/>
                <a:gd name="T45" fmla="*/ 347 h 866"/>
                <a:gd name="T46" fmla="*/ 306 w 950"/>
                <a:gd name="T47" fmla="*/ 380 h 866"/>
                <a:gd name="T48" fmla="*/ 296 w 950"/>
                <a:gd name="T49" fmla="*/ 394 h 866"/>
                <a:gd name="T50" fmla="*/ 302 w 950"/>
                <a:gd name="T51" fmla="*/ 443 h 866"/>
                <a:gd name="T52" fmla="*/ 289 w 950"/>
                <a:gd name="T53" fmla="*/ 486 h 866"/>
                <a:gd name="T54" fmla="*/ 251 w 950"/>
                <a:gd name="T55" fmla="*/ 479 h 866"/>
                <a:gd name="T56" fmla="*/ 222 w 950"/>
                <a:gd name="T57" fmla="*/ 539 h 866"/>
                <a:gd name="T58" fmla="*/ 180 w 950"/>
                <a:gd name="T59" fmla="*/ 577 h 866"/>
                <a:gd name="T60" fmla="*/ 211 w 950"/>
                <a:gd name="T61" fmla="*/ 622 h 866"/>
                <a:gd name="T62" fmla="*/ 239 w 950"/>
                <a:gd name="T63" fmla="*/ 656 h 866"/>
                <a:gd name="T64" fmla="*/ 289 w 950"/>
                <a:gd name="T65" fmla="*/ 668 h 866"/>
                <a:gd name="T66" fmla="*/ 312 w 950"/>
                <a:gd name="T67" fmla="*/ 717 h 866"/>
                <a:gd name="T68" fmla="*/ 353 w 950"/>
                <a:gd name="T69" fmla="*/ 749 h 866"/>
                <a:gd name="T70" fmla="*/ 407 w 950"/>
                <a:gd name="T71" fmla="*/ 733 h 866"/>
                <a:gd name="T72" fmla="*/ 442 w 950"/>
                <a:gd name="T73" fmla="*/ 724 h 866"/>
                <a:gd name="T74" fmla="*/ 468 w 950"/>
                <a:gd name="T75" fmla="*/ 763 h 866"/>
                <a:gd name="T76" fmla="*/ 475 w 950"/>
                <a:gd name="T77" fmla="*/ 763 h 866"/>
                <a:gd name="T78" fmla="*/ 528 w 950"/>
                <a:gd name="T79" fmla="*/ 746 h 866"/>
                <a:gd name="T80" fmla="*/ 544 w 950"/>
                <a:gd name="T81" fmla="*/ 770 h 866"/>
                <a:gd name="T82" fmla="*/ 557 w 950"/>
                <a:gd name="T83" fmla="*/ 785 h 866"/>
                <a:gd name="T84" fmla="*/ 605 w 950"/>
                <a:gd name="T85" fmla="*/ 813 h 866"/>
                <a:gd name="T86" fmla="*/ 621 w 950"/>
                <a:gd name="T87" fmla="*/ 800 h 866"/>
                <a:gd name="T88" fmla="*/ 643 w 950"/>
                <a:gd name="T89" fmla="*/ 785 h 866"/>
                <a:gd name="T90" fmla="*/ 674 w 950"/>
                <a:gd name="T91" fmla="*/ 830 h 866"/>
                <a:gd name="T92" fmla="*/ 709 w 950"/>
                <a:gd name="T93" fmla="*/ 866 h 866"/>
                <a:gd name="T94" fmla="*/ 734 w 950"/>
                <a:gd name="T95" fmla="*/ 819 h 866"/>
                <a:gd name="T96" fmla="*/ 781 w 950"/>
                <a:gd name="T97" fmla="*/ 795 h 866"/>
                <a:gd name="T98" fmla="*/ 808 w 950"/>
                <a:gd name="T99" fmla="*/ 804 h 866"/>
                <a:gd name="T100" fmla="*/ 831 w 950"/>
                <a:gd name="T101" fmla="*/ 830 h 866"/>
                <a:gd name="T102" fmla="*/ 839 w 950"/>
                <a:gd name="T103" fmla="*/ 759 h 866"/>
                <a:gd name="T104" fmla="*/ 857 w 950"/>
                <a:gd name="T105" fmla="*/ 642 h 866"/>
                <a:gd name="T106" fmla="*/ 887 w 950"/>
                <a:gd name="T107" fmla="*/ 647 h 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50" h="866">
                  <a:moveTo>
                    <a:pt x="946" y="508"/>
                  </a:moveTo>
                  <a:cubicBezTo>
                    <a:pt x="930" y="405"/>
                    <a:pt x="930" y="405"/>
                    <a:pt x="930" y="405"/>
                  </a:cubicBezTo>
                  <a:cubicBezTo>
                    <a:pt x="931" y="403"/>
                    <a:pt x="931" y="403"/>
                    <a:pt x="931" y="403"/>
                  </a:cubicBezTo>
                  <a:cubicBezTo>
                    <a:pt x="932" y="403"/>
                    <a:pt x="932" y="403"/>
                    <a:pt x="932" y="403"/>
                  </a:cubicBezTo>
                  <a:cubicBezTo>
                    <a:pt x="940" y="391"/>
                    <a:pt x="944" y="381"/>
                    <a:pt x="942" y="374"/>
                  </a:cubicBezTo>
                  <a:cubicBezTo>
                    <a:pt x="937" y="368"/>
                    <a:pt x="937" y="368"/>
                    <a:pt x="937" y="368"/>
                  </a:cubicBezTo>
                  <a:cubicBezTo>
                    <a:pt x="926" y="360"/>
                    <a:pt x="921" y="343"/>
                    <a:pt x="924" y="315"/>
                  </a:cubicBezTo>
                  <a:cubicBezTo>
                    <a:pt x="914" y="315"/>
                    <a:pt x="914" y="315"/>
                    <a:pt x="914" y="315"/>
                  </a:cubicBezTo>
                  <a:cubicBezTo>
                    <a:pt x="907" y="314"/>
                    <a:pt x="898" y="317"/>
                    <a:pt x="890" y="322"/>
                  </a:cubicBezTo>
                  <a:cubicBezTo>
                    <a:pt x="881" y="329"/>
                    <a:pt x="876" y="336"/>
                    <a:pt x="875" y="341"/>
                  </a:cubicBezTo>
                  <a:cubicBezTo>
                    <a:pt x="871" y="354"/>
                    <a:pt x="857" y="362"/>
                    <a:pt x="834" y="370"/>
                  </a:cubicBezTo>
                  <a:cubicBezTo>
                    <a:pt x="829" y="403"/>
                    <a:pt x="829" y="403"/>
                    <a:pt x="829" y="403"/>
                  </a:cubicBezTo>
                  <a:cubicBezTo>
                    <a:pt x="829" y="404"/>
                    <a:pt x="829" y="404"/>
                    <a:pt x="829" y="404"/>
                  </a:cubicBezTo>
                  <a:cubicBezTo>
                    <a:pt x="828" y="405"/>
                    <a:pt x="828" y="405"/>
                    <a:pt x="828" y="405"/>
                  </a:cubicBezTo>
                  <a:cubicBezTo>
                    <a:pt x="816" y="426"/>
                    <a:pt x="816" y="426"/>
                    <a:pt x="816" y="426"/>
                  </a:cubicBezTo>
                  <a:cubicBezTo>
                    <a:pt x="815" y="428"/>
                    <a:pt x="815" y="428"/>
                    <a:pt x="815" y="428"/>
                  </a:cubicBezTo>
                  <a:cubicBezTo>
                    <a:pt x="814" y="428"/>
                    <a:pt x="814" y="428"/>
                    <a:pt x="814" y="428"/>
                  </a:cubicBezTo>
                  <a:cubicBezTo>
                    <a:pt x="813" y="428"/>
                    <a:pt x="813" y="428"/>
                    <a:pt x="813" y="428"/>
                  </a:cubicBezTo>
                  <a:cubicBezTo>
                    <a:pt x="708" y="447"/>
                    <a:pt x="708" y="447"/>
                    <a:pt x="708" y="447"/>
                  </a:cubicBezTo>
                  <a:cubicBezTo>
                    <a:pt x="707" y="447"/>
                    <a:pt x="707" y="447"/>
                    <a:pt x="707" y="447"/>
                  </a:cubicBezTo>
                  <a:cubicBezTo>
                    <a:pt x="704" y="447"/>
                    <a:pt x="704" y="447"/>
                    <a:pt x="704" y="447"/>
                  </a:cubicBezTo>
                  <a:cubicBezTo>
                    <a:pt x="704" y="445"/>
                    <a:pt x="704" y="445"/>
                    <a:pt x="704" y="445"/>
                  </a:cubicBezTo>
                  <a:cubicBezTo>
                    <a:pt x="674" y="412"/>
                    <a:pt x="674" y="412"/>
                    <a:pt x="674" y="412"/>
                  </a:cubicBezTo>
                  <a:cubicBezTo>
                    <a:pt x="683" y="403"/>
                    <a:pt x="683" y="403"/>
                    <a:pt x="683" y="403"/>
                  </a:cubicBezTo>
                  <a:cubicBezTo>
                    <a:pt x="671" y="387"/>
                    <a:pt x="671" y="387"/>
                    <a:pt x="671" y="387"/>
                  </a:cubicBezTo>
                  <a:cubicBezTo>
                    <a:pt x="657" y="376"/>
                    <a:pt x="657" y="376"/>
                    <a:pt x="657" y="376"/>
                  </a:cubicBezTo>
                  <a:cubicBezTo>
                    <a:pt x="656" y="375"/>
                    <a:pt x="656" y="375"/>
                    <a:pt x="656" y="375"/>
                  </a:cubicBezTo>
                  <a:cubicBezTo>
                    <a:pt x="655" y="375"/>
                    <a:pt x="655" y="375"/>
                    <a:pt x="655" y="375"/>
                  </a:cubicBezTo>
                  <a:cubicBezTo>
                    <a:pt x="655" y="374"/>
                    <a:pt x="655" y="374"/>
                    <a:pt x="655" y="374"/>
                  </a:cubicBezTo>
                  <a:cubicBezTo>
                    <a:pt x="655" y="373"/>
                    <a:pt x="655" y="373"/>
                    <a:pt x="655" y="373"/>
                  </a:cubicBezTo>
                  <a:cubicBezTo>
                    <a:pt x="649" y="344"/>
                    <a:pt x="649" y="344"/>
                    <a:pt x="649" y="344"/>
                  </a:cubicBezTo>
                  <a:cubicBezTo>
                    <a:pt x="622" y="347"/>
                    <a:pt x="622" y="347"/>
                    <a:pt x="622" y="347"/>
                  </a:cubicBezTo>
                  <a:cubicBezTo>
                    <a:pt x="620" y="344"/>
                    <a:pt x="620" y="344"/>
                    <a:pt x="620" y="344"/>
                  </a:cubicBezTo>
                  <a:cubicBezTo>
                    <a:pt x="597" y="331"/>
                    <a:pt x="597" y="331"/>
                    <a:pt x="597" y="331"/>
                  </a:cubicBezTo>
                  <a:cubicBezTo>
                    <a:pt x="513" y="316"/>
                    <a:pt x="513" y="316"/>
                    <a:pt x="513" y="316"/>
                  </a:cubicBezTo>
                  <a:cubicBezTo>
                    <a:pt x="443" y="313"/>
                    <a:pt x="443" y="313"/>
                    <a:pt x="443" y="313"/>
                  </a:cubicBezTo>
                  <a:cubicBezTo>
                    <a:pt x="441" y="315"/>
                    <a:pt x="441" y="315"/>
                    <a:pt x="441" y="315"/>
                  </a:cubicBezTo>
                  <a:cubicBezTo>
                    <a:pt x="438" y="315"/>
                    <a:pt x="436" y="314"/>
                    <a:pt x="435" y="312"/>
                  </a:cubicBezTo>
                  <a:cubicBezTo>
                    <a:pt x="395" y="221"/>
                    <a:pt x="395" y="221"/>
                    <a:pt x="395" y="221"/>
                  </a:cubicBezTo>
                  <a:cubicBezTo>
                    <a:pt x="391" y="214"/>
                    <a:pt x="374" y="190"/>
                    <a:pt x="340" y="150"/>
                  </a:cubicBezTo>
                  <a:cubicBezTo>
                    <a:pt x="308" y="111"/>
                    <a:pt x="290" y="90"/>
                    <a:pt x="285" y="86"/>
                  </a:cubicBezTo>
                  <a:cubicBezTo>
                    <a:pt x="226" y="28"/>
                    <a:pt x="226" y="28"/>
                    <a:pt x="226" y="28"/>
                  </a:cubicBezTo>
                  <a:cubicBezTo>
                    <a:pt x="217" y="23"/>
                    <a:pt x="217" y="23"/>
                    <a:pt x="217" y="23"/>
                  </a:cubicBezTo>
                  <a:cubicBezTo>
                    <a:pt x="143" y="21"/>
                    <a:pt x="143" y="21"/>
                    <a:pt x="143" y="21"/>
                  </a:cubicBezTo>
                  <a:cubicBezTo>
                    <a:pt x="142" y="21"/>
                    <a:pt x="142" y="21"/>
                    <a:pt x="142" y="21"/>
                  </a:cubicBezTo>
                  <a:cubicBezTo>
                    <a:pt x="140" y="19"/>
                    <a:pt x="140" y="19"/>
                    <a:pt x="140" y="19"/>
                  </a:cubicBezTo>
                  <a:cubicBezTo>
                    <a:pt x="132" y="14"/>
                    <a:pt x="122" y="9"/>
                    <a:pt x="106" y="6"/>
                  </a:cubicBezTo>
                  <a:cubicBezTo>
                    <a:pt x="92" y="0"/>
                    <a:pt x="60" y="11"/>
                    <a:pt x="11" y="37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1" y="74"/>
                    <a:pt x="1" y="74"/>
                    <a:pt x="1" y="74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95"/>
                    <a:pt x="2" y="106"/>
                    <a:pt x="5" y="114"/>
                  </a:cubicBezTo>
                  <a:cubicBezTo>
                    <a:pt x="13" y="120"/>
                    <a:pt x="13" y="120"/>
                    <a:pt x="13" y="120"/>
                  </a:cubicBezTo>
                  <a:cubicBezTo>
                    <a:pt x="29" y="119"/>
                    <a:pt x="29" y="119"/>
                    <a:pt x="29" y="119"/>
                  </a:cubicBezTo>
                  <a:cubicBezTo>
                    <a:pt x="42" y="122"/>
                    <a:pt x="42" y="122"/>
                    <a:pt x="42" y="122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08"/>
                    <a:pt x="51" y="101"/>
                    <a:pt x="55" y="99"/>
                  </a:cubicBezTo>
                  <a:cubicBezTo>
                    <a:pt x="66" y="99"/>
                    <a:pt x="66" y="99"/>
                    <a:pt x="66" y="99"/>
                  </a:cubicBezTo>
                  <a:cubicBezTo>
                    <a:pt x="103" y="109"/>
                    <a:pt x="103" y="109"/>
                    <a:pt x="103" y="109"/>
                  </a:cubicBezTo>
                  <a:cubicBezTo>
                    <a:pt x="111" y="110"/>
                    <a:pt x="111" y="110"/>
                    <a:pt x="111" y="110"/>
                  </a:cubicBezTo>
                  <a:cubicBezTo>
                    <a:pt x="99" y="130"/>
                    <a:pt x="99" y="130"/>
                    <a:pt x="99" y="130"/>
                  </a:cubicBezTo>
                  <a:cubicBezTo>
                    <a:pt x="99" y="154"/>
                    <a:pt x="99" y="154"/>
                    <a:pt x="99" y="154"/>
                  </a:cubicBezTo>
                  <a:cubicBezTo>
                    <a:pt x="99" y="160"/>
                    <a:pt x="109" y="172"/>
                    <a:pt x="128" y="190"/>
                  </a:cubicBezTo>
                  <a:cubicBezTo>
                    <a:pt x="140" y="199"/>
                    <a:pt x="147" y="203"/>
                    <a:pt x="153" y="204"/>
                  </a:cubicBezTo>
                  <a:cubicBezTo>
                    <a:pt x="159" y="203"/>
                    <a:pt x="159" y="203"/>
                    <a:pt x="159" y="203"/>
                  </a:cubicBezTo>
                  <a:cubicBezTo>
                    <a:pt x="164" y="201"/>
                    <a:pt x="164" y="201"/>
                    <a:pt x="164" y="201"/>
                  </a:cubicBezTo>
                  <a:cubicBezTo>
                    <a:pt x="182" y="183"/>
                    <a:pt x="182" y="183"/>
                    <a:pt x="182" y="183"/>
                  </a:cubicBezTo>
                  <a:cubicBezTo>
                    <a:pt x="195" y="175"/>
                    <a:pt x="195" y="175"/>
                    <a:pt x="195" y="175"/>
                  </a:cubicBezTo>
                  <a:cubicBezTo>
                    <a:pt x="195" y="173"/>
                    <a:pt x="195" y="173"/>
                    <a:pt x="195" y="173"/>
                  </a:cubicBezTo>
                  <a:cubicBezTo>
                    <a:pt x="195" y="173"/>
                    <a:pt x="195" y="173"/>
                    <a:pt x="195" y="173"/>
                  </a:cubicBezTo>
                  <a:cubicBezTo>
                    <a:pt x="224" y="169"/>
                    <a:pt x="224" y="169"/>
                    <a:pt x="224" y="169"/>
                  </a:cubicBezTo>
                  <a:cubicBezTo>
                    <a:pt x="232" y="151"/>
                    <a:pt x="232" y="151"/>
                    <a:pt x="232" y="151"/>
                  </a:cubicBezTo>
                  <a:cubicBezTo>
                    <a:pt x="258" y="137"/>
                    <a:pt x="258" y="137"/>
                    <a:pt x="258" y="137"/>
                  </a:cubicBezTo>
                  <a:cubicBezTo>
                    <a:pt x="280" y="149"/>
                    <a:pt x="280" y="149"/>
                    <a:pt x="280" y="149"/>
                  </a:cubicBezTo>
                  <a:cubicBezTo>
                    <a:pt x="280" y="150"/>
                    <a:pt x="280" y="150"/>
                    <a:pt x="280" y="150"/>
                  </a:cubicBezTo>
                  <a:cubicBezTo>
                    <a:pt x="282" y="151"/>
                    <a:pt x="282" y="151"/>
                    <a:pt x="282" y="151"/>
                  </a:cubicBezTo>
                  <a:cubicBezTo>
                    <a:pt x="303" y="187"/>
                    <a:pt x="303" y="187"/>
                    <a:pt x="303" y="187"/>
                  </a:cubicBezTo>
                  <a:cubicBezTo>
                    <a:pt x="312" y="211"/>
                    <a:pt x="312" y="211"/>
                    <a:pt x="312" y="211"/>
                  </a:cubicBezTo>
                  <a:cubicBezTo>
                    <a:pt x="312" y="215"/>
                    <a:pt x="312" y="215"/>
                    <a:pt x="312" y="215"/>
                  </a:cubicBezTo>
                  <a:cubicBezTo>
                    <a:pt x="307" y="244"/>
                    <a:pt x="307" y="244"/>
                    <a:pt x="307" y="244"/>
                  </a:cubicBezTo>
                  <a:cubicBezTo>
                    <a:pt x="316" y="264"/>
                    <a:pt x="316" y="264"/>
                    <a:pt x="316" y="264"/>
                  </a:cubicBezTo>
                  <a:cubicBezTo>
                    <a:pt x="316" y="267"/>
                    <a:pt x="316" y="267"/>
                    <a:pt x="316" y="267"/>
                  </a:cubicBezTo>
                  <a:cubicBezTo>
                    <a:pt x="309" y="291"/>
                    <a:pt x="309" y="291"/>
                    <a:pt x="309" y="291"/>
                  </a:cubicBezTo>
                  <a:cubicBezTo>
                    <a:pt x="309" y="312"/>
                    <a:pt x="309" y="312"/>
                    <a:pt x="309" y="312"/>
                  </a:cubicBezTo>
                  <a:cubicBezTo>
                    <a:pt x="316" y="331"/>
                    <a:pt x="319" y="343"/>
                    <a:pt x="319" y="347"/>
                  </a:cubicBezTo>
                  <a:cubicBezTo>
                    <a:pt x="317" y="365"/>
                    <a:pt x="317" y="365"/>
                    <a:pt x="317" y="365"/>
                  </a:cubicBezTo>
                  <a:cubicBezTo>
                    <a:pt x="317" y="365"/>
                    <a:pt x="317" y="365"/>
                    <a:pt x="317" y="365"/>
                  </a:cubicBezTo>
                  <a:cubicBezTo>
                    <a:pt x="317" y="366"/>
                    <a:pt x="317" y="366"/>
                    <a:pt x="317" y="366"/>
                  </a:cubicBezTo>
                  <a:cubicBezTo>
                    <a:pt x="306" y="380"/>
                    <a:pt x="306" y="380"/>
                    <a:pt x="306" y="380"/>
                  </a:cubicBezTo>
                  <a:cubicBezTo>
                    <a:pt x="306" y="381"/>
                    <a:pt x="306" y="381"/>
                    <a:pt x="306" y="381"/>
                  </a:cubicBezTo>
                  <a:cubicBezTo>
                    <a:pt x="306" y="381"/>
                    <a:pt x="306" y="381"/>
                    <a:pt x="306" y="381"/>
                  </a:cubicBezTo>
                  <a:cubicBezTo>
                    <a:pt x="306" y="381"/>
                    <a:pt x="306" y="381"/>
                    <a:pt x="306" y="381"/>
                  </a:cubicBezTo>
                  <a:cubicBezTo>
                    <a:pt x="296" y="394"/>
                    <a:pt x="296" y="394"/>
                    <a:pt x="296" y="394"/>
                  </a:cubicBezTo>
                  <a:cubicBezTo>
                    <a:pt x="295" y="417"/>
                    <a:pt x="295" y="417"/>
                    <a:pt x="295" y="417"/>
                  </a:cubicBezTo>
                  <a:cubicBezTo>
                    <a:pt x="301" y="442"/>
                    <a:pt x="301" y="442"/>
                    <a:pt x="301" y="442"/>
                  </a:cubicBezTo>
                  <a:cubicBezTo>
                    <a:pt x="301" y="442"/>
                    <a:pt x="301" y="442"/>
                    <a:pt x="301" y="442"/>
                  </a:cubicBezTo>
                  <a:cubicBezTo>
                    <a:pt x="302" y="443"/>
                    <a:pt x="302" y="443"/>
                    <a:pt x="302" y="443"/>
                  </a:cubicBezTo>
                  <a:cubicBezTo>
                    <a:pt x="301" y="444"/>
                    <a:pt x="301" y="444"/>
                    <a:pt x="301" y="444"/>
                  </a:cubicBezTo>
                  <a:cubicBezTo>
                    <a:pt x="301" y="444"/>
                    <a:pt x="301" y="444"/>
                    <a:pt x="301" y="444"/>
                  </a:cubicBezTo>
                  <a:cubicBezTo>
                    <a:pt x="295" y="481"/>
                    <a:pt x="295" y="481"/>
                    <a:pt x="295" y="481"/>
                  </a:cubicBezTo>
                  <a:cubicBezTo>
                    <a:pt x="289" y="486"/>
                    <a:pt x="289" y="486"/>
                    <a:pt x="289" y="486"/>
                  </a:cubicBezTo>
                  <a:cubicBezTo>
                    <a:pt x="285" y="489"/>
                    <a:pt x="280" y="489"/>
                    <a:pt x="274" y="486"/>
                  </a:cubicBezTo>
                  <a:cubicBezTo>
                    <a:pt x="271" y="486"/>
                    <a:pt x="271" y="486"/>
                    <a:pt x="271" y="486"/>
                  </a:cubicBezTo>
                  <a:cubicBezTo>
                    <a:pt x="262" y="475"/>
                    <a:pt x="262" y="475"/>
                    <a:pt x="262" y="475"/>
                  </a:cubicBezTo>
                  <a:cubicBezTo>
                    <a:pt x="251" y="479"/>
                    <a:pt x="251" y="479"/>
                    <a:pt x="251" y="479"/>
                  </a:cubicBezTo>
                  <a:cubicBezTo>
                    <a:pt x="238" y="493"/>
                    <a:pt x="238" y="493"/>
                    <a:pt x="238" y="493"/>
                  </a:cubicBezTo>
                  <a:cubicBezTo>
                    <a:pt x="223" y="537"/>
                    <a:pt x="223" y="537"/>
                    <a:pt x="223" y="537"/>
                  </a:cubicBezTo>
                  <a:cubicBezTo>
                    <a:pt x="223" y="538"/>
                    <a:pt x="223" y="538"/>
                    <a:pt x="223" y="538"/>
                  </a:cubicBezTo>
                  <a:cubicBezTo>
                    <a:pt x="222" y="539"/>
                    <a:pt x="222" y="539"/>
                    <a:pt x="222" y="539"/>
                  </a:cubicBezTo>
                  <a:cubicBezTo>
                    <a:pt x="207" y="551"/>
                    <a:pt x="207" y="551"/>
                    <a:pt x="207" y="551"/>
                  </a:cubicBezTo>
                  <a:cubicBezTo>
                    <a:pt x="205" y="551"/>
                    <a:pt x="205" y="551"/>
                    <a:pt x="205" y="551"/>
                  </a:cubicBezTo>
                  <a:cubicBezTo>
                    <a:pt x="197" y="552"/>
                    <a:pt x="197" y="552"/>
                    <a:pt x="197" y="552"/>
                  </a:cubicBezTo>
                  <a:cubicBezTo>
                    <a:pt x="180" y="577"/>
                    <a:pt x="180" y="577"/>
                    <a:pt x="180" y="577"/>
                  </a:cubicBezTo>
                  <a:cubicBezTo>
                    <a:pt x="188" y="592"/>
                    <a:pt x="188" y="592"/>
                    <a:pt x="188" y="592"/>
                  </a:cubicBezTo>
                  <a:cubicBezTo>
                    <a:pt x="190" y="595"/>
                    <a:pt x="190" y="595"/>
                    <a:pt x="190" y="595"/>
                  </a:cubicBezTo>
                  <a:cubicBezTo>
                    <a:pt x="211" y="621"/>
                    <a:pt x="211" y="621"/>
                    <a:pt x="211" y="621"/>
                  </a:cubicBezTo>
                  <a:cubicBezTo>
                    <a:pt x="211" y="622"/>
                    <a:pt x="211" y="622"/>
                    <a:pt x="211" y="622"/>
                  </a:cubicBezTo>
                  <a:cubicBezTo>
                    <a:pt x="211" y="630"/>
                    <a:pt x="211" y="630"/>
                    <a:pt x="211" y="630"/>
                  </a:cubicBezTo>
                  <a:cubicBezTo>
                    <a:pt x="235" y="634"/>
                    <a:pt x="235" y="634"/>
                    <a:pt x="235" y="634"/>
                  </a:cubicBezTo>
                  <a:cubicBezTo>
                    <a:pt x="239" y="655"/>
                    <a:pt x="239" y="655"/>
                    <a:pt x="239" y="655"/>
                  </a:cubicBezTo>
                  <a:cubicBezTo>
                    <a:pt x="239" y="656"/>
                    <a:pt x="239" y="656"/>
                    <a:pt x="239" y="656"/>
                  </a:cubicBezTo>
                  <a:cubicBezTo>
                    <a:pt x="242" y="681"/>
                    <a:pt x="242" y="681"/>
                    <a:pt x="242" y="681"/>
                  </a:cubicBezTo>
                  <a:cubicBezTo>
                    <a:pt x="248" y="686"/>
                    <a:pt x="248" y="686"/>
                    <a:pt x="248" y="686"/>
                  </a:cubicBezTo>
                  <a:cubicBezTo>
                    <a:pt x="269" y="680"/>
                    <a:pt x="269" y="680"/>
                    <a:pt x="269" y="680"/>
                  </a:cubicBezTo>
                  <a:cubicBezTo>
                    <a:pt x="289" y="668"/>
                    <a:pt x="289" y="668"/>
                    <a:pt x="289" y="668"/>
                  </a:cubicBezTo>
                  <a:cubicBezTo>
                    <a:pt x="293" y="666"/>
                    <a:pt x="293" y="666"/>
                    <a:pt x="293" y="666"/>
                  </a:cubicBezTo>
                  <a:cubicBezTo>
                    <a:pt x="300" y="702"/>
                    <a:pt x="300" y="702"/>
                    <a:pt x="300" y="702"/>
                  </a:cubicBezTo>
                  <a:cubicBezTo>
                    <a:pt x="309" y="716"/>
                    <a:pt x="309" y="716"/>
                    <a:pt x="309" y="716"/>
                  </a:cubicBezTo>
                  <a:cubicBezTo>
                    <a:pt x="312" y="717"/>
                    <a:pt x="312" y="717"/>
                    <a:pt x="312" y="717"/>
                  </a:cubicBezTo>
                  <a:cubicBezTo>
                    <a:pt x="319" y="732"/>
                    <a:pt x="319" y="732"/>
                    <a:pt x="319" y="732"/>
                  </a:cubicBezTo>
                  <a:cubicBezTo>
                    <a:pt x="335" y="744"/>
                    <a:pt x="335" y="744"/>
                    <a:pt x="335" y="744"/>
                  </a:cubicBezTo>
                  <a:cubicBezTo>
                    <a:pt x="337" y="748"/>
                    <a:pt x="342" y="748"/>
                    <a:pt x="347" y="748"/>
                  </a:cubicBezTo>
                  <a:cubicBezTo>
                    <a:pt x="353" y="749"/>
                    <a:pt x="353" y="749"/>
                    <a:pt x="353" y="749"/>
                  </a:cubicBezTo>
                  <a:cubicBezTo>
                    <a:pt x="362" y="744"/>
                    <a:pt x="362" y="744"/>
                    <a:pt x="362" y="744"/>
                  </a:cubicBezTo>
                  <a:cubicBezTo>
                    <a:pt x="370" y="741"/>
                    <a:pt x="377" y="738"/>
                    <a:pt x="385" y="737"/>
                  </a:cubicBezTo>
                  <a:cubicBezTo>
                    <a:pt x="392" y="734"/>
                    <a:pt x="392" y="734"/>
                    <a:pt x="392" y="734"/>
                  </a:cubicBezTo>
                  <a:cubicBezTo>
                    <a:pt x="407" y="733"/>
                    <a:pt x="407" y="733"/>
                    <a:pt x="407" y="733"/>
                  </a:cubicBezTo>
                  <a:cubicBezTo>
                    <a:pt x="412" y="733"/>
                    <a:pt x="414" y="734"/>
                    <a:pt x="417" y="737"/>
                  </a:cubicBezTo>
                  <a:cubicBezTo>
                    <a:pt x="438" y="723"/>
                    <a:pt x="438" y="723"/>
                    <a:pt x="438" y="723"/>
                  </a:cubicBezTo>
                  <a:cubicBezTo>
                    <a:pt x="440" y="723"/>
                    <a:pt x="440" y="723"/>
                    <a:pt x="440" y="723"/>
                  </a:cubicBezTo>
                  <a:cubicBezTo>
                    <a:pt x="442" y="724"/>
                    <a:pt x="442" y="724"/>
                    <a:pt x="442" y="724"/>
                  </a:cubicBezTo>
                  <a:cubicBezTo>
                    <a:pt x="443" y="723"/>
                    <a:pt x="443" y="723"/>
                    <a:pt x="443" y="723"/>
                  </a:cubicBezTo>
                  <a:cubicBezTo>
                    <a:pt x="446" y="725"/>
                    <a:pt x="446" y="725"/>
                    <a:pt x="446" y="725"/>
                  </a:cubicBezTo>
                  <a:cubicBezTo>
                    <a:pt x="454" y="735"/>
                    <a:pt x="458" y="743"/>
                    <a:pt x="458" y="748"/>
                  </a:cubicBezTo>
                  <a:cubicBezTo>
                    <a:pt x="468" y="763"/>
                    <a:pt x="468" y="763"/>
                    <a:pt x="468" y="763"/>
                  </a:cubicBezTo>
                  <a:cubicBezTo>
                    <a:pt x="475" y="766"/>
                    <a:pt x="475" y="766"/>
                    <a:pt x="475" y="766"/>
                  </a:cubicBezTo>
                  <a:cubicBezTo>
                    <a:pt x="476" y="766"/>
                    <a:pt x="476" y="766"/>
                    <a:pt x="476" y="766"/>
                  </a:cubicBezTo>
                  <a:cubicBezTo>
                    <a:pt x="477" y="766"/>
                    <a:pt x="477" y="766"/>
                    <a:pt x="477" y="766"/>
                  </a:cubicBezTo>
                  <a:cubicBezTo>
                    <a:pt x="475" y="763"/>
                    <a:pt x="475" y="763"/>
                    <a:pt x="475" y="763"/>
                  </a:cubicBezTo>
                  <a:cubicBezTo>
                    <a:pt x="474" y="758"/>
                    <a:pt x="474" y="755"/>
                    <a:pt x="475" y="753"/>
                  </a:cubicBezTo>
                  <a:cubicBezTo>
                    <a:pt x="477" y="750"/>
                    <a:pt x="481" y="748"/>
                    <a:pt x="488" y="748"/>
                  </a:cubicBezTo>
                  <a:cubicBezTo>
                    <a:pt x="527" y="747"/>
                    <a:pt x="527" y="747"/>
                    <a:pt x="527" y="747"/>
                  </a:cubicBezTo>
                  <a:cubicBezTo>
                    <a:pt x="528" y="746"/>
                    <a:pt x="528" y="746"/>
                    <a:pt x="528" y="746"/>
                  </a:cubicBezTo>
                  <a:cubicBezTo>
                    <a:pt x="530" y="746"/>
                    <a:pt x="530" y="746"/>
                    <a:pt x="530" y="746"/>
                  </a:cubicBezTo>
                  <a:cubicBezTo>
                    <a:pt x="530" y="748"/>
                    <a:pt x="530" y="748"/>
                    <a:pt x="530" y="748"/>
                  </a:cubicBezTo>
                  <a:cubicBezTo>
                    <a:pt x="532" y="748"/>
                    <a:pt x="532" y="748"/>
                    <a:pt x="532" y="748"/>
                  </a:cubicBezTo>
                  <a:cubicBezTo>
                    <a:pt x="544" y="770"/>
                    <a:pt x="544" y="770"/>
                    <a:pt x="544" y="770"/>
                  </a:cubicBezTo>
                  <a:cubicBezTo>
                    <a:pt x="543" y="781"/>
                    <a:pt x="543" y="781"/>
                    <a:pt x="543" y="781"/>
                  </a:cubicBezTo>
                  <a:cubicBezTo>
                    <a:pt x="542" y="781"/>
                    <a:pt x="542" y="781"/>
                    <a:pt x="542" y="781"/>
                  </a:cubicBezTo>
                  <a:cubicBezTo>
                    <a:pt x="556" y="785"/>
                    <a:pt x="556" y="785"/>
                    <a:pt x="556" y="785"/>
                  </a:cubicBezTo>
                  <a:cubicBezTo>
                    <a:pt x="557" y="785"/>
                    <a:pt x="557" y="785"/>
                    <a:pt x="557" y="785"/>
                  </a:cubicBezTo>
                  <a:cubicBezTo>
                    <a:pt x="556" y="781"/>
                    <a:pt x="556" y="779"/>
                    <a:pt x="559" y="777"/>
                  </a:cubicBezTo>
                  <a:cubicBezTo>
                    <a:pt x="564" y="776"/>
                    <a:pt x="564" y="776"/>
                    <a:pt x="564" y="776"/>
                  </a:cubicBezTo>
                  <a:cubicBezTo>
                    <a:pt x="599" y="800"/>
                    <a:pt x="599" y="800"/>
                    <a:pt x="599" y="800"/>
                  </a:cubicBezTo>
                  <a:cubicBezTo>
                    <a:pt x="602" y="804"/>
                    <a:pt x="604" y="808"/>
                    <a:pt x="605" y="813"/>
                  </a:cubicBezTo>
                  <a:cubicBezTo>
                    <a:pt x="606" y="828"/>
                    <a:pt x="606" y="828"/>
                    <a:pt x="606" y="828"/>
                  </a:cubicBezTo>
                  <a:cubicBezTo>
                    <a:pt x="618" y="830"/>
                    <a:pt x="618" y="830"/>
                    <a:pt x="618" y="830"/>
                  </a:cubicBezTo>
                  <a:cubicBezTo>
                    <a:pt x="625" y="817"/>
                    <a:pt x="625" y="817"/>
                    <a:pt x="625" y="817"/>
                  </a:cubicBezTo>
                  <a:cubicBezTo>
                    <a:pt x="622" y="811"/>
                    <a:pt x="620" y="805"/>
                    <a:pt x="621" y="800"/>
                  </a:cubicBezTo>
                  <a:cubicBezTo>
                    <a:pt x="622" y="796"/>
                    <a:pt x="623" y="793"/>
                    <a:pt x="627" y="791"/>
                  </a:cubicBezTo>
                  <a:cubicBezTo>
                    <a:pt x="630" y="788"/>
                    <a:pt x="630" y="788"/>
                    <a:pt x="630" y="788"/>
                  </a:cubicBezTo>
                  <a:cubicBezTo>
                    <a:pt x="630" y="786"/>
                    <a:pt x="631" y="785"/>
                    <a:pt x="633" y="784"/>
                  </a:cubicBezTo>
                  <a:cubicBezTo>
                    <a:pt x="643" y="785"/>
                    <a:pt x="643" y="785"/>
                    <a:pt x="643" y="785"/>
                  </a:cubicBezTo>
                  <a:cubicBezTo>
                    <a:pt x="648" y="788"/>
                    <a:pt x="652" y="798"/>
                    <a:pt x="655" y="816"/>
                  </a:cubicBezTo>
                  <a:cubicBezTo>
                    <a:pt x="655" y="818"/>
                    <a:pt x="655" y="818"/>
                    <a:pt x="655" y="818"/>
                  </a:cubicBezTo>
                  <a:cubicBezTo>
                    <a:pt x="657" y="819"/>
                    <a:pt x="657" y="819"/>
                    <a:pt x="657" y="819"/>
                  </a:cubicBezTo>
                  <a:cubicBezTo>
                    <a:pt x="658" y="824"/>
                    <a:pt x="664" y="827"/>
                    <a:pt x="674" y="830"/>
                  </a:cubicBezTo>
                  <a:cubicBezTo>
                    <a:pt x="675" y="830"/>
                    <a:pt x="675" y="830"/>
                    <a:pt x="675" y="830"/>
                  </a:cubicBezTo>
                  <a:cubicBezTo>
                    <a:pt x="676" y="831"/>
                    <a:pt x="676" y="831"/>
                    <a:pt x="676" y="831"/>
                  </a:cubicBezTo>
                  <a:cubicBezTo>
                    <a:pt x="709" y="866"/>
                    <a:pt x="709" y="866"/>
                    <a:pt x="709" y="866"/>
                  </a:cubicBezTo>
                  <a:cubicBezTo>
                    <a:pt x="709" y="866"/>
                    <a:pt x="709" y="866"/>
                    <a:pt x="709" y="866"/>
                  </a:cubicBezTo>
                  <a:cubicBezTo>
                    <a:pt x="725" y="861"/>
                    <a:pt x="725" y="861"/>
                    <a:pt x="725" y="861"/>
                  </a:cubicBezTo>
                  <a:cubicBezTo>
                    <a:pt x="723" y="855"/>
                    <a:pt x="723" y="855"/>
                    <a:pt x="723" y="855"/>
                  </a:cubicBezTo>
                  <a:cubicBezTo>
                    <a:pt x="719" y="850"/>
                    <a:pt x="718" y="845"/>
                    <a:pt x="718" y="842"/>
                  </a:cubicBezTo>
                  <a:cubicBezTo>
                    <a:pt x="718" y="834"/>
                    <a:pt x="723" y="827"/>
                    <a:pt x="734" y="819"/>
                  </a:cubicBezTo>
                  <a:cubicBezTo>
                    <a:pt x="752" y="804"/>
                    <a:pt x="752" y="804"/>
                    <a:pt x="752" y="804"/>
                  </a:cubicBezTo>
                  <a:cubicBezTo>
                    <a:pt x="773" y="818"/>
                    <a:pt x="773" y="818"/>
                    <a:pt x="773" y="818"/>
                  </a:cubicBezTo>
                  <a:cubicBezTo>
                    <a:pt x="777" y="818"/>
                    <a:pt x="777" y="818"/>
                    <a:pt x="777" y="818"/>
                  </a:cubicBezTo>
                  <a:cubicBezTo>
                    <a:pt x="781" y="795"/>
                    <a:pt x="781" y="795"/>
                    <a:pt x="781" y="795"/>
                  </a:cubicBezTo>
                  <a:cubicBezTo>
                    <a:pt x="781" y="791"/>
                    <a:pt x="781" y="791"/>
                    <a:pt x="781" y="791"/>
                  </a:cubicBezTo>
                  <a:cubicBezTo>
                    <a:pt x="785" y="790"/>
                    <a:pt x="785" y="790"/>
                    <a:pt x="785" y="790"/>
                  </a:cubicBezTo>
                  <a:cubicBezTo>
                    <a:pt x="802" y="792"/>
                    <a:pt x="802" y="792"/>
                    <a:pt x="802" y="792"/>
                  </a:cubicBezTo>
                  <a:cubicBezTo>
                    <a:pt x="806" y="795"/>
                    <a:pt x="808" y="798"/>
                    <a:pt x="808" y="804"/>
                  </a:cubicBezTo>
                  <a:cubicBezTo>
                    <a:pt x="808" y="808"/>
                    <a:pt x="804" y="813"/>
                    <a:pt x="801" y="817"/>
                  </a:cubicBezTo>
                  <a:cubicBezTo>
                    <a:pt x="804" y="819"/>
                    <a:pt x="804" y="819"/>
                    <a:pt x="804" y="819"/>
                  </a:cubicBezTo>
                  <a:cubicBezTo>
                    <a:pt x="815" y="825"/>
                    <a:pt x="823" y="829"/>
                    <a:pt x="830" y="830"/>
                  </a:cubicBezTo>
                  <a:cubicBezTo>
                    <a:pt x="831" y="830"/>
                    <a:pt x="831" y="830"/>
                    <a:pt x="831" y="830"/>
                  </a:cubicBezTo>
                  <a:cubicBezTo>
                    <a:pt x="831" y="830"/>
                    <a:pt x="831" y="830"/>
                    <a:pt x="831" y="830"/>
                  </a:cubicBezTo>
                  <a:cubicBezTo>
                    <a:pt x="845" y="837"/>
                    <a:pt x="845" y="837"/>
                    <a:pt x="845" y="837"/>
                  </a:cubicBezTo>
                  <a:cubicBezTo>
                    <a:pt x="855" y="836"/>
                    <a:pt x="855" y="836"/>
                    <a:pt x="855" y="836"/>
                  </a:cubicBezTo>
                  <a:cubicBezTo>
                    <a:pt x="839" y="759"/>
                    <a:pt x="839" y="759"/>
                    <a:pt x="839" y="759"/>
                  </a:cubicBezTo>
                  <a:cubicBezTo>
                    <a:pt x="829" y="753"/>
                    <a:pt x="819" y="740"/>
                    <a:pt x="810" y="725"/>
                  </a:cubicBezTo>
                  <a:cubicBezTo>
                    <a:pt x="802" y="713"/>
                    <a:pt x="807" y="695"/>
                    <a:pt x="823" y="674"/>
                  </a:cubicBezTo>
                  <a:cubicBezTo>
                    <a:pt x="833" y="663"/>
                    <a:pt x="845" y="653"/>
                    <a:pt x="857" y="642"/>
                  </a:cubicBezTo>
                  <a:cubicBezTo>
                    <a:pt x="857" y="642"/>
                    <a:pt x="857" y="642"/>
                    <a:pt x="857" y="642"/>
                  </a:cubicBezTo>
                  <a:cubicBezTo>
                    <a:pt x="858" y="640"/>
                    <a:pt x="858" y="640"/>
                    <a:pt x="858" y="640"/>
                  </a:cubicBezTo>
                  <a:cubicBezTo>
                    <a:pt x="873" y="640"/>
                    <a:pt x="873" y="640"/>
                    <a:pt x="873" y="640"/>
                  </a:cubicBezTo>
                  <a:cubicBezTo>
                    <a:pt x="874" y="642"/>
                    <a:pt x="874" y="642"/>
                    <a:pt x="874" y="642"/>
                  </a:cubicBezTo>
                  <a:cubicBezTo>
                    <a:pt x="887" y="647"/>
                    <a:pt x="887" y="647"/>
                    <a:pt x="887" y="647"/>
                  </a:cubicBezTo>
                  <a:cubicBezTo>
                    <a:pt x="913" y="647"/>
                    <a:pt x="913" y="647"/>
                    <a:pt x="913" y="647"/>
                  </a:cubicBezTo>
                  <a:cubicBezTo>
                    <a:pt x="924" y="642"/>
                    <a:pt x="933" y="626"/>
                    <a:pt x="944" y="601"/>
                  </a:cubicBezTo>
                  <a:cubicBezTo>
                    <a:pt x="950" y="586"/>
                    <a:pt x="950" y="556"/>
                    <a:pt x="946" y="50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3341" name="Freeform 30"/>
            <p:cNvSpPr/>
            <p:nvPr/>
          </p:nvSpPr>
          <p:spPr bwMode="auto">
            <a:xfrm>
              <a:off x="2210756" y="1076393"/>
              <a:ext cx="400953" cy="250988"/>
            </a:xfrm>
            <a:custGeom>
              <a:avLst/>
              <a:gdLst>
                <a:gd name="T0" fmla="*/ 523 w 573"/>
                <a:gd name="T1" fmla="*/ 12 h 361"/>
                <a:gd name="T2" fmla="*/ 473 w 573"/>
                <a:gd name="T3" fmla="*/ 16 h 361"/>
                <a:gd name="T4" fmla="*/ 358 w 573"/>
                <a:gd name="T5" fmla="*/ 57 h 361"/>
                <a:gd name="T6" fmla="*/ 360 w 573"/>
                <a:gd name="T7" fmla="*/ 82 h 361"/>
                <a:gd name="T8" fmla="*/ 282 w 573"/>
                <a:gd name="T9" fmla="*/ 70 h 361"/>
                <a:gd name="T10" fmla="*/ 224 w 573"/>
                <a:gd name="T11" fmla="*/ 2 h 361"/>
                <a:gd name="T12" fmla="*/ 200 w 573"/>
                <a:gd name="T13" fmla="*/ 28 h 361"/>
                <a:gd name="T14" fmla="*/ 169 w 573"/>
                <a:gd name="T15" fmla="*/ 12 h 361"/>
                <a:gd name="T16" fmla="*/ 158 w 573"/>
                <a:gd name="T17" fmla="*/ 27 h 361"/>
                <a:gd name="T18" fmla="*/ 135 w 573"/>
                <a:gd name="T19" fmla="*/ 34 h 361"/>
                <a:gd name="T20" fmla="*/ 18 w 573"/>
                <a:gd name="T21" fmla="*/ 171 h 361"/>
                <a:gd name="T22" fmla="*/ 30 w 573"/>
                <a:gd name="T23" fmla="*/ 201 h 361"/>
                <a:gd name="T24" fmla="*/ 29 w 573"/>
                <a:gd name="T25" fmla="*/ 202 h 361"/>
                <a:gd name="T26" fmla="*/ 46 w 573"/>
                <a:gd name="T27" fmla="*/ 274 h 361"/>
                <a:gd name="T28" fmla="*/ 0 w 573"/>
                <a:gd name="T29" fmla="*/ 304 h 361"/>
                <a:gd name="T30" fmla="*/ 21 w 573"/>
                <a:gd name="T31" fmla="*/ 324 h 361"/>
                <a:gd name="T32" fmla="*/ 25 w 573"/>
                <a:gd name="T33" fmla="*/ 330 h 361"/>
                <a:gd name="T34" fmla="*/ 87 w 573"/>
                <a:gd name="T35" fmla="*/ 361 h 361"/>
                <a:gd name="T36" fmla="*/ 111 w 573"/>
                <a:gd name="T37" fmla="*/ 335 h 361"/>
                <a:gd name="T38" fmla="*/ 152 w 573"/>
                <a:gd name="T39" fmla="*/ 316 h 361"/>
                <a:gd name="T40" fmla="*/ 157 w 573"/>
                <a:gd name="T41" fmla="*/ 321 h 361"/>
                <a:gd name="T42" fmla="*/ 157 w 573"/>
                <a:gd name="T43" fmla="*/ 323 h 361"/>
                <a:gd name="T44" fmla="*/ 198 w 573"/>
                <a:gd name="T45" fmla="*/ 350 h 361"/>
                <a:gd name="T46" fmla="*/ 245 w 573"/>
                <a:gd name="T47" fmla="*/ 333 h 361"/>
                <a:gd name="T48" fmla="*/ 282 w 573"/>
                <a:gd name="T49" fmla="*/ 331 h 361"/>
                <a:gd name="T50" fmla="*/ 285 w 573"/>
                <a:gd name="T51" fmla="*/ 328 h 361"/>
                <a:gd name="T52" fmla="*/ 315 w 573"/>
                <a:gd name="T53" fmla="*/ 292 h 361"/>
                <a:gd name="T54" fmla="*/ 331 w 573"/>
                <a:gd name="T55" fmla="*/ 282 h 361"/>
                <a:gd name="T56" fmla="*/ 333 w 573"/>
                <a:gd name="T57" fmla="*/ 283 h 361"/>
                <a:gd name="T58" fmla="*/ 341 w 573"/>
                <a:gd name="T59" fmla="*/ 286 h 361"/>
                <a:gd name="T60" fmla="*/ 355 w 573"/>
                <a:gd name="T61" fmla="*/ 234 h 361"/>
                <a:gd name="T62" fmla="*/ 372 w 573"/>
                <a:gd name="T63" fmla="*/ 230 h 361"/>
                <a:gd name="T64" fmla="*/ 393 w 573"/>
                <a:gd name="T65" fmla="*/ 184 h 361"/>
                <a:gd name="T66" fmla="*/ 399 w 573"/>
                <a:gd name="T67" fmla="*/ 159 h 361"/>
                <a:gd name="T68" fmla="*/ 426 w 573"/>
                <a:gd name="T69" fmla="*/ 148 h 361"/>
                <a:gd name="T70" fmla="*/ 427 w 573"/>
                <a:gd name="T71" fmla="*/ 145 h 361"/>
                <a:gd name="T72" fmla="*/ 447 w 573"/>
                <a:gd name="T73" fmla="*/ 127 h 361"/>
                <a:gd name="T74" fmla="*/ 434 w 573"/>
                <a:gd name="T75" fmla="*/ 126 h 361"/>
                <a:gd name="T76" fmla="*/ 435 w 573"/>
                <a:gd name="T77" fmla="*/ 118 h 361"/>
                <a:gd name="T78" fmla="*/ 439 w 573"/>
                <a:gd name="T79" fmla="*/ 116 h 361"/>
                <a:gd name="T80" fmla="*/ 467 w 573"/>
                <a:gd name="T81" fmla="*/ 103 h 361"/>
                <a:gd name="T82" fmla="*/ 535 w 573"/>
                <a:gd name="T83" fmla="*/ 56 h 361"/>
                <a:gd name="T84" fmla="*/ 565 w 573"/>
                <a:gd name="T85" fmla="*/ 64 h 361"/>
                <a:gd name="T86" fmla="*/ 560 w 573"/>
                <a:gd name="T87" fmla="*/ 40 h 361"/>
                <a:gd name="T88" fmla="*/ 562 w 573"/>
                <a:gd name="T89" fmla="*/ 38 h 361"/>
                <a:gd name="T90" fmla="*/ 570 w 573"/>
                <a:gd name="T91" fmla="*/ 16 h 361"/>
                <a:gd name="T92" fmla="*/ 563 w 573"/>
                <a:gd name="T93" fmla="*/ 20 h 361"/>
                <a:gd name="T94" fmla="*/ 541 w 573"/>
                <a:gd name="T95" fmla="*/ 23 h 361"/>
                <a:gd name="T96" fmla="*/ 534 w 573"/>
                <a:gd name="T97" fmla="*/ 23 h 361"/>
                <a:gd name="T98" fmla="*/ 533 w 573"/>
                <a:gd name="T99" fmla="*/ 19 h 361"/>
                <a:gd name="T100" fmla="*/ 525 w 573"/>
                <a:gd name="T101" fmla="*/ 1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73" h="361">
                  <a:moveTo>
                    <a:pt x="525" y="11"/>
                  </a:moveTo>
                  <a:cubicBezTo>
                    <a:pt x="523" y="12"/>
                    <a:pt x="523" y="12"/>
                    <a:pt x="523" y="12"/>
                  </a:cubicBezTo>
                  <a:cubicBezTo>
                    <a:pt x="523" y="18"/>
                    <a:pt x="520" y="21"/>
                    <a:pt x="514" y="21"/>
                  </a:cubicBezTo>
                  <a:cubicBezTo>
                    <a:pt x="473" y="16"/>
                    <a:pt x="473" y="16"/>
                    <a:pt x="473" y="16"/>
                  </a:cubicBezTo>
                  <a:cubicBezTo>
                    <a:pt x="445" y="11"/>
                    <a:pt x="427" y="0"/>
                    <a:pt x="416" y="2"/>
                  </a:cubicBezTo>
                  <a:cubicBezTo>
                    <a:pt x="396" y="4"/>
                    <a:pt x="358" y="57"/>
                    <a:pt x="358" y="57"/>
                  </a:cubicBezTo>
                  <a:cubicBezTo>
                    <a:pt x="360" y="80"/>
                    <a:pt x="360" y="80"/>
                    <a:pt x="360" y="80"/>
                  </a:cubicBezTo>
                  <a:cubicBezTo>
                    <a:pt x="360" y="82"/>
                    <a:pt x="360" y="82"/>
                    <a:pt x="360" y="82"/>
                  </a:cubicBezTo>
                  <a:cubicBezTo>
                    <a:pt x="355" y="83"/>
                    <a:pt x="355" y="83"/>
                    <a:pt x="355" y="83"/>
                  </a:cubicBezTo>
                  <a:cubicBezTo>
                    <a:pt x="310" y="89"/>
                    <a:pt x="285" y="85"/>
                    <a:pt x="282" y="70"/>
                  </a:cubicBezTo>
                  <a:cubicBezTo>
                    <a:pt x="277" y="5"/>
                    <a:pt x="277" y="5"/>
                    <a:pt x="277" y="5"/>
                  </a:cubicBezTo>
                  <a:cubicBezTo>
                    <a:pt x="224" y="2"/>
                    <a:pt x="224" y="2"/>
                    <a:pt x="224" y="2"/>
                  </a:cubicBezTo>
                  <a:cubicBezTo>
                    <a:pt x="202" y="48"/>
                    <a:pt x="202" y="48"/>
                    <a:pt x="202" y="48"/>
                  </a:cubicBezTo>
                  <a:cubicBezTo>
                    <a:pt x="200" y="28"/>
                    <a:pt x="200" y="28"/>
                    <a:pt x="200" y="28"/>
                  </a:cubicBezTo>
                  <a:cubicBezTo>
                    <a:pt x="199" y="12"/>
                    <a:pt x="196" y="3"/>
                    <a:pt x="192" y="1"/>
                  </a:cubicBezTo>
                  <a:cubicBezTo>
                    <a:pt x="169" y="12"/>
                    <a:pt x="169" y="12"/>
                    <a:pt x="169" y="12"/>
                  </a:cubicBezTo>
                  <a:cubicBezTo>
                    <a:pt x="159" y="26"/>
                    <a:pt x="159" y="26"/>
                    <a:pt x="159" y="26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7" y="27"/>
                    <a:pt x="157" y="27"/>
                    <a:pt x="157" y="27"/>
                  </a:cubicBezTo>
                  <a:cubicBezTo>
                    <a:pt x="135" y="34"/>
                    <a:pt x="135" y="34"/>
                    <a:pt x="135" y="34"/>
                  </a:cubicBezTo>
                  <a:cubicBezTo>
                    <a:pt x="112" y="53"/>
                    <a:pt x="92" y="73"/>
                    <a:pt x="74" y="95"/>
                  </a:cubicBezTo>
                  <a:cubicBezTo>
                    <a:pt x="18" y="171"/>
                    <a:pt x="18" y="171"/>
                    <a:pt x="18" y="171"/>
                  </a:cubicBezTo>
                  <a:cubicBezTo>
                    <a:pt x="30" y="197"/>
                    <a:pt x="30" y="197"/>
                    <a:pt x="30" y="197"/>
                  </a:cubicBezTo>
                  <a:cubicBezTo>
                    <a:pt x="30" y="201"/>
                    <a:pt x="30" y="201"/>
                    <a:pt x="30" y="201"/>
                  </a:cubicBezTo>
                  <a:cubicBezTo>
                    <a:pt x="30" y="201"/>
                    <a:pt x="30" y="201"/>
                    <a:pt x="30" y="201"/>
                  </a:cubicBezTo>
                  <a:cubicBezTo>
                    <a:pt x="29" y="202"/>
                    <a:pt x="29" y="202"/>
                    <a:pt x="29" y="202"/>
                  </a:cubicBezTo>
                  <a:cubicBezTo>
                    <a:pt x="25" y="209"/>
                    <a:pt x="27" y="218"/>
                    <a:pt x="33" y="229"/>
                  </a:cubicBezTo>
                  <a:cubicBezTo>
                    <a:pt x="40" y="242"/>
                    <a:pt x="46" y="257"/>
                    <a:pt x="46" y="274"/>
                  </a:cubicBezTo>
                  <a:cubicBezTo>
                    <a:pt x="46" y="277"/>
                    <a:pt x="46" y="277"/>
                    <a:pt x="46" y="277"/>
                  </a:cubicBezTo>
                  <a:cubicBezTo>
                    <a:pt x="0" y="304"/>
                    <a:pt x="0" y="304"/>
                    <a:pt x="0" y="304"/>
                  </a:cubicBezTo>
                  <a:cubicBezTo>
                    <a:pt x="0" y="314"/>
                    <a:pt x="0" y="314"/>
                    <a:pt x="0" y="314"/>
                  </a:cubicBezTo>
                  <a:cubicBezTo>
                    <a:pt x="21" y="324"/>
                    <a:pt x="21" y="324"/>
                    <a:pt x="21" y="324"/>
                  </a:cubicBezTo>
                  <a:cubicBezTo>
                    <a:pt x="24" y="325"/>
                    <a:pt x="25" y="327"/>
                    <a:pt x="25" y="328"/>
                  </a:cubicBezTo>
                  <a:cubicBezTo>
                    <a:pt x="25" y="330"/>
                    <a:pt x="25" y="330"/>
                    <a:pt x="25" y="330"/>
                  </a:cubicBezTo>
                  <a:cubicBezTo>
                    <a:pt x="24" y="335"/>
                    <a:pt x="32" y="343"/>
                    <a:pt x="48" y="350"/>
                  </a:cubicBezTo>
                  <a:cubicBezTo>
                    <a:pt x="87" y="361"/>
                    <a:pt x="87" y="361"/>
                    <a:pt x="87" y="361"/>
                  </a:cubicBezTo>
                  <a:cubicBezTo>
                    <a:pt x="99" y="353"/>
                    <a:pt x="99" y="353"/>
                    <a:pt x="99" y="353"/>
                  </a:cubicBezTo>
                  <a:cubicBezTo>
                    <a:pt x="111" y="335"/>
                    <a:pt x="111" y="335"/>
                    <a:pt x="111" y="335"/>
                  </a:cubicBezTo>
                  <a:cubicBezTo>
                    <a:pt x="122" y="305"/>
                    <a:pt x="122" y="305"/>
                    <a:pt x="122" y="305"/>
                  </a:cubicBezTo>
                  <a:cubicBezTo>
                    <a:pt x="152" y="316"/>
                    <a:pt x="152" y="316"/>
                    <a:pt x="152" y="316"/>
                  </a:cubicBezTo>
                  <a:cubicBezTo>
                    <a:pt x="157" y="319"/>
                    <a:pt x="157" y="319"/>
                    <a:pt x="157" y="319"/>
                  </a:cubicBezTo>
                  <a:cubicBezTo>
                    <a:pt x="157" y="321"/>
                    <a:pt x="157" y="321"/>
                    <a:pt x="157" y="321"/>
                  </a:cubicBezTo>
                  <a:cubicBezTo>
                    <a:pt x="157" y="321"/>
                    <a:pt x="157" y="321"/>
                    <a:pt x="157" y="321"/>
                  </a:cubicBezTo>
                  <a:cubicBezTo>
                    <a:pt x="157" y="323"/>
                    <a:pt x="157" y="323"/>
                    <a:pt x="157" y="323"/>
                  </a:cubicBezTo>
                  <a:cubicBezTo>
                    <a:pt x="151" y="335"/>
                    <a:pt x="154" y="344"/>
                    <a:pt x="164" y="349"/>
                  </a:cubicBezTo>
                  <a:cubicBezTo>
                    <a:pt x="198" y="350"/>
                    <a:pt x="198" y="350"/>
                    <a:pt x="198" y="350"/>
                  </a:cubicBezTo>
                  <a:cubicBezTo>
                    <a:pt x="209" y="348"/>
                    <a:pt x="219" y="344"/>
                    <a:pt x="225" y="338"/>
                  </a:cubicBezTo>
                  <a:cubicBezTo>
                    <a:pt x="229" y="333"/>
                    <a:pt x="236" y="332"/>
                    <a:pt x="245" y="333"/>
                  </a:cubicBezTo>
                  <a:cubicBezTo>
                    <a:pt x="257" y="335"/>
                    <a:pt x="267" y="339"/>
                    <a:pt x="275" y="349"/>
                  </a:cubicBezTo>
                  <a:cubicBezTo>
                    <a:pt x="282" y="331"/>
                    <a:pt x="282" y="331"/>
                    <a:pt x="282" y="331"/>
                  </a:cubicBezTo>
                  <a:cubicBezTo>
                    <a:pt x="284" y="328"/>
                    <a:pt x="284" y="328"/>
                    <a:pt x="284" y="328"/>
                  </a:cubicBezTo>
                  <a:cubicBezTo>
                    <a:pt x="285" y="328"/>
                    <a:pt x="285" y="328"/>
                    <a:pt x="285" y="328"/>
                  </a:cubicBezTo>
                  <a:cubicBezTo>
                    <a:pt x="291" y="325"/>
                    <a:pt x="294" y="319"/>
                    <a:pt x="298" y="312"/>
                  </a:cubicBezTo>
                  <a:cubicBezTo>
                    <a:pt x="301" y="305"/>
                    <a:pt x="306" y="297"/>
                    <a:pt x="315" y="292"/>
                  </a:cubicBezTo>
                  <a:cubicBezTo>
                    <a:pt x="330" y="283"/>
                    <a:pt x="330" y="283"/>
                    <a:pt x="330" y="283"/>
                  </a:cubicBezTo>
                  <a:cubicBezTo>
                    <a:pt x="331" y="282"/>
                    <a:pt x="331" y="282"/>
                    <a:pt x="331" y="282"/>
                  </a:cubicBezTo>
                  <a:cubicBezTo>
                    <a:pt x="332" y="283"/>
                    <a:pt x="332" y="283"/>
                    <a:pt x="332" y="283"/>
                  </a:cubicBezTo>
                  <a:cubicBezTo>
                    <a:pt x="333" y="283"/>
                    <a:pt x="333" y="283"/>
                    <a:pt x="333" y="283"/>
                  </a:cubicBezTo>
                  <a:cubicBezTo>
                    <a:pt x="341" y="286"/>
                    <a:pt x="341" y="286"/>
                    <a:pt x="341" y="286"/>
                  </a:cubicBezTo>
                  <a:cubicBezTo>
                    <a:pt x="341" y="286"/>
                    <a:pt x="341" y="286"/>
                    <a:pt x="341" y="286"/>
                  </a:cubicBezTo>
                  <a:cubicBezTo>
                    <a:pt x="343" y="287"/>
                    <a:pt x="343" y="287"/>
                    <a:pt x="343" y="287"/>
                  </a:cubicBezTo>
                  <a:cubicBezTo>
                    <a:pt x="355" y="234"/>
                    <a:pt x="355" y="234"/>
                    <a:pt x="355" y="234"/>
                  </a:cubicBezTo>
                  <a:cubicBezTo>
                    <a:pt x="355" y="233"/>
                    <a:pt x="355" y="233"/>
                    <a:pt x="355" y="233"/>
                  </a:cubicBezTo>
                  <a:cubicBezTo>
                    <a:pt x="372" y="230"/>
                    <a:pt x="372" y="230"/>
                    <a:pt x="372" y="230"/>
                  </a:cubicBezTo>
                  <a:cubicBezTo>
                    <a:pt x="389" y="218"/>
                    <a:pt x="397" y="209"/>
                    <a:pt x="396" y="200"/>
                  </a:cubicBezTo>
                  <a:cubicBezTo>
                    <a:pt x="393" y="184"/>
                    <a:pt x="393" y="184"/>
                    <a:pt x="393" y="184"/>
                  </a:cubicBezTo>
                  <a:cubicBezTo>
                    <a:pt x="389" y="174"/>
                    <a:pt x="389" y="166"/>
                    <a:pt x="391" y="163"/>
                  </a:cubicBezTo>
                  <a:cubicBezTo>
                    <a:pt x="394" y="160"/>
                    <a:pt x="396" y="159"/>
                    <a:pt x="399" y="159"/>
                  </a:cubicBezTo>
                  <a:cubicBezTo>
                    <a:pt x="407" y="159"/>
                    <a:pt x="415" y="161"/>
                    <a:pt x="424" y="165"/>
                  </a:cubicBezTo>
                  <a:cubicBezTo>
                    <a:pt x="426" y="148"/>
                    <a:pt x="426" y="148"/>
                    <a:pt x="426" y="148"/>
                  </a:cubicBezTo>
                  <a:cubicBezTo>
                    <a:pt x="426" y="146"/>
                    <a:pt x="426" y="146"/>
                    <a:pt x="426" y="146"/>
                  </a:cubicBezTo>
                  <a:cubicBezTo>
                    <a:pt x="427" y="145"/>
                    <a:pt x="427" y="145"/>
                    <a:pt x="427" y="145"/>
                  </a:cubicBezTo>
                  <a:cubicBezTo>
                    <a:pt x="445" y="137"/>
                    <a:pt x="445" y="137"/>
                    <a:pt x="445" y="137"/>
                  </a:cubicBezTo>
                  <a:cubicBezTo>
                    <a:pt x="447" y="127"/>
                    <a:pt x="447" y="127"/>
                    <a:pt x="447" y="127"/>
                  </a:cubicBezTo>
                  <a:cubicBezTo>
                    <a:pt x="436" y="127"/>
                    <a:pt x="436" y="127"/>
                    <a:pt x="436" y="127"/>
                  </a:cubicBezTo>
                  <a:cubicBezTo>
                    <a:pt x="434" y="126"/>
                    <a:pt x="434" y="126"/>
                    <a:pt x="434" y="126"/>
                  </a:cubicBezTo>
                  <a:cubicBezTo>
                    <a:pt x="435" y="121"/>
                    <a:pt x="435" y="121"/>
                    <a:pt x="435" y="121"/>
                  </a:cubicBezTo>
                  <a:cubicBezTo>
                    <a:pt x="435" y="118"/>
                    <a:pt x="435" y="118"/>
                    <a:pt x="435" y="118"/>
                  </a:cubicBezTo>
                  <a:cubicBezTo>
                    <a:pt x="436" y="116"/>
                    <a:pt x="436" y="116"/>
                    <a:pt x="436" y="116"/>
                  </a:cubicBezTo>
                  <a:cubicBezTo>
                    <a:pt x="439" y="116"/>
                    <a:pt x="439" y="116"/>
                    <a:pt x="439" y="116"/>
                  </a:cubicBezTo>
                  <a:cubicBezTo>
                    <a:pt x="442" y="116"/>
                    <a:pt x="442" y="116"/>
                    <a:pt x="442" y="116"/>
                  </a:cubicBezTo>
                  <a:cubicBezTo>
                    <a:pt x="449" y="116"/>
                    <a:pt x="457" y="111"/>
                    <a:pt x="467" y="103"/>
                  </a:cubicBezTo>
                  <a:cubicBezTo>
                    <a:pt x="533" y="56"/>
                    <a:pt x="533" y="56"/>
                    <a:pt x="533" y="56"/>
                  </a:cubicBezTo>
                  <a:cubicBezTo>
                    <a:pt x="535" y="56"/>
                    <a:pt x="535" y="56"/>
                    <a:pt x="535" y="56"/>
                  </a:cubicBezTo>
                  <a:cubicBezTo>
                    <a:pt x="557" y="65"/>
                    <a:pt x="557" y="65"/>
                    <a:pt x="557" y="65"/>
                  </a:cubicBezTo>
                  <a:cubicBezTo>
                    <a:pt x="565" y="64"/>
                    <a:pt x="565" y="64"/>
                    <a:pt x="565" y="64"/>
                  </a:cubicBezTo>
                  <a:cubicBezTo>
                    <a:pt x="560" y="42"/>
                    <a:pt x="560" y="42"/>
                    <a:pt x="560" y="42"/>
                  </a:cubicBezTo>
                  <a:cubicBezTo>
                    <a:pt x="560" y="40"/>
                    <a:pt x="560" y="40"/>
                    <a:pt x="560" y="40"/>
                  </a:cubicBezTo>
                  <a:cubicBezTo>
                    <a:pt x="561" y="39"/>
                    <a:pt x="561" y="39"/>
                    <a:pt x="561" y="39"/>
                  </a:cubicBezTo>
                  <a:cubicBezTo>
                    <a:pt x="562" y="38"/>
                    <a:pt x="562" y="38"/>
                    <a:pt x="562" y="38"/>
                  </a:cubicBezTo>
                  <a:cubicBezTo>
                    <a:pt x="573" y="19"/>
                    <a:pt x="573" y="19"/>
                    <a:pt x="573" y="19"/>
                  </a:cubicBezTo>
                  <a:cubicBezTo>
                    <a:pt x="570" y="16"/>
                    <a:pt x="570" y="16"/>
                    <a:pt x="570" y="16"/>
                  </a:cubicBezTo>
                  <a:cubicBezTo>
                    <a:pt x="563" y="19"/>
                    <a:pt x="563" y="19"/>
                    <a:pt x="563" y="19"/>
                  </a:cubicBezTo>
                  <a:cubicBezTo>
                    <a:pt x="563" y="20"/>
                    <a:pt x="563" y="20"/>
                    <a:pt x="563" y="20"/>
                  </a:cubicBezTo>
                  <a:cubicBezTo>
                    <a:pt x="562" y="20"/>
                    <a:pt x="562" y="20"/>
                    <a:pt x="562" y="20"/>
                  </a:cubicBezTo>
                  <a:cubicBezTo>
                    <a:pt x="541" y="23"/>
                    <a:pt x="541" y="23"/>
                    <a:pt x="541" y="23"/>
                  </a:cubicBezTo>
                  <a:cubicBezTo>
                    <a:pt x="535" y="23"/>
                    <a:pt x="535" y="23"/>
                    <a:pt x="535" y="23"/>
                  </a:cubicBezTo>
                  <a:cubicBezTo>
                    <a:pt x="534" y="23"/>
                    <a:pt x="534" y="23"/>
                    <a:pt x="534" y="23"/>
                  </a:cubicBezTo>
                  <a:cubicBezTo>
                    <a:pt x="534" y="22"/>
                    <a:pt x="534" y="22"/>
                    <a:pt x="534" y="22"/>
                  </a:cubicBezTo>
                  <a:cubicBezTo>
                    <a:pt x="533" y="19"/>
                    <a:pt x="533" y="19"/>
                    <a:pt x="533" y="19"/>
                  </a:cubicBezTo>
                  <a:cubicBezTo>
                    <a:pt x="529" y="11"/>
                    <a:pt x="529" y="11"/>
                    <a:pt x="529" y="11"/>
                  </a:cubicBezTo>
                  <a:lnTo>
                    <a:pt x="525" y="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3342" name="Freeform 31"/>
            <p:cNvSpPr/>
            <p:nvPr/>
          </p:nvSpPr>
          <p:spPr bwMode="auto">
            <a:xfrm>
              <a:off x="2587430" y="1490558"/>
              <a:ext cx="61062" cy="55613"/>
            </a:xfrm>
            <a:custGeom>
              <a:avLst/>
              <a:gdLst>
                <a:gd name="T0" fmla="*/ 81 w 88"/>
                <a:gd name="T1" fmla="*/ 43 h 80"/>
                <a:gd name="T2" fmla="*/ 88 w 88"/>
                <a:gd name="T3" fmla="*/ 35 h 80"/>
                <a:gd name="T4" fmla="*/ 88 w 88"/>
                <a:gd name="T5" fmla="*/ 35 h 80"/>
                <a:gd name="T6" fmla="*/ 88 w 88"/>
                <a:gd name="T7" fmla="*/ 35 h 80"/>
                <a:gd name="T8" fmla="*/ 88 w 88"/>
                <a:gd name="T9" fmla="*/ 34 h 80"/>
                <a:gd name="T10" fmla="*/ 62 w 88"/>
                <a:gd name="T11" fmla="*/ 13 h 80"/>
                <a:gd name="T12" fmla="*/ 28 w 88"/>
                <a:gd name="T13" fmla="*/ 1 h 80"/>
                <a:gd name="T14" fmla="*/ 16 w 88"/>
                <a:gd name="T15" fmla="*/ 5 h 80"/>
                <a:gd name="T16" fmla="*/ 16 w 88"/>
                <a:gd name="T17" fmla="*/ 27 h 80"/>
                <a:gd name="T18" fmla="*/ 4 w 88"/>
                <a:gd name="T19" fmla="*/ 49 h 80"/>
                <a:gd name="T20" fmla="*/ 0 w 88"/>
                <a:gd name="T21" fmla="*/ 54 h 80"/>
                <a:gd name="T22" fmla="*/ 10 w 88"/>
                <a:gd name="T23" fmla="*/ 66 h 80"/>
                <a:gd name="T24" fmla="*/ 11 w 88"/>
                <a:gd name="T25" fmla="*/ 66 h 80"/>
                <a:gd name="T26" fmla="*/ 14 w 88"/>
                <a:gd name="T27" fmla="*/ 75 h 80"/>
                <a:gd name="T28" fmla="*/ 27 w 88"/>
                <a:gd name="T29" fmla="*/ 80 h 80"/>
                <a:gd name="T30" fmla="*/ 45 w 88"/>
                <a:gd name="T31" fmla="*/ 74 h 80"/>
                <a:gd name="T32" fmla="*/ 67 w 88"/>
                <a:gd name="T33" fmla="*/ 78 h 80"/>
                <a:gd name="T34" fmla="*/ 68 w 88"/>
                <a:gd name="T35" fmla="*/ 71 h 80"/>
                <a:gd name="T36" fmla="*/ 81 w 88"/>
                <a:gd name="T37" fmla="*/ 43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8" h="80">
                  <a:moveTo>
                    <a:pt x="81" y="43"/>
                  </a:moveTo>
                  <a:cubicBezTo>
                    <a:pt x="88" y="35"/>
                    <a:pt x="88" y="35"/>
                    <a:pt x="88" y="35"/>
                  </a:cubicBezTo>
                  <a:cubicBezTo>
                    <a:pt x="88" y="35"/>
                    <a:pt x="88" y="35"/>
                    <a:pt x="88" y="35"/>
                  </a:cubicBezTo>
                  <a:cubicBezTo>
                    <a:pt x="88" y="35"/>
                    <a:pt x="88" y="35"/>
                    <a:pt x="88" y="35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62" y="13"/>
                    <a:pt x="62" y="13"/>
                    <a:pt x="62" y="13"/>
                  </a:cubicBezTo>
                  <a:cubicBezTo>
                    <a:pt x="48" y="3"/>
                    <a:pt x="36" y="0"/>
                    <a:pt x="28" y="1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35"/>
                    <a:pt x="11" y="43"/>
                    <a:pt x="4" y="49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14" y="75"/>
                    <a:pt x="14" y="75"/>
                    <a:pt x="14" y="75"/>
                  </a:cubicBezTo>
                  <a:cubicBezTo>
                    <a:pt x="27" y="80"/>
                    <a:pt x="27" y="80"/>
                    <a:pt x="27" y="80"/>
                  </a:cubicBezTo>
                  <a:cubicBezTo>
                    <a:pt x="34" y="75"/>
                    <a:pt x="40" y="73"/>
                    <a:pt x="45" y="74"/>
                  </a:cubicBezTo>
                  <a:cubicBezTo>
                    <a:pt x="67" y="78"/>
                    <a:pt x="67" y="78"/>
                    <a:pt x="67" y="78"/>
                  </a:cubicBezTo>
                  <a:cubicBezTo>
                    <a:pt x="68" y="71"/>
                    <a:pt x="68" y="71"/>
                    <a:pt x="68" y="71"/>
                  </a:cubicBezTo>
                  <a:cubicBezTo>
                    <a:pt x="69" y="56"/>
                    <a:pt x="74" y="47"/>
                    <a:pt x="81" y="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3343" name="Freeform 32"/>
            <p:cNvSpPr/>
            <p:nvPr/>
          </p:nvSpPr>
          <p:spPr bwMode="auto">
            <a:xfrm>
              <a:off x="2293153" y="1281280"/>
              <a:ext cx="348718" cy="267817"/>
            </a:xfrm>
            <a:custGeom>
              <a:avLst/>
              <a:gdLst>
                <a:gd name="T0" fmla="*/ 317 w 498"/>
                <a:gd name="T1" fmla="*/ 59 h 385"/>
                <a:gd name="T2" fmla="*/ 223 w 498"/>
                <a:gd name="T3" fmla="*/ 22 h 385"/>
                <a:gd name="T4" fmla="*/ 223 w 498"/>
                <a:gd name="T5" fmla="*/ 3 h 385"/>
                <a:gd name="T6" fmla="*/ 215 w 498"/>
                <a:gd name="T7" fmla="*/ 0 h 385"/>
                <a:gd name="T8" fmla="*/ 175 w 498"/>
                <a:gd name="T9" fmla="*/ 42 h 385"/>
                <a:gd name="T10" fmla="*/ 151 w 498"/>
                <a:gd name="T11" fmla="*/ 63 h 385"/>
                <a:gd name="T12" fmla="*/ 125 w 498"/>
                <a:gd name="T13" fmla="*/ 50 h 385"/>
                <a:gd name="T14" fmla="*/ 81 w 498"/>
                <a:gd name="T15" fmla="*/ 67 h 385"/>
                <a:gd name="T16" fmla="*/ 26 w 498"/>
                <a:gd name="T17" fmla="*/ 30 h 385"/>
                <a:gd name="T18" fmla="*/ 4 w 498"/>
                <a:gd name="T19" fmla="*/ 45 h 385"/>
                <a:gd name="T20" fmla="*/ 4 w 498"/>
                <a:gd name="T21" fmla="*/ 47 h 385"/>
                <a:gd name="T22" fmla="*/ 0 w 498"/>
                <a:gd name="T23" fmla="*/ 52 h 385"/>
                <a:gd name="T24" fmla="*/ 11 w 498"/>
                <a:gd name="T25" fmla="*/ 54 h 385"/>
                <a:gd name="T26" fmla="*/ 12 w 498"/>
                <a:gd name="T27" fmla="*/ 56 h 385"/>
                <a:gd name="T28" fmla="*/ 90 w 498"/>
                <a:gd name="T29" fmla="*/ 113 h 385"/>
                <a:gd name="T30" fmla="*/ 164 w 498"/>
                <a:gd name="T31" fmla="*/ 196 h 385"/>
                <a:gd name="T32" fmla="*/ 237 w 498"/>
                <a:gd name="T33" fmla="*/ 190 h 385"/>
                <a:gd name="T34" fmla="*/ 239 w 498"/>
                <a:gd name="T35" fmla="*/ 188 h 385"/>
                <a:gd name="T36" fmla="*/ 260 w 498"/>
                <a:gd name="T37" fmla="*/ 193 h 385"/>
                <a:gd name="T38" fmla="*/ 262 w 498"/>
                <a:gd name="T39" fmla="*/ 196 h 385"/>
                <a:gd name="T40" fmla="*/ 245 w 498"/>
                <a:gd name="T41" fmla="*/ 244 h 385"/>
                <a:gd name="T42" fmla="*/ 220 w 498"/>
                <a:gd name="T43" fmla="*/ 246 h 385"/>
                <a:gd name="T44" fmla="*/ 194 w 498"/>
                <a:gd name="T45" fmla="*/ 307 h 385"/>
                <a:gd name="T46" fmla="*/ 234 w 498"/>
                <a:gd name="T47" fmla="*/ 334 h 385"/>
                <a:gd name="T48" fmla="*/ 244 w 498"/>
                <a:gd name="T49" fmla="*/ 352 h 385"/>
                <a:gd name="T50" fmla="*/ 262 w 498"/>
                <a:gd name="T51" fmla="*/ 349 h 385"/>
                <a:gd name="T52" fmla="*/ 302 w 498"/>
                <a:gd name="T53" fmla="*/ 365 h 385"/>
                <a:gd name="T54" fmla="*/ 312 w 498"/>
                <a:gd name="T55" fmla="*/ 378 h 385"/>
                <a:gd name="T56" fmla="*/ 348 w 498"/>
                <a:gd name="T57" fmla="*/ 379 h 385"/>
                <a:gd name="T58" fmla="*/ 401 w 498"/>
                <a:gd name="T59" fmla="*/ 377 h 385"/>
                <a:gd name="T60" fmla="*/ 418 w 498"/>
                <a:gd name="T61" fmla="*/ 366 h 385"/>
                <a:gd name="T62" fmla="*/ 417 w 498"/>
                <a:gd name="T63" fmla="*/ 344 h 385"/>
                <a:gd name="T64" fmla="*/ 428 w 498"/>
                <a:gd name="T65" fmla="*/ 315 h 385"/>
                <a:gd name="T66" fmla="*/ 447 w 498"/>
                <a:gd name="T67" fmla="*/ 293 h 385"/>
                <a:gd name="T68" fmla="*/ 490 w 498"/>
                <a:gd name="T69" fmla="*/ 293 h 385"/>
                <a:gd name="T70" fmla="*/ 477 w 498"/>
                <a:gd name="T71" fmla="*/ 259 h 385"/>
                <a:gd name="T72" fmla="*/ 458 w 498"/>
                <a:gd name="T73" fmla="*/ 255 h 385"/>
                <a:gd name="T74" fmla="*/ 458 w 498"/>
                <a:gd name="T75" fmla="*/ 254 h 385"/>
                <a:gd name="T76" fmla="*/ 410 w 498"/>
                <a:gd name="T77" fmla="*/ 227 h 385"/>
                <a:gd name="T78" fmla="*/ 387 w 498"/>
                <a:gd name="T79" fmla="*/ 218 h 385"/>
                <a:gd name="T80" fmla="*/ 348 w 498"/>
                <a:gd name="T81" fmla="*/ 112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98" h="385">
                  <a:moveTo>
                    <a:pt x="348" y="112"/>
                  </a:moveTo>
                  <a:cubicBezTo>
                    <a:pt x="336" y="102"/>
                    <a:pt x="327" y="86"/>
                    <a:pt x="317" y="59"/>
                  </a:cubicBezTo>
                  <a:cubicBezTo>
                    <a:pt x="287" y="59"/>
                    <a:pt x="269" y="54"/>
                    <a:pt x="260" y="43"/>
                  </a:cubicBezTo>
                  <a:cubicBezTo>
                    <a:pt x="254" y="34"/>
                    <a:pt x="241" y="28"/>
                    <a:pt x="223" y="22"/>
                  </a:cubicBezTo>
                  <a:cubicBezTo>
                    <a:pt x="218" y="21"/>
                    <a:pt x="218" y="21"/>
                    <a:pt x="218" y="21"/>
                  </a:cubicBezTo>
                  <a:cubicBezTo>
                    <a:pt x="223" y="3"/>
                    <a:pt x="223" y="3"/>
                    <a:pt x="223" y="3"/>
                  </a:cubicBezTo>
                  <a:cubicBezTo>
                    <a:pt x="220" y="1"/>
                    <a:pt x="220" y="1"/>
                    <a:pt x="220" y="1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02" y="6"/>
                    <a:pt x="194" y="13"/>
                    <a:pt x="191" y="21"/>
                  </a:cubicBezTo>
                  <a:cubicBezTo>
                    <a:pt x="186" y="30"/>
                    <a:pt x="181" y="37"/>
                    <a:pt x="175" y="42"/>
                  </a:cubicBezTo>
                  <a:cubicBezTo>
                    <a:pt x="169" y="59"/>
                    <a:pt x="164" y="68"/>
                    <a:pt x="159" y="68"/>
                  </a:cubicBezTo>
                  <a:cubicBezTo>
                    <a:pt x="156" y="69"/>
                    <a:pt x="154" y="67"/>
                    <a:pt x="151" y="63"/>
                  </a:cubicBezTo>
                  <a:cubicBezTo>
                    <a:pt x="143" y="56"/>
                    <a:pt x="143" y="56"/>
                    <a:pt x="143" y="56"/>
                  </a:cubicBezTo>
                  <a:cubicBezTo>
                    <a:pt x="137" y="53"/>
                    <a:pt x="130" y="50"/>
                    <a:pt x="125" y="50"/>
                  </a:cubicBezTo>
                  <a:cubicBezTo>
                    <a:pt x="115" y="52"/>
                    <a:pt x="115" y="52"/>
                    <a:pt x="115" y="52"/>
                  </a:cubicBezTo>
                  <a:cubicBezTo>
                    <a:pt x="107" y="59"/>
                    <a:pt x="97" y="64"/>
                    <a:pt x="81" y="67"/>
                  </a:cubicBezTo>
                  <a:cubicBezTo>
                    <a:pt x="41" y="64"/>
                    <a:pt x="41" y="64"/>
                    <a:pt x="41" y="64"/>
                  </a:cubicBezTo>
                  <a:cubicBezTo>
                    <a:pt x="28" y="58"/>
                    <a:pt x="23" y="45"/>
                    <a:pt x="26" y="30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30" y="80"/>
                    <a:pt x="44" y="96"/>
                    <a:pt x="51" y="100"/>
                  </a:cubicBezTo>
                  <a:cubicBezTo>
                    <a:pt x="55" y="102"/>
                    <a:pt x="68" y="107"/>
                    <a:pt x="90" y="113"/>
                  </a:cubicBezTo>
                  <a:cubicBezTo>
                    <a:pt x="128" y="127"/>
                    <a:pt x="128" y="127"/>
                    <a:pt x="128" y="127"/>
                  </a:cubicBezTo>
                  <a:cubicBezTo>
                    <a:pt x="140" y="132"/>
                    <a:pt x="151" y="155"/>
                    <a:pt x="164" y="196"/>
                  </a:cubicBezTo>
                  <a:cubicBezTo>
                    <a:pt x="181" y="208"/>
                    <a:pt x="192" y="213"/>
                    <a:pt x="199" y="212"/>
                  </a:cubicBezTo>
                  <a:cubicBezTo>
                    <a:pt x="206" y="209"/>
                    <a:pt x="219" y="202"/>
                    <a:pt x="237" y="190"/>
                  </a:cubicBezTo>
                  <a:cubicBezTo>
                    <a:pt x="238" y="189"/>
                    <a:pt x="238" y="189"/>
                    <a:pt x="238" y="189"/>
                  </a:cubicBezTo>
                  <a:cubicBezTo>
                    <a:pt x="239" y="188"/>
                    <a:pt x="239" y="188"/>
                    <a:pt x="239" y="188"/>
                  </a:cubicBezTo>
                  <a:cubicBezTo>
                    <a:pt x="241" y="189"/>
                    <a:pt x="241" y="189"/>
                    <a:pt x="241" y="189"/>
                  </a:cubicBezTo>
                  <a:cubicBezTo>
                    <a:pt x="260" y="193"/>
                    <a:pt x="260" y="193"/>
                    <a:pt x="260" y="193"/>
                  </a:cubicBezTo>
                  <a:cubicBezTo>
                    <a:pt x="262" y="193"/>
                    <a:pt x="262" y="193"/>
                    <a:pt x="262" y="193"/>
                  </a:cubicBezTo>
                  <a:cubicBezTo>
                    <a:pt x="262" y="196"/>
                    <a:pt x="262" y="196"/>
                    <a:pt x="262" y="196"/>
                  </a:cubicBezTo>
                  <a:cubicBezTo>
                    <a:pt x="261" y="200"/>
                    <a:pt x="261" y="200"/>
                    <a:pt x="261" y="200"/>
                  </a:cubicBezTo>
                  <a:cubicBezTo>
                    <a:pt x="255" y="225"/>
                    <a:pt x="250" y="240"/>
                    <a:pt x="245" y="244"/>
                  </a:cubicBezTo>
                  <a:cubicBezTo>
                    <a:pt x="220" y="245"/>
                    <a:pt x="220" y="245"/>
                    <a:pt x="220" y="245"/>
                  </a:cubicBezTo>
                  <a:cubicBezTo>
                    <a:pt x="220" y="246"/>
                    <a:pt x="220" y="246"/>
                    <a:pt x="220" y="246"/>
                  </a:cubicBezTo>
                  <a:cubicBezTo>
                    <a:pt x="220" y="257"/>
                    <a:pt x="213" y="272"/>
                    <a:pt x="199" y="292"/>
                  </a:cubicBezTo>
                  <a:cubicBezTo>
                    <a:pt x="195" y="299"/>
                    <a:pt x="194" y="304"/>
                    <a:pt x="194" y="307"/>
                  </a:cubicBezTo>
                  <a:cubicBezTo>
                    <a:pt x="218" y="324"/>
                    <a:pt x="218" y="324"/>
                    <a:pt x="218" y="324"/>
                  </a:cubicBezTo>
                  <a:cubicBezTo>
                    <a:pt x="224" y="331"/>
                    <a:pt x="229" y="334"/>
                    <a:pt x="234" y="334"/>
                  </a:cubicBezTo>
                  <a:cubicBezTo>
                    <a:pt x="239" y="334"/>
                    <a:pt x="239" y="334"/>
                    <a:pt x="239" y="334"/>
                  </a:cubicBezTo>
                  <a:cubicBezTo>
                    <a:pt x="244" y="352"/>
                    <a:pt x="244" y="352"/>
                    <a:pt x="244" y="352"/>
                  </a:cubicBezTo>
                  <a:cubicBezTo>
                    <a:pt x="256" y="356"/>
                    <a:pt x="256" y="356"/>
                    <a:pt x="256" y="356"/>
                  </a:cubicBezTo>
                  <a:cubicBezTo>
                    <a:pt x="262" y="349"/>
                    <a:pt x="262" y="349"/>
                    <a:pt x="262" y="349"/>
                  </a:cubicBezTo>
                  <a:cubicBezTo>
                    <a:pt x="265" y="346"/>
                    <a:pt x="270" y="344"/>
                    <a:pt x="273" y="345"/>
                  </a:cubicBezTo>
                  <a:cubicBezTo>
                    <a:pt x="283" y="345"/>
                    <a:pt x="292" y="352"/>
                    <a:pt x="302" y="365"/>
                  </a:cubicBezTo>
                  <a:cubicBezTo>
                    <a:pt x="302" y="365"/>
                    <a:pt x="302" y="365"/>
                    <a:pt x="302" y="365"/>
                  </a:cubicBezTo>
                  <a:cubicBezTo>
                    <a:pt x="312" y="378"/>
                    <a:pt x="312" y="378"/>
                    <a:pt x="312" y="378"/>
                  </a:cubicBezTo>
                  <a:cubicBezTo>
                    <a:pt x="313" y="377"/>
                    <a:pt x="313" y="377"/>
                    <a:pt x="313" y="377"/>
                  </a:cubicBezTo>
                  <a:cubicBezTo>
                    <a:pt x="319" y="373"/>
                    <a:pt x="331" y="374"/>
                    <a:pt x="348" y="379"/>
                  </a:cubicBezTo>
                  <a:cubicBezTo>
                    <a:pt x="375" y="385"/>
                    <a:pt x="375" y="385"/>
                    <a:pt x="375" y="385"/>
                  </a:cubicBezTo>
                  <a:cubicBezTo>
                    <a:pt x="401" y="377"/>
                    <a:pt x="401" y="377"/>
                    <a:pt x="401" y="377"/>
                  </a:cubicBezTo>
                  <a:cubicBezTo>
                    <a:pt x="411" y="372"/>
                    <a:pt x="411" y="372"/>
                    <a:pt x="411" y="372"/>
                  </a:cubicBezTo>
                  <a:cubicBezTo>
                    <a:pt x="418" y="366"/>
                    <a:pt x="418" y="366"/>
                    <a:pt x="418" y="366"/>
                  </a:cubicBezTo>
                  <a:cubicBezTo>
                    <a:pt x="412" y="359"/>
                    <a:pt x="412" y="359"/>
                    <a:pt x="412" y="359"/>
                  </a:cubicBezTo>
                  <a:cubicBezTo>
                    <a:pt x="410" y="355"/>
                    <a:pt x="412" y="349"/>
                    <a:pt x="417" y="344"/>
                  </a:cubicBezTo>
                  <a:cubicBezTo>
                    <a:pt x="424" y="339"/>
                    <a:pt x="428" y="334"/>
                    <a:pt x="428" y="327"/>
                  </a:cubicBezTo>
                  <a:cubicBezTo>
                    <a:pt x="428" y="315"/>
                    <a:pt x="428" y="315"/>
                    <a:pt x="428" y="315"/>
                  </a:cubicBezTo>
                  <a:cubicBezTo>
                    <a:pt x="426" y="308"/>
                    <a:pt x="427" y="304"/>
                    <a:pt x="429" y="302"/>
                  </a:cubicBezTo>
                  <a:cubicBezTo>
                    <a:pt x="431" y="298"/>
                    <a:pt x="439" y="296"/>
                    <a:pt x="447" y="293"/>
                  </a:cubicBezTo>
                  <a:cubicBezTo>
                    <a:pt x="461" y="291"/>
                    <a:pt x="478" y="298"/>
                    <a:pt x="498" y="315"/>
                  </a:cubicBezTo>
                  <a:cubicBezTo>
                    <a:pt x="490" y="293"/>
                    <a:pt x="490" y="293"/>
                    <a:pt x="490" y="293"/>
                  </a:cubicBezTo>
                  <a:cubicBezTo>
                    <a:pt x="479" y="278"/>
                    <a:pt x="479" y="278"/>
                    <a:pt x="479" y="278"/>
                  </a:cubicBezTo>
                  <a:cubicBezTo>
                    <a:pt x="477" y="259"/>
                    <a:pt x="477" y="259"/>
                    <a:pt x="477" y="259"/>
                  </a:cubicBezTo>
                  <a:cubicBezTo>
                    <a:pt x="459" y="255"/>
                    <a:pt x="459" y="255"/>
                    <a:pt x="459" y="255"/>
                  </a:cubicBezTo>
                  <a:cubicBezTo>
                    <a:pt x="458" y="255"/>
                    <a:pt x="458" y="255"/>
                    <a:pt x="458" y="255"/>
                  </a:cubicBezTo>
                  <a:cubicBezTo>
                    <a:pt x="458" y="254"/>
                    <a:pt x="458" y="254"/>
                    <a:pt x="458" y="254"/>
                  </a:cubicBezTo>
                  <a:cubicBezTo>
                    <a:pt x="458" y="254"/>
                    <a:pt x="458" y="254"/>
                    <a:pt x="458" y="254"/>
                  </a:cubicBezTo>
                  <a:cubicBezTo>
                    <a:pt x="458" y="254"/>
                    <a:pt x="458" y="254"/>
                    <a:pt x="458" y="254"/>
                  </a:cubicBezTo>
                  <a:cubicBezTo>
                    <a:pt x="410" y="227"/>
                    <a:pt x="410" y="227"/>
                    <a:pt x="410" y="227"/>
                  </a:cubicBezTo>
                  <a:cubicBezTo>
                    <a:pt x="387" y="223"/>
                    <a:pt x="387" y="223"/>
                    <a:pt x="387" y="223"/>
                  </a:cubicBezTo>
                  <a:cubicBezTo>
                    <a:pt x="387" y="218"/>
                    <a:pt x="387" y="218"/>
                    <a:pt x="387" y="218"/>
                  </a:cubicBezTo>
                  <a:cubicBezTo>
                    <a:pt x="386" y="193"/>
                    <a:pt x="386" y="193"/>
                    <a:pt x="386" y="193"/>
                  </a:cubicBezTo>
                  <a:cubicBezTo>
                    <a:pt x="370" y="149"/>
                    <a:pt x="357" y="121"/>
                    <a:pt x="348" y="1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3344" name="Freeform 33"/>
            <p:cNvSpPr/>
            <p:nvPr/>
          </p:nvSpPr>
          <p:spPr bwMode="auto">
            <a:xfrm>
              <a:off x="2110702" y="768329"/>
              <a:ext cx="323705" cy="460997"/>
            </a:xfrm>
            <a:custGeom>
              <a:avLst/>
              <a:gdLst>
                <a:gd name="T0" fmla="*/ 417 w 463"/>
                <a:gd name="T1" fmla="*/ 196 h 662"/>
                <a:gd name="T2" fmla="*/ 368 w 463"/>
                <a:gd name="T3" fmla="*/ 183 h 662"/>
                <a:gd name="T4" fmla="*/ 366 w 463"/>
                <a:gd name="T5" fmla="*/ 137 h 662"/>
                <a:gd name="T6" fmla="*/ 352 w 463"/>
                <a:gd name="T7" fmla="*/ 121 h 662"/>
                <a:gd name="T8" fmla="*/ 307 w 463"/>
                <a:gd name="T9" fmla="*/ 101 h 662"/>
                <a:gd name="T10" fmla="*/ 309 w 463"/>
                <a:gd name="T11" fmla="*/ 64 h 662"/>
                <a:gd name="T12" fmla="*/ 298 w 463"/>
                <a:gd name="T13" fmla="*/ 53 h 662"/>
                <a:gd name="T14" fmla="*/ 275 w 463"/>
                <a:gd name="T15" fmla="*/ 39 h 662"/>
                <a:gd name="T16" fmla="*/ 263 w 463"/>
                <a:gd name="T17" fmla="*/ 0 h 662"/>
                <a:gd name="T18" fmla="*/ 235 w 463"/>
                <a:gd name="T19" fmla="*/ 22 h 662"/>
                <a:gd name="T20" fmla="*/ 205 w 463"/>
                <a:gd name="T21" fmla="*/ 64 h 662"/>
                <a:gd name="T22" fmla="*/ 188 w 463"/>
                <a:gd name="T23" fmla="*/ 88 h 662"/>
                <a:gd name="T24" fmla="*/ 154 w 463"/>
                <a:gd name="T25" fmla="*/ 104 h 662"/>
                <a:gd name="T26" fmla="*/ 117 w 463"/>
                <a:gd name="T27" fmla="*/ 104 h 662"/>
                <a:gd name="T28" fmla="*/ 83 w 463"/>
                <a:gd name="T29" fmla="*/ 131 h 662"/>
                <a:gd name="T30" fmla="*/ 62 w 463"/>
                <a:gd name="T31" fmla="*/ 120 h 662"/>
                <a:gd name="T32" fmla="*/ 43 w 463"/>
                <a:gd name="T33" fmla="*/ 85 h 662"/>
                <a:gd name="T34" fmla="*/ 20 w 463"/>
                <a:gd name="T35" fmla="*/ 126 h 662"/>
                <a:gd name="T36" fmla="*/ 19 w 463"/>
                <a:gd name="T37" fmla="*/ 128 h 662"/>
                <a:gd name="T38" fmla="*/ 38 w 463"/>
                <a:gd name="T39" fmla="*/ 221 h 662"/>
                <a:gd name="T40" fmla="*/ 47 w 463"/>
                <a:gd name="T41" fmla="*/ 247 h 662"/>
                <a:gd name="T42" fmla="*/ 15 w 463"/>
                <a:gd name="T43" fmla="*/ 264 h 662"/>
                <a:gd name="T44" fmla="*/ 62 w 463"/>
                <a:gd name="T45" fmla="*/ 316 h 662"/>
                <a:gd name="T46" fmla="*/ 62 w 463"/>
                <a:gd name="T47" fmla="*/ 318 h 662"/>
                <a:gd name="T48" fmla="*/ 48 w 463"/>
                <a:gd name="T49" fmla="*/ 371 h 662"/>
                <a:gd name="T50" fmla="*/ 20 w 463"/>
                <a:gd name="T51" fmla="*/ 389 h 662"/>
                <a:gd name="T52" fmla="*/ 47 w 463"/>
                <a:gd name="T53" fmla="*/ 473 h 662"/>
                <a:gd name="T54" fmla="*/ 63 w 463"/>
                <a:gd name="T55" fmla="*/ 500 h 662"/>
                <a:gd name="T56" fmla="*/ 41 w 463"/>
                <a:gd name="T57" fmla="*/ 548 h 662"/>
                <a:gd name="T58" fmla="*/ 25 w 463"/>
                <a:gd name="T59" fmla="*/ 595 h 662"/>
                <a:gd name="T60" fmla="*/ 27 w 463"/>
                <a:gd name="T61" fmla="*/ 628 h 662"/>
                <a:gd name="T62" fmla="*/ 35 w 463"/>
                <a:gd name="T63" fmla="*/ 636 h 662"/>
                <a:gd name="T64" fmla="*/ 36 w 463"/>
                <a:gd name="T65" fmla="*/ 643 h 662"/>
                <a:gd name="T66" fmla="*/ 36 w 463"/>
                <a:gd name="T67" fmla="*/ 644 h 662"/>
                <a:gd name="T68" fmla="*/ 122 w 463"/>
                <a:gd name="T69" fmla="*/ 654 h 662"/>
                <a:gd name="T70" fmla="*/ 148 w 463"/>
                <a:gd name="T71" fmla="*/ 611 h 662"/>
                <a:gd name="T72" fmla="*/ 274 w 463"/>
                <a:gd name="T73" fmla="*/ 466 h 662"/>
                <a:gd name="T74" fmla="*/ 329 w 463"/>
                <a:gd name="T75" fmla="*/ 432 h 662"/>
                <a:gd name="T76" fmla="*/ 308 w 463"/>
                <a:gd name="T77" fmla="*/ 412 h 662"/>
                <a:gd name="T78" fmla="*/ 302 w 463"/>
                <a:gd name="T79" fmla="*/ 389 h 662"/>
                <a:gd name="T80" fmla="*/ 230 w 463"/>
                <a:gd name="T81" fmla="*/ 315 h 662"/>
                <a:gd name="T82" fmla="*/ 160 w 463"/>
                <a:gd name="T83" fmla="*/ 301 h 662"/>
                <a:gd name="T84" fmla="*/ 133 w 463"/>
                <a:gd name="T85" fmla="*/ 263 h 662"/>
                <a:gd name="T86" fmla="*/ 175 w 463"/>
                <a:gd name="T87" fmla="*/ 195 h 662"/>
                <a:gd name="T88" fmla="*/ 186 w 463"/>
                <a:gd name="T89" fmla="*/ 162 h 662"/>
                <a:gd name="T90" fmla="*/ 273 w 463"/>
                <a:gd name="T91" fmla="*/ 177 h 662"/>
                <a:gd name="T92" fmla="*/ 267 w 463"/>
                <a:gd name="T93" fmla="*/ 211 h 662"/>
                <a:gd name="T94" fmla="*/ 315 w 463"/>
                <a:gd name="T95" fmla="*/ 252 h 662"/>
                <a:gd name="T96" fmla="*/ 395 w 463"/>
                <a:gd name="T97" fmla="*/ 321 h 662"/>
                <a:gd name="T98" fmla="*/ 437 w 463"/>
                <a:gd name="T99" fmla="*/ 270 h 662"/>
                <a:gd name="T100" fmla="*/ 443 w 463"/>
                <a:gd name="T101" fmla="*/ 244 h 662"/>
                <a:gd name="T102" fmla="*/ 462 w 463"/>
                <a:gd name="T103" fmla="*/ 230 h 662"/>
                <a:gd name="T104" fmla="*/ 428 w 463"/>
                <a:gd name="T105" fmla="*/ 205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63" h="662">
                  <a:moveTo>
                    <a:pt x="426" y="200"/>
                  </a:moveTo>
                  <a:cubicBezTo>
                    <a:pt x="418" y="196"/>
                    <a:pt x="418" y="196"/>
                    <a:pt x="418" y="196"/>
                  </a:cubicBezTo>
                  <a:cubicBezTo>
                    <a:pt x="418" y="196"/>
                    <a:pt x="418" y="196"/>
                    <a:pt x="418" y="196"/>
                  </a:cubicBezTo>
                  <a:cubicBezTo>
                    <a:pt x="417" y="196"/>
                    <a:pt x="417" y="196"/>
                    <a:pt x="417" y="196"/>
                  </a:cubicBezTo>
                  <a:cubicBezTo>
                    <a:pt x="410" y="189"/>
                    <a:pt x="410" y="189"/>
                    <a:pt x="410" y="189"/>
                  </a:cubicBezTo>
                  <a:cubicBezTo>
                    <a:pt x="381" y="181"/>
                    <a:pt x="381" y="181"/>
                    <a:pt x="381" y="181"/>
                  </a:cubicBezTo>
                  <a:cubicBezTo>
                    <a:pt x="373" y="181"/>
                    <a:pt x="373" y="181"/>
                    <a:pt x="373" y="181"/>
                  </a:cubicBezTo>
                  <a:cubicBezTo>
                    <a:pt x="368" y="183"/>
                    <a:pt x="368" y="183"/>
                    <a:pt x="368" y="183"/>
                  </a:cubicBezTo>
                  <a:cubicBezTo>
                    <a:pt x="357" y="161"/>
                    <a:pt x="357" y="161"/>
                    <a:pt x="357" y="161"/>
                  </a:cubicBezTo>
                  <a:cubicBezTo>
                    <a:pt x="358" y="160"/>
                    <a:pt x="358" y="160"/>
                    <a:pt x="358" y="160"/>
                  </a:cubicBezTo>
                  <a:cubicBezTo>
                    <a:pt x="366" y="149"/>
                    <a:pt x="366" y="149"/>
                    <a:pt x="366" y="149"/>
                  </a:cubicBezTo>
                  <a:cubicBezTo>
                    <a:pt x="366" y="137"/>
                    <a:pt x="366" y="137"/>
                    <a:pt x="366" y="137"/>
                  </a:cubicBezTo>
                  <a:cubicBezTo>
                    <a:pt x="367" y="134"/>
                    <a:pt x="367" y="134"/>
                    <a:pt x="367" y="134"/>
                  </a:cubicBezTo>
                  <a:cubicBezTo>
                    <a:pt x="372" y="126"/>
                    <a:pt x="372" y="126"/>
                    <a:pt x="372" y="126"/>
                  </a:cubicBezTo>
                  <a:cubicBezTo>
                    <a:pt x="368" y="124"/>
                    <a:pt x="368" y="124"/>
                    <a:pt x="368" y="124"/>
                  </a:cubicBezTo>
                  <a:cubicBezTo>
                    <a:pt x="352" y="121"/>
                    <a:pt x="352" y="121"/>
                    <a:pt x="352" y="121"/>
                  </a:cubicBezTo>
                  <a:cubicBezTo>
                    <a:pt x="352" y="121"/>
                    <a:pt x="352" y="121"/>
                    <a:pt x="352" y="121"/>
                  </a:cubicBezTo>
                  <a:cubicBezTo>
                    <a:pt x="325" y="116"/>
                    <a:pt x="325" y="116"/>
                    <a:pt x="325" y="116"/>
                  </a:cubicBezTo>
                  <a:cubicBezTo>
                    <a:pt x="323" y="116"/>
                    <a:pt x="323" y="116"/>
                    <a:pt x="323" y="116"/>
                  </a:cubicBezTo>
                  <a:cubicBezTo>
                    <a:pt x="307" y="101"/>
                    <a:pt x="307" y="101"/>
                    <a:pt x="307" y="101"/>
                  </a:cubicBezTo>
                  <a:cubicBezTo>
                    <a:pt x="307" y="100"/>
                    <a:pt x="307" y="100"/>
                    <a:pt x="307" y="100"/>
                  </a:cubicBezTo>
                  <a:cubicBezTo>
                    <a:pt x="302" y="89"/>
                    <a:pt x="302" y="89"/>
                    <a:pt x="302" y="89"/>
                  </a:cubicBezTo>
                  <a:cubicBezTo>
                    <a:pt x="301" y="86"/>
                    <a:pt x="301" y="86"/>
                    <a:pt x="301" y="86"/>
                  </a:cubicBezTo>
                  <a:cubicBezTo>
                    <a:pt x="309" y="64"/>
                    <a:pt x="309" y="64"/>
                    <a:pt x="309" y="64"/>
                  </a:cubicBezTo>
                  <a:cubicBezTo>
                    <a:pt x="309" y="48"/>
                    <a:pt x="309" y="48"/>
                    <a:pt x="309" y="48"/>
                  </a:cubicBezTo>
                  <a:cubicBezTo>
                    <a:pt x="308" y="44"/>
                    <a:pt x="308" y="44"/>
                    <a:pt x="308" y="44"/>
                  </a:cubicBezTo>
                  <a:cubicBezTo>
                    <a:pt x="300" y="52"/>
                    <a:pt x="300" y="52"/>
                    <a:pt x="300" y="52"/>
                  </a:cubicBezTo>
                  <a:cubicBezTo>
                    <a:pt x="298" y="53"/>
                    <a:pt x="298" y="53"/>
                    <a:pt x="298" y="53"/>
                  </a:cubicBezTo>
                  <a:cubicBezTo>
                    <a:pt x="296" y="56"/>
                    <a:pt x="296" y="56"/>
                    <a:pt x="296" y="56"/>
                  </a:cubicBezTo>
                  <a:cubicBezTo>
                    <a:pt x="294" y="53"/>
                    <a:pt x="294" y="53"/>
                    <a:pt x="294" y="53"/>
                  </a:cubicBezTo>
                  <a:cubicBezTo>
                    <a:pt x="291" y="52"/>
                    <a:pt x="291" y="52"/>
                    <a:pt x="291" y="52"/>
                  </a:cubicBezTo>
                  <a:cubicBezTo>
                    <a:pt x="275" y="39"/>
                    <a:pt x="275" y="39"/>
                    <a:pt x="275" y="39"/>
                  </a:cubicBezTo>
                  <a:cubicBezTo>
                    <a:pt x="273" y="37"/>
                    <a:pt x="273" y="37"/>
                    <a:pt x="273" y="37"/>
                  </a:cubicBezTo>
                  <a:cubicBezTo>
                    <a:pt x="273" y="35"/>
                    <a:pt x="273" y="35"/>
                    <a:pt x="273" y="35"/>
                  </a:cubicBezTo>
                  <a:cubicBezTo>
                    <a:pt x="270" y="12"/>
                    <a:pt x="270" y="12"/>
                    <a:pt x="270" y="12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47" y="1"/>
                    <a:pt x="247" y="1"/>
                    <a:pt x="247" y="1"/>
                  </a:cubicBezTo>
                  <a:cubicBezTo>
                    <a:pt x="237" y="18"/>
                    <a:pt x="237" y="18"/>
                    <a:pt x="237" y="18"/>
                  </a:cubicBezTo>
                  <a:cubicBezTo>
                    <a:pt x="236" y="20"/>
                    <a:pt x="236" y="20"/>
                    <a:pt x="236" y="20"/>
                  </a:cubicBezTo>
                  <a:cubicBezTo>
                    <a:pt x="235" y="22"/>
                    <a:pt x="235" y="22"/>
                    <a:pt x="235" y="22"/>
                  </a:cubicBezTo>
                  <a:cubicBezTo>
                    <a:pt x="210" y="16"/>
                    <a:pt x="210" y="16"/>
                    <a:pt x="210" y="16"/>
                  </a:cubicBezTo>
                  <a:cubicBezTo>
                    <a:pt x="206" y="39"/>
                    <a:pt x="206" y="39"/>
                    <a:pt x="206" y="39"/>
                  </a:cubicBezTo>
                  <a:cubicBezTo>
                    <a:pt x="206" y="63"/>
                    <a:pt x="206" y="63"/>
                    <a:pt x="206" y="63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191" y="85"/>
                    <a:pt x="191" y="85"/>
                    <a:pt x="191" y="85"/>
                  </a:cubicBezTo>
                  <a:cubicBezTo>
                    <a:pt x="191" y="87"/>
                    <a:pt x="191" y="87"/>
                    <a:pt x="191" y="87"/>
                  </a:cubicBezTo>
                  <a:cubicBezTo>
                    <a:pt x="189" y="88"/>
                    <a:pt x="189" y="88"/>
                    <a:pt x="189" y="88"/>
                  </a:cubicBezTo>
                  <a:cubicBezTo>
                    <a:pt x="188" y="88"/>
                    <a:pt x="188" y="88"/>
                    <a:pt x="188" y="88"/>
                  </a:cubicBezTo>
                  <a:cubicBezTo>
                    <a:pt x="172" y="89"/>
                    <a:pt x="172" y="89"/>
                    <a:pt x="172" y="89"/>
                  </a:cubicBezTo>
                  <a:cubicBezTo>
                    <a:pt x="156" y="102"/>
                    <a:pt x="156" y="102"/>
                    <a:pt x="156" y="102"/>
                  </a:cubicBezTo>
                  <a:cubicBezTo>
                    <a:pt x="154" y="104"/>
                    <a:pt x="154" y="104"/>
                    <a:pt x="154" y="104"/>
                  </a:cubicBezTo>
                  <a:cubicBezTo>
                    <a:pt x="154" y="104"/>
                    <a:pt x="154" y="104"/>
                    <a:pt x="154" y="104"/>
                  </a:cubicBezTo>
                  <a:cubicBezTo>
                    <a:pt x="152" y="104"/>
                    <a:pt x="152" y="104"/>
                    <a:pt x="152" y="104"/>
                  </a:cubicBezTo>
                  <a:cubicBezTo>
                    <a:pt x="151" y="103"/>
                    <a:pt x="151" y="103"/>
                    <a:pt x="151" y="103"/>
                  </a:cubicBezTo>
                  <a:cubicBezTo>
                    <a:pt x="121" y="93"/>
                    <a:pt x="121" y="93"/>
                    <a:pt x="121" y="93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17" y="105"/>
                    <a:pt x="117" y="105"/>
                    <a:pt x="117" y="105"/>
                  </a:cubicBezTo>
                  <a:cubicBezTo>
                    <a:pt x="104" y="126"/>
                    <a:pt x="104" y="126"/>
                    <a:pt x="104" y="126"/>
                  </a:cubicBezTo>
                  <a:cubicBezTo>
                    <a:pt x="102" y="130"/>
                    <a:pt x="99" y="132"/>
                    <a:pt x="96" y="133"/>
                  </a:cubicBezTo>
                  <a:cubicBezTo>
                    <a:pt x="83" y="131"/>
                    <a:pt x="83" y="131"/>
                    <a:pt x="83" y="131"/>
                  </a:cubicBezTo>
                  <a:cubicBezTo>
                    <a:pt x="66" y="124"/>
                    <a:pt x="66" y="124"/>
                    <a:pt x="66" y="124"/>
                  </a:cubicBezTo>
                  <a:cubicBezTo>
                    <a:pt x="63" y="122"/>
                    <a:pt x="63" y="122"/>
                    <a:pt x="63" y="122"/>
                  </a:cubicBezTo>
                  <a:cubicBezTo>
                    <a:pt x="62" y="121"/>
                    <a:pt x="62" y="121"/>
                    <a:pt x="62" y="121"/>
                  </a:cubicBezTo>
                  <a:cubicBezTo>
                    <a:pt x="62" y="120"/>
                    <a:pt x="62" y="120"/>
                    <a:pt x="62" y="120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43" y="85"/>
                    <a:pt x="43" y="85"/>
                    <a:pt x="43" y="85"/>
                  </a:cubicBezTo>
                  <a:cubicBezTo>
                    <a:pt x="43" y="85"/>
                    <a:pt x="43" y="85"/>
                    <a:pt x="43" y="85"/>
                  </a:cubicBezTo>
                  <a:cubicBezTo>
                    <a:pt x="43" y="85"/>
                    <a:pt x="43" y="85"/>
                    <a:pt x="43" y="85"/>
                  </a:cubicBezTo>
                  <a:cubicBezTo>
                    <a:pt x="30" y="102"/>
                    <a:pt x="30" y="102"/>
                    <a:pt x="30" y="102"/>
                  </a:cubicBezTo>
                  <a:cubicBezTo>
                    <a:pt x="20" y="126"/>
                    <a:pt x="20" y="126"/>
                    <a:pt x="20" y="126"/>
                  </a:cubicBezTo>
                  <a:cubicBezTo>
                    <a:pt x="20" y="127"/>
                    <a:pt x="20" y="127"/>
                    <a:pt x="20" y="127"/>
                  </a:cubicBezTo>
                  <a:cubicBezTo>
                    <a:pt x="20" y="127"/>
                    <a:pt x="20" y="127"/>
                    <a:pt x="20" y="127"/>
                  </a:cubicBezTo>
                  <a:cubicBezTo>
                    <a:pt x="20" y="128"/>
                    <a:pt x="20" y="128"/>
                    <a:pt x="20" y="128"/>
                  </a:cubicBezTo>
                  <a:cubicBezTo>
                    <a:pt x="19" y="128"/>
                    <a:pt x="19" y="128"/>
                    <a:pt x="19" y="128"/>
                  </a:cubicBezTo>
                  <a:cubicBezTo>
                    <a:pt x="9" y="142"/>
                    <a:pt x="9" y="142"/>
                    <a:pt x="9" y="142"/>
                  </a:cubicBezTo>
                  <a:cubicBezTo>
                    <a:pt x="9" y="146"/>
                    <a:pt x="6" y="152"/>
                    <a:pt x="0" y="162"/>
                  </a:cubicBezTo>
                  <a:cubicBezTo>
                    <a:pt x="6" y="186"/>
                    <a:pt x="6" y="186"/>
                    <a:pt x="6" y="186"/>
                  </a:cubicBezTo>
                  <a:cubicBezTo>
                    <a:pt x="38" y="221"/>
                    <a:pt x="38" y="221"/>
                    <a:pt x="38" y="221"/>
                  </a:cubicBezTo>
                  <a:cubicBezTo>
                    <a:pt x="38" y="221"/>
                    <a:pt x="38" y="221"/>
                    <a:pt x="38" y="221"/>
                  </a:cubicBezTo>
                  <a:cubicBezTo>
                    <a:pt x="48" y="243"/>
                    <a:pt x="48" y="243"/>
                    <a:pt x="48" y="243"/>
                  </a:cubicBezTo>
                  <a:cubicBezTo>
                    <a:pt x="48" y="245"/>
                    <a:pt x="48" y="245"/>
                    <a:pt x="48" y="245"/>
                  </a:cubicBezTo>
                  <a:cubicBezTo>
                    <a:pt x="47" y="247"/>
                    <a:pt x="47" y="247"/>
                    <a:pt x="47" y="247"/>
                  </a:cubicBezTo>
                  <a:cubicBezTo>
                    <a:pt x="46" y="247"/>
                    <a:pt x="46" y="247"/>
                    <a:pt x="46" y="247"/>
                  </a:cubicBezTo>
                  <a:cubicBezTo>
                    <a:pt x="38" y="258"/>
                    <a:pt x="38" y="258"/>
                    <a:pt x="38" y="258"/>
                  </a:cubicBezTo>
                  <a:cubicBezTo>
                    <a:pt x="36" y="260"/>
                    <a:pt x="36" y="260"/>
                    <a:pt x="36" y="260"/>
                  </a:cubicBezTo>
                  <a:cubicBezTo>
                    <a:pt x="15" y="264"/>
                    <a:pt x="15" y="264"/>
                    <a:pt x="15" y="264"/>
                  </a:cubicBezTo>
                  <a:cubicBezTo>
                    <a:pt x="17" y="281"/>
                    <a:pt x="17" y="281"/>
                    <a:pt x="17" y="281"/>
                  </a:cubicBezTo>
                  <a:cubicBezTo>
                    <a:pt x="33" y="290"/>
                    <a:pt x="33" y="290"/>
                    <a:pt x="33" y="290"/>
                  </a:cubicBezTo>
                  <a:cubicBezTo>
                    <a:pt x="56" y="295"/>
                    <a:pt x="56" y="295"/>
                    <a:pt x="56" y="295"/>
                  </a:cubicBezTo>
                  <a:cubicBezTo>
                    <a:pt x="62" y="316"/>
                    <a:pt x="62" y="316"/>
                    <a:pt x="62" y="316"/>
                  </a:cubicBezTo>
                  <a:cubicBezTo>
                    <a:pt x="62" y="316"/>
                    <a:pt x="62" y="316"/>
                    <a:pt x="62" y="316"/>
                  </a:cubicBezTo>
                  <a:cubicBezTo>
                    <a:pt x="62" y="316"/>
                    <a:pt x="62" y="316"/>
                    <a:pt x="62" y="316"/>
                  </a:cubicBezTo>
                  <a:cubicBezTo>
                    <a:pt x="62" y="317"/>
                    <a:pt x="62" y="317"/>
                    <a:pt x="62" y="317"/>
                  </a:cubicBezTo>
                  <a:cubicBezTo>
                    <a:pt x="62" y="318"/>
                    <a:pt x="62" y="318"/>
                    <a:pt x="62" y="318"/>
                  </a:cubicBezTo>
                  <a:cubicBezTo>
                    <a:pt x="57" y="354"/>
                    <a:pt x="57" y="354"/>
                    <a:pt x="57" y="354"/>
                  </a:cubicBezTo>
                  <a:cubicBezTo>
                    <a:pt x="57" y="354"/>
                    <a:pt x="57" y="354"/>
                    <a:pt x="57" y="354"/>
                  </a:cubicBezTo>
                  <a:cubicBezTo>
                    <a:pt x="57" y="355"/>
                    <a:pt x="57" y="355"/>
                    <a:pt x="57" y="355"/>
                  </a:cubicBezTo>
                  <a:cubicBezTo>
                    <a:pt x="48" y="371"/>
                    <a:pt x="48" y="371"/>
                    <a:pt x="48" y="371"/>
                  </a:cubicBezTo>
                  <a:cubicBezTo>
                    <a:pt x="48" y="374"/>
                    <a:pt x="48" y="374"/>
                    <a:pt x="48" y="374"/>
                  </a:cubicBezTo>
                  <a:cubicBezTo>
                    <a:pt x="46" y="374"/>
                    <a:pt x="46" y="374"/>
                    <a:pt x="46" y="374"/>
                  </a:cubicBezTo>
                  <a:cubicBezTo>
                    <a:pt x="20" y="378"/>
                    <a:pt x="20" y="378"/>
                    <a:pt x="20" y="378"/>
                  </a:cubicBezTo>
                  <a:cubicBezTo>
                    <a:pt x="20" y="389"/>
                    <a:pt x="20" y="389"/>
                    <a:pt x="20" y="389"/>
                  </a:cubicBezTo>
                  <a:cubicBezTo>
                    <a:pt x="12" y="412"/>
                    <a:pt x="12" y="412"/>
                    <a:pt x="12" y="412"/>
                  </a:cubicBezTo>
                  <a:cubicBezTo>
                    <a:pt x="9" y="438"/>
                    <a:pt x="9" y="438"/>
                    <a:pt x="9" y="438"/>
                  </a:cubicBezTo>
                  <a:cubicBezTo>
                    <a:pt x="15" y="453"/>
                    <a:pt x="15" y="453"/>
                    <a:pt x="15" y="453"/>
                  </a:cubicBezTo>
                  <a:cubicBezTo>
                    <a:pt x="47" y="473"/>
                    <a:pt x="47" y="473"/>
                    <a:pt x="47" y="473"/>
                  </a:cubicBezTo>
                  <a:cubicBezTo>
                    <a:pt x="48" y="474"/>
                    <a:pt x="48" y="474"/>
                    <a:pt x="48" y="474"/>
                  </a:cubicBezTo>
                  <a:cubicBezTo>
                    <a:pt x="62" y="498"/>
                    <a:pt x="62" y="498"/>
                    <a:pt x="62" y="498"/>
                  </a:cubicBezTo>
                  <a:cubicBezTo>
                    <a:pt x="62" y="499"/>
                    <a:pt x="62" y="499"/>
                    <a:pt x="62" y="499"/>
                  </a:cubicBezTo>
                  <a:cubicBezTo>
                    <a:pt x="63" y="500"/>
                    <a:pt x="63" y="500"/>
                    <a:pt x="63" y="500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45" y="538"/>
                    <a:pt x="45" y="538"/>
                    <a:pt x="45" y="538"/>
                  </a:cubicBezTo>
                  <a:cubicBezTo>
                    <a:pt x="41" y="548"/>
                    <a:pt x="41" y="548"/>
                    <a:pt x="41" y="548"/>
                  </a:cubicBezTo>
                  <a:cubicBezTo>
                    <a:pt x="41" y="548"/>
                    <a:pt x="41" y="548"/>
                    <a:pt x="41" y="548"/>
                  </a:cubicBezTo>
                  <a:cubicBezTo>
                    <a:pt x="30" y="572"/>
                    <a:pt x="30" y="572"/>
                    <a:pt x="30" y="572"/>
                  </a:cubicBezTo>
                  <a:cubicBezTo>
                    <a:pt x="26" y="591"/>
                    <a:pt x="26" y="591"/>
                    <a:pt x="26" y="591"/>
                  </a:cubicBezTo>
                  <a:cubicBezTo>
                    <a:pt x="25" y="594"/>
                    <a:pt x="25" y="594"/>
                    <a:pt x="25" y="594"/>
                  </a:cubicBezTo>
                  <a:cubicBezTo>
                    <a:pt x="25" y="595"/>
                    <a:pt x="25" y="595"/>
                    <a:pt x="25" y="595"/>
                  </a:cubicBezTo>
                  <a:cubicBezTo>
                    <a:pt x="20" y="599"/>
                    <a:pt x="17" y="603"/>
                    <a:pt x="15" y="609"/>
                  </a:cubicBezTo>
                  <a:cubicBezTo>
                    <a:pt x="14" y="611"/>
                    <a:pt x="14" y="614"/>
                    <a:pt x="16" y="616"/>
                  </a:cubicBezTo>
                  <a:cubicBezTo>
                    <a:pt x="17" y="617"/>
                    <a:pt x="17" y="617"/>
                    <a:pt x="17" y="617"/>
                  </a:cubicBezTo>
                  <a:cubicBezTo>
                    <a:pt x="27" y="628"/>
                    <a:pt x="27" y="628"/>
                    <a:pt x="27" y="628"/>
                  </a:cubicBezTo>
                  <a:cubicBezTo>
                    <a:pt x="27" y="628"/>
                    <a:pt x="27" y="628"/>
                    <a:pt x="27" y="628"/>
                  </a:cubicBezTo>
                  <a:cubicBezTo>
                    <a:pt x="27" y="628"/>
                    <a:pt x="27" y="628"/>
                    <a:pt x="27" y="628"/>
                  </a:cubicBezTo>
                  <a:cubicBezTo>
                    <a:pt x="33" y="637"/>
                    <a:pt x="33" y="637"/>
                    <a:pt x="33" y="637"/>
                  </a:cubicBezTo>
                  <a:cubicBezTo>
                    <a:pt x="35" y="636"/>
                    <a:pt x="35" y="636"/>
                    <a:pt x="35" y="636"/>
                  </a:cubicBezTo>
                  <a:cubicBezTo>
                    <a:pt x="35" y="636"/>
                    <a:pt x="35" y="636"/>
                    <a:pt x="35" y="636"/>
                  </a:cubicBezTo>
                  <a:cubicBezTo>
                    <a:pt x="36" y="639"/>
                    <a:pt x="36" y="639"/>
                    <a:pt x="36" y="639"/>
                  </a:cubicBezTo>
                  <a:cubicBezTo>
                    <a:pt x="36" y="640"/>
                    <a:pt x="36" y="640"/>
                    <a:pt x="36" y="640"/>
                  </a:cubicBezTo>
                  <a:cubicBezTo>
                    <a:pt x="36" y="643"/>
                    <a:pt x="36" y="643"/>
                    <a:pt x="36" y="643"/>
                  </a:cubicBezTo>
                  <a:cubicBezTo>
                    <a:pt x="36" y="643"/>
                    <a:pt x="36" y="643"/>
                    <a:pt x="36" y="643"/>
                  </a:cubicBezTo>
                  <a:cubicBezTo>
                    <a:pt x="36" y="644"/>
                    <a:pt x="36" y="644"/>
                    <a:pt x="36" y="644"/>
                  </a:cubicBezTo>
                  <a:cubicBezTo>
                    <a:pt x="36" y="644"/>
                    <a:pt x="36" y="644"/>
                    <a:pt x="36" y="644"/>
                  </a:cubicBezTo>
                  <a:cubicBezTo>
                    <a:pt x="36" y="644"/>
                    <a:pt x="36" y="644"/>
                    <a:pt x="36" y="644"/>
                  </a:cubicBezTo>
                  <a:cubicBezTo>
                    <a:pt x="38" y="651"/>
                    <a:pt x="38" y="651"/>
                    <a:pt x="38" y="651"/>
                  </a:cubicBezTo>
                  <a:cubicBezTo>
                    <a:pt x="47" y="654"/>
                    <a:pt x="47" y="654"/>
                    <a:pt x="47" y="654"/>
                  </a:cubicBezTo>
                  <a:cubicBezTo>
                    <a:pt x="85" y="662"/>
                    <a:pt x="85" y="662"/>
                    <a:pt x="85" y="662"/>
                  </a:cubicBezTo>
                  <a:cubicBezTo>
                    <a:pt x="98" y="662"/>
                    <a:pt x="110" y="659"/>
                    <a:pt x="122" y="654"/>
                  </a:cubicBezTo>
                  <a:cubicBezTo>
                    <a:pt x="135" y="648"/>
                    <a:pt x="147" y="647"/>
                    <a:pt x="159" y="649"/>
                  </a:cubicBezTo>
                  <a:cubicBezTo>
                    <a:pt x="161" y="642"/>
                    <a:pt x="161" y="642"/>
                    <a:pt x="161" y="642"/>
                  </a:cubicBezTo>
                  <a:cubicBezTo>
                    <a:pt x="149" y="614"/>
                    <a:pt x="149" y="614"/>
                    <a:pt x="149" y="614"/>
                  </a:cubicBezTo>
                  <a:cubicBezTo>
                    <a:pt x="148" y="611"/>
                    <a:pt x="148" y="611"/>
                    <a:pt x="148" y="611"/>
                  </a:cubicBezTo>
                  <a:cubicBezTo>
                    <a:pt x="149" y="611"/>
                    <a:pt x="149" y="611"/>
                    <a:pt x="149" y="611"/>
                  </a:cubicBezTo>
                  <a:cubicBezTo>
                    <a:pt x="209" y="528"/>
                    <a:pt x="209" y="528"/>
                    <a:pt x="209" y="528"/>
                  </a:cubicBezTo>
                  <a:cubicBezTo>
                    <a:pt x="273" y="466"/>
                    <a:pt x="273" y="466"/>
                    <a:pt x="273" y="466"/>
                  </a:cubicBezTo>
                  <a:cubicBezTo>
                    <a:pt x="274" y="466"/>
                    <a:pt x="274" y="466"/>
                    <a:pt x="274" y="466"/>
                  </a:cubicBezTo>
                  <a:cubicBezTo>
                    <a:pt x="294" y="458"/>
                    <a:pt x="294" y="458"/>
                    <a:pt x="294" y="458"/>
                  </a:cubicBezTo>
                  <a:cubicBezTo>
                    <a:pt x="305" y="447"/>
                    <a:pt x="305" y="447"/>
                    <a:pt x="305" y="447"/>
                  </a:cubicBezTo>
                  <a:cubicBezTo>
                    <a:pt x="305" y="446"/>
                    <a:pt x="305" y="446"/>
                    <a:pt x="305" y="446"/>
                  </a:cubicBezTo>
                  <a:cubicBezTo>
                    <a:pt x="313" y="439"/>
                    <a:pt x="321" y="435"/>
                    <a:pt x="329" y="432"/>
                  </a:cubicBezTo>
                  <a:cubicBezTo>
                    <a:pt x="323" y="427"/>
                    <a:pt x="323" y="427"/>
                    <a:pt x="323" y="427"/>
                  </a:cubicBezTo>
                  <a:cubicBezTo>
                    <a:pt x="309" y="413"/>
                    <a:pt x="309" y="413"/>
                    <a:pt x="309" y="413"/>
                  </a:cubicBezTo>
                  <a:cubicBezTo>
                    <a:pt x="309" y="412"/>
                    <a:pt x="309" y="412"/>
                    <a:pt x="309" y="412"/>
                  </a:cubicBezTo>
                  <a:cubicBezTo>
                    <a:pt x="308" y="412"/>
                    <a:pt x="308" y="412"/>
                    <a:pt x="308" y="412"/>
                  </a:cubicBezTo>
                  <a:cubicBezTo>
                    <a:pt x="297" y="399"/>
                    <a:pt x="297" y="399"/>
                    <a:pt x="297" y="399"/>
                  </a:cubicBezTo>
                  <a:cubicBezTo>
                    <a:pt x="296" y="397"/>
                    <a:pt x="296" y="397"/>
                    <a:pt x="296" y="397"/>
                  </a:cubicBezTo>
                  <a:cubicBezTo>
                    <a:pt x="296" y="395"/>
                    <a:pt x="296" y="395"/>
                    <a:pt x="296" y="395"/>
                  </a:cubicBezTo>
                  <a:cubicBezTo>
                    <a:pt x="302" y="389"/>
                    <a:pt x="302" y="389"/>
                    <a:pt x="302" y="389"/>
                  </a:cubicBezTo>
                  <a:cubicBezTo>
                    <a:pt x="288" y="392"/>
                    <a:pt x="288" y="392"/>
                    <a:pt x="288" y="392"/>
                  </a:cubicBezTo>
                  <a:cubicBezTo>
                    <a:pt x="258" y="385"/>
                    <a:pt x="258" y="385"/>
                    <a:pt x="258" y="385"/>
                  </a:cubicBezTo>
                  <a:cubicBezTo>
                    <a:pt x="247" y="379"/>
                    <a:pt x="239" y="373"/>
                    <a:pt x="237" y="366"/>
                  </a:cubicBezTo>
                  <a:cubicBezTo>
                    <a:pt x="231" y="347"/>
                    <a:pt x="229" y="330"/>
                    <a:pt x="230" y="315"/>
                  </a:cubicBezTo>
                  <a:cubicBezTo>
                    <a:pt x="226" y="320"/>
                    <a:pt x="220" y="321"/>
                    <a:pt x="215" y="321"/>
                  </a:cubicBezTo>
                  <a:cubicBezTo>
                    <a:pt x="193" y="316"/>
                    <a:pt x="193" y="316"/>
                    <a:pt x="193" y="316"/>
                  </a:cubicBezTo>
                  <a:cubicBezTo>
                    <a:pt x="178" y="305"/>
                    <a:pt x="178" y="305"/>
                    <a:pt x="178" y="305"/>
                  </a:cubicBezTo>
                  <a:cubicBezTo>
                    <a:pt x="160" y="301"/>
                    <a:pt x="160" y="301"/>
                    <a:pt x="160" y="301"/>
                  </a:cubicBezTo>
                  <a:cubicBezTo>
                    <a:pt x="152" y="301"/>
                    <a:pt x="152" y="301"/>
                    <a:pt x="152" y="301"/>
                  </a:cubicBezTo>
                  <a:cubicBezTo>
                    <a:pt x="147" y="301"/>
                    <a:pt x="140" y="299"/>
                    <a:pt x="136" y="295"/>
                  </a:cubicBezTo>
                  <a:cubicBezTo>
                    <a:pt x="130" y="291"/>
                    <a:pt x="126" y="286"/>
                    <a:pt x="125" y="282"/>
                  </a:cubicBezTo>
                  <a:cubicBezTo>
                    <a:pt x="123" y="274"/>
                    <a:pt x="125" y="268"/>
                    <a:pt x="133" y="263"/>
                  </a:cubicBezTo>
                  <a:cubicBezTo>
                    <a:pt x="140" y="258"/>
                    <a:pt x="149" y="249"/>
                    <a:pt x="156" y="239"/>
                  </a:cubicBezTo>
                  <a:cubicBezTo>
                    <a:pt x="149" y="229"/>
                    <a:pt x="145" y="220"/>
                    <a:pt x="149" y="210"/>
                  </a:cubicBezTo>
                  <a:cubicBezTo>
                    <a:pt x="150" y="209"/>
                    <a:pt x="150" y="209"/>
                    <a:pt x="150" y="209"/>
                  </a:cubicBezTo>
                  <a:cubicBezTo>
                    <a:pt x="151" y="204"/>
                    <a:pt x="159" y="200"/>
                    <a:pt x="175" y="195"/>
                  </a:cubicBezTo>
                  <a:cubicBezTo>
                    <a:pt x="176" y="189"/>
                    <a:pt x="178" y="186"/>
                    <a:pt x="180" y="185"/>
                  </a:cubicBezTo>
                  <a:cubicBezTo>
                    <a:pt x="196" y="186"/>
                    <a:pt x="196" y="186"/>
                    <a:pt x="196" y="186"/>
                  </a:cubicBezTo>
                  <a:cubicBezTo>
                    <a:pt x="194" y="184"/>
                    <a:pt x="194" y="184"/>
                    <a:pt x="194" y="184"/>
                  </a:cubicBezTo>
                  <a:cubicBezTo>
                    <a:pt x="183" y="178"/>
                    <a:pt x="180" y="170"/>
                    <a:pt x="186" y="162"/>
                  </a:cubicBezTo>
                  <a:cubicBezTo>
                    <a:pt x="194" y="156"/>
                    <a:pt x="194" y="156"/>
                    <a:pt x="194" y="156"/>
                  </a:cubicBezTo>
                  <a:cubicBezTo>
                    <a:pt x="204" y="152"/>
                    <a:pt x="215" y="153"/>
                    <a:pt x="227" y="160"/>
                  </a:cubicBezTo>
                  <a:cubicBezTo>
                    <a:pt x="251" y="177"/>
                    <a:pt x="251" y="177"/>
                    <a:pt x="251" y="177"/>
                  </a:cubicBezTo>
                  <a:cubicBezTo>
                    <a:pt x="273" y="177"/>
                    <a:pt x="273" y="177"/>
                    <a:pt x="273" y="177"/>
                  </a:cubicBezTo>
                  <a:cubicBezTo>
                    <a:pt x="281" y="183"/>
                    <a:pt x="281" y="183"/>
                    <a:pt x="281" y="183"/>
                  </a:cubicBezTo>
                  <a:cubicBezTo>
                    <a:pt x="283" y="191"/>
                    <a:pt x="283" y="191"/>
                    <a:pt x="283" y="191"/>
                  </a:cubicBezTo>
                  <a:cubicBezTo>
                    <a:pt x="283" y="197"/>
                    <a:pt x="279" y="200"/>
                    <a:pt x="275" y="200"/>
                  </a:cubicBezTo>
                  <a:cubicBezTo>
                    <a:pt x="270" y="200"/>
                    <a:pt x="268" y="205"/>
                    <a:pt x="267" y="211"/>
                  </a:cubicBezTo>
                  <a:cubicBezTo>
                    <a:pt x="277" y="237"/>
                    <a:pt x="277" y="237"/>
                    <a:pt x="277" y="237"/>
                  </a:cubicBezTo>
                  <a:cubicBezTo>
                    <a:pt x="284" y="227"/>
                    <a:pt x="290" y="222"/>
                    <a:pt x="296" y="221"/>
                  </a:cubicBezTo>
                  <a:cubicBezTo>
                    <a:pt x="300" y="221"/>
                    <a:pt x="304" y="223"/>
                    <a:pt x="307" y="227"/>
                  </a:cubicBezTo>
                  <a:cubicBezTo>
                    <a:pt x="310" y="233"/>
                    <a:pt x="313" y="242"/>
                    <a:pt x="315" y="252"/>
                  </a:cubicBezTo>
                  <a:cubicBezTo>
                    <a:pt x="316" y="263"/>
                    <a:pt x="320" y="273"/>
                    <a:pt x="323" y="278"/>
                  </a:cubicBezTo>
                  <a:cubicBezTo>
                    <a:pt x="331" y="290"/>
                    <a:pt x="331" y="290"/>
                    <a:pt x="331" y="290"/>
                  </a:cubicBezTo>
                  <a:cubicBezTo>
                    <a:pt x="344" y="305"/>
                    <a:pt x="351" y="317"/>
                    <a:pt x="353" y="327"/>
                  </a:cubicBezTo>
                  <a:cubicBezTo>
                    <a:pt x="395" y="321"/>
                    <a:pt x="395" y="321"/>
                    <a:pt x="395" y="321"/>
                  </a:cubicBezTo>
                  <a:cubicBezTo>
                    <a:pt x="412" y="312"/>
                    <a:pt x="412" y="312"/>
                    <a:pt x="412" y="312"/>
                  </a:cubicBezTo>
                  <a:cubicBezTo>
                    <a:pt x="429" y="291"/>
                    <a:pt x="429" y="291"/>
                    <a:pt x="429" y="291"/>
                  </a:cubicBezTo>
                  <a:cubicBezTo>
                    <a:pt x="437" y="271"/>
                    <a:pt x="437" y="271"/>
                    <a:pt x="437" y="271"/>
                  </a:cubicBezTo>
                  <a:cubicBezTo>
                    <a:pt x="437" y="270"/>
                    <a:pt x="437" y="270"/>
                    <a:pt x="437" y="270"/>
                  </a:cubicBezTo>
                  <a:cubicBezTo>
                    <a:pt x="437" y="268"/>
                    <a:pt x="437" y="268"/>
                    <a:pt x="437" y="268"/>
                  </a:cubicBezTo>
                  <a:cubicBezTo>
                    <a:pt x="442" y="247"/>
                    <a:pt x="442" y="247"/>
                    <a:pt x="442" y="247"/>
                  </a:cubicBezTo>
                  <a:cubicBezTo>
                    <a:pt x="442" y="246"/>
                    <a:pt x="442" y="246"/>
                    <a:pt x="442" y="246"/>
                  </a:cubicBezTo>
                  <a:cubicBezTo>
                    <a:pt x="443" y="244"/>
                    <a:pt x="443" y="244"/>
                    <a:pt x="443" y="244"/>
                  </a:cubicBezTo>
                  <a:cubicBezTo>
                    <a:pt x="444" y="244"/>
                    <a:pt x="444" y="244"/>
                    <a:pt x="444" y="244"/>
                  </a:cubicBezTo>
                  <a:cubicBezTo>
                    <a:pt x="460" y="234"/>
                    <a:pt x="460" y="234"/>
                    <a:pt x="460" y="234"/>
                  </a:cubicBezTo>
                  <a:cubicBezTo>
                    <a:pt x="463" y="232"/>
                    <a:pt x="463" y="232"/>
                    <a:pt x="463" y="232"/>
                  </a:cubicBezTo>
                  <a:cubicBezTo>
                    <a:pt x="462" y="230"/>
                    <a:pt x="462" y="230"/>
                    <a:pt x="462" y="230"/>
                  </a:cubicBezTo>
                  <a:cubicBezTo>
                    <a:pt x="436" y="222"/>
                    <a:pt x="436" y="222"/>
                    <a:pt x="436" y="222"/>
                  </a:cubicBezTo>
                  <a:cubicBezTo>
                    <a:pt x="434" y="222"/>
                    <a:pt x="434" y="222"/>
                    <a:pt x="434" y="222"/>
                  </a:cubicBezTo>
                  <a:cubicBezTo>
                    <a:pt x="434" y="221"/>
                    <a:pt x="434" y="221"/>
                    <a:pt x="434" y="221"/>
                  </a:cubicBezTo>
                  <a:cubicBezTo>
                    <a:pt x="428" y="205"/>
                    <a:pt x="428" y="205"/>
                    <a:pt x="428" y="205"/>
                  </a:cubicBezTo>
                  <a:lnTo>
                    <a:pt x="426" y="2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3345" name="Freeform 34"/>
            <p:cNvSpPr/>
            <p:nvPr/>
          </p:nvSpPr>
          <p:spPr bwMode="auto">
            <a:xfrm>
              <a:off x="1961356" y="1211033"/>
              <a:ext cx="343569" cy="335870"/>
            </a:xfrm>
            <a:custGeom>
              <a:avLst/>
              <a:gdLst>
                <a:gd name="T0" fmla="*/ 108 w 491"/>
                <a:gd name="T1" fmla="*/ 159 h 483"/>
                <a:gd name="T2" fmla="*/ 4 w 491"/>
                <a:gd name="T3" fmla="*/ 215 h 483"/>
                <a:gd name="T4" fmla="*/ 40 w 491"/>
                <a:gd name="T5" fmla="*/ 293 h 483"/>
                <a:gd name="T6" fmla="*/ 41 w 491"/>
                <a:gd name="T7" fmla="*/ 294 h 483"/>
                <a:gd name="T8" fmla="*/ 88 w 491"/>
                <a:gd name="T9" fmla="*/ 377 h 483"/>
                <a:gd name="T10" fmla="*/ 115 w 491"/>
                <a:gd name="T11" fmla="*/ 383 h 483"/>
                <a:gd name="T12" fmla="*/ 139 w 491"/>
                <a:gd name="T13" fmla="*/ 397 h 483"/>
                <a:gd name="T14" fmla="*/ 280 w 491"/>
                <a:gd name="T15" fmla="*/ 408 h 483"/>
                <a:gd name="T16" fmla="*/ 287 w 491"/>
                <a:gd name="T17" fmla="*/ 457 h 483"/>
                <a:gd name="T18" fmla="*/ 344 w 491"/>
                <a:gd name="T19" fmla="*/ 450 h 483"/>
                <a:gd name="T20" fmla="*/ 375 w 491"/>
                <a:gd name="T21" fmla="*/ 482 h 483"/>
                <a:gd name="T22" fmla="*/ 399 w 491"/>
                <a:gd name="T23" fmla="*/ 460 h 483"/>
                <a:gd name="T24" fmla="*/ 429 w 491"/>
                <a:gd name="T25" fmla="*/ 462 h 483"/>
                <a:gd name="T26" fmla="*/ 458 w 491"/>
                <a:gd name="T27" fmla="*/ 437 h 483"/>
                <a:gd name="T28" fmla="*/ 453 w 491"/>
                <a:gd name="T29" fmla="*/ 430 h 483"/>
                <a:gd name="T30" fmla="*/ 456 w 491"/>
                <a:gd name="T31" fmla="*/ 403 h 483"/>
                <a:gd name="T32" fmla="*/ 402 w 491"/>
                <a:gd name="T33" fmla="*/ 387 h 483"/>
                <a:gd name="T34" fmla="*/ 375 w 491"/>
                <a:gd name="T35" fmla="*/ 345 h 483"/>
                <a:gd name="T36" fmla="*/ 365 w 491"/>
                <a:gd name="T37" fmla="*/ 312 h 483"/>
                <a:gd name="T38" fmla="*/ 392 w 491"/>
                <a:gd name="T39" fmla="*/ 299 h 483"/>
                <a:gd name="T40" fmla="*/ 410 w 491"/>
                <a:gd name="T41" fmla="*/ 269 h 483"/>
                <a:gd name="T42" fmla="*/ 423 w 491"/>
                <a:gd name="T43" fmla="*/ 259 h 483"/>
                <a:gd name="T44" fmla="*/ 421 w 491"/>
                <a:gd name="T45" fmla="*/ 213 h 483"/>
                <a:gd name="T46" fmla="*/ 449 w 491"/>
                <a:gd name="T47" fmla="*/ 219 h 483"/>
                <a:gd name="T48" fmla="*/ 450 w 491"/>
                <a:gd name="T49" fmla="*/ 222 h 483"/>
                <a:gd name="T50" fmla="*/ 491 w 491"/>
                <a:gd name="T51" fmla="*/ 214 h 483"/>
                <a:gd name="T52" fmla="*/ 445 w 491"/>
                <a:gd name="T53" fmla="*/ 180 h 483"/>
                <a:gd name="T54" fmla="*/ 401 w 491"/>
                <a:gd name="T55" fmla="*/ 168 h 483"/>
                <a:gd name="T56" fmla="*/ 400 w 491"/>
                <a:gd name="T57" fmla="*/ 167 h 483"/>
                <a:gd name="T58" fmla="*/ 345 w 491"/>
                <a:gd name="T59" fmla="*/ 127 h 483"/>
                <a:gd name="T60" fmla="*/ 391 w 491"/>
                <a:gd name="T61" fmla="*/ 76 h 483"/>
                <a:gd name="T62" fmla="*/ 373 w 491"/>
                <a:gd name="T63" fmla="*/ 25 h 483"/>
                <a:gd name="T64" fmla="*/ 299 w 491"/>
                <a:gd name="T65" fmla="*/ 38 h 483"/>
                <a:gd name="T66" fmla="*/ 267 w 491"/>
                <a:gd name="T67" fmla="*/ 19 h 483"/>
                <a:gd name="T68" fmla="*/ 252 w 491"/>
                <a:gd name="T69" fmla="*/ 15 h 483"/>
                <a:gd name="T70" fmla="*/ 250 w 491"/>
                <a:gd name="T71" fmla="*/ 8 h 483"/>
                <a:gd name="T72" fmla="*/ 250 w 491"/>
                <a:gd name="T73" fmla="*/ 7 h 483"/>
                <a:gd name="T74" fmla="*/ 249 w 491"/>
                <a:gd name="T75" fmla="*/ 4 h 483"/>
                <a:gd name="T76" fmla="*/ 249 w 491"/>
                <a:gd name="T77" fmla="*/ 0 h 483"/>
                <a:gd name="T78" fmla="*/ 244 w 491"/>
                <a:gd name="T79" fmla="*/ 28 h 483"/>
                <a:gd name="T80" fmla="*/ 241 w 491"/>
                <a:gd name="T81" fmla="*/ 48 h 483"/>
                <a:gd name="T82" fmla="*/ 244 w 491"/>
                <a:gd name="T83" fmla="*/ 89 h 483"/>
                <a:gd name="T84" fmla="*/ 241 w 491"/>
                <a:gd name="T85" fmla="*/ 92 h 483"/>
                <a:gd name="T86" fmla="*/ 229 w 491"/>
                <a:gd name="T87" fmla="*/ 127 h 483"/>
                <a:gd name="T88" fmla="*/ 177 w 491"/>
                <a:gd name="T89" fmla="*/ 144 h 483"/>
                <a:gd name="T90" fmla="*/ 110 w 491"/>
                <a:gd name="T91" fmla="*/ 159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91" h="483">
                  <a:moveTo>
                    <a:pt x="109" y="159"/>
                  </a:moveTo>
                  <a:cubicBezTo>
                    <a:pt x="108" y="159"/>
                    <a:pt x="108" y="159"/>
                    <a:pt x="108" y="159"/>
                  </a:cubicBezTo>
                  <a:cubicBezTo>
                    <a:pt x="28" y="192"/>
                    <a:pt x="28" y="192"/>
                    <a:pt x="28" y="192"/>
                  </a:cubicBezTo>
                  <a:cubicBezTo>
                    <a:pt x="4" y="215"/>
                    <a:pt x="4" y="215"/>
                    <a:pt x="4" y="215"/>
                  </a:cubicBezTo>
                  <a:cubicBezTo>
                    <a:pt x="0" y="251"/>
                    <a:pt x="4" y="272"/>
                    <a:pt x="16" y="278"/>
                  </a:cubicBezTo>
                  <a:cubicBezTo>
                    <a:pt x="40" y="293"/>
                    <a:pt x="40" y="293"/>
                    <a:pt x="40" y="293"/>
                  </a:cubicBezTo>
                  <a:cubicBezTo>
                    <a:pt x="41" y="293"/>
                    <a:pt x="41" y="293"/>
                    <a:pt x="41" y="293"/>
                  </a:cubicBezTo>
                  <a:cubicBezTo>
                    <a:pt x="41" y="294"/>
                    <a:pt x="41" y="294"/>
                    <a:pt x="41" y="294"/>
                  </a:cubicBezTo>
                  <a:cubicBezTo>
                    <a:pt x="47" y="333"/>
                    <a:pt x="47" y="333"/>
                    <a:pt x="47" y="333"/>
                  </a:cubicBezTo>
                  <a:cubicBezTo>
                    <a:pt x="67" y="360"/>
                    <a:pt x="81" y="373"/>
                    <a:pt x="88" y="377"/>
                  </a:cubicBezTo>
                  <a:cubicBezTo>
                    <a:pt x="111" y="382"/>
                    <a:pt x="111" y="382"/>
                    <a:pt x="111" y="382"/>
                  </a:cubicBezTo>
                  <a:cubicBezTo>
                    <a:pt x="115" y="383"/>
                    <a:pt x="115" y="383"/>
                    <a:pt x="115" y="383"/>
                  </a:cubicBezTo>
                  <a:cubicBezTo>
                    <a:pt x="115" y="384"/>
                    <a:pt x="115" y="384"/>
                    <a:pt x="115" y="384"/>
                  </a:cubicBezTo>
                  <a:cubicBezTo>
                    <a:pt x="118" y="388"/>
                    <a:pt x="125" y="392"/>
                    <a:pt x="139" y="397"/>
                  </a:cubicBezTo>
                  <a:cubicBezTo>
                    <a:pt x="202" y="400"/>
                    <a:pt x="202" y="400"/>
                    <a:pt x="202" y="400"/>
                  </a:cubicBezTo>
                  <a:cubicBezTo>
                    <a:pt x="249" y="400"/>
                    <a:pt x="275" y="403"/>
                    <a:pt x="280" y="408"/>
                  </a:cubicBezTo>
                  <a:cubicBezTo>
                    <a:pt x="286" y="412"/>
                    <a:pt x="287" y="423"/>
                    <a:pt x="286" y="439"/>
                  </a:cubicBezTo>
                  <a:cubicBezTo>
                    <a:pt x="285" y="449"/>
                    <a:pt x="286" y="456"/>
                    <a:pt x="287" y="457"/>
                  </a:cubicBezTo>
                  <a:cubicBezTo>
                    <a:pt x="310" y="451"/>
                    <a:pt x="310" y="451"/>
                    <a:pt x="310" y="451"/>
                  </a:cubicBezTo>
                  <a:cubicBezTo>
                    <a:pt x="328" y="445"/>
                    <a:pt x="338" y="445"/>
                    <a:pt x="344" y="450"/>
                  </a:cubicBezTo>
                  <a:cubicBezTo>
                    <a:pt x="352" y="461"/>
                    <a:pt x="352" y="461"/>
                    <a:pt x="352" y="461"/>
                  </a:cubicBezTo>
                  <a:cubicBezTo>
                    <a:pt x="365" y="477"/>
                    <a:pt x="373" y="483"/>
                    <a:pt x="375" y="482"/>
                  </a:cubicBezTo>
                  <a:cubicBezTo>
                    <a:pt x="382" y="480"/>
                    <a:pt x="389" y="474"/>
                    <a:pt x="396" y="463"/>
                  </a:cubicBezTo>
                  <a:cubicBezTo>
                    <a:pt x="399" y="460"/>
                    <a:pt x="399" y="460"/>
                    <a:pt x="399" y="460"/>
                  </a:cubicBezTo>
                  <a:cubicBezTo>
                    <a:pt x="418" y="472"/>
                    <a:pt x="418" y="472"/>
                    <a:pt x="418" y="472"/>
                  </a:cubicBezTo>
                  <a:cubicBezTo>
                    <a:pt x="429" y="462"/>
                    <a:pt x="429" y="462"/>
                    <a:pt x="429" y="462"/>
                  </a:cubicBezTo>
                  <a:cubicBezTo>
                    <a:pt x="432" y="447"/>
                    <a:pt x="440" y="440"/>
                    <a:pt x="452" y="439"/>
                  </a:cubicBezTo>
                  <a:cubicBezTo>
                    <a:pt x="458" y="437"/>
                    <a:pt x="458" y="437"/>
                    <a:pt x="458" y="437"/>
                  </a:cubicBezTo>
                  <a:cubicBezTo>
                    <a:pt x="456" y="432"/>
                    <a:pt x="456" y="432"/>
                    <a:pt x="456" y="432"/>
                  </a:cubicBezTo>
                  <a:cubicBezTo>
                    <a:pt x="453" y="430"/>
                    <a:pt x="453" y="430"/>
                    <a:pt x="453" y="430"/>
                  </a:cubicBezTo>
                  <a:cubicBezTo>
                    <a:pt x="454" y="429"/>
                    <a:pt x="454" y="429"/>
                    <a:pt x="454" y="429"/>
                  </a:cubicBezTo>
                  <a:cubicBezTo>
                    <a:pt x="456" y="403"/>
                    <a:pt x="456" y="403"/>
                    <a:pt x="456" y="403"/>
                  </a:cubicBezTo>
                  <a:cubicBezTo>
                    <a:pt x="447" y="390"/>
                    <a:pt x="437" y="386"/>
                    <a:pt x="425" y="388"/>
                  </a:cubicBezTo>
                  <a:cubicBezTo>
                    <a:pt x="413" y="391"/>
                    <a:pt x="405" y="391"/>
                    <a:pt x="402" y="387"/>
                  </a:cubicBezTo>
                  <a:cubicBezTo>
                    <a:pt x="400" y="384"/>
                    <a:pt x="400" y="382"/>
                    <a:pt x="400" y="378"/>
                  </a:cubicBezTo>
                  <a:cubicBezTo>
                    <a:pt x="392" y="365"/>
                    <a:pt x="385" y="354"/>
                    <a:pt x="375" y="345"/>
                  </a:cubicBezTo>
                  <a:cubicBezTo>
                    <a:pt x="363" y="334"/>
                    <a:pt x="359" y="325"/>
                    <a:pt x="363" y="315"/>
                  </a:cubicBezTo>
                  <a:cubicBezTo>
                    <a:pt x="365" y="312"/>
                    <a:pt x="365" y="312"/>
                    <a:pt x="365" y="312"/>
                  </a:cubicBezTo>
                  <a:cubicBezTo>
                    <a:pt x="394" y="317"/>
                    <a:pt x="394" y="317"/>
                    <a:pt x="394" y="317"/>
                  </a:cubicBezTo>
                  <a:cubicBezTo>
                    <a:pt x="392" y="299"/>
                    <a:pt x="392" y="299"/>
                    <a:pt x="392" y="299"/>
                  </a:cubicBezTo>
                  <a:cubicBezTo>
                    <a:pt x="391" y="289"/>
                    <a:pt x="392" y="282"/>
                    <a:pt x="397" y="276"/>
                  </a:cubicBezTo>
                  <a:cubicBezTo>
                    <a:pt x="400" y="272"/>
                    <a:pt x="405" y="270"/>
                    <a:pt x="410" y="269"/>
                  </a:cubicBezTo>
                  <a:cubicBezTo>
                    <a:pt x="423" y="265"/>
                    <a:pt x="423" y="265"/>
                    <a:pt x="423" y="265"/>
                  </a:cubicBezTo>
                  <a:cubicBezTo>
                    <a:pt x="423" y="259"/>
                    <a:pt x="423" y="259"/>
                    <a:pt x="423" y="259"/>
                  </a:cubicBezTo>
                  <a:cubicBezTo>
                    <a:pt x="413" y="239"/>
                    <a:pt x="410" y="225"/>
                    <a:pt x="414" y="218"/>
                  </a:cubicBezTo>
                  <a:cubicBezTo>
                    <a:pt x="421" y="213"/>
                    <a:pt x="421" y="213"/>
                    <a:pt x="421" y="213"/>
                  </a:cubicBezTo>
                  <a:cubicBezTo>
                    <a:pt x="424" y="212"/>
                    <a:pt x="434" y="214"/>
                    <a:pt x="449" y="219"/>
                  </a:cubicBezTo>
                  <a:cubicBezTo>
                    <a:pt x="449" y="219"/>
                    <a:pt x="449" y="219"/>
                    <a:pt x="449" y="219"/>
                  </a:cubicBezTo>
                  <a:cubicBezTo>
                    <a:pt x="450" y="220"/>
                    <a:pt x="450" y="220"/>
                    <a:pt x="450" y="220"/>
                  </a:cubicBezTo>
                  <a:cubicBezTo>
                    <a:pt x="450" y="222"/>
                    <a:pt x="450" y="222"/>
                    <a:pt x="450" y="222"/>
                  </a:cubicBezTo>
                  <a:cubicBezTo>
                    <a:pt x="462" y="236"/>
                    <a:pt x="468" y="245"/>
                    <a:pt x="471" y="247"/>
                  </a:cubicBezTo>
                  <a:cubicBezTo>
                    <a:pt x="491" y="214"/>
                    <a:pt x="491" y="214"/>
                    <a:pt x="491" y="214"/>
                  </a:cubicBezTo>
                  <a:cubicBezTo>
                    <a:pt x="473" y="192"/>
                    <a:pt x="464" y="176"/>
                    <a:pt x="461" y="170"/>
                  </a:cubicBezTo>
                  <a:cubicBezTo>
                    <a:pt x="445" y="180"/>
                    <a:pt x="445" y="180"/>
                    <a:pt x="445" y="180"/>
                  </a:cubicBezTo>
                  <a:cubicBezTo>
                    <a:pt x="443" y="178"/>
                    <a:pt x="443" y="178"/>
                    <a:pt x="443" y="178"/>
                  </a:cubicBezTo>
                  <a:cubicBezTo>
                    <a:pt x="401" y="168"/>
                    <a:pt x="401" y="168"/>
                    <a:pt x="401" y="168"/>
                  </a:cubicBezTo>
                  <a:cubicBezTo>
                    <a:pt x="400" y="168"/>
                    <a:pt x="400" y="168"/>
                    <a:pt x="400" y="168"/>
                  </a:cubicBezTo>
                  <a:cubicBezTo>
                    <a:pt x="400" y="167"/>
                    <a:pt x="400" y="167"/>
                    <a:pt x="400" y="167"/>
                  </a:cubicBezTo>
                  <a:cubicBezTo>
                    <a:pt x="382" y="158"/>
                    <a:pt x="371" y="149"/>
                    <a:pt x="370" y="139"/>
                  </a:cubicBezTo>
                  <a:cubicBezTo>
                    <a:pt x="345" y="127"/>
                    <a:pt x="345" y="127"/>
                    <a:pt x="345" y="127"/>
                  </a:cubicBezTo>
                  <a:cubicBezTo>
                    <a:pt x="345" y="103"/>
                    <a:pt x="345" y="103"/>
                    <a:pt x="345" y="103"/>
                  </a:cubicBezTo>
                  <a:cubicBezTo>
                    <a:pt x="391" y="76"/>
                    <a:pt x="391" y="76"/>
                    <a:pt x="391" y="76"/>
                  </a:cubicBezTo>
                  <a:cubicBezTo>
                    <a:pt x="389" y="63"/>
                    <a:pt x="386" y="50"/>
                    <a:pt x="381" y="40"/>
                  </a:cubicBezTo>
                  <a:cubicBezTo>
                    <a:pt x="373" y="25"/>
                    <a:pt x="373" y="25"/>
                    <a:pt x="373" y="25"/>
                  </a:cubicBezTo>
                  <a:cubicBezTo>
                    <a:pt x="342" y="28"/>
                    <a:pt x="342" y="28"/>
                    <a:pt x="342" y="28"/>
                  </a:cubicBezTo>
                  <a:cubicBezTo>
                    <a:pt x="327" y="35"/>
                    <a:pt x="313" y="38"/>
                    <a:pt x="299" y="38"/>
                  </a:cubicBezTo>
                  <a:cubicBezTo>
                    <a:pt x="267" y="30"/>
                    <a:pt x="267" y="30"/>
                    <a:pt x="267" y="30"/>
                  </a:cubicBezTo>
                  <a:cubicBezTo>
                    <a:pt x="267" y="19"/>
                    <a:pt x="267" y="19"/>
                    <a:pt x="267" y="19"/>
                  </a:cubicBezTo>
                  <a:cubicBezTo>
                    <a:pt x="261" y="18"/>
                    <a:pt x="261" y="18"/>
                    <a:pt x="261" y="18"/>
                  </a:cubicBezTo>
                  <a:cubicBezTo>
                    <a:pt x="252" y="15"/>
                    <a:pt x="252" y="15"/>
                    <a:pt x="252" y="15"/>
                  </a:cubicBezTo>
                  <a:cubicBezTo>
                    <a:pt x="250" y="8"/>
                    <a:pt x="250" y="8"/>
                    <a:pt x="250" y="8"/>
                  </a:cubicBezTo>
                  <a:cubicBezTo>
                    <a:pt x="250" y="8"/>
                    <a:pt x="250" y="8"/>
                    <a:pt x="250" y="8"/>
                  </a:cubicBezTo>
                  <a:cubicBezTo>
                    <a:pt x="250" y="7"/>
                    <a:pt x="250" y="7"/>
                    <a:pt x="250" y="7"/>
                  </a:cubicBezTo>
                  <a:cubicBezTo>
                    <a:pt x="250" y="7"/>
                    <a:pt x="250" y="7"/>
                    <a:pt x="250" y="7"/>
                  </a:cubicBezTo>
                  <a:cubicBezTo>
                    <a:pt x="250" y="7"/>
                    <a:pt x="250" y="7"/>
                    <a:pt x="250" y="7"/>
                  </a:cubicBezTo>
                  <a:cubicBezTo>
                    <a:pt x="249" y="4"/>
                    <a:pt x="249" y="4"/>
                    <a:pt x="249" y="4"/>
                  </a:cubicBezTo>
                  <a:cubicBezTo>
                    <a:pt x="249" y="3"/>
                    <a:pt x="249" y="3"/>
                    <a:pt x="249" y="3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247" y="1"/>
                    <a:pt x="247" y="1"/>
                    <a:pt x="247" y="1"/>
                  </a:cubicBezTo>
                  <a:cubicBezTo>
                    <a:pt x="244" y="28"/>
                    <a:pt x="244" y="28"/>
                    <a:pt x="244" y="28"/>
                  </a:cubicBezTo>
                  <a:cubicBezTo>
                    <a:pt x="243" y="38"/>
                    <a:pt x="243" y="38"/>
                    <a:pt x="243" y="38"/>
                  </a:cubicBezTo>
                  <a:cubicBezTo>
                    <a:pt x="241" y="43"/>
                    <a:pt x="239" y="46"/>
                    <a:pt x="241" y="48"/>
                  </a:cubicBezTo>
                  <a:cubicBezTo>
                    <a:pt x="247" y="56"/>
                    <a:pt x="245" y="64"/>
                    <a:pt x="240" y="72"/>
                  </a:cubicBezTo>
                  <a:cubicBezTo>
                    <a:pt x="244" y="89"/>
                    <a:pt x="244" y="89"/>
                    <a:pt x="244" y="89"/>
                  </a:cubicBezTo>
                  <a:cubicBezTo>
                    <a:pt x="243" y="91"/>
                    <a:pt x="243" y="91"/>
                    <a:pt x="243" y="91"/>
                  </a:cubicBezTo>
                  <a:cubicBezTo>
                    <a:pt x="241" y="92"/>
                    <a:pt x="241" y="92"/>
                    <a:pt x="241" y="92"/>
                  </a:cubicBezTo>
                  <a:cubicBezTo>
                    <a:pt x="229" y="103"/>
                    <a:pt x="229" y="103"/>
                    <a:pt x="229" y="103"/>
                  </a:cubicBezTo>
                  <a:cubicBezTo>
                    <a:pt x="229" y="127"/>
                    <a:pt x="229" y="127"/>
                    <a:pt x="229" y="127"/>
                  </a:cubicBezTo>
                  <a:cubicBezTo>
                    <a:pt x="225" y="129"/>
                    <a:pt x="225" y="129"/>
                    <a:pt x="225" y="129"/>
                  </a:cubicBezTo>
                  <a:cubicBezTo>
                    <a:pt x="202" y="139"/>
                    <a:pt x="186" y="144"/>
                    <a:pt x="177" y="144"/>
                  </a:cubicBezTo>
                  <a:cubicBezTo>
                    <a:pt x="130" y="141"/>
                    <a:pt x="130" y="141"/>
                    <a:pt x="130" y="141"/>
                  </a:cubicBezTo>
                  <a:cubicBezTo>
                    <a:pt x="110" y="159"/>
                    <a:pt x="110" y="159"/>
                    <a:pt x="110" y="159"/>
                  </a:cubicBezTo>
                  <a:lnTo>
                    <a:pt x="109" y="15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3346" name="Freeform 35"/>
            <p:cNvSpPr/>
            <p:nvPr/>
          </p:nvSpPr>
          <p:spPr bwMode="auto">
            <a:xfrm>
              <a:off x="2604352" y="1928872"/>
              <a:ext cx="97847" cy="234890"/>
            </a:xfrm>
            <a:custGeom>
              <a:avLst/>
              <a:gdLst>
                <a:gd name="T0" fmla="*/ 105 w 139"/>
                <a:gd name="T1" fmla="*/ 0 h 338"/>
                <a:gd name="T2" fmla="*/ 32 w 139"/>
                <a:gd name="T3" fmla="*/ 92 h 338"/>
                <a:gd name="T4" fmla="*/ 0 w 139"/>
                <a:gd name="T5" fmla="*/ 143 h 338"/>
                <a:gd name="T6" fmla="*/ 7 w 139"/>
                <a:gd name="T7" fmla="*/ 202 h 338"/>
                <a:gd name="T8" fmla="*/ 7 w 139"/>
                <a:gd name="T9" fmla="*/ 203 h 338"/>
                <a:gd name="T10" fmla="*/ 7 w 139"/>
                <a:gd name="T11" fmla="*/ 203 h 338"/>
                <a:gd name="T12" fmla="*/ 2 w 139"/>
                <a:gd name="T13" fmla="*/ 243 h 338"/>
                <a:gd name="T14" fmla="*/ 5 w 139"/>
                <a:gd name="T15" fmla="*/ 266 h 338"/>
                <a:gd name="T16" fmla="*/ 48 w 139"/>
                <a:gd name="T17" fmla="*/ 294 h 338"/>
                <a:gd name="T18" fmla="*/ 48 w 139"/>
                <a:gd name="T19" fmla="*/ 294 h 338"/>
                <a:gd name="T20" fmla="*/ 49 w 139"/>
                <a:gd name="T21" fmla="*/ 294 h 338"/>
                <a:gd name="T22" fmla="*/ 51 w 139"/>
                <a:gd name="T23" fmla="*/ 298 h 338"/>
                <a:gd name="T24" fmla="*/ 51 w 139"/>
                <a:gd name="T25" fmla="*/ 298 h 338"/>
                <a:gd name="T26" fmla="*/ 67 w 139"/>
                <a:gd name="T27" fmla="*/ 326 h 338"/>
                <a:gd name="T28" fmla="*/ 81 w 139"/>
                <a:gd name="T29" fmla="*/ 338 h 338"/>
                <a:gd name="T30" fmla="*/ 87 w 139"/>
                <a:gd name="T31" fmla="*/ 268 h 338"/>
                <a:gd name="T32" fmla="*/ 87 w 139"/>
                <a:gd name="T33" fmla="*/ 266 h 338"/>
                <a:gd name="T34" fmla="*/ 118 w 139"/>
                <a:gd name="T35" fmla="*/ 192 h 338"/>
                <a:gd name="T36" fmla="*/ 129 w 139"/>
                <a:gd name="T37" fmla="*/ 104 h 338"/>
                <a:gd name="T38" fmla="*/ 129 w 139"/>
                <a:gd name="T39" fmla="*/ 103 h 338"/>
                <a:gd name="T40" fmla="*/ 130 w 139"/>
                <a:gd name="T41" fmla="*/ 102 h 338"/>
                <a:gd name="T42" fmla="*/ 139 w 139"/>
                <a:gd name="T43" fmla="*/ 79 h 338"/>
                <a:gd name="T44" fmla="*/ 132 w 139"/>
                <a:gd name="T45" fmla="*/ 59 h 338"/>
                <a:gd name="T46" fmla="*/ 132 w 139"/>
                <a:gd name="T47" fmla="*/ 58 h 338"/>
                <a:gd name="T48" fmla="*/ 131 w 139"/>
                <a:gd name="T49" fmla="*/ 58 h 338"/>
                <a:gd name="T50" fmla="*/ 129 w 139"/>
                <a:gd name="T51" fmla="*/ 31 h 338"/>
                <a:gd name="T52" fmla="*/ 130 w 139"/>
                <a:gd name="T53" fmla="*/ 30 h 338"/>
                <a:gd name="T54" fmla="*/ 131 w 139"/>
                <a:gd name="T55" fmla="*/ 28 h 338"/>
                <a:gd name="T56" fmla="*/ 136 w 139"/>
                <a:gd name="T57" fmla="*/ 22 h 338"/>
                <a:gd name="T58" fmla="*/ 139 w 139"/>
                <a:gd name="T59" fmla="*/ 15 h 338"/>
                <a:gd name="T60" fmla="*/ 105 w 139"/>
                <a:gd name="T61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39" h="338">
                  <a:moveTo>
                    <a:pt x="105" y="0"/>
                  </a:moveTo>
                  <a:cubicBezTo>
                    <a:pt x="72" y="24"/>
                    <a:pt x="47" y="55"/>
                    <a:pt x="32" y="92"/>
                  </a:cubicBezTo>
                  <a:cubicBezTo>
                    <a:pt x="18" y="123"/>
                    <a:pt x="7" y="139"/>
                    <a:pt x="0" y="143"/>
                  </a:cubicBezTo>
                  <a:cubicBezTo>
                    <a:pt x="7" y="202"/>
                    <a:pt x="7" y="202"/>
                    <a:pt x="7" y="202"/>
                  </a:cubicBezTo>
                  <a:cubicBezTo>
                    <a:pt x="7" y="203"/>
                    <a:pt x="7" y="203"/>
                    <a:pt x="7" y="203"/>
                  </a:cubicBezTo>
                  <a:cubicBezTo>
                    <a:pt x="7" y="203"/>
                    <a:pt x="7" y="203"/>
                    <a:pt x="7" y="203"/>
                  </a:cubicBezTo>
                  <a:cubicBezTo>
                    <a:pt x="2" y="243"/>
                    <a:pt x="2" y="243"/>
                    <a:pt x="2" y="243"/>
                  </a:cubicBezTo>
                  <a:cubicBezTo>
                    <a:pt x="0" y="255"/>
                    <a:pt x="2" y="264"/>
                    <a:pt x="5" y="266"/>
                  </a:cubicBezTo>
                  <a:cubicBezTo>
                    <a:pt x="48" y="294"/>
                    <a:pt x="48" y="294"/>
                    <a:pt x="48" y="294"/>
                  </a:cubicBezTo>
                  <a:cubicBezTo>
                    <a:pt x="48" y="294"/>
                    <a:pt x="48" y="294"/>
                    <a:pt x="48" y="294"/>
                  </a:cubicBezTo>
                  <a:cubicBezTo>
                    <a:pt x="49" y="294"/>
                    <a:pt x="49" y="294"/>
                    <a:pt x="49" y="294"/>
                  </a:cubicBezTo>
                  <a:cubicBezTo>
                    <a:pt x="51" y="298"/>
                    <a:pt x="51" y="298"/>
                    <a:pt x="51" y="298"/>
                  </a:cubicBezTo>
                  <a:cubicBezTo>
                    <a:pt x="51" y="298"/>
                    <a:pt x="51" y="298"/>
                    <a:pt x="51" y="298"/>
                  </a:cubicBezTo>
                  <a:cubicBezTo>
                    <a:pt x="53" y="307"/>
                    <a:pt x="59" y="316"/>
                    <a:pt x="67" y="326"/>
                  </a:cubicBezTo>
                  <a:cubicBezTo>
                    <a:pt x="72" y="332"/>
                    <a:pt x="77" y="336"/>
                    <a:pt x="81" y="338"/>
                  </a:cubicBezTo>
                  <a:cubicBezTo>
                    <a:pt x="87" y="268"/>
                    <a:pt x="87" y="268"/>
                    <a:pt x="87" y="268"/>
                  </a:cubicBezTo>
                  <a:cubicBezTo>
                    <a:pt x="87" y="266"/>
                    <a:pt x="87" y="266"/>
                    <a:pt x="87" y="266"/>
                  </a:cubicBezTo>
                  <a:cubicBezTo>
                    <a:pt x="118" y="192"/>
                    <a:pt x="118" y="192"/>
                    <a:pt x="118" y="192"/>
                  </a:cubicBezTo>
                  <a:cubicBezTo>
                    <a:pt x="129" y="104"/>
                    <a:pt x="129" y="104"/>
                    <a:pt x="129" y="104"/>
                  </a:cubicBezTo>
                  <a:cubicBezTo>
                    <a:pt x="129" y="103"/>
                    <a:pt x="129" y="103"/>
                    <a:pt x="129" y="103"/>
                  </a:cubicBezTo>
                  <a:cubicBezTo>
                    <a:pt x="130" y="102"/>
                    <a:pt x="130" y="102"/>
                    <a:pt x="130" y="102"/>
                  </a:cubicBezTo>
                  <a:cubicBezTo>
                    <a:pt x="139" y="79"/>
                    <a:pt x="139" y="79"/>
                    <a:pt x="139" y="79"/>
                  </a:cubicBezTo>
                  <a:cubicBezTo>
                    <a:pt x="132" y="59"/>
                    <a:pt x="132" y="59"/>
                    <a:pt x="132" y="59"/>
                  </a:cubicBezTo>
                  <a:cubicBezTo>
                    <a:pt x="132" y="58"/>
                    <a:pt x="132" y="58"/>
                    <a:pt x="132" y="58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29" y="31"/>
                    <a:pt x="129" y="31"/>
                    <a:pt x="129" y="31"/>
                  </a:cubicBezTo>
                  <a:cubicBezTo>
                    <a:pt x="130" y="30"/>
                    <a:pt x="130" y="30"/>
                    <a:pt x="130" y="30"/>
                  </a:cubicBezTo>
                  <a:cubicBezTo>
                    <a:pt x="131" y="28"/>
                    <a:pt x="131" y="28"/>
                    <a:pt x="131" y="28"/>
                  </a:cubicBezTo>
                  <a:cubicBezTo>
                    <a:pt x="136" y="22"/>
                    <a:pt x="136" y="22"/>
                    <a:pt x="136" y="22"/>
                  </a:cubicBezTo>
                  <a:cubicBezTo>
                    <a:pt x="139" y="15"/>
                    <a:pt x="139" y="15"/>
                    <a:pt x="139" y="15"/>
                  </a:cubicBezTo>
                  <a:lnTo>
                    <a:pt x="10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  <p:sp>
          <p:nvSpPr>
            <p:cNvPr id="13347" name="Freeform 36"/>
            <p:cNvSpPr/>
            <p:nvPr/>
          </p:nvSpPr>
          <p:spPr bwMode="auto">
            <a:xfrm>
              <a:off x="1883373" y="2345233"/>
              <a:ext cx="150817" cy="128055"/>
            </a:xfrm>
            <a:custGeom>
              <a:avLst/>
              <a:gdLst>
                <a:gd name="T0" fmla="*/ 98 w 216"/>
                <a:gd name="T1" fmla="*/ 18 h 184"/>
                <a:gd name="T2" fmla="*/ 95 w 216"/>
                <a:gd name="T3" fmla="*/ 24 h 184"/>
                <a:gd name="T4" fmla="*/ 95 w 216"/>
                <a:gd name="T5" fmla="*/ 25 h 184"/>
                <a:gd name="T6" fmla="*/ 94 w 216"/>
                <a:gd name="T7" fmla="*/ 27 h 184"/>
                <a:gd name="T8" fmla="*/ 50 w 216"/>
                <a:gd name="T9" fmla="*/ 37 h 184"/>
                <a:gd name="T10" fmla="*/ 52 w 216"/>
                <a:gd name="T11" fmla="*/ 43 h 184"/>
                <a:gd name="T12" fmla="*/ 66 w 216"/>
                <a:gd name="T13" fmla="*/ 58 h 184"/>
                <a:gd name="T14" fmla="*/ 62 w 216"/>
                <a:gd name="T15" fmla="*/ 60 h 184"/>
                <a:gd name="T16" fmla="*/ 42 w 216"/>
                <a:gd name="T17" fmla="*/ 70 h 184"/>
                <a:gd name="T18" fmla="*/ 10 w 216"/>
                <a:gd name="T19" fmla="*/ 94 h 184"/>
                <a:gd name="T20" fmla="*/ 18 w 216"/>
                <a:gd name="T21" fmla="*/ 165 h 184"/>
                <a:gd name="T22" fmla="*/ 49 w 216"/>
                <a:gd name="T23" fmla="*/ 168 h 184"/>
                <a:gd name="T24" fmla="*/ 50 w 216"/>
                <a:gd name="T25" fmla="*/ 168 h 184"/>
                <a:gd name="T26" fmla="*/ 50 w 216"/>
                <a:gd name="T27" fmla="*/ 169 h 184"/>
                <a:gd name="T28" fmla="*/ 82 w 216"/>
                <a:gd name="T29" fmla="*/ 184 h 184"/>
                <a:gd name="T30" fmla="*/ 116 w 216"/>
                <a:gd name="T31" fmla="*/ 179 h 184"/>
                <a:gd name="T32" fmla="*/ 165 w 216"/>
                <a:gd name="T33" fmla="*/ 139 h 184"/>
                <a:gd name="T34" fmla="*/ 166 w 216"/>
                <a:gd name="T35" fmla="*/ 139 h 184"/>
                <a:gd name="T36" fmla="*/ 169 w 216"/>
                <a:gd name="T37" fmla="*/ 137 h 184"/>
                <a:gd name="T38" fmla="*/ 183 w 216"/>
                <a:gd name="T39" fmla="*/ 132 h 184"/>
                <a:gd name="T40" fmla="*/ 179 w 216"/>
                <a:gd name="T41" fmla="*/ 88 h 184"/>
                <a:gd name="T42" fmla="*/ 179 w 216"/>
                <a:gd name="T43" fmla="*/ 86 h 184"/>
                <a:gd name="T44" fmla="*/ 198 w 216"/>
                <a:gd name="T45" fmla="*/ 58 h 184"/>
                <a:gd name="T46" fmla="*/ 198 w 216"/>
                <a:gd name="T47" fmla="*/ 57 h 184"/>
                <a:gd name="T48" fmla="*/ 199 w 216"/>
                <a:gd name="T49" fmla="*/ 57 h 184"/>
                <a:gd name="T50" fmla="*/ 214 w 216"/>
                <a:gd name="T51" fmla="*/ 46 h 184"/>
                <a:gd name="T52" fmla="*/ 210 w 216"/>
                <a:gd name="T53" fmla="*/ 12 h 184"/>
                <a:gd name="T54" fmla="*/ 195 w 216"/>
                <a:gd name="T55" fmla="*/ 0 h 184"/>
                <a:gd name="T56" fmla="*/ 197 w 216"/>
                <a:gd name="T57" fmla="*/ 16 h 184"/>
                <a:gd name="T58" fmla="*/ 169 w 216"/>
                <a:gd name="T59" fmla="*/ 11 h 184"/>
                <a:gd name="T60" fmla="*/ 156 w 216"/>
                <a:gd name="T61" fmla="*/ 18 h 184"/>
                <a:gd name="T62" fmla="*/ 155 w 216"/>
                <a:gd name="T63" fmla="*/ 18 h 184"/>
                <a:gd name="T64" fmla="*/ 155 w 216"/>
                <a:gd name="T65" fmla="*/ 18 h 184"/>
                <a:gd name="T66" fmla="*/ 98 w 216"/>
                <a:gd name="T67" fmla="*/ 18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16" h="184">
                  <a:moveTo>
                    <a:pt x="98" y="18"/>
                  </a:moveTo>
                  <a:cubicBezTo>
                    <a:pt x="95" y="24"/>
                    <a:pt x="95" y="24"/>
                    <a:pt x="95" y="24"/>
                  </a:cubicBezTo>
                  <a:cubicBezTo>
                    <a:pt x="95" y="25"/>
                    <a:pt x="95" y="25"/>
                    <a:pt x="95" y="25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66" y="58"/>
                    <a:pt x="66" y="58"/>
                    <a:pt x="66" y="58"/>
                  </a:cubicBezTo>
                  <a:cubicBezTo>
                    <a:pt x="65" y="58"/>
                    <a:pt x="63" y="60"/>
                    <a:pt x="62" y="60"/>
                  </a:cubicBezTo>
                  <a:cubicBezTo>
                    <a:pt x="42" y="70"/>
                    <a:pt x="42" y="70"/>
                    <a:pt x="42" y="70"/>
                  </a:cubicBezTo>
                  <a:cubicBezTo>
                    <a:pt x="10" y="94"/>
                    <a:pt x="10" y="94"/>
                    <a:pt x="10" y="94"/>
                  </a:cubicBezTo>
                  <a:cubicBezTo>
                    <a:pt x="0" y="107"/>
                    <a:pt x="2" y="130"/>
                    <a:pt x="18" y="165"/>
                  </a:cubicBezTo>
                  <a:cubicBezTo>
                    <a:pt x="49" y="168"/>
                    <a:pt x="49" y="168"/>
                    <a:pt x="49" y="168"/>
                  </a:cubicBezTo>
                  <a:cubicBezTo>
                    <a:pt x="50" y="168"/>
                    <a:pt x="50" y="168"/>
                    <a:pt x="50" y="168"/>
                  </a:cubicBezTo>
                  <a:cubicBezTo>
                    <a:pt x="50" y="169"/>
                    <a:pt x="50" y="169"/>
                    <a:pt x="50" y="169"/>
                  </a:cubicBezTo>
                  <a:cubicBezTo>
                    <a:pt x="82" y="184"/>
                    <a:pt x="82" y="184"/>
                    <a:pt x="82" y="184"/>
                  </a:cubicBezTo>
                  <a:cubicBezTo>
                    <a:pt x="116" y="179"/>
                    <a:pt x="116" y="179"/>
                    <a:pt x="116" y="179"/>
                  </a:cubicBezTo>
                  <a:cubicBezTo>
                    <a:pt x="130" y="176"/>
                    <a:pt x="145" y="163"/>
                    <a:pt x="165" y="139"/>
                  </a:cubicBezTo>
                  <a:cubicBezTo>
                    <a:pt x="166" y="139"/>
                    <a:pt x="166" y="139"/>
                    <a:pt x="166" y="139"/>
                  </a:cubicBezTo>
                  <a:cubicBezTo>
                    <a:pt x="169" y="137"/>
                    <a:pt x="169" y="137"/>
                    <a:pt x="169" y="137"/>
                  </a:cubicBezTo>
                  <a:cubicBezTo>
                    <a:pt x="183" y="132"/>
                    <a:pt x="183" y="132"/>
                    <a:pt x="183" y="132"/>
                  </a:cubicBezTo>
                  <a:cubicBezTo>
                    <a:pt x="179" y="88"/>
                    <a:pt x="179" y="88"/>
                    <a:pt x="179" y="88"/>
                  </a:cubicBezTo>
                  <a:cubicBezTo>
                    <a:pt x="179" y="86"/>
                    <a:pt x="179" y="86"/>
                    <a:pt x="179" y="86"/>
                  </a:cubicBezTo>
                  <a:cubicBezTo>
                    <a:pt x="198" y="58"/>
                    <a:pt x="198" y="58"/>
                    <a:pt x="198" y="58"/>
                  </a:cubicBezTo>
                  <a:cubicBezTo>
                    <a:pt x="198" y="57"/>
                    <a:pt x="198" y="57"/>
                    <a:pt x="198" y="57"/>
                  </a:cubicBezTo>
                  <a:cubicBezTo>
                    <a:pt x="199" y="57"/>
                    <a:pt x="199" y="57"/>
                    <a:pt x="199" y="57"/>
                  </a:cubicBezTo>
                  <a:cubicBezTo>
                    <a:pt x="214" y="46"/>
                    <a:pt x="214" y="46"/>
                    <a:pt x="214" y="46"/>
                  </a:cubicBezTo>
                  <a:cubicBezTo>
                    <a:pt x="216" y="33"/>
                    <a:pt x="215" y="22"/>
                    <a:pt x="210" y="12"/>
                  </a:cubicBezTo>
                  <a:cubicBezTo>
                    <a:pt x="205" y="4"/>
                    <a:pt x="200" y="0"/>
                    <a:pt x="195" y="0"/>
                  </a:cubicBezTo>
                  <a:cubicBezTo>
                    <a:pt x="197" y="16"/>
                    <a:pt x="197" y="16"/>
                    <a:pt x="197" y="16"/>
                  </a:cubicBezTo>
                  <a:cubicBezTo>
                    <a:pt x="169" y="11"/>
                    <a:pt x="169" y="11"/>
                    <a:pt x="169" y="11"/>
                  </a:cubicBezTo>
                  <a:cubicBezTo>
                    <a:pt x="156" y="18"/>
                    <a:pt x="156" y="18"/>
                    <a:pt x="156" y="18"/>
                  </a:cubicBezTo>
                  <a:cubicBezTo>
                    <a:pt x="155" y="18"/>
                    <a:pt x="155" y="18"/>
                    <a:pt x="155" y="18"/>
                  </a:cubicBezTo>
                  <a:cubicBezTo>
                    <a:pt x="155" y="18"/>
                    <a:pt x="155" y="18"/>
                    <a:pt x="155" y="18"/>
                  </a:cubicBezTo>
                  <a:lnTo>
                    <a:pt x="98" y="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endParaRPr lang="zh-CN" altLang="en-US"/>
            </a:p>
          </p:txBody>
        </p:sp>
      </p:grpSp>
      <p:sp>
        <p:nvSpPr>
          <p:cNvPr id="13348" name="椭圆 38"/>
          <p:cNvSpPr>
            <a:spLocks noChangeArrowheads="1"/>
          </p:cNvSpPr>
          <p:nvPr/>
        </p:nvSpPr>
        <p:spPr bwMode="auto">
          <a:xfrm>
            <a:off x="2971800" y="995363"/>
            <a:ext cx="3198813" cy="3162300"/>
          </a:xfrm>
          <a:prstGeom prst="ellipse">
            <a:avLst/>
          </a:prstGeom>
          <a:noFill/>
          <a:ln w="63500" cmpd="sng">
            <a:solidFill>
              <a:srgbClr val="7F7F7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/>
            <a:endParaRPr lang="zh-CN" altLang="en-US" sz="1300">
              <a:solidFill>
                <a:srgbClr val="FFFFFF"/>
              </a:solidFill>
            </a:endParaRPr>
          </a:p>
        </p:txBody>
      </p:sp>
      <p:sp>
        <p:nvSpPr>
          <p:cNvPr id="13349" name="椭圆 39"/>
          <p:cNvSpPr>
            <a:spLocks noChangeArrowheads="1"/>
          </p:cNvSpPr>
          <p:nvPr/>
        </p:nvSpPr>
        <p:spPr bwMode="auto">
          <a:xfrm>
            <a:off x="2825750" y="842963"/>
            <a:ext cx="3503613" cy="3484562"/>
          </a:xfrm>
          <a:prstGeom prst="ellipse">
            <a:avLst/>
          </a:prstGeom>
          <a:noFill/>
          <a:ln w="63500" cmpd="sng">
            <a:solidFill>
              <a:srgbClr val="BFBFB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/>
            <a:endParaRPr lang="zh-CN" altLang="en-US" sz="1300">
              <a:solidFill>
                <a:srgbClr val="FFFFFF"/>
              </a:solidFill>
            </a:endParaRPr>
          </a:p>
        </p:txBody>
      </p:sp>
      <p:grpSp>
        <p:nvGrpSpPr>
          <p:cNvPr id="13350" name="组合 47"/>
          <p:cNvGrpSpPr/>
          <p:nvPr/>
        </p:nvGrpSpPr>
        <p:grpSpPr bwMode="auto">
          <a:xfrm>
            <a:off x="247650" y="841375"/>
            <a:ext cx="2419350" cy="856299"/>
            <a:chOff x="0" y="0"/>
            <a:chExt cx="3225189" cy="1140964"/>
          </a:xfrm>
        </p:grpSpPr>
        <p:sp>
          <p:nvSpPr>
            <p:cNvPr id="13351" name="矩形 48"/>
            <p:cNvSpPr>
              <a:spLocks noChangeArrowheads="1"/>
            </p:cNvSpPr>
            <p:nvPr/>
          </p:nvSpPr>
          <p:spPr bwMode="auto">
            <a:xfrm>
              <a:off x="383536" y="0"/>
              <a:ext cx="2298065" cy="53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在此添加标题</a:t>
              </a:r>
            </a:p>
          </p:txBody>
        </p:sp>
        <p:sp>
          <p:nvSpPr>
            <p:cNvPr id="13352" name="矩形 49"/>
            <p:cNvSpPr>
              <a:spLocks noChangeArrowheads="1"/>
            </p:cNvSpPr>
            <p:nvPr/>
          </p:nvSpPr>
          <p:spPr bwMode="auto">
            <a:xfrm>
              <a:off x="0" y="525825"/>
              <a:ext cx="3225189" cy="615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简洁，动感的</a:t>
              </a:r>
              <a:r>
                <a:rPr 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PPT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模板。好模板，自己会说话。请在此处添加文字。</a:t>
              </a:r>
              <a:endParaRPr lang="zh-CN" altLang="en-US" sz="1200" dirty="0"/>
            </a:p>
          </p:txBody>
        </p:sp>
      </p:grpSp>
      <p:cxnSp>
        <p:nvCxnSpPr>
          <p:cNvPr id="13353" name="直接连接符 55"/>
          <p:cNvCxnSpPr>
            <a:cxnSpLocks noChangeShapeType="1"/>
          </p:cNvCxnSpPr>
          <p:nvPr/>
        </p:nvCxnSpPr>
        <p:spPr bwMode="auto">
          <a:xfrm flipV="1">
            <a:off x="5078413" y="1079500"/>
            <a:ext cx="3175" cy="952500"/>
          </a:xfrm>
          <a:prstGeom prst="line">
            <a:avLst/>
          </a:prstGeom>
          <a:noFill/>
          <a:ln w="31750" cmpd="sng">
            <a:solidFill>
              <a:schemeClr val="bg1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54" name="直接连接符 61"/>
          <p:cNvCxnSpPr>
            <a:cxnSpLocks noChangeShapeType="1"/>
          </p:cNvCxnSpPr>
          <p:nvPr/>
        </p:nvCxnSpPr>
        <p:spPr bwMode="auto">
          <a:xfrm flipH="1" flipV="1">
            <a:off x="5081588" y="1063625"/>
            <a:ext cx="1617662" cy="15875"/>
          </a:xfrm>
          <a:prstGeom prst="line">
            <a:avLst/>
          </a:prstGeom>
          <a:noFill/>
          <a:ln w="31750" cmpd="sng">
            <a:solidFill>
              <a:schemeClr val="bg1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55" name="直接连接符 65"/>
          <p:cNvCxnSpPr>
            <a:cxnSpLocks noChangeShapeType="1"/>
          </p:cNvCxnSpPr>
          <p:nvPr/>
        </p:nvCxnSpPr>
        <p:spPr bwMode="auto">
          <a:xfrm flipV="1">
            <a:off x="1619250" y="1816100"/>
            <a:ext cx="3175" cy="992188"/>
          </a:xfrm>
          <a:prstGeom prst="line">
            <a:avLst/>
          </a:prstGeom>
          <a:noFill/>
          <a:ln w="31750" cmpd="sng">
            <a:solidFill>
              <a:schemeClr val="bg1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56" name="直接连接符 68"/>
          <p:cNvCxnSpPr>
            <a:cxnSpLocks noChangeShapeType="1"/>
          </p:cNvCxnSpPr>
          <p:nvPr/>
        </p:nvCxnSpPr>
        <p:spPr bwMode="auto">
          <a:xfrm flipH="1" flipV="1">
            <a:off x="1584325" y="2830513"/>
            <a:ext cx="1884363" cy="23812"/>
          </a:xfrm>
          <a:prstGeom prst="line">
            <a:avLst/>
          </a:prstGeom>
          <a:noFill/>
          <a:ln w="31750" cmpd="sng">
            <a:solidFill>
              <a:schemeClr val="bg1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57" name="直接连接符 71"/>
          <p:cNvCxnSpPr>
            <a:cxnSpLocks noChangeShapeType="1"/>
          </p:cNvCxnSpPr>
          <p:nvPr/>
        </p:nvCxnSpPr>
        <p:spPr bwMode="auto">
          <a:xfrm flipH="1" flipV="1">
            <a:off x="5362575" y="2740025"/>
            <a:ext cx="3035300" cy="14288"/>
          </a:xfrm>
          <a:prstGeom prst="line">
            <a:avLst/>
          </a:prstGeom>
          <a:noFill/>
          <a:ln w="31750" cmpd="sng">
            <a:solidFill>
              <a:schemeClr val="bg1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58" name="直接连接符 73"/>
          <p:cNvCxnSpPr>
            <a:cxnSpLocks noChangeShapeType="1"/>
          </p:cNvCxnSpPr>
          <p:nvPr/>
        </p:nvCxnSpPr>
        <p:spPr bwMode="auto">
          <a:xfrm flipV="1">
            <a:off x="8397875" y="2765425"/>
            <a:ext cx="3175" cy="508000"/>
          </a:xfrm>
          <a:prstGeom prst="line">
            <a:avLst/>
          </a:prstGeom>
          <a:noFill/>
          <a:ln w="31750" cmpd="sng">
            <a:solidFill>
              <a:schemeClr val="bg1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59" name="直接连接符 75"/>
          <p:cNvCxnSpPr>
            <a:cxnSpLocks noChangeShapeType="1"/>
          </p:cNvCxnSpPr>
          <p:nvPr/>
        </p:nvCxnSpPr>
        <p:spPr bwMode="auto">
          <a:xfrm flipH="1">
            <a:off x="2046288" y="4224338"/>
            <a:ext cx="2525712" cy="23812"/>
          </a:xfrm>
          <a:prstGeom prst="line">
            <a:avLst/>
          </a:prstGeom>
          <a:noFill/>
          <a:ln w="31750" cmpd="sng">
            <a:solidFill>
              <a:schemeClr val="bg1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60" name="直接连接符 81"/>
          <p:cNvCxnSpPr>
            <a:cxnSpLocks noChangeShapeType="1"/>
            <a:stCxn id="13348" idx="4"/>
          </p:cNvCxnSpPr>
          <p:nvPr/>
        </p:nvCxnSpPr>
        <p:spPr bwMode="auto">
          <a:xfrm flipH="1" flipV="1">
            <a:off x="4552950" y="3600450"/>
            <a:ext cx="19050" cy="557213"/>
          </a:xfrm>
          <a:prstGeom prst="line">
            <a:avLst/>
          </a:prstGeom>
          <a:noFill/>
          <a:ln w="31750" cmpd="sng">
            <a:solidFill>
              <a:schemeClr val="bg1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3361" name="组合 72"/>
          <p:cNvGrpSpPr/>
          <p:nvPr/>
        </p:nvGrpSpPr>
        <p:grpSpPr bwMode="auto">
          <a:xfrm>
            <a:off x="6583363" y="774700"/>
            <a:ext cx="2419350" cy="856299"/>
            <a:chOff x="0" y="0"/>
            <a:chExt cx="3225189" cy="1140964"/>
          </a:xfrm>
        </p:grpSpPr>
        <p:sp>
          <p:nvSpPr>
            <p:cNvPr id="13362" name="矩形 74"/>
            <p:cNvSpPr>
              <a:spLocks noChangeArrowheads="1"/>
            </p:cNvSpPr>
            <p:nvPr/>
          </p:nvSpPr>
          <p:spPr bwMode="auto">
            <a:xfrm>
              <a:off x="383536" y="0"/>
              <a:ext cx="2298065" cy="53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在此添加标题</a:t>
              </a:r>
            </a:p>
          </p:txBody>
        </p:sp>
        <p:sp>
          <p:nvSpPr>
            <p:cNvPr id="13363" name="矩形 76"/>
            <p:cNvSpPr>
              <a:spLocks noChangeArrowheads="1"/>
            </p:cNvSpPr>
            <p:nvPr/>
          </p:nvSpPr>
          <p:spPr bwMode="auto">
            <a:xfrm>
              <a:off x="0" y="525825"/>
              <a:ext cx="3225189" cy="615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简洁，动感的</a:t>
              </a:r>
              <a:r>
                <a:rPr 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PPT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模板。好模板，自己会说话。请在此处添加文字。</a:t>
              </a:r>
              <a:endParaRPr lang="zh-CN" altLang="en-US" sz="1200" dirty="0"/>
            </a:p>
          </p:txBody>
        </p:sp>
      </p:grpSp>
      <p:grpSp>
        <p:nvGrpSpPr>
          <p:cNvPr id="13364" name="组合 77"/>
          <p:cNvGrpSpPr/>
          <p:nvPr/>
        </p:nvGrpSpPr>
        <p:grpSpPr bwMode="auto">
          <a:xfrm>
            <a:off x="6605588" y="3375025"/>
            <a:ext cx="2419350" cy="855697"/>
            <a:chOff x="0" y="0"/>
            <a:chExt cx="3225189" cy="1141902"/>
          </a:xfrm>
        </p:grpSpPr>
        <p:sp>
          <p:nvSpPr>
            <p:cNvPr id="13365" name="矩形 78"/>
            <p:cNvSpPr>
              <a:spLocks noChangeArrowheads="1"/>
            </p:cNvSpPr>
            <p:nvPr/>
          </p:nvSpPr>
          <p:spPr bwMode="auto">
            <a:xfrm>
              <a:off x="383536" y="0"/>
              <a:ext cx="2298065" cy="53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在此添加标题</a:t>
              </a:r>
            </a:p>
          </p:txBody>
        </p:sp>
        <p:sp>
          <p:nvSpPr>
            <p:cNvPr id="13366" name="矩形 80"/>
            <p:cNvSpPr>
              <a:spLocks noChangeArrowheads="1"/>
            </p:cNvSpPr>
            <p:nvPr/>
          </p:nvSpPr>
          <p:spPr bwMode="auto">
            <a:xfrm>
              <a:off x="0" y="525824"/>
              <a:ext cx="3225189" cy="616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简洁，动感的</a:t>
              </a:r>
              <a:r>
                <a:rPr 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PPT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模板。好模板，自己会说话。请在此处添加文字。</a:t>
              </a:r>
              <a:endParaRPr lang="zh-CN" altLang="en-US" sz="1200" dirty="0"/>
            </a:p>
          </p:txBody>
        </p:sp>
      </p:grpSp>
      <p:grpSp>
        <p:nvGrpSpPr>
          <p:cNvPr id="13367" name="组合 82"/>
          <p:cNvGrpSpPr/>
          <p:nvPr/>
        </p:nvGrpSpPr>
        <p:grpSpPr bwMode="auto">
          <a:xfrm>
            <a:off x="287338" y="3870325"/>
            <a:ext cx="2419350" cy="856299"/>
            <a:chOff x="0" y="0"/>
            <a:chExt cx="3225189" cy="1140964"/>
          </a:xfrm>
        </p:grpSpPr>
        <p:sp>
          <p:nvSpPr>
            <p:cNvPr id="13368" name="矩形 83"/>
            <p:cNvSpPr>
              <a:spLocks noChangeArrowheads="1"/>
            </p:cNvSpPr>
            <p:nvPr/>
          </p:nvSpPr>
          <p:spPr bwMode="auto">
            <a:xfrm>
              <a:off x="383536" y="0"/>
              <a:ext cx="2298065" cy="53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在此添加标题</a:t>
              </a:r>
            </a:p>
          </p:txBody>
        </p:sp>
        <p:sp>
          <p:nvSpPr>
            <p:cNvPr id="13369" name="矩形 84"/>
            <p:cNvSpPr>
              <a:spLocks noChangeArrowheads="1"/>
            </p:cNvSpPr>
            <p:nvPr/>
          </p:nvSpPr>
          <p:spPr bwMode="auto">
            <a:xfrm>
              <a:off x="0" y="525825"/>
              <a:ext cx="3225189" cy="615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简洁，动感的</a:t>
              </a:r>
              <a:r>
                <a:rPr 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PPT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模板。好模板，自己会说话。请在此处添加文字。</a:t>
              </a:r>
              <a:endParaRPr lang="zh-CN" altLang="en-US" sz="1200" dirty="0"/>
            </a:p>
          </p:txBody>
        </p:sp>
      </p:grp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5"/>
          <p:cNvSpPr>
            <a:spLocks noChangeArrowheads="1"/>
          </p:cNvSpPr>
          <p:nvPr/>
        </p:nvSpPr>
        <p:spPr bwMode="auto">
          <a:xfrm rot="10800000">
            <a:off x="4586288" y="0"/>
            <a:ext cx="4557712" cy="5143500"/>
          </a:xfrm>
          <a:prstGeom prst="rect">
            <a:avLst/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4339" name="矩形 2"/>
          <p:cNvSpPr>
            <a:spLocks noChangeArrowheads="1"/>
          </p:cNvSpPr>
          <p:nvPr/>
        </p:nvSpPr>
        <p:spPr bwMode="auto">
          <a:xfrm>
            <a:off x="0" y="0"/>
            <a:ext cx="4586288" cy="5143500"/>
          </a:xfrm>
          <a:prstGeom prst="rect">
            <a:avLst/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4340" name="矩形 1"/>
          <p:cNvSpPr>
            <a:spLocks noChangeArrowheads="1"/>
          </p:cNvSpPr>
          <p:nvPr/>
        </p:nvSpPr>
        <p:spPr bwMode="auto">
          <a:xfrm>
            <a:off x="0" y="3009900"/>
            <a:ext cx="9144000" cy="2133600"/>
          </a:xfrm>
          <a:prstGeom prst="rect">
            <a:avLst/>
          </a:prstGeom>
          <a:solidFill>
            <a:srgbClr val="BB05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4341" name="等腰三角形 2"/>
          <p:cNvSpPr>
            <a:spLocks noChangeArrowheads="1"/>
          </p:cNvSpPr>
          <p:nvPr/>
        </p:nvSpPr>
        <p:spPr bwMode="auto">
          <a:xfrm>
            <a:off x="417513" y="2651125"/>
            <a:ext cx="508000" cy="373063"/>
          </a:xfrm>
          <a:prstGeom prst="triangle">
            <a:avLst>
              <a:gd name="adj" fmla="val 50000"/>
            </a:avLst>
          </a:prstGeom>
          <a:solidFill>
            <a:srgbClr val="BB05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grpSp>
        <p:nvGrpSpPr>
          <p:cNvPr id="14342" name="组合 3"/>
          <p:cNvGrpSpPr/>
          <p:nvPr/>
        </p:nvGrpSpPr>
        <p:grpSpPr bwMode="auto">
          <a:xfrm>
            <a:off x="611188" y="504825"/>
            <a:ext cx="2198687" cy="2197100"/>
            <a:chOff x="0" y="0"/>
            <a:chExt cx="2929855" cy="2929855"/>
          </a:xfrm>
        </p:grpSpPr>
        <p:sp>
          <p:nvSpPr>
            <p:cNvPr id="14343" name="空心弧 4"/>
            <p:cNvSpPr/>
            <p:nvPr/>
          </p:nvSpPr>
          <p:spPr bwMode="auto">
            <a:xfrm rot="5400000">
              <a:off x="112433" y="109085"/>
              <a:ext cx="2704987" cy="2704986"/>
            </a:xfrm>
            <a:custGeom>
              <a:avLst/>
              <a:gdLst>
                <a:gd name="T0" fmla="*/ 2815 w 21600"/>
                <a:gd name="T1" fmla="*/ 10800 h 21600"/>
                <a:gd name="T2" fmla="*/ 10800 w 21600"/>
                <a:gd name="T3" fmla="*/ 2815 h 21600"/>
                <a:gd name="T4" fmla="*/ 18785 w 21600"/>
                <a:gd name="T5" fmla="*/ 10799 h 21600"/>
                <a:gd name="T6" fmla="*/ 21600 w 21600"/>
                <a:gd name="T7" fmla="*/ 10800 h 21600"/>
                <a:gd name="T8" fmla="*/ 10800 w 21600"/>
                <a:gd name="T9" fmla="*/ 0 h 21600"/>
                <a:gd name="T10" fmla="*/ 0 w 21600"/>
                <a:gd name="T11" fmla="*/ 10800 h 21600"/>
                <a:gd name="T12" fmla="*/ 2815 w 21600"/>
                <a:gd name="T13" fmla="*/ 10800 h 21600"/>
                <a:gd name="T14" fmla="*/ 0 w 21600"/>
                <a:gd name="T15" fmla="*/ 0 h 21600"/>
                <a:gd name="T16" fmla="*/ 21600 w 21600"/>
                <a:gd name="T17" fmla="*/ 771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21600" h="21600">
                  <a:moveTo>
                    <a:pt x="2815" y="10800"/>
                  </a:moveTo>
                  <a:cubicBezTo>
                    <a:pt x="2815" y="6390"/>
                    <a:pt x="6390" y="2815"/>
                    <a:pt x="10800" y="2815"/>
                  </a:cubicBezTo>
                  <a:cubicBezTo>
                    <a:pt x="15209" y="2814"/>
                    <a:pt x="18784" y="6390"/>
                    <a:pt x="18785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lnTo>
                    <a:pt x="2815" y="108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4344" name="椭圆 7"/>
            <p:cNvSpPr>
              <a:spLocks noChangeArrowheads="1"/>
            </p:cNvSpPr>
            <p:nvPr/>
          </p:nvSpPr>
          <p:spPr bwMode="auto">
            <a:xfrm>
              <a:off x="0" y="0"/>
              <a:ext cx="2929855" cy="2929855"/>
            </a:xfrm>
            <a:prstGeom prst="ellipse">
              <a:avLst/>
            </a:prstGeom>
            <a:noFill/>
            <a:ln w="12700" cmpd="sng">
              <a:solidFill>
                <a:srgbClr val="D8D8D8"/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</p:grpSp>
      <p:grpSp>
        <p:nvGrpSpPr>
          <p:cNvPr id="14345" name="组合 9"/>
          <p:cNvGrpSpPr/>
          <p:nvPr/>
        </p:nvGrpSpPr>
        <p:grpSpPr bwMode="auto">
          <a:xfrm>
            <a:off x="3449638" y="504825"/>
            <a:ext cx="2197100" cy="2197100"/>
            <a:chOff x="0" y="0"/>
            <a:chExt cx="2929855" cy="2929855"/>
          </a:xfrm>
        </p:grpSpPr>
        <p:sp>
          <p:nvSpPr>
            <p:cNvPr id="14346" name="空心弧 10"/>
            <p:cNvSpPr/>
            <p:nvPr/>
          </p:nvSpPr>
          <p:spPr bwMode="auto">
            <a:xfrm rot="5400000">
              <a:off x="144014" y="109085"/>
              <a:ext cx="2704987" cy="2704986"/>
            </a:xfrm>
            <a:custGeom>
              <a:avLst/>
              <a:gdLst>
                <a:gd name="T0" fmla="*/ 2754 w 21600"/>
                <a:gd name="T1" fmla="*/ 10800 h 21600"/>
                <a:gd name="T2" fmla="*/ 10800 w 21600"/>
                <a:gd name="T3" fmla="*/ 2754 h 21600"/>
                <a:gd name="T4" fmla="*/ 18846 w 21600"/>
                <a:gd name="T5" fmla="*/ 10799 h 21600"/>
                <a:gd name="T6" fmla="*/ 21600 w 21600"/>
                <a:gd name="T7" fmla="*/ 10800 h 21600"/>
                <a:gd name="T8" fmla="*/ 10800 w 21600"/>
                <a:gd name="T9" fmla="*/ 0 h 21600"/>
                <a:gd name="T10" fmla="*/ 0 w 21600"/>
                <a:gd name="T11" fmla="*/ 10800 h 21600"/>
                <a:gd name="T12" fmla="*/ 2754 w 21600"/>
                <a:gd name="T13" fmla="*/ 10800 h 21600"/>
                <a:gd name="T14" fmla="*/ 0 w 21600"/>
                <a:gd name="T15" fmla="*/ 0 h 21600"/>
                <a:gd name="T16" fmla="*/ 21600 w 21600"/>
                <a:gd name="T17" fmla="*/ 771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21600" h="21600">
                  <a:moveTo>
                    <a:pt x="2754" y="10800"/>
                  </a:moveTo>
                  <a:cubicBezTo>
                    <a:pt x="2754" y="6356"/>
                    <a:pt x="6356" y="2754"/>
                    <a:pt x="10800" y="2754"/>
                  </a:cubicBezTo>
                  <a:cubicBezTo>
                    <a:pt x="15243" y="2753"/>
                    <a:pt x="18845" y="6356"/>
                    <a:pt x="18846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lnTo>
                    <a:pt x="2754" y="108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4347" name="椭圆 12"/>
            <p:cNvSpPr>
              <a:spLocks noChangeArrowheads="1"/>
            </p:cNvSpPr>
            <p:nvPr/>
          </p:nvSpPr>
          <p:spPr bwMode="auto">
            <a:xfrm>
              <a:off x="0" y="0"/>
              <a:ext cx="2929855" cy="2929855"/>
            </a:xfrm>
            <a:prstGeom prst="ellipse">
              <a:avLst/>
            </a:prstGeom>
            <a:noFill/>
            <a:ln w="12700" cmpd="sng">
              <a:solidFill>
                <a:srgbClr val="D8D8D8"/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</p:grpSp>
      <p:grpSp>
        <p:nvGrpSpPr>
          <p:cNvPr id="14348" name="组合 15"/>
          <p:cNvGrpSpPr/>
          <p:nvPr/>
        </p:nvGrpSpPr>
        <p:grpSpPr bwMode="auto">
          <a:xfrm>
            <a:off x="6262688" y="504825"/>
            <a:ext cx="2197100" cy="2197100"/>
            <a:chOff x="0" y="0"/>
            <a:chExt cx="2929855" cy="2929855"/>
          </a:xfrm>
        </p:grpSpPr>
        <p:sp>
          <p:nvSpPr>
            <p:cNvPr id="14349" name="空心弧 16"/>
            <p:cNvSpPr/>
            <p:nvPr/>
          </p:nvSpPr>
          <p:spPr bwMode="auto">
            <a:xfrm rot="5400000">
              <a:off x="144014" y="109086"/>
              <a:ext cx="2704987" cy="2704986"/>
            </a:xfrm>
            <a:custGeom>
              <a:avLst/>
              <a:gdLst>
                <a:gd name="T0" fmla="*/ 2916 w 21600"/>
                <a:gd name="T1" fmla="*/ 10800 h 21600"/>
                <a:gd name="T2" fmla="*/ 10800 w 21600"/>
                <a:gd name="T3" fmla="*/ 2916 h 21600"/>
                <a:gd name="T4" fmla="*/ 18684 w 21600"/>
                <a:gd name="T5" fmla="*/ 10799 h 21600"/>
                <a:gd name="T6" fmla="*/ 21600 w 21600"/>
                <a:gd name="T7" fmla="*/ 10800 h 21600"/>
                <a:gd name="T8" fmla="*/ 10800 w 21600"/>
                <a:gd name="T9" fmla="*/ 0 h 21600"/>
                <a:gd name="T10" fmla="*/ 0 w 21600"/>
                <a:gd name="T11" fmla="*/ 10800 h 21600"/>
                <a:gd name="T12" fmla="*/ 2916 w 21600"/>
                <a:gd name="T13" fmla="*/ 10800 h 21600"/>
                <a:gd name="T14" fmla="*/ 0 w 21600"/>
                <a:gd name="T15" fmla="*/ 0 h 21600"/>
                <a:gd name="T16" fmla="*/ 21600 w 21600"/>
                <a:gd name="T17" fmla="*/ 771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21600" h="21600">
                  <a:moveTo>
                    <a:pt x="2916" y="10800"/>
                  </a:moveTo>
                  <a:cubicBezTo>
                    <a:pt x="2916" y="6445"/>
                    <a:pt x="6445" y="2916"/>
                    <a:pt x="10800" y="2916"/>
                  </a:cubicBezTo>
                  <a:cubicBezTo>
                    <a:pt x="15154" y="2915"/>
                    <a:pt x="18683" y="6445"/>
                    <a:pt x="18684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lnTo>
                    <a:pt x="2916" y="108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4350" name="椭圆 17"/>
            <p:cNvSpPr>
              <a:spLocks noChangeArrowheads="1"/>
            </p:cNvSpPr>
            <p:nvPr/>
          </p:nvSpPr>
          <p:spPr bwMode="auto">
            <a:xfrm>
              <a:off x="0" y="0"/>
              <a:ext cx="2929855" cy="2929855"/>
            </a:xfrm>
            <a:prstGeom prst="ellipse">
              <a:avLst/>
            </a:prstGeom>
            <a:noFill/>
            <a:ln w="12700" cmpd="sng">
              <a:solidFill>
                <a:srgbClr val="D8D8D8"/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</p:grpSp>
      <p:grpSp>
        <p:nvGrpSpPr>
          <p:cNvPr id="14355" name="组合 5"/>
          <p:cNvGrpSpPr/>
          <p:nvPr/>
        </p:nvGrpSpPr>
        <p:grpSpPr bwMode="auto">
          <a:xfrm>
            <a:off x="323850" y="3219450"/>
            <a:ext cx="2819400" cy="1817688"/>
            <a:chOff x="0" y="0"/>
            <a:chExt cx="2820003" cy="1817043"/>
          </a:xfrm>
        </p:grpSpPr>
        <p:sp>
          <p:nvSpPr>
            <p:cNvPr id="14356" name="矩形 20"/>
            <p:cNvSpPr>
              <a:spLocks noChangeArrowheads="1"/>
            </p:cNvSpPr>
            <p:nvPr/>
          </p:nvSpPr>
          <p:spPr bwMode="auto">
            <a:xfrm>
              <a:off x="600723" y="0"/>
              <a:ext cx="1569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在此添加标题</a:t>
              </a:r>
            </a:p>
          </p:txBody>
        </p:sp>
        <p:sp>
          <p:nvSpPr>
            <p:cNvPr id="14357" name="矩形 4"/>
            <p:cNvSpPr>
              <a:spLocks noChangeArrowheads="1"/>
            </p:cNvSpPr>
            <p:nvPr/>
          </p:nvSpPr>
          <p:spPr bwMode="auto">
            <a:xfrm>
              <a:off x="0" y="432048"/>
              <a:ext cx="2820003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r>
                <a:rPr lang="zh-CN" altLang="en-US" sz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请在此处添加文字请在此处添加文字</a:t>
              </a:r>
              <a:endParaRPr 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endParaRPr lang="zh-CN" altLang="en-US" sz="1200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r>
                <a:rPr lang="zh-CN" altLang="en-US" sz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请在此处添加文字请在此处添加文字</a:t>
              </a:r>
              <a:endParaRPr lang="zh-CN" altLang="en-US" sz="1200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endParaRPr lang="zh-CN" altLang="en-US" sz="1200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r>
                <a:rPr lang="zh-CN" altLang="en-US" sz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请在此处添加文字请在此处添加文字</a:t>
              </a:r>
              <a:endParaRPr lang="zh-CN" altLang="en-US" sz="1200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endParaRPr lang="zh-CN" altLang="en-US" sz="1200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endParaRPr lang="zh-CN" altLang="en-US" sz="1200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</p:grpSp>
      <p:grpSp>
        <p:nvGrpSpPr>
          <p:cNvPr id="14358" name="组合 24"/>
          <p:cNvGrpSpPr/>
          <p:nvPr/>
        </p:nvGrpSpPr>
        <p:grpSpPr bwMode="auto">
          <a:xfrm>
            <a:off x="3251200" y="3217863"/>
            <a:ext cx="2820988" cy="1817687"/>
            <a:chOff x="0" y="0"/>
            <a:chExt cx="2820003" cy="1817043"/>
          </a:xfrm>
        </p:grpSpPr>
        <p:sp>
          <p:nvSpPr>
            <p:cNvPr id="14359" name="矩形 25"/>
            <p:cNvSpPr>
              <a:spLocks noChangeArrowheads="1"/>
            </p:cNvSpPr>
            <p:nvPr/>
          </p:nvSpPr>
          <p:spPr bwMode="auto">
            <a:xfrm>
              <a:off x="600723" y="0"/>
              <a:ext cx="1569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在此添加标题</a:t>
              </a:r>
            </a:p>
          </p:txBody>
        </p:sp>
        <p:sp>
          <p:nvSpPr>
            <p:cNvPr id="14360" name="矩形 29"/>
            <p:cNvSpPr>
              <a:spLocks noChangeArrowheads="1"/>
            </p:cNvSpPr>
            <p:nvPr/>
          </p:nvSpPr>
          <p:spPr bwMode="auto">
            <a:xfrm>
              <a:off x="0" y="432048"/>
              <a:ext cx="2820003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r>
                <a:rPr lang="zh-CN" altLang="en-US" sz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请在此处添加文字请在此处添加文字</a:t>
              </a:r>
              <a:endParaRPr 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endParaRPr lang="zh-CN" altLang="en-US" sz="1200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r>
                <a:rPr lang="zh-CN" altLang="en-US" sz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请在此处添加文字请在此处添加文字</a:t>
              </a:r>
              <a:endParaRPr lang="zh-CN" altLang="en-US" sz="1200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endParaRPr lang="zh-CN" altLang="en-US" sz="1200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r>
                <a:rPr lang="zh-CN" altLang="en-US" sz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请在此处添加文字请在此处添加文字</a:t>
              </a:r>
              <a:endParaRPr lang="zh-CN" altLang="en-US" sz="1200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endParaRPr lang="zh-CN" altLang="en-US" sz="1200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endParaRPr lang="zh-CN" altLang="en-US" sz="1200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</p:grpSp>
      <p:grpSp>
        <p:nvGrpSpPr>
          <p:cNvPr id="14361" name="组合 30"/>
          <p:cNvGrpSpPr/>
          <p:nvPr/>
        </p:nvGrpSpPr>
        <p:grpSpPr bwMode="auto">
          <a:xfrm>
            <a:off x="6072188" y="3206750"/>
            <a:ext cx="2819400" cy="1816100"/>
            <a:chOff x="0" y="0"/>
            <a:chExt cx="2820003" cy="1817043"/>
          </a:xfrm>
        </p:grpSpPr>
        <p:sp>
          <p:nvSpPr>
            <p:cNvPr id="14362" name="矩形 31"/>
            <p:cNvSpPr>
              <a:spLocks noChangeArrowheads="1"/>
            </p:cNvSpPr>
            <p:nvPr/>
          </p:nvSpPr>
          <p:spPr bwMode="auto">
            <a:xfrm>
              <a:off x="600723" y="0"/>
              <a:ext cx="1569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在此添加标题</a:t>
              </a:r>
            </a:p>
          </p:txBody>
        </p:sp>
        <p:sp>
          <p:nvSpPr>
            <p:cNvPr id="14363" name="矩形 32"/>
            <p:cNvSpPr>
              <a:spLocks noChangeArrowheads="1"/>
            </p:cNvSpPr>
            <p:nvPr/>
          </p:nvSpPr>
          <p:spPr bwMode="auto">
            <a:xfrm>
              <a:off x="0" y="432048"/>
              <a:ext cx="2820003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r>
                <a:rPr lang="zh-CN" altLang="en-US" sz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请在此处添加文字请在此处添加文字</a:t>
              </a:r>
              <a:endParaRPr 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endParaRPr lang="zh-CN" altLang="en-US" sz="1200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r>
                <a:rPr lang="zh-CN" altLang="en-US" sz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请在此处添加文字请在此处添加文字</a:t>
              </a:r>
              <a:endParaRPr lang="zh-CN" altLang="en-US" sz="1200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endParaRPr lang="zh-CN" altLang="en-US" sz="1200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r>
                <a:rPr lang="zh-CN" altLang="en-US" sz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请在此处添加文字请在此处添加文字</a:t>
              </a:r>
              <a:endParaRPr lang="zh-CN" altLang="en-US" sz="1200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endParaRPr lang="zh-CN" altLang="en-US" sz="1200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endParaRPr lang="zh-CN" altLang="en-US" sz="1200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</p:grp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任意多边形 1"/>
          <p:cNvSpPr/>
          <p:nvPr/>
        </p:nvSpPr>
        <p:spPr bwMode="auto">
          <a:xfrm>
            <a:off x="0" y="4040188"/>
            <a:ext cx="3890963" cy="1103312"/>
          </a:xfrm>
          <a:custGeom>
            <a:avLst/>
            <a:gdLst>
              <a:gd name="T0" fmla="*/ 0 w 5187364"/>
              <a:gd name="T1" fmla="*/ 0 h 1471068"/>
              <a:gd name="T2" fmla="*/ 208819 w 5187364"/>
              <a:gd name="T3" fmla="*/ 99221 h 1471068"/>
              <a:gd name="T4" fmla="*/ 3579802 w 5187364"/>
              <a:gd name="T5" fmla="*/ 1166741 h 1471068"/>
              <a:gd name="T6" fmla="*/ 5035213 w 5187364"/>
              <a:gd name="T7" fmla="*/ 1448479 h 1471068"/>
              <a:gd name="T8" fmla="*/ 5187364 w 5187364"/>
              <a:gd name="T9" fmla="*/ 1471068 h 1471068"/>
              <a:gd name="T10" fmla="*/ 0 w 5187364"/>
              <a:gd name="T11" fmla="*/ 1471068 h 1471068"/>
              <a:gd name="T12" fmla="*/ 0 w 5187364"/>
              <a:gd name="T13" fmla="*/ 0 h 1471068"/>
              <a:gd name="T14" fmla="*/ 0 w 5187364"/>
              <a:gd name="T15" fmla="*/ 0 h 1471068"/>
              <a:gd name="T16" fmla="*/ 5187364 w 5187364"/>
              <a:gd name="T17" fmla="*/ 1471068 h 14710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5187364" h="1471068">
                <a:moveTo>
                  <a:pt x="0" y="0"/>
                </a:moveTo>
                <a:lnTo>
                  <a:pt x="208819" y="99221"/>
                </a:lnTo>
                <a:cubicBezTo>
                  <a:pt x="1047718" y="477842"/>
                  <a:pt x="2237660" y="863596"/>
                  <a:pt x="3579802" y="1166741"/>
                </a:cubicBezTo>
                <a:cubicBezTo>
                  <a:pt x="4083105" y="1280420"/>
                  <a:pt x="4572076" y="1374410"/>
                  <a:pt x="5035213" y="1448479"/>
                </a:cubicBezTo>
                <a:lnTo>
                  <a:pt x="5187364" y="1471068"/>
                </a:lnTo>
                <a:lnTo>
                  <a:pt x="0" y="147106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15363" name="任意多边形 2"/>
          <p:cNvSpPr/>
          <p:nvPr/>
        </p:nvSpPr>
        <p:spPr bwMode="auto">
          <a:xfrm rot="10800000">
            <a:off x="5253038" y="0"/>
            <a:ext cx="3890962" cy="1103313"/>
          </a:xfrm>
          <a:custGeom>
            <a:avLst/>
            <a:gdLst>
              <a:gd name="T0" fmla="*/ 0 w 5187364"/>
              <a:gd name="T1" fmla="*/ 0 h 1471068"/>
              <a:gd name="T2" fmla="*/ 208819 w 5187364"/>
              <a:gd name="T3" fmla="*/ 99221 h 1471068"/>
              <a:gd name="T4" fmla="*/ 3579802 w 5187364"/>
              <a:gd name="T5" fmla="*/ 1166741 h 1471068"/>
              <a:gd name="T6" fmla="*/ 5035213 w 5187364"/>
              <a:gd name="T7" fmla="*/ 1448479 h 1471068"/>
              <a:gd name="T8" fmla="*/ 5187364 w 5187364"/>
              <a:gd name="T9" fmla="*/ 1471068 h 1471068"/>
              <a:gd name="T10" fmla="*/ 0 w 5187364"/>
              <a:gd name="T11" fmla="*/ 1471068 h 1471068"/>
              <a:gd name="T12" fmla="*/ 0 w 5187364"/>
              <a:gd name="T13" fmla="*/ 0 h 1471068"/>
              <a:gd name="T14" fmla="*/ 0 w 5187364"/>
              <a:gd name="T15" fmla="*/ 0 h 1471068"/>
              <a:gd name="T16" fmla="*/ 5187364 w 5187364"/>
              <a:gd name="T17" fmla="*/ 1471068 h 14710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5187364" h="1471068">
                <a:moveTo>
                  <a:pt x="0" y="0"/>
                </a:moveTo>
                <a:lnTo>
                  <a:pt x="208819" y="99221"/>
                </a:lnTo>
                <a:cubicBezTo>
                  <a:pt x="1047718" y="477842"/>
                  <a:pt x="2237660" y="863596"/>
                  <a:pt x="3579802" y="1166741"/>
                </a:cubicBezTo>
                <a:cubicBezTo>
                  <a:pt x="4083105" y="1280420"/>
                  <a:pt x="4572076" y="1374410"/>
                  <a:pt x="5035213" y="1448479"/>
                </a:cubicBezTo>
                <a:lnTo>
                  <a:pt x="5187364" y="1471068"/>
                </a:lnTo>
                <a:lnTo>
                  <a:pt x="0" y="147106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grpSp>
        <p:nvGrpSpPr>
          <p:cNvPr id="15364" name="组合 5"/>
          <p:cNvGrpSpPr/>
          <p:nvPr/>
        </p:nvGrpSpPr>
        <p:grpSpPr bwMode="auto">
          <a:xfrm>
            <a:off x="-522288" y="2914650"/>
            <a:ext cx="3381376" cy="890588"/>
            <a:chOff x="0" y="0"/>
            <a:chExt cx="4506607" cy="1188356"/>
          </a:xfrm>
        </p:grpSpPr>
        <p:sp>
          <p:nvSpPr>
            <p:cNvPr id="15365" name="直接连接符 23"/>
            <p:cNvSpPr>
              <a:spLocks noChangeShapeType="1"/>
            </p:cNvSpPr>
            <p:nvPr/>
          </p:nvSpPr>
          <p:spPr bwMode="auto">
            <a:xfrm>
              <a:off x="0" y="0"/>
              <a:ext cx="2058292" cy="1188356"/>
            </a:xfrm>
            <a:prstGeom prst="line">
              <a:avLst/>
            </a:prstGeom>
            <a:noFill/>
            <a:ln w="127000" cap="rnd" cmpd="sng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6" name="直接连接符 25"/>
            <p:cNvSpPr>
              <a:spLocks noChangeShapeType="1"/>
            </p:cNvSpPr>
            <p:nvPr/>
          </p:nvSpPr>
          <p:spPr bwMode="auto">
            <a:xfrm flipH="1">
              <a:off x="2058292" y="1188356"/>
              <a:ext cx="2448315" cy="1"/>
            </a:xfrm>
            <a:prstGeom prst="line">
              <a:avLst/>
            </a:prstGeom>
            <a:noFill/>
            <a:ln w="127000" cap="rnd" cmpd="sng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367" name="组合 6"/>
          <p:cNvGrpSpPr/>
          <p:nvPr/>
        </p:nvGrpSpPr>
        <p:grpSpPr bwMode="auto">
          <a:xfrm>
            <a:off x="3506788" y="3146425"/>
            <a:ext cx="4378325" cy="893763"/>
            <a:chOff x="0" y="0"/>
            <a:chExt cx="5451724" cy="2307645"/>
          </a:xfrm>
        </p:grpSpPr>
        <p:sp>
          <p:nvSpPr>
            <p:cNvPr id="15368" name="任意多边形 62"/>
            <p:cNvSpPr/>
            <p:nvPr/>
          </p:nvSpPr>
          <p:spPr bwMode="auto">
            <a:xfrm rot="16200000">
              <a:off x="-494393" y="494392"/>
              <a:ext cx="2307644" cy="1318857"/>
            </a:xfrm>
            <a:custGeom>
              <a:avLst/>
              <a:gdLst>
                <a:gd name="T0" fmla="*/ 2461594 w 2461594"/>
                <a:gd name="T1" fmla="*/ 1303205 h 1318857"/>
                <a:gd name="T2" fmla="*/ 2335003 w 2461594"/>
                <a:gd name="T3" fmla="*/ 1208541 h 1318857"/>
                <a:gd name="T4" fmla="*/ 1241263 w 2461594"/>
                <a:gd name="T5" fmla="*/ 874450 h 1318857"/>
                <a:gd name="T6" fmla="*/ 147523 w 2461594"/>
                <a:gd name="T7" fmla="*/ 1208541 h 1318857"/>
                <a:gd name="T8" fmla="*/ 0 w 2461594"/>
                <a:gd name="T9" fmla="*/ 1318857 h 1318857"/>
                <a:gd name="T10" fmla="*/ 1238144 w 2461594"/>
                <a:gd name="T11" fmla="*/ 0 h 1318857"/>
                <a:gd name="T12" fmla="*/ 2461594 w 2461594"/>
                <a:gd name="T13" fmla="*/ 1303205 h 1318857"/>
                <a:gd name="T14" fmla="*/ 0 w 2461594"/>
                <a:gd name="T15" fmla="*/ 0 h 1318857"/>
                <a:gd name="T16" fmla="*/ 2461594 w 2461594"/>
                <a:gd name="T17" fmla="*/ 1318857 h 1318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2461594" h="1318857">
                  <a:moveTo>
                    <a:pt x="2461594" y="1303205"/>
                  </a:moveTo>
                  <a:lnTo>
                    <a:pt x="2335003" y="1208541"/>
                  </a:lnTo>
                  <a:cubicBezTo>
                    <a:pt x="2022788" y="997613"/>
                    <a:pt x="1646408" y="874450"/>
                    <a:pt x="1241263" y="874450"/>
                  </a:cubicBezTo>
                  <a:cubicBezTo>
                    <a:pt x="836117" y="874450"/>
                    <a:pt x="459737" y="997613"/>
                    <a:pt x="147523" y="1208541"/>
                  </a:cubicBezTo>
                  <a:lnTo>
                    <a:pt x="0" y="1318857"/>
                  </a:lnTo>
                  <a:lnTo>
                    <a:pt x="1238144" y="0"/>
                  </a:lnTo>
                  <a:lnTo>
                    <a:pt x="2461594" y="1303205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5369" name="流程图: 库存数据 63"/>
            <p:cNvSpPr>
              <a:spLocks noChangeArrowheads="1"/>
            </p:cNvSpPr>
            <p:nvPr/>
          </p:nvSpPr>
          <p:spPr bwMode="auto">
            <a:xfrm>
              <a:off x="1063628" y="0"/>
              <a:ext cx="4388096" cy="2307645"/>
            </a:xfrm>
            <a:prstGeom prst="flowChartOnlineStorage">
              <a:avLst/>
            </a:pr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 sz="4500">
                <a:solidFill>
                  <a:srgbClr val="FFFFFF"/>
                </a:solidFill>
              </a:endParaRPr>
            </a:p>
          </p:txBody>
        </p:sp>
      </p:grpSp>
      <p:sp>
        <p:nvSpPr>
          <p:cNvPr id="15372" name="矩形 2"/>
          <p:cNvSpPr>
            <a:spLocks noChangeArrowheads="1"/>
          </p:cNvSpPr>
          <p:nvPr/>
        </p:nvSpPr>
        <p:spPr bwMode="auto">
          <a:xfrm>
            <a:off x="3675063" y="1568718"/>
            <a:ext cx="4210050" cy="93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eaLnBrk="1" hangingPunct="1"/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致力于简洁，动感的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模板。好模板，自己会说话。请在此处添加文字。请在此处添加文字</a:t>
            </a:r>
            <a:r>
              <a:rPr lang="zh-CN" altLang="en-US" sz="1400" dirty="0">
                <a:solidFill>
                  <a:schemeClr val="bg1"/>
                </a:solidFill>
              </a:rPr>
              <a:t>。 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简洁，动感的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模板。好模板，自己会说话。请在此处添加文字。请在此处添加文字</a:t>
            </a:r>
            <a:r>
              <a:rPr lang="zh-CN" altLang="en-US" sz="1400" dirty="0">
                <a:solidFill>
                  <a:schemeClr val="bg1"/>
                </a:solidFill>
              </a:rPr>
              <a:t>。</a:t>
            </a: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 rot="1103877">
            <a:off x="-250825" y="-2447925"/>
            <a:ext cx="1187450" cy="932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60000" b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</a:t>
            </a:r>
            <a:endParaRPr lang="zh-CN" altLang="en-US" sz="60000" b="1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3744913" y="2716213"/>
            <a:ext cx="50403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6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</a:t>
            </a:r>
            <a:r>
              <a:rPr lang="en-US" sz="6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6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</a:t>
            </a:r>
            <a:r>
              <a:rPr lang="en-US" sz="6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6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</a:t>
            </a:r>
            <a:r>
              <a:rPr lang="en-US" sz="6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6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式</a:t>
            </a:r>
          </a:p>
        </p:txBody>
      </p:sp>
      <p:cxnSp>
        <p:nvCxnSpPr>
          <p:cNvPr id="16388" name="直接连接符 2"/>
          <p:cNvCxnSpPr>
            <a:cxnSpLocks noChangeShapeType="1"/>
          </p:cNvCxnSpPr>
          <p:nvPr/>
        </p:nvCxnSpPr>
        <p:spPr bwMode="auto">
          <a:xfrm flipH="1">
            <a:off x="3686175" y="3695700"/>
            <a:ext cx="5422900" cy="0"/>
          </a:xfrm>
          <a:prstGeom prst="line">
            <a:avLst/>
          </a:prstGeom>
          <a:noFill/>
          <a:ln w="38100" cmpd="sng">
            <a:solidFill>
              <a:schemeClr val="bg1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6389" name="图片 4" descr="京东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462213"/>
            <a:ext cx="1912938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矩形 6"/>
          <p:cNvSpPr>
            <a:spLocks noChangeArrowheads="1"/>
          </p:cNvSpPr>
          <p:nvPr/>
        </p:nvSpPr>
        <p:spPr bwMode="auto">
          <a:xfrm>
            <a:off x="3779913" y="3832225"/>
            <a:ext cx="43924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致力于简洁，动感的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模板。好模板，自己会说话。请在此处添加文字。请在此处添加文字</a:t>
            </a:r>
            <a:r>
              <a:rPr lang="zh-CN" altLang="en-US" sz="1200" dirty="0">
                <a:solidFill>
                  <a:schemeClr val="bg1"/>
                </a:solidFill>
              </a:rPr>
              <a:t>。 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简洁，动感的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模板。好模板，自己会说话。请在此处添加文字。请在此处添加文字</a:t>
            </a:r>
            <a:r>
              <a:rPr lang="zh-CN" altLang="en-US" sz="1200" dirty="0">
                <a:solidFill>
                  <a:schemeClr val="bg1"/>
                </a:solidFill>
              </a:rPr>
              <a:t>。</a:t>
            </a:r>
          </a:p>
          <a:p>
            <a:pPr eaLnBrk="1" hangingPunct="1"/>
            <a:endParaRPr lang="zh-CN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直角三角形 1"/>
          <p:cNvSpPr>
            <a:spLocks noChangeArrowheads="1"/>
          </p:cNvSpPr>
          <p:nvPr/>
        </p:nvSpPr>
        <p:spPr bwMode="auto">
          <a:xfrm>
            <a:off x="0" y="0"/>
            <a:ext cx="5143500" cy="5143500"/>
          </a:xfrm>
          <a:prstGeom prst="rtTriangle">
            <a:avLst/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7411" name="等腰三角形 2"/>
          <p:cNvSpPr>
            <a:spLocks noChangeArrowheads="1"/>
          </p:cNvSpPr>
          <p:nvPr/>
        </p:nvSpPr>
        <p:spPr bwMode="auto">
          <a:xfrm>
            <a:off x="0" y="4470400"/>
            <a:ext cx="5143500" cy="682625"/>
          </a:xfrm>
          <a:prstGeom prst="triangle">
            <a:avLst>
              <a:gd name="adj" fmla="val 77014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7412" name="等腰三角形 3"/>
          <p:cNvSpPr>
            <a:spLocks noChangeArrowheads="1"/>
          </p:cNvSpPr>
          <p:nvPr/>
        </p:nvSpPr>
        <p:spPr bwMode="auto">
          <a:xfrm rot="5400000" flipH="1">
            <a:off x="-2163762" y="2173287"/>
            <a:ext cx="5143500" cy="815975"/>
          </a:xfrm>
          <a:prstGeom prst="triangle">
            <a:avLst>
              <a:gd name="adj" fmla="val 66208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7413" name="文本框 20"/>
          <p:cNvSpPr>
            <a:spLocks noChangeArrowheads="1"/>
          </p:cNvSpPr>
          <p:nvPr/>
        </p:nvSpPr>
        <p:spPr bwMode="auto">
          <a:xfrm rot="21045236">
            <a:off x="114300" y="3821113"/>
            <a:ext cx="3524250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1" hangingPunct="1"/>
            <a:r>
              <a:rPr lang="zh-CN" altLang="en-US" sz="6600" b="1">
                <a:solidFill>
                  <a:schemeClr val="bg1"/>
                </a:solidFill>
                <a:latin typeface="方正兰亭黑_GBK" pitchFamily="2" charset="-122"/>
                <a:ea typeface="微软雅黑" panose="020B0503020204020204" pitchFamily="34" charset="-122"/>
                <a:sym typeface="Arial" panose="020B0604020202020204" pitchFamily="34" charset="0"/>
              </a:rPr>
              <a:t>添加标题</a:t>
            </a:r>
          </a:p>
        </p:txBody>
      </p:sp>
      <p:sp>
        <p:nvSpPr>
          <p:cNvPr id="17414" name="矩形 12"/>
          <p:cNvSpPr>
            <a:spLocks noChangeArrowheads="1"/>
          </p:cNvSpPr>
          <p:nvPr/>
        </p:nvSpPr>
        <p:spPr bwMode="auto">
          <a:xfrm>
            <a:off x="5021263" y="844550"/>
            <a:ext cx="329088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正中黑简体"/>
              </a:rPr>
              <a:t>好的模</a:t>
            </a:r>
            <a:r>
              <a:rPr lang="zh-CN" altLang="en-US"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正中黑简体"/>
              </a:rPr>
              <a:t>板</a:t>
            </a:r>
            <a:endParaRPr lang="en-US" sz="3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正中黑简体"/>
            </a:endParaRPr>
          </a:p>
          <a:p>
            <a:pPr eaLnBrk="1" hangingPunct="1"/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自己会说</a:t>
            </a:r>
            <a:r>
              <a:rPr lang="zh-CN" altLang="en-US" sz="4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话</a:t>
            </a:r>
          </a:p>
        </p:txBody>
      </p:sp>
      <p:sp>
        <p:nvSpPr>
          <p:cNvPr id="17415" name="矩形 6"/>
          <p:cNvSpPr>
            <a:spLocks noChangeArrowheads="1"/>
          </p:cNvSpPr>
          <p:nvPr/>
        </p:nvSpPr>
        <p:spPr bwMode="auto">
          <a:xfrm>
            <a:off x="4356100" y="2190750"/>
            <a:ext cx="44643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致力于简洁，动感的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模板。好模板，自己会说话。请在此处添加文字。请在此处添加文字</a:t>
            </a:r>
            <a:r>
              <a:rPr lang="zh-CN" altLang="en-US" sz="1200" dirty="0">
                <a:solidFill>
                  <a:schemeClr val="bg1"/>
                </a:solidFill>
              </a:rPr>
              <a:t>。 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致力于简洁，动感的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模板。好模板，自己会说话。请在此处添加文字。请在此处添加文字</a:t>
            </a:r>
            <a:r>
              <a:rPr lang="zh-CN" altLang="en-US" sz="1200" dirty="0">
                <a:solidFill>
                  <a:schemeClr val="bg1"/>
                </a:solidFill>
              </a:rPr>
              <a:t>。</a:t>
            </a:r>
          </a:p>
        </p:txBody>
      </p:sp>
      <p:sp>
        <p:nvSpPr>
          <p:cNvPr id="17416" name="矩形 7"/>
          <p:cNvSpPr>
            <a:spLocks noChangeArrowheads="1"/>
          </p:cNvSpPr>
          <p:nvPr/>
        </p:nvSpPr>
        <p:spPr bwMode="auto">
          <a:xfrm>
            <a:off x="4381500" y="3203575"/>
            <a:ext cx="44389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致力于简洁，动感的</a:t>
            </a:r>
            <a:r>
              <a:rPr 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模板。好模板，自己会说话。请在此处添加文字。请在此处添加文字</a:t>
            </a:r>
            <a:r>
              <a:rPr lang="zh-CN" altLang="en-US" sz="1200" dirty="0">
                <a:solidFill>
                  <a:schemeClr val="bg1"/>
                </a:solidFill>
              </a:rPr>
              <a:t>。 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致力于简洁，动感的</a:t>
            </a:r>
            <a:r>
              <a:rPr 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模板。好模板，自己会说话。请在此处添加文字。请在此处添加文字</a:t>
            </a:r>
            <a:r>
              <a:rPr lang="zh-CN" altLang="en-US" sz="1200" dirty="0">
                <a:solidFill>
                  <a:schemeClr val="bg1"/>
                </a:solidFill>
              </a:rPr>
              <a:t>。</a:t>
            </a: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椭圆 8"/>
          <p:cNvSpPr>
            <a:spLocks noChangeArrowheads="1"/>
          </p:cNvSpPr>
          <p:nvPr/>
        </p:nvSpPr>
        <p:spPr bwMode="auto">
          <a:xfrm>
            <a:off x="849313" y="1492250"/>
            <a:ext cx="1296987" cy="1295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tIns="648000" anchor="ctr"/>
          <a:lstStyle/>
          <a:p>
            <a:pPr algn="ctr" eaLnBrk="1" hangingPunct="1"/>
            <a:endParaRPr lang="zh-CN" altLang="en-US" sz="800">
              <a:solidFill>
                <a:schemeClr val="bg1"/>
              </a:solidFill>
              <a:latin typeface="时尚中黑简体"/>
              <a:ea typeface="时尚中黑简体"/>
              <a:cs typeface="时尚中黑简体"/>
              <a:sym typeface="时尚中黑简体"/>
            </a:endParaRPr>
          </a:p>
        </p:txBody>
      </p:sp>
      <p:sp>
        <p:nvSpPr>
          <p:cNvPr id="18435" name="饼形 9"/>
          <p:cNvSpPr/>
          <p:nvPr/>
        </p:nvSpPr>
        <p:spPr bwMode="auto">
          <a:xfrm>
            <a:off x="849313" y="1492250"/>
            <a:ext cx="1296987" cy="1295400"/>
          </a:xfrm>
          <a:custGeom>
            <a:avLst/>
            <a:gdLst>
              <a:gd name="T0" fmla="*/ 1296000 w 1296000"/>
              <a:gd name="T1" fmla="*/ 648072 h 1296144"/>
              <a:gd name="T2" fmla="*/ 827903 w 1296000"/>
              <a:gd name="T3" fmla="*/ 1270667 h 1296144"/>
              <a:gd name="T4" fmla="*/ 99854 w 1296000"/>
              <a:gd name="T5" fmla="*/ 993711 h 1296144"/>
              <a:gd name="T6" fmla="*/ 163771 w 1296000"/>
              <a:gd name="T7" fmla="*/ 217411 h 1296144"/>
              <a:gd name="T8" fmla="*/ 648000 w 1296000"/>
              <a:gd name="T9" fmla="*/ 648072 h 1296144"/>
              <a:gd name="T10" fmla="*/ 1296000 w 1296000"/>
              <a:gd name="T11" fmla="*/ 648072 h 1296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96000" h="1296144">
                <a:moveTo>
                  <a:pt x="1296000" y="648072"/>
                </a:moveTo>
                <a:cubicBezTo>
                  <a:pt x="1296000" y="936697"/>
                  <a:pt x="1105151" y="1190537"/>
                  <a:pt x="827903" y="1270667"/>
                </a:cubicBezTo>
                <a:cubicBezTo>
                  <a:pt x="550630" y="1350805"/>
                  <a:pt x="253785" y="1237883"/>
                  <a:pt x="99854" y="993711"/>
                </a:cubicBezTo>
                <a:cubicBezTo>
                  <a:pt x="-54053" y="749577"/>
                  <a:pt x="-27994" y="433077"/>
                  <a:pt x="163771" y="217411"/>
                </a:cubicBezTo>
                <a:lnTo>
                  <a:pt x="648000" y="648072"/>
                </a:lnTo>
                <a:lnTo>
                  <a:pt x="1296000" y="648072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8436" name="椭圆 10"/>
          <p:cNvSpPr>
            <a:spLocks noChangeArrowheads="1"/>
          </p:cNvSpPr>
          <p:nvPr/>
        </p:nvSpPr>
        <p:spPr bwMode="auto">
          <a:xfrm>
            <a:off x="1138238" y="1779588"/>
            <a:ext cx="719137" cy="720725"/>
          </a:xfrm>
          <a:prstGeom prst="ellipse">
            <a:avLst/>
          </a:prstGeom>
          <a:solidFill>
            <a:srgbClr val="BB05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tIns="648000" anchor="ctr"/>
          <a:lstStyle/>
          <a:p>
            <a:pPr algn="ctr" eaLnBrk="1" hangingPunct="1"/>
            <a:endParaRPr lang="zh-CN" altLang="en-US" sz="800">
              <a:solidFill>
                <a:schemeClr val="bg1"/>
              </a:solidFill>
              <a:latin typeface="时尚中黑简体"/>
              <a:ea typeface="时尚中黑简体"/>
              <a:cs typeface="时尚中黑简体"/>
              <a:sym typeface="时尚中黑简体"/>
            </a:endParaRPr>
          </a:p>
        </p:txBody>
      </p:sp>
      <p:sp>
        <p:nvSpPr>
          <p:cNvPr id="18437" name="椭圆 11"/>
          <p:cNvSpPr>
            <a:spLocks noChangeArrowheads="1"/>
          </p:cNvSpPr>
          <p:nvPr/>
        </p:nvSpPr>
        <p:spPr bwMode="auto">
          <a:xfrm>
            <a:off x="2841625" y="1492250"/>
            <a:ext cx="1296988" cy="1295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tIns="648000" anchor="ctr"/>
          <a:lstStyle/>
          <a:p>
            <a:pPr algn="ctr" eaLnBrk="1" hangingPunct="1"/>
            <a:endParaRPr lang="zh-CN" altLang="en-US" sz="800">
              <a:solidFill>
                <a:schemeClr val="bg1"/>
              </a:solidFill>
              <a:latin typeface="时尚中黑简体"/>
              <a:ea typeface="时尚中黑简体"/>
              <a:cs typeface="时尚中黑简体"/>
              <a:sym typeface="时尚中黑简体"/>
            </a:endParaRPr>
          </a:p>
        </p:txBody>
      </p:sp>
      <p:sp>
        <p:nvSpPr>
          <p:cNvPr id="18438" name="饼形 12"/>
          <p:cNvSpPr/>
          <p:nvPr/>
        </p:nvSpPr>
        <p:spPr bwMode="auto">
          <a:xfrm>
            <a:off x="2841625" y="1492250"/>
            <a:ext cx="1296988" cy="1295400"/>
          </a:xfrm>
          <a:custGeom>
            <a:avLst/>
            <a:gdLst>
              <a:gd name="T0" fmla="*/ 1098249 w 1296000"/>
              <a:gd name="T1" fmla="*/ 1114150 h 1296144"/>
              <a:gd name="T2" fmla="*/ 199308 w 1296000"/>
              <a:gd name="T3" fmla="*/ 1115649 h 1296144"/>
              <a:gd name="T4" fmla="*/ 163772 w 1296000"/>
              <a:gd name="T5" fmla="*/ 217413 h 1296144"/>
              <a:gd name="T6" fmla="*/ 648000 w 1296000"/>
              <a:gd name="T7" fmla="*/ 648072 h 1296144"/>
              <a:gd name="T8" fmla="*/ 1098249 w 1296000"/>
              <a:gd name="T9" fmla="*/ 1114150 h 1296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96000" h="1296144">
                <a:moveTo>
                  <a:pt x="1098249" y="1114150"/>
                </a:moveTo>
                <a:cubicBezTo>
                  <a:pt x="847717" y="1356227"/>
                  <a:pt x="450645" y="1356889"/>
                  <a:pt x="199308" y="1115649"/>
                </a:cubicBezTo>
                <a:cubicBezTo>
                  <a:pt x="-51989" y="874447"/>
                  <a:pt x="-67685" y="477718"/>
                  <a:pt x="163772" y="217413"/>
                </a:cubicBezTo>
                <a:lnTo>
                  <a:pt x="648000" y="648072"/>
                </a:lnTo>
                <a:lnTo>
                  <a:pt x="1098249" y="111415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8439" name="椭圆 13"/>
          <p:cNvSpPr>
            <a:spLocks noChangeArrowheads="1"/>
          </p:cNvSpPr>
          <p:nvPr/>
        </p:nvSpPr>
        <p:spPr bwMode="auto">
          <a:xfrm>
            <a:off x="3130550" y="1779588"/>
            <a:ext cx="719138" cy="720725"/>
          </a:xfrm>
          <a:prstGeom prst="ellipse">
            <a:avLst/>
          </a:prstGeom>
          <a:solidFill>
            <a:srgbClr val="BB05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tIns="648000" anchor="ctr"/>
          <a:lstStyle/>
          <a:p>
            <a:pPr algn="ctr" eaLnBrk="1" hangingPunct="1"/>
            <a:endParaRPr lang="zh-CN" altLang="en-US" sz="800">
              <a:solidFill>
                <a:schemeClr val="bg1"/>
              </a:solidFill>
              <a:latin typeface="时尚中黑简体"/>
              <a:ea typeface="时尚中黑简体"/>
              <a:cs typeface="时尚中黑简体"/>
              <a:sym typeface="时尚中黑简体"/>
            </a:endParaRPr>
          </a:p>
        </p:txBody>
      </p:sp>
      <p:sp>
        <p:nvSpPr>
          <p:cNvPr id="18440" name="椭圆 14"/>
          <p:cNvSpPr>
            <a:spLocks noChangeArrowheads="1"/>
          </p:cNvSpPr>
          <p:nvPr/>
        </p:nvSpPr>
        <p:spPr bwMode="auto">
          <a:xfrm>
            <a:off x="4833938" y="1492250"/>
            <a:ext cx="1296987" cy="1295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tIns="648000" anchor="ctr"/>
          <a:lstStyle/>
          <a:p>
            <a:pPr algn="ctr" eaLnBrk="1" hangingPunct="1"/>
            <a:endParaRPr lang="zh-CN" altLang="en-US" sz="800">
              <a:solidFill>
                <a:schemeClr val="bg1"/>
              </a:solidFill>
              <a:latin typeface="时尚中黑简体"/>
              <a:ea typeface="时尚中黑简体"/>
              <a:cs typeface="时尚中黑简体"/>
              <a:sym typeface="时尚中黑简体"/>
            </a:endParaRPr>
          </a:p>
        </p:txBody>
      </p:sp>
      <p:sp>
        <p:nvSpPr>
          <p:cNvPr id="18441" name="饼形 15"/>
          <p:cNvSpPr/>
          <p:nvPr/>
        </p:nvSpPr>
        <p:spPr bwMode="auto">
          <a:xfrm>
            <a:off x="4833938" y="1492250"/>
            <a:ext cx="1296987" cy="1295400"/>
          </a:xfrm>
          <a:custGeom>
            <a:avLst/>
            <a:gdLst>
              <a:gd name="T0" fmla="*/ 460109 w 1296000"/>
              <a:gd name="T1" fmla="*/ 1268303 h 1296144"/>
              <a:gd name="T2" fmla="*/ 24320 w 1296000"/>
              <a:gd name="T3" fmla="*/ 823953 h 1296144"/>
              <a:gd name="T4" fmla="*/ 163772 w 1296000"/>
              <a:gd name="T5" fmla="*/ 217412 h 1296144"/>
              <a:gd name="T6" fmla="*/ 648000 w 1296000"/>
              <a:gd name="T7" fmla="*/ 648072 h 1296144"/>
              <a:gd name="T8" fmla="*/ 460109 w 1296000"/>
              <a:gd name="T9" fmla="*/ 1268303 h 1296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96000" h="1296144">
                <a:moveTo>
                  <a:pt x="460109" y="1268303"/>
                </a:moveTo>
                <a:cubicBezTo>
                  <a:pt x="248579" y="1204209"/>
                  <a:pt x="84304" y="1036706"/>
                  <a:pt x="24320" y="823953"/>
                </a:cubicBezTo>
                <a:cubicBezTo>
                  <a:pt x="-35659" y="611218"/>
                  <a:pt x="16908" y="382580"/>
                  <a:pt x="163772" y="217412"/>
                </a:cubicBezTo>
                <a:lnTo>
                  <a:pt x="648000" y="648072"/>
                </a:lnTo>
                <a:lnTo>
                  <a:pt x="460109" y="1268303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8442" name="椭圆 16"/>
          <p:cNvSpPr>
            <a:spLocks noChangeArrowheads="1"/>
          </p:cNvSpPr>
          <p:nvPr/>
        </p:nvSpPr>
        <p:spPr bwMode="auto">
          <a:xfrm>
            <a:off x="5122863" y="1779588"/>
            <a:ext cx="719137" cy="720725"/>
          </a:xfrm>
          <a:prstGeom prst="ellipse">
            <a:avLst/>
          </a:prstGeom>
          <a:solidFill>
            <a:srgbClr val="BB05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tIns="648000" anchor="ctr"/>
          <a:lstStyle/>
          <a:p>
            <a:pPr algn="ctr" eaLnBrk="1" hangingPunct="1"/>
            <a:endParaRPr lang="zh-CN" altLang="en-US" sz="800">
              <a:solidFill>
                <a:schemeClr val="bg1"/>
              </a:solidFill>
              <a:latin typeface="时尚中黑简体"/>
              <a:ea typeface="时尚中黑简体"/>
              <a:cs typeface="时尚中黑简体"/>
              <a:sym typeface="时尚中黑简体"/>
            </a:endParaRPr>
          </a:p>
        </p:txBody>
      </p:sp>
      <p:sp>
        <p:nvSpPr>
          <p:cNvPr id="18443" name="椭圆 17"/>
          <p:cNvSpPr>
            <a:spLocks noChangeArrowheads="1"/>
          </p:cNvSpPr>
          <p:nvPr/>
        </p:nvSpPr>
        <p:spPr bwMode="auto">
          <a:xfrm>
            <a:off x="6826250" y="1492250"/>
            <a:ext cx="1296988" cy="1295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tIns="648000" anchor="ctr"/>
          <a:lstStyle/>
          <a:p>
            <a:pPr algn="ctr" eaLnBrk="1" hangingPunct="1"/>
            <a:endParaRPr lang="zh-CN" altLang="en-US" sz="800">
              <a:solidFill>
                <a:schemeClr val="bg1"/>
              </a:solidFill>
              <a:latin typeface="时尚中黑简体"/>
              <a:ea typeface="时尚中黑简体"/>
              <a:cs typeface="时尚中黑简体"/>
              <a:sym typeface="时尚中黑简体"/>
            </a:endParaRPr>
          </a:p>
        </p:txBody>
      </p:sp>
      <p:sp>
        <p:nvSpPr>
          <p:cNvPr id="18444" name="饼形 18"/>
          <p:cNvSpPr/>
          <p:nvPr/>
        </p:nvSpPr>
        <p:spPr bwMode="auto">
          <a:xfrm>
            <a:off x="6826250" y="1492250"/>
            <a:ext cx="1295400" cy="1295400"/>
          </a:xfrm>
          <a:custGeom>
            <a:avLst/>
            <a:gdLst>
              <a:gd name="T0" fmla="*/ 460109 w 1296000"/>
              <a:gd name="T1" fmla="*/ 1268303 h 1296144"/>
              <a:gd name="T2" fmla="*/ 140 w 1296000"/>
              <a:gd name="T3" fmla="*/ 661567 h 1296144"/>
              <a:gd name="T4" fmla="*/ 434444 w 1296000"/>
              <a:gd name="T5" fmla="*/ 36205 h 1296144"/>
              <a:gd name="T6" fmla="*/ 1163577 w 1296000"/>
              <a:gd name="T7" fmla="*/ 255493 h 1296144"/>
              <a:gd name="T8" fmla="*/ 1180985 w 1296000"/>
              <a:gd name="T9" fmla="*/ 1016665 h 1296144"/>
              <a:gd name="T10" fmla="*/ 648000 w 1296000"/>
              <a:gd name="T11" fmla="*/ 648072 h 1296144"/>
              <a:gd name="T12" fmla="*/ 460109 w 1296000"/>
              <a:gd name="T13" fmla="*/ 1268303 h 1296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96000" h="1296144">
                <a:moveTo>
                  <a:pt x="460109" y="1268303"/>
                </a:moveTo>
                <a:cubicBezTo>
                  <a:pt x="191632" y="1186953"/>
                  <a:pt x="5982" y="942066"/>
                  <a:pt x="140" y="661567"/>
                </a:cubicBezTo>
                <a:cubicBezTo>
                  <a:pt x="-5702" y="381070"/>
                  <a:pt x="169589" y="128666"/>
                  <a:pt x="434444" y="36205"/>
                </a:cubicBezTo>
                <a:cubicBezTo>
                  <a:pt x="699327" y="-56266"/>
                  <a:pt x="993626" y="32245"/>
                  <a:pt x="1163577" y="255493"/>
                </a:cubicBezTo>
                <a:cubicBezTo>
                  <a:pt x="1333500" y="478704"/>
                  <a:pt x="1340526" y="785917"/>
                  <a:pt x="1180985" y="1016665"/>
                </a:cubicBezTo>
                <a:lnTo>
                  <a:pt x="648000" y="648072"/>
                </a:lnTo>
                <a:lnTo>
                  <a:pt x="460109" y="1268303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8445" name="椭圆 19"/>
          <p:cNvSpPr>
            <a:spLocks noChangeArrowheads="1"/>
          </p:cNvSpPr>
          <p:nvPr/>
        </p:nvSpPr>
        <p:spPr bwMode="auto">
          <a:xfrm>
            <a:off x="7115175" y="1779588"/>
            <a:ext cx="719138" cy="720725"/>
          </a:xfrm>
          <a:prstGeom prst="ellipse">
            <a:avLst/>
          </a:prstGeom>
          <a:solidFill>
            <a:srgbClr val="BB05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tIns="648000" anchor="ctr"/>
          <a:lstStyle/>
          <a:p>
            <a:pPr algn="ctr" eaLnBrk="1" hangingPunct="1"/>
            <a:endParaRPr lang="zh-CN" altLang="en-US" sz="800">
              <a:solidFill>
                <a:schemeClr val="bg1"/>
              </a:solidFill>
              <a:latin typeface="时尚中黑简体"/>
              <a:ea typeface="时尚中黑简体"/>
              <a:cs typeface="时尚中黑简体"/>
              <a:sym typeface="时尚中黑简体"/>
            </a:endParaRPr>
          </a:p>
        </p:txBody>
      </p:sp>
      <p:sp>
        <p:nvSpPr>
          <p:cNvPr id="18446" name="Freeform 5701"/>
          <p:cNvSpPr>
            <a:spLocks noEditPoints="1"/>
          </p:cNvSpPr>
          <p:nvPr/>
        </p:nvSpPr>
        <p:spPr bwMode="auto">
          <a:xfrm>
            <a:off x="3309938" y="1855788"/>
            <a:ext cx="360362" cy="571500"/>
          </a:xfrm>
          <a:custGeom>
            <a:avLst/>
            <a:gdLst>
              <a:gd name="T0" fmla="*/ 29 w 46"/>
              <a:gd name="T1" fmla="*/ 33 h 73"/>
              <a:gd name="T2" fmla="*/ 28 w 46"/>
              <a:gd name="T3" fmla="*/ 35 h 73"/>
              <a:gd name="T4" fmla="*/ 23 w 46"/>
              <a:gd name="T5" fmla="*/ 37 h 73"/>
              <a:gd name="T6" fmla="*/ 23 w 46"/>
              <a:gd name="T7" fmla="*/ 37 h 73"/>
              <a:gd name="T8" fmla="*/ 23 w 46"/>
              <a:gd name="T9" fmla="*/ 37 h 73"/>
              <a:gd name="T10" fmla="*/ 19 w 46"/>
              <a:gd name="T11" fmla="*/ 35 h 73"/>
              <a:gd name="T12" fmla="*/ 16 w 46"/>
              <a:gd name="T13" fmla="*/ 33 h 73"/>
              <a:gd name="T14" fmla="*/ 14 w 46"/>
              <a:gd name="T15" fmla="*/ 34 h 73"/>
              <a:gd name="T16" fmla="*/ 14 w 46"/>
              <a:gd name="T17" fmla="*/ 1 h 73"/>
              <a:gd name="T18" fmla="*/ 22 w 46"/>
              <a:gd name="T19" fmla="*/ 2 h 73"/>
              <a:gd name="T20" fmla="*/ 30 w 46"/>
              <a:gd name="T21" fmla="*/ 1 h 73"/>
              <a:gd name="T22" fmla="*/ 31 w 46"/>
              <a:gd name="T23" fmla="*/ 34 h 73"/>
              <a:gd name="T24" fmla="*/ 29 w 46"/>
              <a:gd name="T25" fmla="*/ 33 h 73"/>
              <a:gd name="T26" fmla="*/ 36 w 46"/>
              <a:gd name="T27" fmla="*/ 39 h 73"/>
              <a:gd name="T28" fmla="*/ 29 w 46"/>
              <a:gd name="T29" fmla="*/ 37 h 73"/>
              <a:gd name="T30" fmla="*/ 29 w 46"/>
              <a:gd name="T31" fmla="*/ 38 h 73"/>
              <a:gd name="T32" fmla="*/ 31 w 46"/>
              <a:gd name="T33" fmla="*/ 39 h 73"/>
              <a:gd name="T34" fmla="*/ 23 w 46"/>
              <a:gd name="T35" fmla="*/ 57 h 73"/>
              <a:gd name="T36" fmla="*/ 14 w 46"/>
              <a:gd name="T37" fmla="*/ 39 h 73"/>
              <a:gd name="T38" fmla="*/ 17 w 46"/>
              <a:gd name="T39" fmla="*/ 38 h 73"/>
              <a:gd name="T40" fmla="*/ 16 w 46"/>
              <a:gd name="T41" fmla="*/ 37 h 73"/>
              <a:gd name="T42" fmla="*/ 10 w 46"/>
              <a:gd name="T43" fmla="*/ 39 h 73"/>
              <a:gd name="T44" fmla="*/ 4 w 46"/>
              <a:gd name="T45" fmla="*/ 40 h 73"/>
              <a:gd name="T46" fmla="*/ 0 w 46"/>
              <a:gd name="T47" fmla="*/ 63 h 73"/>
              <a:gd name="T48" fmla="*/ 46 w 46"/>
              <a:gd name="T49" fmla="*/ 63 h 73"/>
              <a:gd name="T50" fmla="*/ 41 w 46"/>
              <a:gd name="T51" fmla="*/ 40 h 73"/>
              <a:gd name="T52" fmla="*/ 36 w 46"/>
              <a:gd name="T53" fmla="*/ 39 h 73"/>
              <a:gd name="T54" fmla="*/ 31 w 46"/>
              <a:gd name="T55" fmla="*/ 27 h 73"/>
              <a:gd name="T56" fmla="*/ 32 w 46"/>
              <a:gd name="T57" fmla="*/ 18 h 73"/>
              <a:gd name="T58" fmla="*/ 23 w 46"/>
              <a:gd name="T59" fmla="*/ 11 h 73"/>
              <a:gd name="T60" fmla="*/ 22 w 46"/>
              <a:gd name="T61" fmla="*/ 10 h 73"/>
              <a:gd name="T62" fmla="*/ 22 w 46"/>
              <a:gd name="T63" fmla="*/ 11 h 73"/>
              <a:gd name="T64" fmla="*/ 13 w 46"/>
              <a:gd name="T65" fmla="*/ 18 h 73"/>
              <a:gd name="T66" fmla="*/ 13 w 46"/>
              <a:gd name="T67" fmla="*/ 20 h 73"/>
              <a:gd name="T68" fmla="*/ 13 w 46"/>
              <a:gd name="T69" fmla="*/ 24 h 73"/>
              <a:gd name="T70" fmla="*/ 20 w 46"/>
              <a:gd name="T71" fmla="*/ 33 h 73"/>
              <a:gd name="T72" fmla="*/ 23 w 46"/>
              <a:gd name="T73" fmla="*/ 34 h 73"/>
              <a:gd name="T74" fmla="*/ 26 w 46"/>
              <a:gd name="T75" fmla="*/ 32 h 73"/>
              <a:gd name="T76" fmla="*/ 31 w 46"/>
              <a:gd name="T77" fmla="*/ 27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6" h="73">
                <a:moveTo>
                  <a:pt x="29" y="33"/>
                </a:moveTo>
                <a:cubicBezTo>
                  <a:pt x="29" y="34"/>
                  <a:pt x="28" y="34"/>
                  <a:pt x="28" y="35"/>
                </a:cubicBezTo>
                <a:cubicBezTo>
                  <a:pt x="26" y="36"/>
                  <a:pt x="25" y="36"/>
                  <a:pt x="23" y="37"/>
                </a:cubicBezTo>
                <a:cubicBezTo>
                  <a:pt x="23" y="37"/>
                  <a:pt x="23" y="37"/>
                  <a:pt x="23" y="37"/>
                </a:cubicBezTo>
                <a:cubicBezTo>
                  <a:pt x="23" y="37"/>
                  <a:pt x="23" y="37"/>
                  <a:pt x="23" y="37"/>
                </a:cubicBezTo>
                <a:cubicBezTo>
                  <a:pt x="21" y="36"/>
                  <a:pt x="20" y="36"/>
                  <a:pt x="19" y="35"/>
                </a:cubicBezTo>
                <a:cubicBezTo>
                  <a:pt x="18" y="35"/>
                  <a:pt x="17" y="34"/>
                  <a:pt x="16" y="33"/>
                </a:cubicBezTo>
                <a:cubicBezTo>
                  <a:pt x="14" y="34"/>
                  <a:pt x="14" y="34"/>
                  <a:pt x="14" y="34"/>
                </a:cubicBezTo>
                <a:cubicBezTo>
                  <a:pt x="0" y="28"/>
                  <a:pt x="4" y="5"/>
                  <a:pt x="14" y="1"/>
                </a:cubicBezTo>
                <a:cubicBezTo>
                  <a:pt x="17" y="0"/>
                  <a:pt x="21" y="1"/>
                  <a:pt x="22" y="2"/>
                </a:cubicBezTo>
                <a:cubicBezTo>
                  <a:pt x="24" y="1"/>
                  <a:pt x="28" y="0"/>
                  <a:pt x="30" y="1"/>
                </a:cubicBezTo>
                <a:cubicBezTo>
                  <a:pt x="41" y="5"/>
                  <a:pt x="45" y="28"/>
                  <a:pt x="31" y="34"/>
                </a:cubicBezTo>
                <a:cubicBezTo>
                  <a:pt x="29" y="33"/>
                  <a:pt x="29" y="33"/>
                  <a:pt x="29" y="33"/>
                </a:cubicBezTo>
                <a:close/>
                <a:moveTo>
                  <a:pt x="36" y="39"/>
                </a:moveTo>
                <a:cubicBezTo>
                  <a:pt x="29" y="37"/>
                  <a:pt x="29" y="37"/>
                  <a:pt x="29" y="37"/>
                </a:cubicBezTo>
                <a:cubicBezTo>
                  <a:pt x="29" y="38"/>
                  <a:pt x="29" y="38"/>
                  <a:pt x="29" y="38"/>
                </a:cubicBezTo>
                <a:cubicBezTo>
                  <a:pt x="31" y="39"/>
                  <a:pt x="31" y="39"/>
                  <a:pt x="31" y="39"/>
                </a:cubicBezTo>
                <a:cubicBezTo>
                  <a:pt x="31" y="45"/>
                  <a:pt x="27" y="57"/>
                  <a:pt x="23" y="57"/>
                </a:cubicBezTo>
                <a:cubicBezTo>
                  <a:pt x="19" y="56"/>
                  <a:pt x="15" y="44"/>
                  <a:pt x="14" y="39"/>
                </a:cubicBezTo>
                <a:cubicBezTo>
                  <a:pt x="17" y="38"/>
                  <a:pt x="17" y="38"/>
                  <a:pt x="17" y="38"/>
                </a:cubicBezTo>
                <a:cubicBezTo>
                  <a:pt x="16" y="37"/>
                  <a:pt x="16" y="37"/>
                  <a:pt x="16" y="37"/>
                </a:cubicBezTo>
                <a:cubicBezTo>
                  <a:pt x="10" y="39"/>
                  <a:pt x="10" y="39"/>
                  <a:pt x="10" y="39"/>
                </a:cubicBezTo>
                <a:cubicBezTo>
                  <a:pt x="8" y="39"/>
                  <a:pt x="6" y="40"/>
                  <a:pt x="4" y="40"/>
                </a:cubicBezTo>
                <a:cubicBezTo>
                  <a:pt x="1" y="47"/>
                  <a:pt x="0" y="55"/>
                  <a:pt x="0" y="63"/>
                </a:cubicBezTo>
                <a:cubicBezTo>
                  <a:pt x="4" y="73"/>
                  <a:pt x="42" y="72"/>
                  <a:pt x="46" y="63"/>
                </a:cubicBezTo>
                <a:cubicBezTo>
                  <a:pt x="45" y="55"/>
                  <a:pt x="44" y="47"/>
                  <a:pt x="41" y="40"/>
                </a:cubicBezTo>
                <a:cubicBezTo>
                  <a:pt x="39" y="40"/>
                  <a:pt x="38" y="39"/>
                  <a:pt x="36" y="39"/>
                </a:cubicBezTo>
                <a:close/>
                <a:moveTo>
                  <a:pt x="31" y="27"/>
                </a:moveTo>
                <a:cubicBezTo>
                  <a:pt x="32" y="24"/>
                  <a:pt x="33" y="21"/>
                  <a:pt x="32" y="18"/>
                </a:cubicBezTo>
                <a:cubicBezTo>
                  <a:pt x="30" y="15"/>
                  <a:pt x="24" y="13"/>
                  <a:pt x="23" y="11"/>
                </a:cubicBezTo>
                <a:cubicBezTo>
                  <a:pt x="23" y="11"/>
                  <a:pt x="22" y="11"/>
                  <a:pt x="22" y="10"/>
                </a:cubicBezTo>
                <a:cubicBezTo>
                  <a:pt x="22" y="11"/>
                  <a:pt x="22" y="11"/>
                  <a:pt x="22" y="11"/>
                </a:cubicBezTo>
                <a:cubicBezTo>
                  <a:pt x="21" y="13"/>
                  <a:pt x="15" y="15"/>
                  <a:pt x="13" y="18"/>
                </a:cubicBezTo>
                <a:cubicBezTo>
                  <a:pt x="13" y="19"/>
                  <a:pt x="13" y="19"/>
                  <a:pt x="13" y="20"/>
                </a:cubicBezTo>
                <a:cubicBezTo>
                  <a:pt x="13" y="21"/>
                  <a:pt x="13" y="22"/>
                  <a:pt x="13" y="24"/>
                </a:cubicBezTo>
                <a:cubicBezTo>
                  <a:pt x="14" y="27"/>
                  <a:pt x="17" y="31"/>
                  <a:pt x="20" y="33"/>
                </a:cubicBezTo>
                <a:cubicBezTo>
                  <a:pt x="21" y="33"/>
                  <a:pt x="22" y="33"/>
                  <a:pt x="23" y="34"/>
                </a:cubicBezTo>
                <a:cubicBezTo>
                  <a:pt x="24" y="33"/>
                  <a:pt x="25" y="33"/>
                  <a:pt x="26" y="32"/>
                </a:cubicBezTo>
                <a:cubicBezTo>
                  <a:pt x="28" y="31"/>
                  <a:pt x="30" y="29"/>
                  <a:pt x="31" y="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7" name="Freeform 5702"/>
          <p:cNvSpPr>
            <a:spLocks noEditPoints="1"/>
          </p:cNvSpPr>
          <p:nvPr/>
        </p:nvSpPr>
        <p:spPr bwMode="auto">
          <a:xfrm>
            <a:off x="5276850" y="1851025"/>
            <a:ext cx="409575" cy="582613"/>
          </a:xfrm>
          <a:custGeom>
            <a:avLst/>
            <a:gdLst>
              <a:gd name="T0" fmla="*/ 37 w 52"/>
              <a:gd name="T1" fmla="*/ 42 h 74"/>
              <a:gd name="T2" fmla="*/ 47 w 52"/>
              <a:gd name="T3" fmla="*/ 44 h 74"/>
              <a:gd name="T4" fmla="*/ 52 w 52"/>
              <a:gd name="T5" fmla="*/ 67 h 74"/>
              <a:gd name="T6" fmla="*/ 0 w 52"/>
              <a:gd name="T7" fmla="*/ 67 h 74"/>
              <a:gd name="T8" fmla="*/ 5 w 52"/>
              <a:gd name="T9" fmla="*/ 44 h 74"/>
              <a:gd name="T10" fmla="*/ 15 w 52"/>
              <a:gd name="T11" fmla="*/ 42 h 74"/>
              <a:gd name="T12" fmla="*/ 37 w 52"/>
              <a:gd name="T13" fmla="*/ 42 h 74"/>
              <a:gd name="T14" fmla="*/ 15 w 52"/>
              <a:gd name="T15" fmla="*/ 19 h 74"/>
              <a:gd name="T16" fmla="*/ 25 w 52"/>
              <a:gd name="T17" fmla="*/ 17 h 74"/>
              <a:gd name="T18" fmla="*/ 37 w 52"/>
              <a:gd name="T19" fmla="*/ 19 h 74"/>
              <a:gd name="T20" fmla="*/ 36 w 52"/>
              <a:gd name="T21" fmla="*/ 28 h 74"/>
              <a:gd name="T22" fmla="*/ 31 w 52"/>
              <a:gd name="T23" fmla="*/ 35 h 74"/>
              <a:gd name="T24" fmla="*/ 26 w 52"/>
              <a:gd name="T25" fmla="*/ 37 h 74"/>
              <a:gd name="T26" fmla="*/ 21 w 52"/>
              <a:gd name="T27" fmla="*/ 36 h 74"/>
              <a:gd name="T28" fmla="*/ 16 w 52"/>
              <a:gd name="T29" fmla="*/ 29 h 74"/>
              <a:gd name="T30" fmla="*/ 15 w 52"/>
              <a:gd name="T31" fmla="*/ 20 h 74"/>
              <a:gd name="T32" fmla="*/ 15 w 52"/>
              <a:gd name="T33" fmla="*/ 19 h 74"/>
              <a:gd name="T34" fmla="*/ 40 w 52"/>
              <a:gd name="T35" fmla="*/ 28 h 74"/>
              <a:gd name="T36" fmla="*/ 41 w 52"/>
              <a:gd name="T37" fmla="*/ 26 h 74"/>
              <a:gd name="T38" fmla="*/ 42 w 52"/>
              <a:gd name="T39" fmla="*/ 21 h 74"/>
              <a:gd name="T40" fmla="*/ 41 w 52"/>
              <a:gd name="T41" fmla="*/ 21 h 74"/>
              <a:gd name="T42" fmla="*/ 37 w 52"/>
              <a:gd name="T43" fmla="*/ 4 h 74"/>
              <a:gd name="T44" fmla="*/ 35 w 52"/>
              <a:gd name="T45" fmla="*/ 6 h 74"/>
              <a:gd name="T46" fmla="*/ 31 w 52"/>
              <a:gd name="T47" fmla="*/ 1 h 74"/>
              <a:gd name="T48" fmla="*/ 29 w 52"/>
              <a:gd name="T49" fmla="*/ 4 h 74"/>
              <a:gd name="T50" fmla="*/ 25 w 52"/>
              <a:gd name="T51" fmla="*/ 0 h 74"/>
              <a:gd name="T52" fmla="*/ 23 w 52"/>
              <a:gd name="T53" fmla="*/ 3 h 74"/>
              <a:gd name="T54" fmla="*/ 22 w 52"/>
              <a:gd name="T55" fmla="*/ 4 h 74"/>
              <a:gd name="T56" fmla="*/ 20 w 52"/>
              <a:gd name="T57" fmla="*/ 2 h 74"/>
              <a:gd name="T58" fmla="*/ 17 w 52"/>
              <a:gd name="T59" fmla="*/ 6 h 74"/>
              <a:gd name="T60" fmla="*/ 15 w 52"/>
              <a:gd name="T61" fmla="*/ 5 h 74"/>
              <a:gd name="T62" fmla="*/ 11 w 52"/>
              <a:gd name="T63" fmla="*/ 21 h 74"/>
              <a:gd name="T64" fmla="*/ 11 w 52"/>
              <a:gd name="T65" fmla="*/ 21 h 74"/>
              <a:gd name="T66" fmla="*/ 11 w 52"/>
              <a:gd name="T67" fmla="*/ 26 h 74"/>
              <a:gd name="T68" fmla="*/ 12 w 52"/>
              <a:gd name="T69" fmla="*/ 28 h 74"/>
              <a:gd name="T70" fmla="*/ 13 w 52"/>
              <a:gd name="T71" fmla="*/ 31 h 74"/>
              <a:gd name="T72" fmla="*/ 19 w 52"/>
              <a:gd name="T73" fmla="*/ 38 h 74"/>
              <a:gd name="T74" fmla="*/ 26 w 52"/>
              <a:gd name="T75" fmla="*/ 41 h 74"/>
              <a:gd name="T76" fmla="*/ 33 w 52"/>
              <a:gd name="T77" fmla="*/ 38 h 74"/>
              <a:gd name="T78" fmla="*/ 39 w 52"/>
              <a:gd name="T79" fmla="*/ 29 h 74"/>
              <a:gd name="T80" fmla="*/ 40 w 52"/>
              <a:gd name="T81" fmla="*/ 28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2" h="74">
                <a:moveTo>
                  <a:pt x="37" y="42"/>
                </a:moveTo>
                <a:cubicBezTo>
                  <a:pt x="40" y="41"/>
                  <a:pt x="45" y="43"/>
                  <a:pt x="47" y="44"/>
                </a:cubicBezTo>
                <a:cubicBezTo>
                  <a:pt x="50" y="51"/>
                  <a:pt x="52" y="58"/>
                  <a:pt x="52" y="67"/>
                </a:cubicBezTo>
                <a:cubicBezTo>
                  <a:pt x="48" y="74"/>
                  <a:pt x="4" y="74"/>
                  <a:pt x="0" y="67"/>
                </a:cubicBezTo>
                <a:cubicBezTo>
                  <a:pt x="0" y="58"/>
                  <a:pt x="2" y="51"/>
                  <a:pt x="5" y="44"/>
                </a:cubicBezTo>
                <a:cubicBezTo>
                  <a:pt x="8" y="43"/>
                  <a:pt x="11" y="42"/>
                  <a:pt x="15" y="42"/>
                </a:cubicBezTo>
                <a:cubicBezTo>
                  <a:pt x="16" y="54"/>
                  <a:pt x="35" y="56"/>
                  <a:pt x="37" y="42"/>
                </a:cubicBezTo>
                <a:close/>
                <a:moveTo>
                  <a:pt x="15" y="19"/>
                </a:moveTo>
                <a:cubicBezTo>
                  <a:pt x="17" y="19"/>
                  <a:pt x="21" y="17"/>
                  <a:pt x="25" y="17"/>
                </a:cubicBezTo>
                <a:cubicBezTo>
                  <a:pt x="30" y="17"/>
                  <a:pt x="35" y="19"/>
                  <a:pt x="37" y="19"/>
                </a:cubicBezTo>
                <a:cubicBezTo>
                  <a:pt x="38" y="22"/>
                  <a:pt x="37" y="25"/>
                  <a:pt x="36" y="28"/>
                </a:cubicBezTo>
                <a:cubicBezTo>
                  <a:pt x="35" y="31"/>
                  <a:pt x="33" y="34"/>
                  <a:pt x="31" y="35"/>
                </a:cubicBezTo>
                <a:cubicBezTo>
                  <a:pt x="30" y="37"/>
                  <a:pt x="28" y="37"/>
                  <a:pt x="26" y="37"/>
                </a:cubicBezTo>
                <a:cubicBezTo>
                  <a:pt x="25" y="38"/>
                  <a:pt x="23" y="37"/>
                  <a:pt x="21" y="36"/>
                </a:cubicBezTo>
                <a:cubicBezTo>
                  <a:pt x="19" y="35"/>
                  <a:pt x="17" y="32"/>
                  <a:pt x="16" y="29"/>
                </a:cubicBezTo>
                <a:cubicBezTo>
                  <a:pt x="15" y="27"/>
                  <a:pt x="15" y="23"/>
                  <a:pt x="15" y="20"/>
                </a:cubicBezTo>
                <a:cubicBezTo>
                  <a:pt x="15" y="20"/>
                  <a:pt x="15" y="20"/>
                  <a:pt x="15" y="19"/>
                </a:cubicBezTo>
                <a:close/>
                <a:moveTo>
                  <a:pt x="40" y="28"/>
                </a:moveTo>
                <a:cubicBezTo>
                  <a:pt x="40" y="28"/>
                  <a:pt x="41" y="27"/>
                  <a:pt x="41" y="26"/>
                </a:cubicBezTo>
                <a:cubicBezTo>
                  <a:pt x="42" y="24"/>
                  <a:pt x="42" y="21"/>
                  <a:pt x="42" y="21"/>
                </a:cubicBezTo>
                <a:cubicBezTo>
                  <a:pt x="41" y="21"/>
                  <a:pt x="41" y="21"/>
                  <a:pt x="41" y="21"/>
                </a:cubicBezTo>
                <a:cubicBezTo>
                  <a:pt x="42" y="14"/>
                  <a:pt x="42" y="9"/>
                  <a:pt x="37" y="4"/>
                </a:cubicBezTo>
                <a:cubicBezTo>
                  <a:pt x="37" y="4"/>
                  <a:pt x="36" y="5"/>
                  <a:pt x="35" y="6"/>
                </a:cubicBezTo>
                <a:cubicBezTo>
                  <a:pt x="35" y="5"/>
                  <a:pt x="34" y="3"/>
                  <a:pt x="31" y="1"/>
                </a:cubicBezTo>
                <a:cubicBezTo>
                  <a:pt x="31" y="1"/>
                  <a:pt x="29" y="3"/>
                  <a:pt x="29" y="4"/>
                </a:cubicBezTo>
                <a:cubicBezTo>
                  <a:pt x="28" y="3"/>
                  <a:pt x="26" y="1"/>
                  <a:pt x="25" y="0"/>
                </a:cubicBezTo>
                <a:cubicBezTo>
                  <a:pt x="25" y="0"/>
                  <a:pt x="24" y="2"/>
                  <a:pt x="23" y="3"/>
                </a:cubicBezTo>
                <a:cubicBezTo>
                  <a:pt x="23" y="3"/>
                  <a:pt x="23" y="4"/>
                  <a:pt x="22" y="4"/>
                </a:cubicBezTo>
                <a:cubicBezTo>
                  <a:pt x="22" y="3"/>
                  <a:pt x="20" y="2"/>
                  <a:pt x="20" y="2"/>
                </a:cubicBezTo>
                <a:cubicBezTo>
                  <a:pt x="19" y="3"/>
                  <a:pt x="17" y="4"/>
                  <a:pt x="17" y="6"/>
                </a:cubicBezTo>
                <a:cubicBezTo>
                  <a:pt x="16" y="6"/>
                  <a:pt x="16" y="5"/>
                  <a:pt x="15" y="5"/>
                </a:cubicBezTo>
                <a:cubicBezTo>
                  <a:pt x="10" y="9"/>
                  <a:pt x="10" y="15"/>
                  <a:pt x="11" y="21"/>
                </a:cubicBezTo>
                <a:cubicBezTo>
                  <a:pt x="11" y="21"/>
                  <a:pt x="11" y="21"/>
                  <a:pt x="11" y="21"/>
                </a:cubicBezTo>
                <a:cubicBezTo>
                  <a:pt x="11" y="21"/>
                  <a:pt x="10" y="24"/>
                  <a:pt x="11" y="26"/>
                </a:cubicBezTo>
                <a:cubicBezTo>
                  <a:pt x="11" y="27"/>
                  <a:pt x="12" y="27"/>
                  <a:pt x="12" y="28"/>
                </a:cubicBezTo>
                <a:cubicBezTo>
                  <a:pt x="13" y="29"/>
                  <a:pt x="13" y="30"/>
                  <a:pt x="13" y="31"/>
                </a:cubicBezTo>
                <a:cubicBezTo>
                  <a:pt x="15" y="34"/>
                  <a:pt x="17" y="37"/>
                  <a:pt x="19" y="38"/>
                </a:cubicBezTo>
                <a:cubicBezTo>
                  <a:pt x="22" y="40"/>
                  <a:pt x="24" y="41"/>
                  <a:pt x="26" y="41"/>
                </a:cubicBezTo>
                <a:cubicBezTo>
                  <a:pt x="29" y="40"/>
                  <a:pt x="31" y="39"/>
                  <a:pt x="33" y="38"/>
                </a:cubicBezTo>
                <a:cubicBezTo>
                  <a:pt x="36" y="36"/>
                  <a:pt x="38" y="33"/>
                  <a:pt x="39" y="29"/>
                </a:cubicBezTo>
                <a:cubicBezTo>
                  <a:pt x="39" y="29"/>
                  <a:pt x="40" y="28"/>
                  <a:pt x="40" y="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8" name="Freeform 5708"/>
          <p:cNvSpPr>
            <a:spLocks noEditPoints="1"/>
          </p:cNvSpPr>
          <p:nvPr/>
        </p:nvSpPr>
        <p:spPr bwMode="auto">
          <a:xfrm>
            <a:off x="7245350" y="1878013"/>
            <a:ext cx="457200" cy="527050"/>
          </a:xfrm>
          <a:custGeom>
            <a:avLst/>
            <a:gdLst>
              <a:gd name="T0" fmla="*/ 39 w 58"/>
              <a:gd name="T1" fmla="*/ 26 h 67"/>
              <a:gd name="T2" fmla="*/ 33 w 58"/>
              <a:gd name="T3" fmla="*/ 34 h 67"/>
              <a:gd name="T4" fmla="*/ 29 w 58"/>
              <a:gd name="T5" fmla="*/ 36 h 67"/>
              <a:gd name="T6" fmla="*/ 29 w 58"/>
              <a:gd name="T7" fmla="*/ 36 h 67"/>
              <a:gd name="T8" fmla="*/ 28 w 58"/>
              <a:gd name="T9" fmla="*/ 36 h 67"/>
              <a:gd name="T10" fmla="*/ 25 w 58"/>
              <a:gd name="T11" fmla="*/ 35 h 67"/>
              <a:gd name="T12" fmla="*/ 17 w 58"/>
              <a:gd name="T13" fmla="*/ 25 h 67"/>
              <a:gd name="T14" fmla="*/ 16 w 58"/>
              <a:gd name="T15" fmla="*/ 7 h 67"/>
              <a:gd name="T16" fmla="*/ 19 w 58"/>
              <a:gd name="T17" fmla="*/ 4 h 67"/>
              <a:gd name="T18" fmla="*/ 38 w 58"/>
              <a:gd name="T19" fmla="*/ 4 h 67"/>
              <a:gd name="T20" fmla="*/ 42 w 58"/>
              <a:gd name="T21" fmla="*/ 10 h 67"/>
              <a:gd name="T22" fmla="*/ 39 w 58"/>
              <a:gd name="T23" fmla="*/ 26 h 67"/>
              <a:gd name="T24" fmla="*/ 44 w 58"/>
              <a:gd name="T25" fmla="*/ 9 h 67"/>
              <a:gd name="T26" fmla="*/ 48 w 58"/>
              <a:gd name="T27" fmla="*/ 8 h 67"/>
              <a:gd name="T28" fmla="*/ 51 w 58"/>
              <a:gd name="T29" fmla="*/ 15 h 67"/>
              <a:gd name="T30" fmla="*/ 58 w 58"/>
              <a:gd name="T31" fmla="*/ 18 h 67"/>
              <a:gd name="T32" fmla="*/ 56 w 58"/>
              <a:gd name="T33" fmla="*/ 14 h 67"/>
              <a:gd name="T34" fmla="*/ 50 w 58"/>
              <a:gd name="T35" fmla="*/ 1 h 67"/>
              <a:gd name="T36" fmla="*/ 42 w 58"/>
              <a:gd name="T37" fmla="*/ 4 h 67"/>
              <a:gd name="T38" fmla="*/ 44 w 58"/>
              <a:gd name="T39" fmla="*/ 9 h 67"/>
              <a:gd name="T40" fmla="*/ 13 w 58"/>
              <a:gd name="T41" fmla="*/ 9 h 67"/>
              <a:gd name="T42" fmla="*/ 16 w 58"/>
              <a:gd name="T43" fmla="*/ 4 h 67"/>
              <a:gd name="T44" fmla="*/ 8 w 58"/>
              <a:gd name="T45" fmla="*/ 1 h 67"/>
              <a:gd name="T46" fmla="*/ 2 w 58"/>
              <a:gd name="T47" fmla="*/ 14 h 67"/>
              <a:gd name="T48" fmla="*/ 0 w 58"/>
              <a:gd name="T49" fmla="*/ 18 h 67"/>
              <a:gd name="T50" fmla="*/ 7 w 58"/>
              <a:gd name="T51" fmla="*/ 15 h 67"/>
              <a:gd name="T52" fmla="*/ 10 w 58"/>
              <a:gd name="T53" fmla="*/ 8 h 67"/>
              <a:gd name="T54" fmla="*/ 13 w 58"/>
              <a:gd name="T55" fmla="*/ 9 h 67"/>
              <a:gd name="T56" fmla="*/ 37 w 58"/>
              <a:gd name="T57" fmla="*/ 23 h 67"/>
              <a:gd name="T58" fmla="*/ 36 w 58"/>
              <a:gd name="T59" fmla="*/ 15 h 67"/>
              <a:gd name="T60" fmla="*/ 22 w 58"/>
              <a:gd name="T61" fmla="*/ 15 h 67"/>
              <a:gd name="T62" fmla="*/ 20 w 58"/>
              <a:gd name="T63" fmla="*/ 23 h 67"/>
              <a:gd name="T64" fmla="*/ 20 w 58"/>
              <a:gd name="T65" fmla="*/ 24 h 67"/>
              <a:gd name="T66" fmla="*/ 26 w 58"/>
              <a:gd name="T67" fmla="*/ 32 h 67"/>
              <a:gd name="T68" fmla="*/ 29 w 58"/>
              <a:gd name="T69" fmla="*/ 33 h 67"/>
              <a:gd name="T70" fmla="*/ 31 w 58"/>
              <a:gd name="T71" fmla="*/ 32 h 67"/>
              <a:gd name="T72" fmla="*/ 37 w 58"/>
              <a:gd name="T73" fmla="*/ 24 h 67"/>
              <a:gd name="T74" fmla="*/ 37 w 58"/>
              <a:gd name="T75" fmla="*/ 23 h 67"/>
              <a:gd name="T76" fmla="*/ 36 w 58"/>
              <a:gd name="T77" fmla="*/ 37 h 67"/>
              <a:gd name="T78" fmla="*/ 45 w 58"/>
              <a:gd name="T79" fmla="*/ 39 h 67"/>
              <a:gd name="T80" fmla="*/ 50 w 58"/>
              <a:gd name="T81" fmla="*/ 61 h 67"/>
              <a:gd name="T82" fmla="*/ 45 w 58"/>
              <a:gd name="T83" fmla="*/ 63 h 67"/>
              <a:gd name="T84" fmla="*/ 44 w 58"/>
              <a:gd name="T85" fmla="*/ 56 h 67"/>
              <a:gd name="T86" fmla="*/ 43 w 58"/>
              <a:gd name="T87" fmla="*/ 57 h 67"/>
              <a:gd name="T88" fmla="*/ 42 w 58"/>
              <a:gd name="T89" fmla="*/ 64 h 67"/>
              <a:gd name="T90" fmla="*/ 15 w 58"/>
              <a:gd name="T91" fmla="*/ 64 h 67"/>
              <a:gd name="T92" fmla="*/ 13 w 58"/>
              <a:gd name="T93" fmla="*/ 57 h 67"/>
              <a:gd name="T94" fmla="*/ 13 w 58"/>
              <a:gd name="T95" fmla="*/ 56 h 67"/>
              <a:gd name="T96" fmla="*/ 12 w 58"/>
              <a:gd name="T97" fmla="*/ 63 h 67"/>
              <a:gd name="T98" fmla="*/ 7 w 58"/>
              <a:gd name="T99" fmla="*/ 61 h 67"/>
              <a:gd name="T100" fmla="*/ 12 w 58"/>
              <a:gd name="T101" fmla="*/ 39 h 67"/>
              <a:gd name="T102" fmla="*/ 21 w 58"/>
              <a:gd name="T103" fmla="*/ 37 h 67"/>
              <a:gd name="T104" fmla="*/ 29 w 58"/>
              <a:gd name="T105" fmla="*/ 55 h 67"/>
              <a:gd name="T106" fmla="*/ 36 w 58"/>
              <a:gd name="T107" fmla="*/ 3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8" h="67">
                <a:moveTo>
                  <a:pt x="39" y="26"/>
                </a:moveTo>
                <a:cubicBezTo>
                  <a:pt x="38" y="29"/>
                  <a:pt x="36" y="32"/>
                  <a:pt x="33" y="34"/>
                </a:cubicBezTo>
                <a:cubicBezTo>
                  <a:pt x="32" y="35"/>
                  <a:pt x="30" y="36"/>
                  <a:pt x="29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8" y="36"/>
                  <a:pt x="28" y="36"/>
                  <a:pt x="28" y="36"/>
                </a:cubicBezTo>
                <a:cubicBezTo>
                  <a:pt x="27" y="36"/>
                  <a:pt x="26" y="35"/>
                  <a:pt x="25" y="35"/>
                </a:cubicBezTo>
                <a:cubicBezTo>
                  <a:pt x="21" y="33"/>
                  <a:pt x="19" y="29"/>
                  <a:pt x="17" y="25"/>
                </a:cubicBezTo>
                <a:cubicBezTo>
                  <a:pt x="13" y="22"/>
                  <a:pt x="14" y="11"/>
                  <a:pt x="16" y="7"/>
                </a:cubicBezTo>
                <a:cubicBezTo>
                  <a:pt x="17" y="6"/>
                  <a:pt x="17" y="5"/>
                  <a:pt x="19" y="4"/>
                </a:cubicBezTo>
                <a:cubicBezTo>
                  <a:pt x="24" y="1"/>
                  <a:pt x="33" y="0"/>
                  <a:pt x="38" y="4"/>
                </a:cubicBezTo>
                <a:cubicBezTo>
                  <a:pt x="41" y="5"/>
                  <a:pt x="42" y="7"/>
                  <a:pt x="42" y="10"/>
                </a:cubicBezTo>
                <a:cubicBezTo>
                  <a:pt x="43" y="13"/>
                  <a:pt x="43" y="24"/>
                  <a:pt x="39" y="26"/>
                </a:cubicBezTo>
                <a:close/>
                <a:moveTo>
                  <a:pt x="44" y="9"/>
                </a:moveTo>
                <a:cubicBezTo>
                  <a:pt x="44" y="9"/>
                  <a:pt x="46" y="8"/>
                  <a:pt x="48" y="8"/>
                </a:cubicBezTo>
                <a:cubicBezTo>
                  <a:pt x="49" y="9"/>
                  <a:pt x="49" y="12"/>
                  <a:pt x="51" y="15"/>
                </a:cubicBezTo>
                <a:cubicBezTo>
                  <a:pt x="52" y="17"/>
                  <a:pt x="58" y="18"/>
                  <a:pt x="58" y="18"/>
                </a:cubicBezTo>
                <a:cubicBezTo>
                  <a:pt x="58" y="18"/>
                  <a:pt x="57" y="17"/>
                  <a:pt x="56" y="14"/>
                </a:cubicBezTo>
                <a:cubicBezTo>
                  <a:pt x="55" y="12"/>
                  <a:pt x="55" y="3"/>
                  <a:pt x="50" y="1"/>
                </a:cubicBezTo>
                <a:cubicBezTo>
                  <a:pt x="44" y="0"/>
                  <a:pt x="42" y="4"/>
                  <a:pt x="42" y="4"/>
                </a:cubicBezTo>
                <a:cubicBezTo>
                  <a:pt x="43" y="5"/>
                  <a:pt x="44" y="7"/>
                  <a:pt x="44" y="9"/>
                </a:cubicBezTo>
                <a:close/>
                <a:moveTo>
                  <a:pt x="13" y="9"/>
                </a:moveTo>
                <a:cubicBezTo>
                  <a:pt x="14" y="7"/>
                  <a:pt x="14" y="5"/>
                  <a:pt x="16" y="4"/>
                </a:cubicBezTo>
                <a:cubicBezTo>
                  <a:pt x="16" y="4"/>
                  <a:pt x="13" y="0"/>
                  <a:pt x="8" y="1"/>
                </a:cubicBezTo>
                <a:cubicBezTo>
                  <a:pt x="2" y="3"/>
                  <a:pt x="3" y="12"/>
                  <a:pt x="2" y="14"/>
                </a:cubicBezTo>
                <a:cubicBezTo>
                  <a:pt x="1" y="17"/>
                  <a:pt x="0" y="18"/>
                  <a:pt x="0" y="18"/>
                </a:cubicBezTo>
                <a:cubicBezTo>
                  <a:pt x="0" y="18"/>
                  <a:pt x="5" y="17"/>
                  <a:pt x="7" y="15"/>
                </a:cubicBezTo>
                <a:cubicBezTo>
                  <a:pt x="8" y="12"/>
                  <a:pt x="8" y="9"/>
                  <a:pt x="10" y="8"/>
                </a:cubicBezTo>
                <a:cubicBezTo>
                  <a:pt x="12" y="8"/>
                  <a:pt x="13" y="9"/>
                  <a:pt x="13" y="9"/>
                </a:cubicBezTo>
                <a:close/>
                <a:moveTo>
                  <a:pt x="37" y="23"/>
                </a:moveTo>
                <a:cubicBezTo>
                  <a:pt x="36" y="20"/>
                  <a:pt x="36" y="17"/>
                  <a:pt x="36" y="15"/>
                </a:cubicBezTo>
                <a:cubicBezTo>
                  <a:pt x="30" y="15"/>
                  <a:pt x="26" y="15"/>
                  <a:pt x="22" y="15"/>
                </a:cubicBezTo>
                <a:cubicBezTo>
                  <a:pt x="22" y="17"/>
                  <a:pt x="21" y="20"/>
                  <a:pt x="20" y="23"/>
                </a:cubicBezTo>
                <a:cubicBezTo>
                  <a:pt x="20" y="24"/>
                  <a:pt x="20" y="24"/>
                  <a:pt x="20" y="24"/>
                </a:cubicBezTo>
                <a:cubicBezTo>
                  <a:pt x="21" y="27"/>
                  <a:pt x="23" y="30"/>
                  <a:pt x="26" y="32"/>
                </a:cubicBezTo>
                <a:cubicBezTo>
                  <a:pt x="27" y="33"/>
                  <a:pt x="28" y="33"/>
                  <a:pt x="29" y="33"/>
                </a:cubicBezTo>
                <a:cubicBezTo>
                  <a:pt x="30" y="33"/>
                  <a:pt x="31" y="32"/>
                  <a:pt x="31" y="32"/>
                </a:cubicBezTo>
                <a:cubicBezTo>
                  <a:pt x="34" y="30"/>
                  <a:pt x="36" y="27"/>
                  <a:pt x="37" y="24"/>
                </a:cubicBezTo>
                <a:cubicBezTo>
                  <a:pt x="37" y="23"/>
                  <a:pt x="37" y="23"/>
                  <a:pt x="37" y="23"/>
                </a:cubicBezTo>
                <a:close/>
                <a:moveTo>
                  <a:pt x="36" y="37"/>
                </a:moveTo>
                <a:cubicBezTo>
                  <a:pt x="40" y="37"/>
                  <a:pt x="42" y="38"/>
                  <a:pt x="45" y="39"/>
                </a:cubicBezTo>
                <a:cubicBezTo>
                  <a:pt x="48" y="45"/>
                  <a:pt x="49" y="53"/>
                  <a:pt x="50" y="61"/>
                </a:cubicBezTo>
                <a:cubicBezTo>
                  <a:pt x="48" y="62"/>
                  <a:pt x="46" y="62"/>
                  <a:pt x="45" y="63"/>
                </a:cubicBezTo>
                <a:cubicBezTo>
                  <a:pt x="44" y="56"/>
                  <a:pt x="44" y="56"/>
                  <a:pt x="44" y="56"/>
                </a:cubicBezTo>
                <a:cubicBezTo>
                  <a:pt x="43" y="57"/>
                  <a:pt x="43" y="57"/>
                  <a:pt x="43" y="57"/>
                </a:cubicBezTo>
                <a:cubicBezTo>
                  <a:pt x="42" y="64"/>
                  <a:pt x="42" y="64"/>
                  <a:pt x="42" y="64"/>
                </a:cubicBezTo>
                <a:cubicBezTo>
                  <a:pt x="33" y="67"/>
                  <a:pt x="24" y="67"/>
                  <a:pt x="15" y="64"/>
                </a:cubicBezTo>
                <a:cubicBezTo>
                  <a:pt x="13" y="57"/>
                  <a:pt x="13" y="57"/>
                  <a:pt x="13" y="57"/>
                </a:cubicBezTo>
                <a:cubicBezTo>
                  <a:pt x="13" y="56"/>
                  <a:pt x="13" y="56"/>
                  <a:pt x="13" y="56"/>
                </a:cubicBezTo>
                <a:cubicBezTo>
                  <a:pt x="12" y="63"/>
                  <a:pt x="12" y="63"/>
                  <a:pt x="12" y="63"/>
                </a:cubicBezTo>
                <a:cubicBezTo>
                  <a:pt x="11" y="62"/>
                  <a:pt x="9" y="62"/>
                  <a:pt x="7" y="61"/>
                </a:cubicBezTo>
                <a:cubicBezTo>
                  <a:pt x="7" y="53"/>
                  <a:pt x="9" y="45"/>
                  <a:pt x="12" y="39"/>
                </a:cubicBezTo>
                <a:cubicBezTo>
                  <a:pt x="15" y="38"/>
                  <a:pt x="17" y="37"/>
                  <a:pt x="21" y="37"/>
                </a:cubicBezTo>
                <a:cubicBezTo>
                  <a:pt x="21" y="43"/>
                  <a:pt x="25" y="54"/>
                  <a:pt x="29" y="55"/>
                </a:cubicBezTo>
                <a:cubicBezTo>
                  <a:pt x="32" y="55"/>
                  <a:pt x="36" y="43"/>
                  <a:pt x="36" y="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9" name="Freeform 5709"/>
          <p:cNvSpPr>
            <a:spLocks noEditPoints="1"/>
          </p:cNvSpPr>
          <p:nvPr/>
        </p:nvSpPr>
        <p:spPr bwMode="auto">
          <a:xfrm>
            <a:off x="1295400" y="1851025"/>
            <a:ext cx="404813" cy="582613"/>
          </a:xfrm>
          <a:custGeom>
            <a:avLst/>
            <a:gdLst>
              <a:gd name="T0" fmla="*/ 41 w 52"/>
              <a:gd name="T1" fmla="*/ 19 h 74"/>
              <a:gd name="T2" fmla="*/ 41 w 52"/>
              <a:gd name="T3" fmla="*/ 21 h 74"/>
              <a:gd name="T4" fmla="*/ 43 w 52"/>
              <a:gd name="T5" fmla="*/ 21 h 74"/>
              <a:gd name="T6" fmla="*/ 42 w 52"/>
              <a:gd name="T7" fmla="*/ 26 h 74"/>
              <a:gd name="T8" fmla="*/ 41 w 52"/>
              <a:gd name="T9" fmla="*/ 28 h 74"/>
              <a:gd name="T10" fmla="*/ 40 w 52"/>
              <a:gd name="T11" fmla="*/ 30 h 74"/>
              <a:gd name="T12" fmla="*/ 34 w 52"/>
              <a:gd name="T13" fmla="*/ 39 h 74"/>
              <a:gd name="T14" fmla="*/ 27 w 52"/>
              <a:gd name="T15" fmla="*/ 42 h 74"/>
              <a:gd name="T16" fmla="*/ 19 w 52"/>
              <a:gd name="T17" fmla="*/ 39 h 74"/>
              <a:gd name="T18" fmla="*/ 13 w 52"/>
              <a:gd name="T19" fmla="*/ 31 h 74"/>
              <a:gd name="T20" fmla="*/ 12 w 52"/>
              <a:gd name="T21" fmla="*/ 28 h 74"/>
              <a:gd name="T22" fmla="*/ 11 w 52"/>
              <a:gd name="T23" fmla="*/ 26 h 74"/>
              <a:gd name="T24" fmla="*/ 10 w 52"/>
              <a:gd name="T25" fmla="*/ 21 h 74"/>
              <a:gd name="T26" fmla="*/ 12 w 52"/>
              <a:gd name="T27" fmla="*/ 21 h 74"/>
              <a:gd name="T28" fmla="*/ 12 w 52"/>
              <a:gd name="T29" fmla="*/ 20 h 74"/>
              <a:gd name="T30" fmla="*/ 41 w 52"/>
              <a:gd name="T31" fmla="*/ 19 h 74"/>
              <a:gd name="T32" fmla="*/ 20 w 52"/>
              <a:gd name="T33" fmla="*/ 35 h 74"/>
              <a:gd name="T34" fmla="*/ 23 w 52"/>
              <a:gd name="T35" fmla="*/ 31 h 74"/>
              <a:gd name="T36" fmla="*/ 23 w 52"/>
              <a:gd name="T37" fmla="*/ 31 h 74"/>
              <a:gd name="T38" fmla="*/ 23 w 52"/>
              <a:gd name="T39" fmla="*/ 31 h 74"/>
              <a:gd name="T40" fmla="*/ 26 w 52"/>
              <a:gd name="T41" fmla="*/ 31 h 74"/>
              <a:gd name="T42" fmla="*/ 27 w 52"/>
              <a:gd name="T43" fmla="*/ 31 h 74"/>
              <a:gd name="T44" fmla="*/ 30 w 52"/>
              <a:gd name="T45" fmla="*/ 31 h 74"/>
              <a:gd name="T46" fmla="*/ 30 w 52"/>
              <a:gd name="T47" fmla="*/ 31 h 74"/>
              <a:gd name="T48" fmla="*/ 30 w 52"/>
              <a:gd name="T49" fmla="*/ 31 h 74"/>
              <a:gd name="T50" fmla="*/ 33 w 52"/>
              <a:gd name="T51" fmla="*/ 35 h 74"/>
              <a:gd name="T52" fmla="*/ 37 w 52"/>
              <a:gd name="T53" fmla="*/ 29 h 74"/>
              <a:gd name="T54" fmla="*/ 38 w 52"/>
              <a:gd name="T55" fmla="*/ 19 h 74"/>
              <a:gd name="T56" fmla="*/ 15 w 52"/>
              <a:gd name="T57" fmla="*/ 20 h 74"/>
              <a:gd name="T58" fmla="*/ 16 w 52"/>
              <a:gd name="T59" fmla="*/ 30 h 74"/>
              <a:gd name="T60" fmla="*/ 20 w 52"/>
              <a:gd name="T61" fmla="*/ 35 h 74"/>
              <a:gd name="T62" fmla="*/ 31 w 52"/>
              <a:gd name="T63" fmla="*/ 37 h 74"/>
              <a:gd name="T64" fmla="*/ 31 w 52"/>
              <a:gd name="T65" fmla="*/ 36 h 74"/>
              <a:gd name="T66" fmla="*/ 29 w 52"/>
              <a:gd name="T67" fmla="*/ 33 h 74"/>
              <a:gd name="T68" fmla="*/ 27 w 52"/>
              <a:gd name="T69" fmla="*/ 33 h 74"/>
              <a:gd name="T70" fmla="*/ 26 w 52"/>
              <a:gd name="T71" fmla="*/ 33 h 74"/>
              <a:gd name="T72" fmla="*/ 23 w 52"/>
              <a:gd name="T73" fmla="*/ 33 h 74"/>
              <a:gd name="T74" fmla="*/ 22 w 52"/>
              <a:gd name="T75" fmla="*/ 36 h 74"/>
              <a:gd name="T76" fmla="*/ 22 w 52"/>
              <a:gd name="T77" fmla="*/ 37 h 74"/>
              <a:gd name="T78" fmla="*/ 27 w 52"/>
              <a:gd name="T79" fmla="*/ 38 h 74"/>
              <a:gd name="T80" fmla="*/ 31 w 52"/>
              <a:gd name="T81" fmla="*/ 37 h 74"/>
              <a:gd name="T82" fmla="*/ 37 w 52"/>
              <a:gd name="T83" fmla="*/ 44 h 74"/>
              <a:gd name="T84" fmla="*/ 48 w 52"/>
              <a:gd name="T85" fmla="*/ 46 h 74"/>
              <a:gd name="T86" fmla="*/ 52 w 52"/>
              <a:gd name="T87" fmla="*/ 68 h 74"/>
              <a:gd name="T88" fmla="*/ 46 w 52"/>
              <a:gd name="T89" fmla="*/ 71 h 74"/>
              <a:gd name="T90" fmla="*/ 46 w 52"/>
              <a:gd name="T91" fmla="*/ 60 h 74"/>
              <a:gd name="T92" fmla="*/ 44 w 52"/>
              <a:gd name="T93" fmla="*/ 61 h 74"/>
              <a:gd name="T94" fmla="*/ 44 w 52"/>
              <a:gd name="T95" fmla="*/ 72 h 74"/>
              <a:gd name="T96" fmla="*/ 9 w 52"/>
              <a:gd name="T97" fmla="*/ 72 h 74"/>
              <a:gd name="T98" fmla="*/ 9 w 52"/>
              <a:gd name="T99" fmla="*/ 61 h 74"/>
              <a:gd name="T100" fmla="*/ 7 w 52"/>
              <a:gd name="T101" fmla="*/ 60 h 74"/>
              <a:gd name="T102" fmla="*/ 7 w 52"/>
              <a:gd name="T103" fmla="*/ 72 h 74"/>
              <a:gd name="T104" fmla="*/ 0 w 52"/>
              <a:gd name="T105" fmla="*/ 68 h 74"/>
              <a:gd name="T106" fmla="*/ 4 w 52"/>
              <a:gd name="T107" fmla="*/ 46 h 74"/>
              <a:gd name="T108" fmla="*/ 16 w 52"/>
              <a:gd name="T109" fmla="*/ 44 h 74"/>
              <a:gd name="T110" fmla="*/ 37 w 52"/>
              <a:gd name="T111" fmla="*/ 44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2" h="74">
                <a:moveTo>
                  <a:pt x="41" y="19"/>
                </a:moveTo>
                <a:cubicBezTo>
                  <a:pt x="41" y="20"/>
                  <a:pt x="41" y="20"/>
                  <a:pt x="41" y="21"/>
                </a:cubicBezTo>
                <a:cubicBezTo>
                  <a:pt x="43" y="21"/>
                  <a:pt x="43" y="21"/>
                  <a:pt x="43" y="21"/>
                </a:cubicBezTo>
                <a:cubicBezTo>
                  <a:pt x="43" y="21"/>
                  <a:pt x="43" y="24"/>
                  <a:pt x="42" y="26"/>
                </a:cubicBezTo>
                <a:cubicBezTo>
                  <a:pt x="42" y="27"/>
                  <a:pt x="41" y="27"/>
                  <a:pt x="41" y="28"/>
                </a:cubicBezTo>
                <a:cubicBezTo>
                  <a:pt x="40" y="28"/>
                  <a:pt x="40" y="29"/>
                  <a:pt x="40" y="30"/>
                </a:cubicBezTo>
                <a:cubicBezTo>
                  <a:pt x="39" y="34"/>
                  <a:pt x="36" y="37"/>
                  <a:pt x="34" y="39"/>
                </a:cubicBezTo>
                <a:cubicBezTo>
                  <a:pt x="32" y="41"/>
                  <a:pt x="29" y="41"/>
                  <a:pt x="27" y="42"/>
                </a:cubicBezTo>
                <a:cubicBezTo>
                  <a:pt x="24" y="42"/>
                  <a:pt x="22" y="41"/>
                  <a:pt x="19" y="39"/>
                </a:cubicBezTo>
                <a:cubicBezTo>
                  <a:pt x="17" y="38"/>
                  <a:pt x="15" y="35"/>
                  <a:pt x="13" y="31"/>
                </a:cubicBezTo>
                <a:cubicBezTo>
                  <a:pt x="13" y="30"/>
                  <a:pt x="12" y="29"/>
                  <a:pt x="12" y="28"/>
                </a:cubicBezTo>
                <a:cubicBezTo>
                  <a:pt x="12" y="27"/>
                  <a:pt x="11" y="27"/>
                  <a:pt x="11" y="26"/>
                </a:cubicBezTo>
                <a:cubicBezTo>
                  <a:pt x="10" y="24"/>
                  <a:pt x="10" y="21"/>
                  <a:pt x="10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21"/>
                  <a:pt x="12" y="20"/>
                  <a:pt x="12" y="20"/>
                </a:cubicBezTo>
                <a:cubicBezTo>
                  <a:pt x="13" y="2"/>
                  <a:pt x="39" y="0"/>
                  <a:pt x="41" y="19"/>
                </a:cubicBezTo>
                <a:close/>
                <a:moveTo>
                  <a:pt x="20" y="35"/>
                </a:moveTo>
                <a:cubicBezTo>
                  <a:pt x="20" y="33"/>
                  <a:pt x="21" y="31"/>
                  <a:pt x="23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6" y="31"/>
                  <a:pt x="26" y="31"/>
                  <a:pt x="26" y="31"/>
                </a:cubicBezTo>
                <a:cubicBezTo>
                  <a:pt x="27" y="31"/>
                  <a:pt x="27" y="31"/>
                  <a:pt x="27" y="31"/>
                </a:cubicBezTo>
                <a:cubicBezTo>
                  <a:pt x="30" y="31"/>
                  <a:pt x="30" y="31"/>
                  <a:pt x="30" y="31"/>
                </a:cubicBezTo>
                <a:cubicBezTo>
                  <a:pt x="30" y="31"/>
                  <a:pt x="30" y="31"/>
                  <a:pt x="30" y="31"/>
                </a:cubicBezTo>
                <a:cubicBezTo>
                  <a:pt x="30" y="31"/>
                  <a:pt x="30" y="31"/>
                  <a:pt x="30" y="31"/>
                </a:cubicBezTo>
                <a:cubicBezTo>
                  <a:pt x="32" y="31"/>
                  <a:pt x="33" y="33"/>
                  <a:pt x="33" y="35"/>
                </a:cubicBezTo>
                <a:cubicBezTo>
                  <a:pt x="35" y="34"/>
                  <a:pt x="36" y="31"/>
                  <a:pt x="37" y="29"/>
                </a:cubicBezTo>
                <a:cubicBezTo>
                  <a:pt x="38" y="26"/>
                  <a:pt x="38" y="22"/>
                  <a:pt x="38" y="19"/>
                </a:cubicBezTo>
                <a:cubicBezTo>
                  <a:pt x="36" y="6"/>
                  <a:pt x="16" y="5"/>
                  <a:pt x="15" y="20"/>
                </a:cubicBezTo>
                <a:cubicBezTo>
                  <a:pt x="15" y="24"/>
                  <a:pt x="15" y="27"/>
                  <a:pt x="16" y="30"/>
                </a:cubicBezTo>
                <a:cubicBezTo>
                  <a:pt x="17" y="32"/>
                  <a:pt x="18" y="34"/>
                  <a:pt x="20" y="35"/>
                </a:cubicBezTo>
                <a:close/>
                <a:moveTo>
                  <a:pt x="31" y="37"/>
                </a:moveTo>
                <a:cubicBezTo>
                  <a:pt x="31" y="37"/>
                  <a:pt x="31" y="36"/>
                  <a:pt x="31" y="36"/>
                </a:cubicBezTo>
                <a:cubicBezTo>
                  <a:pt x="30" y="35"/>
                  <a:pt x="30" y="33"/>
                  <a:pt x="29" y="33"/>
                </a:cubicBezTo>
                <a:cubicBezTo>
                  <a:pt x="27" y="33"/>
                  <a:pt x="27" y="33"/>
                  <a:pt x="27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3" y="33"/>
                  <a:pt x="23" y="33"/>
                  <a:pt x="23" y="33"/>
                </a:cubicBezTo>
                <a:cubicBezTo>
                  <a:pt x="23" y="33"/>
                  <a:pt x="22" y="35"/>
                  <a:pt x="22" y="36"/>
                </a:cubicBezTo>
                <a:cubicBezTo>
                  <a:pt x="22" y="36"/>
                  <a:pt x="22" y="37"/>
                  <a:pt x="22" y="37"/>
                </a:cubicBezTo>
                <a:cubicBezTo>
                  <a:pt x="23" y="38"/>
                  <a:pt x="25" y="39"/>
                  <a:pt x="27" y="38"/>
                </a:cubicBezTo>
                <a:cubicBezTo>
                  <a:pt x="28" y="38"/>
                  <a:pt x="30" y="38"/>
                  <a:pt x="31" y="37"/>
                </a:cubicBezTo>
                <a:close/>
                <a:moveTo>
                  <a:pt x="37" y="44"/>
                </a:moveTo>
                <a:cubicBezTo>
                  <a:pt x="39" y="43"/>
                  <a:pt x="46" y="45"/>
                  <a:pt x="48" y="46"/>
                </a:cubicBezTo>
                <a:cubicBezTo>
                  <a:pt x="51" y="53"/>
                  <a:pt x="52" y="59"/>
                  <a:pt x="52" y="68"/>
                </a:cubicBezTo>
                <a:cubicBezTo>
                  <a:pt x="52" y="69"/>
                  <a:pt x="49" y="71"/>
                  <a:pt x="46" y="71"/>
                </a:cubicBezTo>
                <a:cubicBezTo>
                  <a:pt x="46" y="68"/>
                  <a:pt x="46" y="64"/>
                  <a:pt x="46" y="60"/>
                </a:cubicBezTo>
                <a:cubicBezTo>
                  <a:pt x="44" y="61"/>
                  <a:pt x="44" y="61"/>
                  <a:pt x="44" y="61"/>
                </a:cubicBezTo>
                <a:cubicBezTo>
                  <a:pt x="45" y="64"/>
                  <a:pt x="45" y="69"/>
                  <a:pt x="44" y="72"/>
                </a:cubicBezTo>
                <a:cubicBezTo>
                  <a:pt x="35" y="74"/>
                  <a:pt x="19" y="74"/>
                  <a:pt x="9" y="72"/>
                </a:cubicBezTo>
                <a:cubicBezTo>
                  <a:pt x="8" y="69"/>
                  <a:pt x="8" y="64"/>
                  <a:pt x="9" y="61"/>
                </a:cubicBezTo>
                <a:cubicBezTo>
                  <a:pt x="7" y="60"/>
                  <a:pt x="7" y="60"/>
                  <a:pt x="7" y="60"/>
                </a:cubicBezTo>
                <a:cubicBezTo>
                  <a:pt x="7" y="64"/>
                  <a:pt x="7" y="68"/>
                  <a:pt x="7" y="72"/>
                </a:cubicBezTo>
                <a:cubicBezTo>
                  <a:pt x="3" y="71"/>
                  <a:pt x="0" y="70"/>
                  <a:pt x="0" y="68"/>
                </a:cubicBezTo>
                <a:cubicBezTo>
                  <a:pt x="0" y="59"/>
                  <a:pt x="1" y="53"/>
                  <a:pt x="4" y="46"/>
                </a:cubicBezTo>
                <a:cubicBezTo>
                  <a:pt x="8" y="45"/>
                  <a:pt x="11" y="44"/>
                  <a:pt x="16" y="44"/>
                </a:cubicBezTo>
                <a:cubicBezTo>
                  <a:pt x="17" y="56"/>
                  <a:pt x="35" y="57"/>
                  <a:pt x="37" y="4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8450" name="组合 32"/>
          <p:cNvGrpSpPr/>
          <p:nvPr/>
        </p:nvGrpSpPr>
        <p:grpSpPr bwMode="auto">
          <a:xfrm>
            <a:off x="684213" y="2932113"/>
            <a:ext cx="1587500" cy="1631950"/>
            <a:chOff x="0" y="0"/>
            <a:chExt cx="1588897" cy="1632377"/>
          </a:xfrm>
        </p:grpSpPr>
        <p:sp>
          <p:nvSpPr>
            <p:cNvPr id="18451" name="矩形 33"/>
            <p:cNvSpPr>
              <a:spLocks noChangeArrowheads="1"/>
            </p:cNvSpPr>
            <p:nvPr/>
          </p:nvSpPr>
          <p:spPr bwMode="auto">
            <a:xfrm>
              <a:off x="223578" y="0"/>
              <a:ext cx="11079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18452" name="矩形 34"/>
            <p:cNvSpPr>
              <a:spLocks noChangeArrowheads="1"/>
            </p:cNvSpPr>
            <p:nvPr/>
          </p:nvSpPr>
          <p:spPr bwMode="auto">
            <a:xfrm>
              <a:off x="0" y="432048"/>
              <a:ext cx="1588897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r>
                <a:rPr lang="zh-CN" altLang="en-US" sz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请在此处添加文字</a:t>
              </a:r>
              <a:endParaRPr 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r>
                <a:rPr lang="zh-CN" altLang="en-US" sz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请在此处添加文字</a:t>
              </a:r>
              <a:endParaRPr 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r>
                <a:rPr lang="zh-CN" altLang="en-US" sz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请在此处添加文字</a:t>
              </a:r>
              <a:endParaRPr 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r>
                <a:rPr lang="zh-CN" altLang="en-US" sz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请在此处添加文字</a:t>
              </a:r>
              <a:endParaRPr lang="zh-CN" altLang="en-US" sz="1200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endParaRPr lang="zh-CN" altLang="en-US" sz="1200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endParaRPr lang="zh-CN" altLang="en-US" sz="1200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</p:grpSp>
      <p:grpSp>
        <p:nvGrpSpPr>
          <p:cNvPr id="18453" name="组合 35"/>
          <p:cNvGrpSpPr/>
          <p:nvPr/>
        </p:nvGrpSpPr>
        <p:grpSpPr bwMode="auto">
          <a:xfrm>
            <a:off x="2695575" y="2932113"/>
            <a:ext cx="1589088" cy="1631950"/>
            <a:chOff x="0" y="0"/>
            <a:chExt cx="1588897" cy="1632377"/>
          </a:xfrm>
        </p:grpSpPr>
        <p:sp>
          <p:nvSpPr>
            <p:cNvPr id="18454" name="矩形 36"/>
            <p:cNvSpPr>
              <a:spLocks noChangeArrowheads="1"/>
            </p:cNvSpPr>
            <p:nvPr/>
          </p:nvSpPr>
          <p:spPr bwMode="auto">
            <a:xfrm>
              <a:off x="223578" y="0"/>
              <a:ext cx="11079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18455" name="矩形 37"/>
            <p:cNvSpPr>
              <a:spLocks noChangeArrowheads="1"/>
            </p:cNvSpPr>
            <p:nvPr/>
          </p:nvSpPr>
          <p:spPr bwMode="auto">
            <a:xfrm>
              <a:off x="0" y="432048"/>
              <a:ext cx="1588897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r>
                <a:rPr lang="zh-CN" altLang="en-US" sz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请在此处添加文字</a:t>
              </a:r>
              <a:endParaRPr 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r>
                <a:rPr lang="zh-CN" altLang="en-US" sz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请在此处添加文字</a:t>
              </a:r>
              <a:endParaRPr 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r>
                <a:rPr lang="zh-CN" altLang="en-US" sz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请在此处添加文字</a:t>
              </a:r>
              <a:endParaRPr 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r>
                <a:rPr lang="zh-CN" altLang="en-US" sz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请在此处添加文字</a:t>
              </a:r>
              <a:endParaRPr lang="zh-CN" altLang="en-US" sz="1200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endParaRPr lang="zh-CN" altLang="en-US" sz="1200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endParaRPr lang="zh-CN" altLang="en-US" sz="1200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</p:grpSp>
      <p:grpSp>
        <p:nvGrpSpPr>
          <p:cNvPr id="18456" name="组合 38"/>
          <p:cNvGrpSpPr/>
          <p:nvPr/>
        </p:nvGrpSpPr>
        <p:grpSpPr bwMode="auto">
          <a:xfrm>
            <a:off x="4706938" y="2932113"/>
            <a:ext cx="1589087" cy="1631950"/>
            <a:chOff x="0" y="0"/>
            <a:chExt cx="1588897" cy="1632377"/>
          </a:xfrm>
        </p:grpSpPr>
        <p:sp>
          <p:nvSpPr>
            <p:cNvPr id="18457" name="矩形 39"/>
            <p:cNvSpPr>
              <a:spLocks noChangeArrowheads="1"/>
            </p:cNvSpPr>
            <p:nvPr/>
          </p:nvSpPr>
          <p:spPr bwMode="auto">
            <a:xfrm>
              <a:off x="223578" y="0"/>
              <a:ext cx="11079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18458" name="矩形 40"/>
            <p:cNvSpPr>
              <a:spLocks noChangeArrowheads="1"/>
            </p:cNvSpPr>
            <p:nvPr/>
          </p:nvSpPr>
          <p:spPr bwMode="auto">
            <a:xfrm>
              <a:off x="0" y="432048"/>
              <a:ext cx="1588897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请在此处添加文字</a:t>
              </a:r>
              <a:endParaRPr 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请在此处添加文字</a:t>
              </a:r>
              <a:endParaRPr 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请在此处添加文字</a:t>
              </a:r>
              <a:endParaRPr 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请在此处添加文字</a:t>
              </a:r>
              <a:endParaRPr lang="zh-CN" altLang="en-US" sz="1200" dirty="0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endParaRPr lang="zh-CN" altLang="en-US" sz="1200" dirty="0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endParaRPr lang="zh-CN" altLang="en-US" sz="1200" dirty="0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</p:grpSp>
      <p:grpSp>
        <p:nvGrpSpPr>
          <p:cNvPr id="18459" name="组合 41"/>
          <p:cNvGrpSpPr/>
          <p:nvPr/>
        </p:nvGrpSpPr>
        <p:grpSpPr bwMode="auto">
          <a:xfrm>
            <a:off x="6719888" y="2932113"/>
            <a:ext cx="1589087" cy="1631950"/>
            <a:chOff x="0" y="0"/>
            <a:chExt cx="1588897" cy="1632377"/>
          </a:xfrm>
        </p:grpSpPr>
        <p:sp>
          <p:nvSpPr>
            <p:cNvPr id="18460" name="矩形 42"/>
            <p:cNvSpPr>
              <a:spLocks noChangeArrowheads="1"/>
            </p:cNvSpPr>
            <p:nvPr/>
          </p:nvSpPr>
          <p:spPr bwMode="auto">
            <a:xfrm>
              <a:off x="223578" y="0"/>
              <a:ext cx="11079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18461" name="矩形 43"/>
            <p:cNvSpPr>
              <a:spLocks noChangeArrowheads="1"/>
            </p:cNvSpPr>
            <p:nvPr/>
          </p:nvSpPr>
          <p:spPr bwMode="auto">
            <a:xfrm>
              <a:off x="0" y="432048"/>
              <a:ext cx="1588897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r>
                <a:rPr lang="zh-CN" altLang="en-US" sz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请在此处添加文字</a:t>
              </a:r>
              <a:endParaRPr 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r>
                <a:rPr lang="zh-CN" altLang="en-US" sz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请在此处添加文字</a:t>
              </a:r>
              <a:endParaRPr 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r>
                <a:rPr lang="zh-CN" altLang="en-US" sz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请在此处添加文字</a:t>
              </a:r>
              <a:endParaRPr 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r>
                <a:rPr lang="zh-CN" altLang="en-US" sz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请在此处添加文字</a:t>
              </a:r>
              <a:endParaRPr lang="zh-CN" altLang="en-US" sz="1200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endParaRPr lang="zh-CN" altLang="en-US" sz="1200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  <a:p>
              <a:pPr marL="171450" indent="-171450" algn="ctr" eaLnBrk="1" hangingPunct="1">
                <a:buFont typeface="Wingdings" panose="05000000000000000000" pitchFamily="2" charset="2"/>
                <a:buChar char="n"/>
              </a:pPr>
              <a:endParaRPr lang="zh-CN" altLang="en-US" sz="1200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</p:grp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5"/>
          <p:cNvSpPr>
            <a:spLocks noChangeArrowheads="1"/>
          </p:cNvSpPr>
          <p:nvPr/>
        </p:nvSpPr>
        <p:spPr bwMode="auto">
          <a:xfrm rot="10800000">
            <a:off x="4586288" y="0"/>
            <a:ext cx="4557712" cy="5143500"/>
          </a:xfrm>
          <a:prstGeom prst="rect">
            <a:avLst/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9459" name="矩形 1"/>
          <p:cNvSpPr>
            <a:spLocks noChangeArrowheads="1"/>
          </p:cNvSpPr>
          <p:nvPr/>
        </p:nvSpPr>
        <p:spPr bwMode="auto">
          <a:xfrm>
            <a:off x="-180975" y="1296988"/>
            <a:ext cx="4592638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r" eaLnBrk="1" hangingPunct="1"/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办公资源致力于简洁动感的</a:t>
            </a:r>
            <a:r>
              <a:rPr 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endParaRPr lang="zh-CN" altLang="en-US" sz="3600" b="1" dirty="0">
              <a:solidFill>
                <a:schemeClr val="bg1"/>
              </a:solidFill>
              <a:latin typeface="方正兰亭黑_GBK" pitchFamily="2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460" name="矩形 2"/>
          <p:cNvSpPr>
            <a:spLocks noChangeArrowheads="1"/>
          </p:cNvSpPr>
          <p:nvPr/>
        </p:nvSpPr>
        <p:spPr bwMode="auto">
          <a:xfrm>
            <a:off x="395289" y="2538413"/>
            <a:ext cx="4016374" cy="93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eaLnBrk="1" hangingPunct="1"/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x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致力于简洁，动感的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模板。好模板，自己会说话。请在此处添加文字。请在此处添加文字。 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z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致力于简洁，动感的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模板。好模板，自己会说话。请在此处添加文字。请在此处添加文字。</a:t>
            </a:r>
          </a:p>
        </p:txBody>
      </p:sp>
      <p:sp>
        <p:nvSpPr>
          <p:cNvPr id="19461" name="等腰三角形 3"/>
          <p:cNvSpPr>
            <a:spLocks noChangeArrowheads="1"/>
          </p:cNvSpPr>
          <p:nvPr/>
        </p:nvSpPr>
        <p:spPr bwMode="auto">
          <a:xfrm rot="16200000">
            <a:off x="4256882" y="2270919"/>
            <a:ext cx="450850" cy="388937"/>
          </a:xfrm>
          <a:prstGeom prst="triangle">
            <a:avLst>
              <a:gd name="adj" fmla="val 50000"/>
            </a:avLst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9462" name="等腰三角形 4"/>
          <p:cNvSpPr>
            <a:spLocks noChangeArrowheads="1"/>
          </p:cNvSpPr>
          <p:nvPr/>
        </p:nvSpPr>
        <p:spPr bwMode="auto">
          <a:xfrm>
            <a:off x="5203825" y="1104900"/>
            <a:ext cx="533400" cy="460375"/>
          </a:xfrm>
          <a:prstGeom prst="triangle">
            <a:avLst>
              <a:gd name="adj" fmla="val 50000"/>
            </a:avLst>
          </a:prstGeom>
          <a:solidFill>
            <a:srgbClr val="A7DC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9463" name="等腰三角形 5"/>
          <p:cNvSpPr>
            <a:spLocks noChangeArrowheads="1"/>
          </p:cNvSpPr>
          <p:nvPr/>
        </p:nvSpPr>
        <p:spPr bwMode="auto">
          <a:xfrm>
            <a:off x="4946650" y="1612900"/>
            <a:ext cx="1730375" cy="1493838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9464" name="等腰三角形 6"/>
          <p:cNvSpPr>
            <a:spLocks noChangeArrowheads="1"/>
          </p:cNvSpPr>
          <p:nvPr/>
        </p:nvSpPr>
        <p:spPr bwMode="auto">
          <a:xfrm rot="3600000">
            <a:off x="6226969" y="1308894"/>
            <a:ext cx="1606550" cy="1385888"/>
          </a:xfrm>
          <a:prstGeom prst="triangle">
            <a:avLst>
              <a:gd name="adj" fmla="val 50000"/>
            </a:avLst>
          </a:prstGeom>
          <a:solidFill>
            <a:srgbClr val="BB05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9465" name="等腰三角形 7"/>
          <p:cNvSpPr>
            <a:spLocks noChangeArrowheads="1"/>
          </p:cNvSpPr>
          <p:nvPr/>
        </p:nvSpPr>
        <p:spPr bwMode="auto">
          <a:xfrm rot="3600000">
            <a:off x="7181057" y="2896393"/>
            <a:ext cx="1587500" cy="1370013"/>
          </a:xfrm>
          <a:prstGeom prst="triangle">
            <a:avLst>
              <a:gd name="adj" fmla="val 50000"/>
            </a:avLst>
          </a:prstGeom>
          <a:solidFill>
            <a:srgbClr val="21A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9466" name="等腰三角形 8"/>
          <p:cNvSpPr>
            <a:spLocks noChangeArrowheads="1"/>
          </p:cNvSpPr>
          <p:nvPr/>
        </p:nvSpPr>
        <p:spPr bwMode="auto">
          <a:xfrm>
            <a:off x="7640638" y="274638"/>
            <a:ext cx="531812" cy="458787"/>
          </a:xfrm>
          <a:prstGeom prst="triangle">
            <a:avLst>
              <a:gd name="adj" fmla="val 50000"/>
            </a:avLst>
          </a:prstGeom>
          <a:solidFill>
            <a:srgbClr val="A7DC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9467" name="等腰三角形 9"/>
          <p:cNvSpPr>
            <a:spLocks noChangeArrowheads="1"/>
          </p:cNvSpPr>
          <p:nvPr/>
        </p:nvSpPr>
        <p:spPr bwMode="auto">
          <a:xfrm rot="3600000">
            <a:off x="6232526" y="3155950"/>
            <a:ext cx="533400" cy="460375"/>
          </a:xfrm>
          <a:prstGeom prst="triangle">
            <a:avLst>
              <a:gd name="adj" fmla="val 50000"/>
            </a:avLst>
          </a:prstGeom>
          <a:solidFill>
            <a:srgbClr val="85F4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9468" name="等腰三角形 10"/>
          <p:cNvSpPr>
            <a:spLocks noChangeArrowheads="1"/>
          </p:cNvSpPr>
          <p:nvPr/>
        </p:nvSpPr>
        <p:spPr bwMode="auto">
          <a:xfrm>
            <a:off x="7673975" y="788988"/>
            <a:ext cx="1239838" cy="1068387"/>
          </a:xfrm>
          <a:prstGeom prst="triangle">
            <a:avLst>
              <a:gd name="adj" fmla="val 50000"/>
            </a:avLst>
          </a:prstGeom>
          <a:solidFill>
            <a:srgbClr val="05BA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9469" name="等腰三角形 11"/>
          <p:cNvSpPr>
            <a:spLocks noChangeArrowheads="1"/>
          </p:cNvSpPr>
          <p:nvPr/>
        </p:nvSpPr>
        <p:spPr bwMode="auto">
          <a:xfrm>
            <a:off x="6211888" y="3309938"/>
            <a:ext cx="1239837" cy="1069975"/>
          </a:xfrm>
          <a:prstGeom prst="triangle">
            <a:avLst>
              <a:gd name="adj" fmla="val 50000"/>
            </a:avLst>
          </a:prstGeom>
          <a:solidFill>
            <a:srgbClr val="BB05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9470" name="等腰三角形 13"/>
          <p:cNvSpPr>
            <a:spLocks noChangeArrowheads="1"/>
          </p:cNvSpPr>
          <p:nvPr/>
        </p:nvSpPr>
        <p:spPr bwMode="auto">
          <a:xfrm>
            <a:off x="7021513" y="2006600"/>
            <a:ext cx="1238250" cy="1068388"/>
          </a:xfrm>
          <a:prstGeom prst="triangle">
            <a:avLst>
              <a:gd name="adj" fmla="val 50000"/>
            </a:avLst>
          </a:prstGeom>
          <a:solidFill>
            <a:srgbClr val="1A92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9471" name="等腰三角形 14"/>
          <p:cNvSpPr>
            <a:spLocks noChangeArrowheads="1"/>
          </p:cNvSpPr>
          <p:nvPr/>
        </p:nvSpPr>
        <p:spPr bwMode="auto">
          <a:xfrm>
            <a:off x="8189913" y="3705225"/>
            <a:ext cx="533400" cy="460375"/>
          </a:xfrm>
          <a:prstGeom prst="triangle">
            <a:avLst>
              <a:gd name="adj" fmla="val 50000"/>
            </a:avLst>
          </a:prstGeom>
          <a:solidFill>
            <a:srgbClr val="A7DC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9472" name="等腰三角形 15"/>
          <p:cNvSpPr>
            <a:spLocks noChangeArrowheads="1"/>
          </p:cNvSpPr>
          <p:nvPr/>
        </p:nvSpPr>
        <p:spPr bwMode="auto">
          <a:xfrm>
            <a:off x="5826125" y="3359150"/>
            <a:ext cx="533400" cy="458788"/>
          </a:xfrm>
          <a:prstGeom prst="triangle">
            <a:avLst>
              <a:gd name="adj" fmla="val 50000"/>
            </a:avLst>
          </a:prstGeom>
          <a:solidFill>
            <a:srgbClr val="A7DC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9473" name="等腰三角形 16"/>
          <p:cNvSpPr>
            <a:spLocks noChangeArrowheads="1"/>
          </p:cNvSpPr>
          <p:nvPr/>
        </p:nvSpPr>
        <p:spPr bwMode="auto">
          <a:xfrm>
            <a:off x="5386388" y="3897313"/>
            <a:ext cx="533400" cy="45878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9474" name="等腰三角形 17"/>
          <p:cNvSpPr>
            <a:spLocks noChangeArrowheads="1"/>
          </p:cNvSpPr>
          <p:nvPr/>
        </p:nvSpPr>
        <p:spPr bwMode="auto">
          <a:xfrm>
            <a:off x="5195888" y="39688"/>
            <a:ext cx="533400" cy="458787"/>
          </a:xfrm>
          <a:prstGeom prst="triangle">
            <a:avLst>
              <a:gd name="adj" fmla="val 50000"/>
            </a:avLst>
          </a:prstGeom>
          <a:solidFill>
            <a:srgbClr val="F692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9475" name="等腰三角形 18"/>
          <p:cNvSpPr>
            <a:spLocks noChangeArrowheads="1"/>
          </p:cNvSpPr>
          <p:nvPr/>
        </p:nvSpPr>
        <p:spPr bwMode="auto">
          <a:xfrm>
            <a:off x="5507038" y="560388"/>
            <a:ext cx="533400" cy="458787"/>
          </a:xfrm>
          <a:prstGeom prst="triangle">
            <a:avLst>
              <a:gd name="adj" fmla="val 50000"/>
            </a:avLst>
          </a:prstGeom>
          <a:solidFill>
            <a:srgbClr val="A7DC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9476" name="等腰三角形 19"/>
          <p:cNvSpPr>
            <a:spLocks noChangeArrowheads="1"/>
          </p:cNvSpPr>
          <p:nvPr/>
        </p:nvSpPr>
        <p:spPr bwMode="auto">
          <a:xfrm rot="3600000">
            <a:off x="5909470" y="411956"/>
            <a:ext cx="531812" cy="460375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9477" name="等腰三角形 20"/>
          <p:cNvSpPr>
            <a:spLocks noChangeArrowheads="1"/>
          </p:cNvSpPr>
          <p:nvPr/>
        </p:nvSpPr>
        <p:spPr bwMode="auto">
          <a:xfrm rot="3600000">
            <a:off x="7708901" y="704850"/>
            <a:ext cx="531812" cy="458787"/>
          </a:xfrm>
          <a:prstGeom prst="triangle">
            <a:avLst>
              <a:gd name="adj" fmla="val 50000"/>
            </a:avLst>
          </a:prstGeom>
          <a:solidFill>
            <a:srgbClr val="FBD1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9478" name="等腰三角形 21"/>
          <p:cNvSpPr>
            <a:spLocks noChangeArrowheads="1"/>
          </p:cNvSpPr>
          <p:nvPr/>
        </p:nvSpPr>
        <p:spPr bwMode="auto">
          <a:xfrm rot="3600000">
            <a:off x="5586413" y="3155950"/>
            <a:ext cx="533400" cy="460375"/>
          </a:xfrm>
          <a:prstGeom prst="triangle">
            <a:avLst>
              <a:gd name="adj" fmla="val 50000"/>
            </a:avLst>
          </a:prstGeom>
          <a:solidFill>
            <a:srgbClr val="05BA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9479" name="文本框 38"/>
          <p:cNvSpPr>
            <a:spLocks noChangeArrowheads="1"/>
          </p:cNvSpPr>
          <p:nvPr/>
        </p:nvSpPr>
        <p:spPr bwMode="auto">
          <a:xfrm>
            <a:off x="5270500" y="2284413"/>
            <a:ext cx="108267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 eaLnBrk="1" hangingPunct="1"/>
            <a:r>
              <a:rPr lang="zh-CN" altLang="en-US" sz="1600" b="1">
                <a:solidFill>
                  <a:schemeClr val="bg1"/>
                </a:solidFill>
                <a:latin typeface="方正兰亭黑_GBK" pitchFamily="2" charset="-122"/>
                <a:ea typeface="微软雅黑" panose="020B0503020204020204" pitchFamily="34" charset="-122"/>
                <a:sym typeface="Arial" panose="020B0604020202020204" pitchFamily="34" charset="0"/>
              </a:rPr>
              <a:t>华南</a:t>
            </a:r>
            <a:r>
              <a:rPr lang="en-US" sz="1600" b="1">
                <a:solidFill>
                  <a:schemeClr val="bg1"/>
                </a:solidFill>
                <a:latin typeface="方正兰亭黑_GBK" pitchFamily="2" charset="-122"/>
                <a:ea typeface="微软雅黑" panose="020B0503020204020204" pitchFamily="34" charset="-122"/>
                <a:sym typeface="Arial" panose="020B0604020202020204" pitchFamily="34" charset="0"/>
              </a:rPr>
              <a:t>8</a:t>
            </a:r>
            <a:r>
              <a:rPr lang="zh-CN" altLang="en-US" sz="1600" b="1">
                <a:solidFill>
                  <a:schemeClr val="bg1"/>
                </a:solidFill>
                <a:latin typeface="方正兰亭黑_GBK" pitchFamily="2" charset="-122"/>
                <a:ea typeface="微软雅黑" panose="020B0503020204020204" pitchFamily="34" charset="-122"/>
                <a:sym typeface="Arial" panose="020B0604020202020204" pitchFamily="34" charset="0"/>
              </a:rPr>
              <a:t>月</a:t>
            </a:r>
            <a:r>
              <a:rPr lang="en-US" sz="3200" b="1">
                <a:solidFill>
                  <a:schemeClr val="bg1"/>
                </a:solidFill>
                <a:latin typeface="方正兰亭黑_GBK" pitchFamily="2" charset="-122"/>
                <a:ea typeface="微软雅黑" panose="020B0503020204020204" pitchFamily="34" charset="-122"/>
                <a:sym typeface="Arial" panose="020B0604020202020204" pitchFamily="34" charset="0"/>
              </a:rPr>
              <a:t>140</a:t>
            </a:r>
            <a:r>
              <a:rPr lang="zh-CN" altLang="en-US" sz="1100" b="1">
                <a:solidFill>
                  <a:schemeClr val="bg1"/>
                </a:solidFill>
                <a:latin typeface="方正兰亭黑_GBK" pitchFamily="2" charset="-122"/>
                <a:ea typeface="微软雅黑" panose="020B0503020204020204" pitchFamily="34" charset="-122"/>
                <a:sym typeface="Arial" panose="020B0604020202020204" pitchFamily="34" charset="0"/>
              </a:rPr>
              <a:t>万</a:t>
            </a:r>
          </a:p>
        </p:txBody>
      </p:sp>
      <p:sp>
        <p:nvSpPr>
          <p:cNvPr id="19480" name="文本框 33"/>
          <p:cNvSpPr>
            <a:spLocks noChangeArrowheads="1"/>
          </p:cNvSpPr>
          <p:nvPr/>
        </p:nvSpPr>
        <p:spPr bwMode="auto">
          <a:xfrm>
            <a:off x="6121400" y="1709738"/>
            <a:ext cx="14033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 eaLnBrk="1" hangingPunct="1"/>
            <a:r>
              <a:rPr lang="zh-CN" altLang="en-US" b="1">
                <a:solidFill>
                  <a:schemeClr val="bg1"/>
                </a:solidFill>
                <a:latin typeface="方正兰亭黑_GBK" pitchFamily="2" charset="-122"/>
                <a:ea typeface="微软雅黑" panose="020B0503020204020204" pitchFamily="34" charset="-122"/>
                <a:sym typeface="Arial" panose="020B0604020202020204" pitchFamily="34" charset="0"/>
              </a:rPr>
              <a:t>本月销售额</a:t>
            </a:r>
            <a:r>
              <a:rPr lang="en-US" sz="3200" b="1">
                <a:solidFill>
                  <a:schemeClr val="bg1"/>
                </a:solidFill>
                <a:latin typeface="方正兰亭黑_GBK" pitchFamily="2" charset="-122"/>
                <a:ea typeface="微软雅黑" panose="020B0503020204020204" pitchFamily="34" charset="-122"/>
                <a:sym typeface="Arial" panose="020B0604020202020204" pitchFamily="34" charset="0"/>
              </a:rPr>
              <a:t>4</a:t>
            </a:r>
            <a:r>
              <a:rPr lang="zh-CN" altLang="en-US" sz="3200" b="1">
                <a:solidFill>
                  <a:schemeClr val="bg1"/>
                </a:solidFill>
                <a:latin typeface="方正兰亭黑_GBK" pitchFamily="2" charset="-122"/>
                <a:ea typeface="微软雅黑" panose="020B0503020204020204" pitchFamily="34" charset="-122"/>
                <a:sym typeface="Arial" panose="020B0604020202020204" pitchFamily="34" charset="0"/>
              </a:rPr>
              <a:t>亿</a:t>
            </a:r>
          </a:p>
        </p:txBody>
      </p:sp>
      <p:sp>
        <p:nvSpPr>
          <p:cNvPr id="19481" name="文本框 35"/>
          <p:cNvSpPr>
            <a:spLocks noChangeArrowheads="1"/>
          </p:cNvSpPr>
          <p:nvPr/>
        </p:nvSpPr>
        <p:spPr bwMode="auto">
          <a:xfrm>
            <a:off x="7789863" y="1263650"/>
            <a:ext cx="10064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 eaLnBrk="1" hangingPunct="1"/>
            <a:r>
              <a:rPr lang="zh-CN" altLang="en-US" sz="1600" b="1">
                <a:solidFill>
                  <a:schemeClr val="bg1"/>
                </a:solidFill>
                <a:latin typeface="方正兰亭黑_GBK" pitchFamily="2" charset="-122"/>
                <a:ea typeface="微软雅黑" panose="020B0503020204020204" pitchFamily="34" charset="-122"/>
                <a:sym typeface="Arial" panose="020B0604020202020204" pitchFamily="34" charset="0"/>
              </a:rPr>
              <a:t>目标</a:t>
            </a:r>
            <a:r>
              <a:rPr lang="en-US" sz="2000" b="1">
                <a:solidFill>
                  <a:schemeClr val="bg1"/>
                </a:solidFill>
                <a:latin typeface="方正兰亭黑_GBK" pitchFamily="2" charset="-122"/>
                <a:ea typeface="微软雅黑" panose="020B0503020204020204" pitchFamily="34" charset="-122"/>
                <a:sym typeface="Arial" panose="020B0604020202020204" pitchFamily="34" charset="0"/>
              </a:rPr>
              <a:t>8000</a:t>
            </a:r>
            <a:r>
              <a:rPr lang="zh-CN" altLang="en-US" sz="1100" b="1">
                <a:solidFill>
                  <a:schemeClr val="bg1"/>
                </a:solidFill>
                <a:latin typeface="方正兰亭黑_GBK" pitchFamily="2" charset="-122"/>
                <a:ea typeface="微软雅黑" panose="020B0503020204020204" pitchFamily="34" charset="-122"/>
                <a:sym typeface="Arial" panose="020B0604020202020204" pitchFamily="34" charset="0"/>
              </a:rPr>
              <a:t>万</a:t>
            </a:r>
          </a:p>
        </p:txBody>
      </p:sp>
      <p:sp>
        <p:nvSpPr>
          <p:cNvPr id="19482" name="文本框 39"/>
          <p:cNvSpPr>
            <a:spLocks noChangeArrowheads="1"/>
          </p:cNvSpPr>
          <p:nvPr/>
        </p:nvSpPr>
        <p:spPr bwMode="auto">
          <a:xfrm>
            <a:off x="6356350" y="3817938"/>
            <a:ext cx="971550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 eaLnBrk="1" hangingPunct="1"/>
            <a:r>
              <a:rPr lang="zh-CN" altLang="en-US" sz="1400" b="1">
                <a:solidFill>
                  <a:schemeClr val="bg1"/>
                </a:solidFill>
                <a:latin typeface="方正兰亭黑_GBK" pitchFamily="2" charset="-122"/>
                <a:ea typeface="微软雅黑" panose="020B0503020204020204" pitchFamily="34" charset="-122"/>
                <a:sym typeface="Arial" panose="020B0604020202020204" pitchFamily="34" charset="0"/>
              </a:rPr>
              <a:t>华南区</a:t>
            </a:r>
            <a:r>
              <a:rPr lang="en-US" sz="2000" b="1">
                <a:solidFill>
                  <a:schemeClr val="bg1"/>
                </a:solidFill>
                <a:latin typeface="方正兰亭黑_GBK" pitchFamily="2" charset="-122"/>
                <a:ea typeface="微软雅黑" panose="020B0503020204020204" pitchFamily="34" charset="-122"/>
                <a:sym typeface="Arial" panose="020B0604020202020204" pitchFamily="34" charset="0"/>
              </a:rPr>
              <a:t>4000</a:t>
            </a:r>
            <a:r>
              <a:rPr lang="zh-CN" altLang="en-US" sz="800" b="1">
                <a:solidFill>
                  <a:schemeClr val="bg1"/>
                </a:solidFill>
                <a:latin typeface="方正兰亭黑_GBK" pitchFamily="2" charset="-122"/>
                <a:ea typeface="微软雅黑" panose="020B0503020204020204" pitchFamily="34" charset="-122"/>
                <a:sym typeface="Arial" panose="020B0604020202020204" pitchFamily="34" charset="0"/>
              </a:rPr>
              <a:t>万</a:t>
            </a:r>
          </a:p>
        </p:txBody>
      </p:sp>
      <p:sp>
        <p:nvSpPr>
          <p:cNvPr id="19483" name="文本框 40"/>
          <p:cNvSpPr>
            <a:spLocks noChangeArrowheads="1"/>
          </p:cNvSpPr>
          <p:nvPr/>
        </p:nvSpPr>
        <p:spPr bwMode="auto">
          <a:xfrm>
            <a:off x="7212013" y="2403475"/>
            <a:ext cx="85725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 eaLnBrk="1" hangingPunct="1"/>
            <a:r>
              <a:rPr lang="zh-CN" altLang="en-US" sz="800" b="1">
                <a:solidFill>
                  <a:schemeClr val="bg1"/>
                </a:solidFill>
                <a:latin typeface="方正兰亭黑_GBK" pitchFamily="2" charset="-122"/>
                <a:ea typeface="微软雅黑" panose="020B0503020204020204" pitchFamily="34" charset="-122"/>
                <a:sym typeface="Arial" panose="020B0604020202020204" pitchFamily="34" charset="0"/>
              </a:rPr>
              <a:t>华东上周</a:t>
            </a:r>
          </a:p>
          <a:p>
            <a:pPr algn="ctr" eaLnBrk="1" hangingPunct="1"/>
            <a:r>
              <a:rPr lang="en-US" sz="3200" b="1">
                <a:solidFill>
                  <a:schemeClr val="bg1"/>
                </a:solidFill>
                <a:latin typeface="方正兰亭黑_GBK" pitchFamily="2" charset="-122"/>
                <a:ea typeface="微软雅黑" panose="020B0503020204020204" pitchFamily="34" charset="-122"/>
                <a:sym typeface="Arial" panose="020B0604020202020204" pitchFamily="34" charset="0"/>
              </a:rPr>
              <a:t>82</a:t>
            </a:r>
            <a:r>
              <a:rPr lang="zh-CN" altLang="en-US" sz="1600" b="1">
                <a:solidFill>
                  <a:schemeClr val="bg1"/>
                </a:solidFill>
                <a:latin typeface="方正兰亭黑_GBK" pitchFamily="2" charset="-122"/>
                <a:ea typeface="微软雅黑" panose="020B0503020204020204" pitchFamily="34" charset="-122"/>
                <a:sym typeface="Arial" panose="020B0604020202020204" pitchFamily="34" charset="0"/>
              </a:rPr>
              <a:t>万</a:t>
            </a:r>
          </a:p>
        </p:txBody>
      </p:sp>
      <p:sp>
        <p:nvSpPr>
          <p:cNvPr id="19484" name="等腰三角形 27"/>
          <p:cNvSpPr>
            <a:spLocks noChangeArrowheads="1"/>
          </p:cNvSpPr>
          <p:nvPr/>
        </p:nvSpPr>
        <p:spPr bwMode="auto">
          <a:xfrm rot="10800000">
            <a:off x="6234113" y="4460875"/>
            <a:ext cx="533400" cy="460375"/>
          </a:xfrm>
          <a:prstGeom prst="triangle">
            <a:avLst>
              <a:gd name="adj" fmla="val 50000"/>
            </a:avLst>
          </a:prstGeom>
          <a:solidFill>
            <a:srgbClr val="F692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9485" name="文本框 40"/>
          <p:cNvSpPr>
            <a:spLocks noChangeArrowheads="1"/>
          </p:cNvSpPr>
          <p:nvPr/>
        </p:nvSpPr>
        <p:spPr bwMode="auto">
          <a:xfrm>
            <a:off x="7280275" y="3287713"/>
            <a:ext cx="979488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 eaLnBrk="1" hangingPunct="1"/>
            <a:r>
              <a:rPr lang="zh-CN" altLang="en-US" sz="2000" b="1">
                <a:solidFill>
                  <a:schemeClr val="bg1"/>
                </a:solidFill>
                <a:latin typeface="方正兰亭黑_GBK" pitchFamily="2" charset="-122"/>
                <a:ea typeface="微软雅黑" panose="020B0503020204020204" pitchFamily="34" charset="-122"/>
                <a:sym typeface="Arial" panose="020B0604020202020204" pitchFamily="34" charset="0"/>
              </a:rPr>
              <a:t>华北</a:t>
            </a:r>
            <a:r>
              <a:rPr lang="en-US" sz="2800" b="1">
                <a:solidFill>
                  <a:schemeClr val="bg1"/>
                </a:solidFill>
                <a:latin typeface="方正兰亭黑_GBK" pitchFamily="2" charset="-122"/>
                <a:ea typeface="微软雅黑" panose="020B0503020204020204" pitchFamily="34" charset="-122"/>
                <a:sym typeface="Arial" panose="020B0604020202020204" pitchFamily="34" charset="0"/>
              </a:rPr>
              <a:t>390</a:t>
            </a:r>
            <a:r>
              <a:rPr lang="zh-CN" altLang="en-US" sz="1600" b="1">
                <a:solidFill>
                  <a:schemeClr val="bg1"/>
                </a:solidFill>
                <a:latin typeface="方正兰亭黑_GBK" pitchFamily="2" charset="-122"/>
                <a:ea typeface="微软雅黑" panose="020B0503020204020204" pitchFamily="34" charset="-122"/>
                <a:sym typeface="Arial" panose="020B0604020202020204" pitchFamily="34" charset="0"/>
              </a:rPr>
              <a:t>万</a:t>
            </a:r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38"/>
          <p:cNvSpPr>
            <a:spLocks noChangeArrowheads="1"/>
          </p:cNvSpPr>
          <p:nvPr/>
        </p:nvSpPr>
        <p:spPr bwMode="auto">
          <a:xfrm>
            <a:off x="0" y="3578225"/>
            <a:ext cx="9144000" cy="1565275"/>
          </a:xfrm>
          <a:prstGeom prst="rect">
            <a:avLst/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483" name="任意多边形 25"/>
          <p:cNvSpPr/>
          <p:nvPr/>
        </p:nvSpPr>
        <p:spPr bwMode="auto">
          <a:xfrm rot="1427953">
            <a:off x="4711700" y="2886075"/>
            <a:ext cx="701675" cy="1435100"/>
          </a:xfrm>
          <a:custGeom>
            <a:avLst/>
            <a:gdLst>
              <a:gd name="T0" fmla="*/ 226430 w 936051"/>
              <a:gd name="T1" fmla="*/ 0 h 2077059"/>
              <a:gd name="T2" fmla="*/ 289387 w 936051"/>
              <a:gd name="T3" fmla="*/ 37968 h 2077059"/>
              <a:gd name="T4" fmla="*/ 401081 w 936051"/>
              <a:gd name="T5" fmla="*/ 123726 h 2077059"/>
              <a:gd name="T6" fmla="*/ 600757 w 936051"/>
              <a:gd name="T7" fmla="*/ 366270 h 2077059"/>
              <a:gd name="T8" fmla="*/ 796146 w 936051"/>
              <a:gd name="T9" fmla="*/ 614888 h 2077059"/>
              <a:gd name="T10" fmla="*/ 929245 w 936051"/>
              <a:gd name="T11" fmla="*/ 1012368 h 2077059"/>
              <a:gd name="T12" fmla="*/ 847819 w 936051"/>
              <a:gd name="T13" fmla="*/ 1535489 h 2077059"/>
              <a:gd name="T14" fmla="*/ 278834 w 936051"/>
              <a:gd name="T15" fmla="*/ 2008414 h 2077059"/>
              <a:gd name="T16" fmla="*/ 65021 w 936051"/>
              <a:gd name="T17" fmla="*/ 2067782 h 2077059"/>
              <a:gd name="T18" fmla="*/ 0 w 936051"/>
              <a:gd name="T19" fmla="*/ 2077059 h 2077059"/>
              <a:gd name="T20" fmla="*/ 173652 w 936051"/>
              <a:gd name="T21" fmla="*/ 987423 h 2077059"/>
              <a:gd name="T22" fmla="*/ 226430 w 936051"/>
              <a:gd name="T23" fmla="*/ 0 h 2077059"/>
              <a:gd name="T24" fmla="*/ 0 w 936051"/>
              <a:gd name="T25" fmla="*/ 0 h 2077059"/>
              <a:gd name="T26" fmla="*/ 936051 w 936051"/>
              <a:gd name="T27" fmla="*/ 2077059 h 2077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936051" h="2077059">
                <a:moveTo>
                  <a:pt x="226430" y="0"/>
                </a:moveTo>
                <a:lnTo>
                  <a:pt x="289387" y="37968"/>
                </a:lnTo>
                <a:cubicBezTo>
                  <a:pt x="327415" y="63774"/>
                  <a:pt x="349186" y="69009"/>
                  <a:pt x="401081" y="123726"/>
                </a:cubicBezTo>
                <a:cubicBezTo>
                  <a:pt x="452976" y="178443"/>
                  <a:pt x="534913" y="284410"/>
                  <a:pt x="600757" y="366270"/>
                </a:cubicBezTo>
                <a:cubicBezTo>
                  <a:pt x="666601" y="448130"/>
                  <a:pt x="741398" y="507205"/>
                  <a:pt x="796146" y="614888"/>
                </a:cubicBezTo>
                <a:cubicBezTo>
                  <a:pt x="850894" y="722571"/>
                  <a:pt x="920633" y="858934"/>
                  <a:pt x="929245" y="1012368"/>
                </a:cubicBezTo>
                <a:cubicBezTo>
                  <a:pt x="937858" y="1165801"/>
                  <a:pt x="956221" y="1369481"/>
                  <a:pt x="847819" y="1535489"/>
                </a:cubicBezTo>
                <a:cubicBezTo>
                  <a:pt x="739417" y="1701497"/>
                  <a:pt x="533104" y="1910291"/>
                  <a:pt x="278834" y="2008414"/>
                </a:cubicBezTo>
                <a:cubicBezTo>
                  <a:pt x="215267" y="2032944"/>
                  <a:pt x="142774" y="2052394"/>
                  <a:pt x="65021" y="2067782"/>
                </a:cubicBezTo>
                <a:lnTo>
                  <a:pt x="0" y="2077059"/>
                </a:lnTo>
                <a:cubicBezTo>
                  <a:pt x="44490" y="1689296"/>
                  <a:pt x="129162" y="1375186"/>
                  <a:pt x="173652" y="987423"/>
                </a:cubicBezTo>
                <a:lnTo>
                  <a:pt x="226430" y="0"/>
                </a:lnTo>
                <a:close/>
              </a:path>
            </a:pathLst>
          </a:custGeom>
          <a:solidFill>
            <a:srgbClr val="FFB200"/>
          </a:solidFill>
          <a:ln w="76200" cap="flat" cmpd="sng">
            <a:solidFill>
              <a:srgbClr val="4D4D4E"/>
            </a:solidFill>
            <a:miter lim="800000"/>
          </a:ln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20484" name="任意多边形 9"/>
          <p:cNvSpPr/>
          <p:nvPr/>
        </p:nvSpPr>
        <p:spPr bwMode="auto">
          <a:xfrm rot="21226708">
            <a:off x="2071688" y="2419350"/>
            <a:ext cx="2320925" cy="1903413"/>
          </a:xfrm>
          <a:custGeom>
            <a:avLst/>
            <a:gdLst>
              <a:gd name="T0" fmla="*/ 34169 w 3732750"/>
              <a:gd name="T1" fmla="*/ 1194903 h 3060802"/>
              <a:gd name="T2" fmla="*/ 454778 w 3732750"/>
              <a:gd name="T3" fmla="*/ 547026 h 3060802"/>
              <a:gd name="T4" fmla="*/ 1008569 w 3732750"/>
              <a:gd name="T5" fmla="*/ 83386 h 3060802"/>
              <a:gd name="T6" fmla="*/ 1742665 w 3732750"/>
              <a:gd name="T7" fmla="*/ 6113 h 3060802"/>
              <a:gd name="T8" fmla="*/ 2429432 w 3732750"/>
              <a:gd name="T9" fmla="*/ 160887 h 3060802"/>
              <a:gd name="T10" fmla="*/ 3133584 w 3732750"/>
              <a:gd name="T11" fmla="*/ 315206 h 3060802"/>
              <a:gd name="T12" fmla="*/ 3713133 w 3732750"/>
              <a:gd name="T13" fmla="*/ 637178 h 3060802"/>
              <a:gd name="T14" fmla="*/ 3565681 w 3732750"/>
              <a:gd name="T15" fmla="*/ 2910444 h 3060802"/>
              <a:gd name="T16" fmla="*/ 2411815 w 3732750"/>
              <a:gd name="T17" fmla="*/ 3050131 h 3060802"/>
              <a:gd name="T18" fmla="*/ 1356299 w 3732750"/>
              <a:gd name="T19" fmla="*/ 2916739 h 3060802"/>
              <a:gd name="T20" fmla="*/ 480536 w 3732750"/>
              <a:gd name="T21" fmla="*/ 2478858 h 3060802"/>
              <a:gd name="T22" fmla="*/ 75881 w 3732750"/>
              <a:gd name="T23" fmla="*/ 1896522 h 3060802"/>
              <a:gd name="T24" fmla="*/ 34169 w 3732750"/>
              <a:gd name="T25" fmla="*/ 1194903 h 3060802"/>
              <a:gd name="T26" fmla="*/ 0 w 3732750"/>
              <a:gd name="T27" fmla="*/ 0 h 3060802"/>
              <a:gd name="T28" fmla="*/ 3732750 w 3732750"/>
              <a:gd name="T29" fmla="*/ 3060802 h 30608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T26" t="T27" r="T28" b="T29"/>
            <a:pathLst>
              <a:path w="3732750" h="3060802">
                <a:moveTo>
                  <a:pt x="34169" y="1194903"/>
                </a:moveTo>
                <a:cubicBezTo>
                  <a:pt x="97318" y="969987"/>
                  <a:pt x="292378" y="732279"/>
                  <a:pt x="454778" y="547026"/>
                </a:cubicBezTo>
                <a:cubicBezTo>
                  <a:pt x="617178" y="361773"/>
                  <a:pt x="793921" y="173538"/>
                  <a:pt x="1008569" y="83386"/>
                </a:cubicBezTo>
                <a:cubicBezTo>
                  <a:pt x="1223217" y="-6766"/>
                  <a:pt x="1505855" y="-6804"/>
                  <a:pt x="1742665" y="6113"/>
                </a:cubicBezTo>
                <a:cubicBezTo>
                  <a:pt x="1979475" y="19030"/>
                  <a:pt x="2197612" y="109372"/>
                  <a:pt x="2429432" y="160887"/>
                </a:cubicBezTo>
                <a:cubicBezTo>
                  <a:pt x="2661252" y="212402"/>
                  <a:pt x="2919634" y="235824"/>
                  <a:pt x="3133584" y="315206"/>
                </a:cubicBezTo>
                <a:cubicBezTo>
                  <a:pt x="3347534" y="394588"/>
                  <a:pt x="3371034" y="355601"/>
                  <a:pt x="3713133" y="637178"/>
                </a:cubicBezTo>
                <a:cubicBezTo>
                  <a:pt x="3785149" y="1069717"/>
                  <a:pt x="3641283" y="2225082"/>
                  <a:pt x="3565681" y="2910444"/>
                </a:cubicBezTo>
                <a:cubicBezTo>
                  <a:pt x="3159398" y="3119798"/>
                  <a:pt x="2780045" y="3049082"/>
                  <a:pt x="2411815" y="3050131"/>
                </a:cubicBezTo>
                <a:cubicBezTo>
                  <a:pt x="2043585" y="3051180"/>
                  <a:pt x="1678179" y="3011951"/>
                  <a:pt x="1356299" y="2916739"/>
                </a:cubicBezTo>
                <a:cubicBezTo>
                  <a:pt x="1034419" y="2821527"/>
                  <a:pt x="693939" y="2648894"/>
                  <a:pt x="480536" y="2478858"/>
                </a:cubicBezTo>
                <a:cubicBezTo>
                  <a:pt x="267133" y="2308822"/>
                  <a:pt x="150275" y="2110514"/>
                  <a:pt x="75881" y="1896522"/>
                </a:cubicBezTo>
                <a:cubicBezTo>
                  <a:pt x="1487" y="1682530"/>
                  <a:pt x="-28980" y="1419819"/>
                  <a:pt x="34169" y="1194903"/>
                </a:cubicBezTo>
                <a:close/>
              </a:path>
            </a:pathLst>
          </a:custGeom>
          <a:solidFill>
            <a:srgbClr val="FFB200"/>
          </a:solidFill>
          <a:ln w="76200" cap="flat" cmpd="sng">
            <a:solidFill>
              <a:srgbClr val="4D4D4E"/>
            </a:solidFill>
            <a:miter lim="800000"/>
          </a:ln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20485" name="任意多边形 10"/>
          <p:cNvSpPr/>
          <p:nvPr/>
        </p:nvSpPr>
        <p:spPr bwMode="auto">
          <a:xfrm rot="20929911">
            <a:off x="3017838" y="2825750"/>
            <a:ext cx="214312" cy="144463"/>
          </a:xfrm>
          <a:custGeom>
            <a:avLst/>
            <a:gdLst>
              <a:gd name="T0" fmla="*/ 0 w 293627"/>
              <a:gd name="T1" fmla="*/ 297654 h 297654"/>
              <a:gd name="T2" fmla="*/ 95819 w 293627"/>
              <a:gd name="T3" fmla="*/ 87634 h 297654"/>
              <a:gd name="T4" fmla="*/ 293627 w 293627"/>
              <a:gd name="T5" fmla="*/ 0 h 297654"/>
              <a:gd name="T6" fmla="*/ 187480 w 293627"/>
              <a:gd name="T7" fmla="*/ 180527 h 297654"/>
              <a:gd name="T8" fmla="*/ 0 w 293627"/>
              <a:gd name="T9" fmla="*/ 297654 h 297654"/>
              <a:gd name="T10" fmla="*/ 0 w 293627"/>
              <a:gd name="T11" fmla="*/ 0 h 297654"/>
              <a:gd name="T12" fmla="*/ 293627 w 293627"/>
              <a:gd name="T13" fmla="*/ 297654 h 297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93627" h="297654">
                <a:moveTo>
                  <a:pt x="0" y="297654"/>
                </a:moveTo>
                <a:cubicBezTo>
                  <a:pt x="20344" y="199735"/>
                  <a:pt x="46881" y="137243"/>
                  <a:pt x="95819" y="87634"/>
                </a:cubicBezTo>
                <a:cubicBezTo>
                  <a:pt x="144757" y="38025"/>
                  <a:pt x="216777" y="17085"/>
                  <a:pt x="293627" y="0"/>
                </a:cubicBezTo>
                <a:cubicBezTo>
                  <a:pt x="263614" y="77565"/>
                  <a:pt x="236418" y="130918"/>
                  <a:pt x="187480" y="180527"/>
                </a:cubicBezTo>
                <a:cubicBezTo>
                  <a:pt x="138542" y="230136"/>
                  <a:pt x="74306" y="270391"/>
                  <a:pt x="0" y="297654"/>
                </a:cubicBezTo>
                <a:close/>
              </a:path>
            </a:pathLst>
          </a:custGeom>
          <a:solidFill>
            <a:srgbClr val="E49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20486" name="任意多边形 11"/>
          <p:cNvSpPr/>
          <p:nvPr/>
        </p:nvSpPr>
        <p:spPr bwMode="auto">
          <a:xfrm>
            <a:off x="3790950" y="3346450"/>
            <a:ext cx="233363" cy="231775"/>
          </a:xfrm>
          <a:custGeom>
            <a:avLst/>
            <a:gdLst>
              <a:gd name="T0" fmla="*/ 0 w 293627"/>
              <a:gd name="T1" fmla="*/ 297654 h 297654"/>
              <a:gd name="T2" fmla="*/ 95819 w 293627"/>
              <a:gd name="T3" fmla="*/ 87634 h 297654"/>
              <a:gd name="T4" fmla="*/ 293627 w 293627"/>
              <a:gd name="T5" fmla="*/ 0 h 297654"/>
              <a:gd name="T6" fmla="*/ 187480 w 293627"/>
              <a:gd name="T7" fmla="*/ 180527 h 297654"/>
              <a:gd name="T8" fmla="*/ 0 w 293627"/>
              <a:gd name="T9" fmla="*/ 297654 h 297654"/>
              <a:gd name="T10" fmla="*/ 0 w 293627"/>
              <a:gd name="T11" fmla="*/ 0 h 297654"/>
              <a:gd name="T12" fmla="*/ 293627 w 293627"/>
              <a:gd name="T13" fmla="*/ 297654 h 297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93627" h="297654">
                <a:moveTo>
                  <a:pt x="0" y="297654"/>
                </a:moveTo>
                <a:cubicBezTo>
                  <a:pt x="20344" y="199735"/>
                  <a:pt x="46881" y="137243"/>
                  <a:pt x="95819" y="87634"/>
                </a:cubicBezTo>
                <a:cubicBezTo>
                  <a:pt x="144757" y="38025"/>
                  <a:pt x="216777" y="17085"/>
                  <a:pt x="293627" y="0"/>
                </a:cubicBezTo>
                <a:cubicBezTo>
                  <a:pt x="263614" y="77565"/>
                  <a:pt x="236418" y="130918"/>
                  <a:pt x="187480" y="180527"/>
                </a:cubicBezTo>
                <a:cubicBezTo>
                  <a:pt x="138542" y="230136"/>
                  <a:pt x="74306" y="270391"/>
                  <a:pt x="0" y="297654"/>
                </a:cubicBezTo>
                <a:close/>
              </a:path>
            </a:pathLst>
          </a:custGeom>
          <a:solidFill>
            <a:srgbClr val="E49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20487" name="任意多边形 12"/>
          <p:cNvSpPr/>
          <p:nvPr/>
        </p:nvSpPr>
        <p:spPr bwMode="auto">
          <a:xfrm>
            <a:off x="2436813" y="3198813"/>
            <a:ext cx="233362" cy="230187"/>
          </a:xfrm>
          <a:custGeom>
            <a:avLst/>
            <a:gdLst>
              <a:gd name="T0" fmla="*/ 0 w 293627"/>
              <a:gd name="T1" fmla="*/ 297654 h 297654"/>
              <a:gd name="T2" fmla="*/ 95819 w 293627"/>
              <a:gd name="T3" fmla="*/ 87634 h 297654"/>
              <a:gd name="T4" fmla="*/ 293627 w 293627"/>
              <a:gd name="T5" fmla="*/ 0 h 297654"/>
              <a:gd name="T6" fmla="*/ 187480 w 293627"/>
              <a:gd name="T7" fmla="*/ 180527 h 297654"/>
              <a:gd name="T8" fmla="*/ 0 w 293627"/>
              <a:gd name="T9" fmla="*/ 297654 h 297654"/>
              <a:gd name="T10" fmla="*/ 0 w 293627"/>
              <a:gd name="T11" fmla="*/ 0 h 297654"/>
              <a:gd name="T12" fmla="*/ 293627 w 293627"/>
              <a:gd name="T13" fmla="*/ 297654 h 297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93627" h="297654">
                <a:moveTo>
                  <a:pt x="0" y="297654"/>
                </a:moveTo>
                <a:cubicBezTo>
                  <a:pt x="20344" y="199735"/>
                  <a:pt x="46881" y="137243"/>
                  <a:pt x="95819" y="87634"/>
                </a:cubicBezTo>
                <a:cubicBezTo>
                  <a:pt x="144757" y="38025"/>
                  <a:pt x="216777" y="17085"/>
                  <a:pt x="293627" y="0"/>
                </a:cubicBezTo>
                <a:cubicBezTo>
                  <a:pt x="263614" y="77565"/>
                  <a:pt x="236418" y="130918"/>
                  <a:pt x="187480" y="180527"/>
                </a:cubicBezTo>
                <a:cubicBezTo>
                  <a:pt x="138542" y="230136"/>
                  <a:pt x="74306" y="270391"/>
                  <a:pt x="0" y="297654"/>
                </a:cubicBezTo>
                <a:close/>
              </a:path>
            </a:pathLst>
          </a:custGeom>
          <a:solidFill>
            <a:srgbClr val="E49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20488" name="任意多边形 13"/>
          <p:cNvSpPr/>
          <p:nvPr/>
        </p:nvSpPr>
        <p:spPr bwMode="auto">
          <a:xfrm>
            <a:off x="3843338" y="2849563"/>
            <a:ext cx="138112" cy="139700"/>
          </a:xfrm>
          <a:custGeom>
            <a:avLst/>
            <a:gdLst>
              <a:gd name="T0" fmla="*/ 0 w 293627"/>
              <a:gd name="T1" fmla="*/ 297654 h 297654"/>
              <a:gd name="T2" fmla="*/ 95819 w 293627"/>
              <a:gd name="T3" fmla="*/ 87634 h 297654"/>
              <a:gd name="T4" fmla="*/ 293627 w 293627"/>
              <a:gd name="T5" fmla="*/ 0 h 297654"/>
              <a:gd name="T6" fmla="*/ 187480 w 293627"/>
              <a:gd name="T7" fmla="*/ 180527 h 297654"/>
              <a:gd name="T8" fmla="*/ 0 w 293627"/>
              <a:gd name="T9" fmla="*/ 297654 h 297654"/>
              <a:gd name="T10" fmla="*/ 0 w 293627"/>
              <a:gd name="T11" fmla="*/ 0 h 297654"/>
              <a:gd name="T12" fmla="*/ 293627 w 293627"/>
              <a:gd name="T13" fmla="*/ 297654 h 297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93627" h="297654">
                <a:moveTo>
                  <a:pt x="0" y="297654"/>
                </a:moveTo>
                <a:cubicBezTo>
                  <a:pt x="20344" y="199735"/>
                  <a:pt x="46881" y="137243"/>
                  <a:pt x="95819" y="87634"/>
                </a:cubicBezTo>
                <a:cubicBezTo>
                  <a:pt x="144757" y="38025"/>
                  <a:pt x="216777" y="17085"/>
                  <a:pt x="293627" y="0"/>
                </a:cubicBezTo>
                <a:cubicBezTo>
                  <a:pt x="263614" y="77565"/>
                  <a:pt x="236418" y="130918"/>
                  <a:pt x="187480" y="180527"/>
                </a:cubicBezTo>
                <a:cubicBezTo>
                  <a:pt x="138542" y="230136"/>
                  <a:pt x="74306" y="270391"/>
                  <a:pt x="0" y="297654"/>
                </a:cubicBezTo>
                <a:close/>
              </a:path>
            </a:pathLst>
          </a:custGeom>
          <a:solidFill>
            <a:srgbClr val="E49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20489" name="椭圆 7"/>
          <p:cNvSpPr>
            <a:spLocks noChangeArrowheads="1"/>
          </p:cNvSpPr>
          <p:nvPr/>
        </p:nvSpPr>
        <p:spPr bwMode="auto">
          <a:xfrm>
            <a:off x="2705100" y="3030538"/>
            <a:ext cx="168275" cy="168275"/>
          </a:xfrm>
          <a:prstGeom prst="ellipse">
            <a:avLst/>
          </a:prstGeom>
          <a:solidFill>
            <a:srgbClr val="3F3F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490" name="椭圆 8"/>
          <p:cNvSpPr>
            <a:spLocks noChangeArrowheads="1"/>
          </p:cNvSpPr>
          <p:nvPr/>
        </p:nvSpPr>
        <p:spPr bwMode="auto">
          <a:xfrm>
            <a:off x="3267075" y="3048000"/>
            <a:ext cx="168275" cy="166688"/>
          </a:xfrm>
          <a:prstGeom prst="ellipse">
            <a:avLst/>
          </a:prstGeom>
          <a:solidFill>
            <a:srgbClr val="3F3F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20491" name="Group 1144"/>
          <p:cNvGrpSpPr/>
          <p:nvPr/>
        </p:nvGrpSpPr>
        <p:grpSpPr bwMode="auto">
          <a:xfrm>
            <a:off x="6823075" y="2530475"/>
            <a:ext cx="398463" cy="3282950"/>
            <a:chOff x="0" y="0"/>
            <a:chExt cx="185" cy="1526"/>
          </a:xfrm>
        </p:grpSpPr>
        <p:sp>
          <p:nvSpPr>
            <p:cNvPr id="20492" name="Freeform 1145"/>
            <p:cNvSpPr/>
            <p:nvPr/>
          </p:nvSpPr>
          <p:spPr bwMode="auto">
            <a:xfrm>
              <a:off x="3" y="0"/>
              <a:ext cx="135" cy="801"/>
            </a:xfrm>
            <a:custGeom>
              <a:avLst/>
              <a:gdLst>
                <a:gd name="T0" fmla="*/ 46 w 46"/>
                <a:gd name="T1" fmla="*/ 21 h 273"/>
                <a:gd name="T2" fmla="*/ 36 w 46"/>
                <a:gd name="T3" fmla="*/ 0 h 273"/>
                <a:gd name="T4" fmla="*/ 0 w 46"/>
                <a:gd name="T5" fmla="*/ 131 h 273"/>
                <a:gd name="T6" fmla="*/ 14 w 46"/>
                <a:gd name="T7" fmla="*/ 273 h 273"/>
                <a:gd name="T8" fmla="*/ 46 w 46"/>
                <a:gd name="T9" fmla="*/ 273 h 273"/>
                <a:gd name="T10" fmla="*/ 46 w 46"/>
                <a:gd name="T11" fmla="*/ 21 h 273"/>
                <a:gd name="T12" fmla="*/ 0 w 46"/>
                <a:gd name="T13" fmla="*/ 0 h 273"/>
                <a:gd name="T14" fmla="*/ 46 w 46"/>
                <a:gd name="T15" fmla="*/ 27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6" h="273">
                  <a:moveTo>
                    <a:pt x="46" y="21"/>
                  </a:moveTo>
                  <a:cubicBezTo>
                    <a:pt x="46" y="21"/>
                    <a:pt x="44" y="0"/>
                    <a:pt x="36" y="0"/>
                  </a:cubicBezTo>
                  <a:cubicBezTo>
                    <a:pt x="27" y="0"/>
                    <a:pt x="0" y="17"/>
                    <a:pt x="0" y="131"/>
                  </a:cubicBezTo>
                  <a:cubicBezTo>
                    <a:pt x="0" y="244"/>
                    <a:pt x="14" y="273"/>
                    <a:pt x="14" y="273"/>
                  </a:cubicBezTo>
                  <a:cubicBezTo>
                    <a:pt x="46" y="273"/>
                    <a:pt x="46" y="273"/>
                    <a:pt x="46" y="273"/>
                  </a:cubicBezTo>
                  <a:lnTo>
                    <a:pt x="46" y="21"/>
                  </a:lnTo>
                  <a:close/>
                </a:path>
              </a:pathLst>
            </a:custGeom>
            <a:solidFill>
              <a:srgbClr val="F7F8F8"/>
            </a:solidFill>
            <a:ln w="76200" cmpd="sng">
              <a:solidFill>
                <a:srgbClr val="7F7F7F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3" name="Freeform 1146"/>
            <p:cNvSpPr/>
            <p:nvPr/>
          </p:nvSpPr>
          <p:spPr bwMode="auto">
            <a:xfrm>
              <a:off x="44" y="825"/>
              <a:ext cx="97" cy="20"/>
            </a:xfrm>
            <a:custGeom>
              <a:avLst/>
              <a:gdLst>
                <a:gd name="T0" fmla="*/ 1 w 33"/>
                <a:gd name="T1" fmla="*/ 0 h 7"/>
                <a:gd name="T2" fmla="*/ 32 w 33"/>
                <a:gd name="T3" fmla="*/ 0 h 7"/>
                <a:gd name="T4" fmla="*/ 16 w 33"/>
                <a:gd name="T5" fmla="*/ 7 h 7"/>
                <a:gd name="T6" fmla="*/ 1 w 33"/>
                <a:gd name="T7" fmla="*/ 0 h 7"/>
                <a:gd name="T8" fmla="*/ 0 w 33"/>
                <a:gd name="T9" fmla="*/ 0 h 7"/>
                <a:gd name="T10" fmla="*/ 33 w 33"/>
                <a:gd name="T1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33" h="7">
                  <a:moveTo>
                    <a:pt x="1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32" y="0"/>
                    <a:pt x="33" y="7"/>
                    <a:pt x="16" y="7"/>
                  </a:cubicBezTo>
                  <a:cubicBezTo>
                    <a:pt x="0" y="7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7F8F8"/>
            </a:solidFill>
            <a:ln w="76200" cmpd="sng">
              <a:solidFill>
                <a:srgbClr val="7F7F7F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4" name="Freeform 1147"/>
            <p:cNvSpPr/>
            <p:nvPr/>
          </p:nvSpPr>
          <p:spPr bwMode="auto">
            <a:xfrm>
              <a:off x="0" y="869"/>
              <a:ext cx="185" cy="657"/>
            </a:xfrm>
            <a:custGeom>
              <a:avLst/>
              <a:gdLst>
                <a:gd name="T0" fmla="*/ 31 w 63"/>
                <a:gd name="T1" fmla="*/ 0 h 224"/>
                <a:gd name="T2" fmla="*/ 48 w 63"/>
                <a:gd name="T3" fmla="*/ 15 h 224"/>
                <a:gd name="T4" fmla="*/ 53 w 63"/>
                <a:gd name="T5" fmla="*/ 157 h 224"/>
                <a:gd name="T6" fmla="*/ 31 w 63"/>
                <a:gd name="T7" fmla="*/ 224 h 224"/>
                <a:gd name="T8" fmla="*/ 7 w 63"/>
                <a:gd name="T9" fmla="*/ 158 h 224"/>
                <a:gd name="T10" fmla="*/ 12 w 63"/>
                <a:gd name="T11" fmla="*/ 17 h 224"/>
                <a:gd name="T12" fmla="*/ 31 w 63"/>
                <a:gd name="T13" fmla="*/ 0 h 224"/>
                <a:gd name="T14" fmla="*/ 0 w 63"/>
                <a:gd name="T15" fmla="*/ 0 h 224"/>
                <a:gd name="T16" fmla="*/ 63 w 63"/>
                <a:gd name="T17" fmla="*/ 22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63" h="224">
                  <a:moveTo>
                    <a:pt x="31" y="0"/>
                  </a:moveTo>
                  <a:cubicBezTo>
                    <a:pt x="38" y="0"/>
                    <a:pt x="48" y="2"/>
                    <a:pt x="48" y="15"/>
                  </a:cubicBezTo>
                  <a:cubicBezTo>
                    <a:pt x="48" y="29"/>
                    <a:pt x="53" y="137"/>
                    <a:pt x="53" y="157"/>
                  </a:cubicBezTo>
                  <a:cubicBezTo>
                    <a:pt x="53" y="178"/>
                    <a:pt x="63" y="224"/>
                    <a:pt x="31" y="224"/>
                  </a:cubicBezTo>
                  <a:cubicBezTo>
                    <a:pt x="0" y="224"/>
                    <a:pt x="7" y="182"/>
                    <a:pt x="7" y="158"/>
                  </a:cubicBezTo>
                  <a:cubicBezTo>
                    <a:pt x="7" y="134"/>
                    <a:pt x="12" y="26"/>
                    <a:pt x="12" y="17"/>
                  </a:cubicBezTo>
                  <a:cubicBezTo>
                    <a:pt x="12" y="7"/>
                    <a:pt x="20" y="0"/>
                    <a:pt x="31" y="0"/>
                  </a:cubicBezTo>
                  <a:close/>
                </a:path>
              </a:pathLst>
            </a:custGeom>
            <a:solidFill>
              <a:srgbClr val="717171"/>
            </a:solidFill>
            <a:ln w="76200" cmpd="sng">
              <a:solidFill>
                <a:srgbClr val="7F7F7F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495" name="矩形 28"/>
          <p:cNvSpPr>
            <a:spLocks noChangeArrowheads="1"/>
          </p:cNvSpPr>
          <p:nvPr/>
        </p:nvSpPr>
        <p:spPr bwMode="auto">
          <a:xfrm>
            <a:off x="4229100" y="1069975"/>
            <a:ext cx="2922588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1" hangingPunct="1"/>
            <a:r>
              <a:rPr lang="zh-CN" altLang="en-US" sz="27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 pitchFamily="2" charset="-122"/>
              </a:rPr>
              <a:t>在此添加您的标题</a:t>
            </a:r>
          </a:p>
        </p:txBody>
      </p:sp>
      <p:sp>
        <p:nvSpPr>
          <p:cNvPr id="20498" name="十字星 32"/>
          <p:cNvSpPr>
            <a:spLocks noChangeArrowheads="1"/>
          </p:cNvSpPr>
          <p:nvPr/>
        </p:nvSpPr>
        <p:spPr bwMode="auto">
          <a:xfrm>
            <a:off x="7119938" y="2422525"/>
            <a:ext cx="581025" cy="581025"/>
          </a:xfrm>
          <a:prstGeom prst="star4">
            <a:avLst>
              <a:gd name="adj" fmla="val 125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499" name="直接连接符 34"/>
          <p:cNvSpPr>
            <a:spLocks noChangeShapeType="1"/>
          </p:cNvSpPr>
          <p:nvPr/>
        </p:nvSpPr>
        <p:spPr bwMode="auto">
          <a:xfrm>
            <a:off x="3843338" y="2989263"/>
            <a:ext cx="0" cy="334962"/>
          </a:xfrm>
          <a:prstGeom prst="line">
            <a:avLst/>
          </a:prstGeom>
          <a:noFill/>
          <a:ln w="57150" cmpd="sng">
            <a:solidFill>
              <a:srgbClr val="595959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0500" name="直接连接符 36"/>
          <p:cNvSpPr>
            <a:spLocks noChangeShapeType="1"/>
          </p:cNvSpPr>
          <p:nvPr/>
        </p:nvSpPr>
        <p:spPr bwMode="auto">
          <a:xfrm>
            <a:off x="3960813" y="2989263"/>
            <a:ext cx="1587" cy="334962"/>
          </a:xfrm>
          <a:prstGeom prst="line">
            <a:avLst/>
          </a:prstGeom>
          <a:noFill/>
          <a:ln w="57150" cmpd="sng">
            <a:solidFill>
              <a:srgbClr val="595959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0501" name="直接连接符 37"/>
          <p:cNvSpPr>
            <a:spLocks noChangeShapeType="1"/>
          </p:cNvSpPr>
          <p:nvPr/>
        </p:nvSpPr>
        <p:spPr bwMode="auto">
          <a:xfrm>
            <a:off x="4057650" y="2989263"/>
            <a:ext cx="0" cy="334962"/>
          </a:xfrm>
          <a:prstGeom prst="line">
            <a:avLst/>
          </a:prstGeom>
          <a:noFill/>
          <a:ln w="57150" cmpd="sng">
            <a:solidFill>
              <a:srgbClr val="595959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0502" name="矩形 2"/>
          <p:cNvSpPr>
            <a:spLocks noChangeArrowheads="1"/>
          </p:cNvSpPr>
          <p:nvPr/>
        </p:nvSpPr>
        <p:spPr bwMode="auto">
          <a:xfrm>
            <a:off x="347663" y="899741"/>
            <a:ext cx="3648075" cy="80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致力于简洁，动感的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模板。好模板，自己会说话。请在此处添加文字。请在此处添加文字</a:t>
            </a:r>
            <a:r>
              <a:rPr lang="zh-CN" altLang="en-US" sz="1200" dirty="0">
                <a:solidFill>
                  <a:schemeClr val="bg1"/>
                </a:solidFill>
              </a:rPr>
              <a:t>。 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致力于简洁，动感的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模板。好模板，自己会说话。请在此处添加文字。请在此处添加文字</a:t>
            </a:r>
            <a:r>
              <a:rPr lang="zh-CN" altLang="en-US" sz="1200" dirty="0">
                <a:solidFill>
                  <a:schemeClr val="bg1"/>
                </a:solidFill>
              </a:rPr>
              <a:t>。</a:t>
            </a:r>
          </a:p>
        </p:txBody>
      </p: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7"/>
          <p:cNvSpPr>
            <a:spLocks noChangeArrowheads="1"/>
          </p:cNvSpPr>
          <p:nvPr/>
        </p:nvSpPr>
        <p:spPr bwMode="auto">
          <a:xfrm>
            <a:off x="4256088" y="334963"/>
            <a:ext cx="631825" cy="631825"/>
          </a:xfrm>
          <a:prstGeom prst="ellipse">
            <a:avLst/>
          </a:prstGeom>
          <a:solidFill>
            <a:srgbClr val="834F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21507" name="Oval 8"/>
          <p:cNvSpPr>
            <a:spLocks noChangeArrowheads="1"/>
          </p:cNvSpPr>
          <p:nvPr/>
        </p:nvSpPr>
        <p:spPr bwMode="auto">
          <a:xfrm>
            <a:off x="4256088" y="4462463"/>
            <a:ext cx="631825" cy="631825"/>
          </a:xfrm>
          <a:prstGeom prst="ellipse">
            <a:avLst/>
          </a:prstGeom>
          <a:solidFill>
            <a:srgbClr val="F651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21508" name="Oval 9"/>
          <p:cNvSpPr>
            <a:spLocks noChangeArrowheads="1"/>
          </p:cNvSpPr>
          <p:nvPr/>
        </p:nvSpPr>
        <p:spPr bwMode="auto">
          <a:xfrm>
            <a:off x="6319838" y="2398713"/>
            <a:ext cx="631825" cy="631825"/>
          </a:xfrm>
          <a:prstGeom prst="ellipse">
            <a:avLst/>
          </a:prstGeom>
          <a:solidFill>
            <a:srgbClr val="834F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21509" name="Oval 10"/>
          <p:cNvSpPr>
            <a:spLocks noChangeArrowheads="1"/>
          </p:cNvSpPr>
          <p:nvPr/>
        </p:nvSpPr>
        <p:spPr bwMode="auto">
          <a:xfrm>
            <a:off x="2192338" y="2398713"/>
            <a:ext cx="631825" cy="631825"/>
          </a:xfrm>
          <a:prstGeom prst="ellipse">
            <a:avLst/>
          </a:prstGeom>
          <a:solidFill>
            <a:srgbClr val="14BA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21510" name="Freeform 11"/>
          <p:cNvSpPr/>
          <p:nvPr/>
        </p:nvSpPr>
        <p:spPr bwMode="auto">
          <a:xfrm>
            <a:off x="3179763" y="566738"/>
            <a:ext cx="720725" cy="720725"/>
          </a:xfrm>
          <a:custGeom>
            <a:avLst/>
            <a:gdLst>
              <a:gd name="T0" fmla="*/ 2498 w 2841"/>
              <a:gd name="T1" fmla="*/ 798 h 2841"/>
              <a:gd name="T2" fmla="*/ 2043 w 2841"/>
              <a:gd name="T3" fmla="*/ 2498 h 2841"/>
              <a:gd name="T4" fmla="*/ 343 w 2841"/>
              <a:gd name="T5" fmla="*/ 2042 h 2841"/>
              <a:gd name="T6" fmla="*/ 799 w 2841"/>
              <a:gd name="T7" fmla="*/ 343 h 2841"/>
              <a:gd name="T8" fmla="*/ 2498 w 2841"/>
              <a:gd name="T9" fmla="*/ 798 h 2841"/>
              <a:gd name="T10" fmla="*/ 0 w 2841"/>
              <a:gd name="T11" fmla="*/ 0 h 2841"/>
              <a:gd name="T12" fmla="*/ 2841 w 2841"/>
              <a:gd name="T13" fmla="*/ 2841 h 2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841" h="2841">
                <a:moveTo>
                  <a:pt x="2498" y="798"/>
                </a:moveTo>
                <a:cubicBezTo>
                  <a:pt x="2841" y="1393"/>
                  <a:pt x="2638" y="2154"/>
                  <a:pt x="2043" y="2498"/>
                </a:cubicBezTo>
                <a:cubicBezTo>
                  <a:pt x="1448" y="2841"/>
                  <a:pt x="687" y="2637"/>
                  <a:pt x="343" y="2042"/>
                </a:cubicBezTo>
                <a:cubicBezTo>
                  <a:pt x="0" y="1447"/>
                  <a:pt x="204" y="687"/>
                  <a:pt x="799" y="343"/>
                </a:cubicBezTo>
                <a:cubicBezTo>
                  <a:pt x="1394" y="0"/>
                  <a:pt x="2154" y="203"/>
                  <a:pt x="2498" y="798"/>
                </a:cubicBezTo>
                <a:close/>
              </a:path>
            </a:pathLst>
          </a:custGeom>
          <a:solidFill>
            <a:srgbClr val="BC9F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1" name="Freeform 12"/>
          <p:cNvSpPr/>
          <p:nvPr/>
        </p:nvSpPr>
        <p:spPr bwMode="auto">
          <a:xfrm>
            <a:off x="5243513" y="4141788"/>
            <a:ext cx="720725" cy="720725"/>
          </a:xfrm>
          <a:custGeom>
            <a:avLst/>
            <a:gdLst>
              <a:gd name="T0" fmla="*/ 2498 w 2841"/>
              <a:gd name="T1" fmla="*/ 799 h 2841"/>
              <a:gd name="T2" fmla="*/ 2042 w 2841"/>
              <a:gd name="T3" fmla="*/ 2498 h 2841"/>
              <a:gd name="T4" fmla="*/ 343 w 2841"/>
              <a:gd name="T5" fmla="*/ 2043 h 2841"/>
              <a:gd name="T6" fmla="*/ 798 w 2841"/>
              <a:gd name="T7" fmla="*/ 343 h 2841"/>
              <a:gd name="T8" fmla="*/ 2498 w 2841"/>
              <a:gd name="T9" fmla="*/ 799 h 2841"/>
              <a:gd name="T10" fmla="*/ 0 w 2841"/>
              <a:gd name="T11" fmla="*/ 0 h 2841"/>
              <a:gd name="T12" fmla="*/ 2841 w 2841"/>
              <a:gd name="T13" fmla="*/ 2841 h 2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841" h="2841">
                <a:moveTo>
                  <a:pt x="2498" y="799"/>
                </a:moveTo>
                <a:cubicBezTo>
                  <a:pt x="2841" y="1394"/>
                  <a:pt x="2637" y="2154"/>
                  <a:pt x="2042" y="2498"/>
                </a:cubicBezTo>
                <a:cubicBezTo>
                  <a:pt x="1447" y="2841"/>
                  <a:pt x="687" y="2638"/>
                  <a:pt x="343" y="2043"/>
                </a:cubicBezTo>
                <a:cubicBezTo>
                  <a:pt x="0" y="1448"/>
                  <a:pt x="203" y="687"/>
                  <a:pt x="798" y="343"/>
                </a:cubicBezTo>
                <a:cubicBezTo>
                  <a:pt x="1393" y="0"/>
                  <a:pt x="2154" y="204"/>
                  <a:pt x="2498" y="799"/>
                </a:cubicBezTo>
                <a:close/>
              </a:path>
            </a:pathLst>
          </a:custGeom>
          <a:solidFill>
            <a:srgbClr val="00A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2" name="Freeform 13"/>
          <p:cNvSpPr/>
          <p:nvPr/>
        </p:nvSpPr>
        <p:spPr bwMode="auto">
          <a:xfrm>
            <a:off x="5999163" y="1322388"/>
            <a:ext cx="720725" cy="720725"/>
          </a:xfrm>
          <a:custGeom>
            <a:avLst/>
            <a:gdLst>
              <a:gd name="T0" fmla="*/ 2043 w 2841"/>
              <a:gd name="T1" fmla="*/ 2498 h 2841"/>
              <a:gd name="T2" fmla="*/ 343 w 2841"/>
              <a:gd name="T3" fmla="*/ 2043 h 2841"/>
              <a:gd name="T4" fmla="*/ 799 w 2841"/>
              <a:gd name="T5" fmla="*/ 343 h 2841"/>
              <a:gd name="T6" fmla="*/ 2498 w 2841"/>
              <a:gd name="T7" fmla="*/ 799 h 2841"/>
              <a:gd name="T8" fmla="*/ 2043 w 2841"/>
              <a:gd name="T9" fmla="*/ 2498 h 2841"/>
              <a:gd name="T10" fmla="*/ 0 w 2841"/>
              <a:gd name="T11" fmla="*/ 0 h 2841"/>
              <a:gd name="T12" fmla="*/ 2841 w 2841"/>
              <a:gd name="T13" fmla="*/ 2841 h 2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841" h="2841">
                <a:moveTo>
                  <a:pt x="2043" y="2498"/>
                </a:moveTo>
                <a:cubicBezTo>
                  <a:pt x="1448" y="2841"/>
                  <a:pt x="687" y="2638"/>
                  <a:pt x="343" y="2043"/>
                </a:cubicBezTo>
                <a:cubicBezTo>
                  <a:pt x="0" y="1448"/>
                  <a:pt x="204" y="687"/>
                  <a:pt x="799" y="343"/>
                </a:cubicBezTo>
                <a:cubicBezTo>
                  <a:pt x="1394" y="0"/>
                  <a:pt x="2154" y="204"/>
                  <a:pt x="2498" y="799"/>
                </a:cubicBezTo>
                <a:cubicBezTo>
                  <a:pt x="2841" y="1394"/>
                  <a:pt x="2638" y="2154"/>
                  <a:pt x="2043" y="2498"/>
                </a:cubicBezTo>
                <a:close/>
              </a:path>
            </a:pathLst>
          </a:custGeom>
          <a:solidFill>
            <a:srgbClr val="3E466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3" name="Freeform 14"/>
          <p:cNvSpPr/>
          <p:nvPr/>
        </p:nvSpPr>
        <p:spPr bwMode="auto">
          <a:xfrm>
            <a:off x="2424113" y="3386138"/>
            <a:ext cx="720725" cy="720725"/>
          </a:xfrm>
          <a:custGeom>
            <a:avLst/>
            <a:gdLst>
              <a:gd name="T0" fmla="*/ 2042 w 2841"/>
              <a:gd name="T1" fmla="*/ 2498 h 2841"/>
              <a:gd name="T2" fmla="*/ 343 w 2841"/>
              <a:gd name="T3" fmla="*/ 2042 h 2841"/>
              <a:gd name="T4" fmla="*/ 798 w 2841"/>
              <a:gd name="T5" fmla="*/ 343 h 2841"/>
              <a:gd name="T6" fmla="*/ 2498 w 2841"/>
              <a:gd name="T7" fmla="*/ 798 h 2841"/>
              <a:gd name="T8" fmla="*/ 2042 w 2841"/>
              <a:gd name="T9" fmla="*/ 2498 h 2841"/>
              <a:gd name="T10" fmla="*/ 0 w 2841"/>
              <a:gd name="T11" fmla="*/ 0 h 2841"/>
              <a:gd name="T12" fmla="*/ 2841 w 2841"/>
              <a:gd name="T13" fmla="*/ 2841 h 2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841" h="2841">
                <a:moveTo>
                  <a:pt x="2042" y="2498"/>
                </a:moveTo>
                <a:cubicBezTo>
                  <a:pt x="1447" y="2841"/>
                  <a:pt x="687" y="2637"/>
                  <a:pt x="343" y="2042"/>
                </a:cubicBezTo>
                <a:cubicBezTo>
                  <a:pt x="0" y="1447"/>
                  <a:pt x="203" y="687"/>
                  <a:pt x="798" y="343"/>
                </a:cubicBezTo>
                <a:cubicBezTo>
                  <a:pt x="1393" y="0"/>
                  <a:pt x="2154" y="203"/>
                  <a:pt x="2498" y="798"/>
                </a:cubicBezTo>
                <a:cubicBezTo>
                  <a:pt x="2841" y="1393"/>
                  <a:pt x="2637" y="2154"/>
                  <a:pt x="2042" y="2498"/>
                </a:cubicBezTo>
                <a:close/>
              </a:path>
            </a:pathLst>
          </a:custGeom>
          <a:solidFill>
            <a:srgbClr val="DA2C0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4" name="Freeform 15"/>
          <p:cNvSpPr/>
          <p:nvPr/>
        </p:nvSpPr>
        <p:spPr bwMode="auto">
          <a:xfrm>
            <a:off x="2424113" y="1322388"/>
            <a:ext cx="720725" cy="720725"/>
          </a:xfrm>
          <a:custGeom>
            <a:avLst/>
            <a:gdLst>
              <a:gd name="T0" fmla="*/ 2042 w 2841"/>
              <a:gd name="T1" fmla="*/ 343 h 2841"/>
              <a:gd name="T2" fmla="*/ 2498 w 2841"/>
              <a:gd name="T3" fmla="*/ 2043 h 2841"/>
              <a:gd name="T4" fmla="*/ 798 w 2841"/>
              <a:gd name="T5" fmla="*/ 2498 h 2841"/>
              <a:gd name="T6" fmla="*/ 343 w 2841"/>
              <a:gd name="T7" fmla="*/ 799 h 2841"/>
              <a:gd name="T8" fmla="*/ 2042 w 2841"/>
              <a:gd name="T9" fmla="*/ 343 h 2841"/>
              <a:gd name="T10" fmla="*/ 0 w 2841"/>
              <a:gd name="T11" fmla="*/ 0 h 2841"/>
              <a:gd name="T12" fmla="*/ 2841 w 2841"/>
              <a:gd name="T13" fmla="*/ 2841 h 2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841" h="2841">
                <a:moveTo>
                  <a:pt x="2042" y="343"/>
                </a:moveTo>
                <a:cubicBezTo>
                  <a:pt x="2637" y="687"/>
                  <a:pt x="2841" y="1448"/>
                  <a:pt x="2498" y="2043"/>
                </a:cubicBezTo>
                <a:cubicBezTo>
                  <a:pt x="2154" y="2638"/>
                  <a:pt x="1393" y="2841"/>
                  <a:pt x="798" y="2498"/>
                </a:cubicBezTo>
                <a:cubicBezTo>
                  <a:pt x="203" y="2154"/>
                  <a:pt x="0" y="1394"/>
                  <a:pt x="343" y="799"/>
                </a:cubicBezTo>
                <a:cubicBezTo>
                  <a:pt x="687" y="204"/>
                  <a:pt x="1447" y="0"/>
                  <a:pt x="2042" y="343"/>
                </a:cubicBezTo>
                <a:close/>
              </a:path>
            </a:pathLst>
          </a:custGeom>
          <a:solidFill>
            <a:srgbClr val="2557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5" name="Freeform 16"/>
          <p:cNvSpPr/>
          <p:nvPr/>
        </p:nvSpPr>
        <p:spPr bwMode="auto">
          <a:xfrm>
            <a:off x="5999163" y="3386138"/>
            <a:ext cx="720725" cy="720725"/>
          </a:xfrm>
          <a:custGeom>
            <a:avLst/>
            <a:gdLst>
              <a:gd name="T0" fmla="*/ 2043 w 2841"/>
              <a:gd name="T1" fmla="*/ 343 h 2841"/>
              <a:gd name="T2" fmla="*/ 2498 w 2841"/>
              <a:gd name="T3" fmla="*/ 2042 h 2841"/>
              <a:gd name="T4" fmla="*/ 799 w 2841"/>
              <a:gd name="T5" fmla="*/ 2498 h 2841"/>
              <a:gd name="T6" fmla="*/ 343 w 2841"/>
              <a:gd name="T7" fmla="*/ 798 h 2841"/>
              <a:gd name="T8" fmla="*/ 2043 w 2841"/>
              <a:gd name="T9" fmla="*/ 343 h 2841"/>
              <a:gd name="T10" fmla="*/ 0 w 2841"/>
              <a:gd name="T11" fmla="*/ 0 h 2841"/>
              <a:gd name="T12" fmla="*/ 2841 w 2841"/>
              <a:gd name="T13" fmla="*/ 2841 h 2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841" h="2841">
                <a:moveTo>
                  <a:pt x="2043" y="343"/>
                </a:moveTo>
                <a:cubicBezTo>
                  <a:pt x="2638" y="687"/>
                  <a:pt x="2841" y="1447"/>
                  <a:pt x="2498" y="2042"/>
                </a:cubicBezTo>
                <a:cubicBezTo>
                  <a:pt x="2154" y="2637"/>
                  <a:pt x="1394" y="2841"/>
                  <a:pt x="799" y="2498"/>
                </a:cubicBezTo>
                <a:cubicBezTo>
                  <a:pt x="204" y="2154"/>
                  <a:pt x="0" y="1393"/>
                  <a:pt x="343" y="798"/>
                </a:cubicBezTo>
                <a:cubicBezTo>
                  <a:pt x="687" y="203"/>
                  <a:pt x="1448" y="0"/>
                  <a:pt x="2043" y="343"/>
                </a:cubicBezTo>
                <a:close/>
              </a:path>
            </a:pathLst>
          </a:custGeom>
          <a:solidFill>
            <a:srgbClr val="14BA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6" name="Freeform 17"/>
          <p:cNvSpPr/>
          <p:nvPr/>
        </p:nvSpPr>
        <p:spPr bwMode="auto">
          <a:xfrm>
            <a:off x="5243513" y="566738"/>
            <a:ext cx="720725" cy="720725"/>
          </a:xfrm>
          <a:custGeom>
            <a:avLst/>
            <a:gdLst>
              <a:gd name="T0" fmla="*/ 2498 w 2841"/>
              <a:gd name="T1" fmla="*/ 2042 h 2841"/>
              <a:gd name="T2" fmla="*/ 798 w 2841"/>
              <a:gd name="T3" fmla="*/ 2498 h 2841"/>
              <a:gd name="T4" fmla="*/ 343 w 2841"/>
              <a:gd name="T5" fmla="*/ 798 h 2841"/>
              <a:gd name="T6" fmla="*/ 2042 w 2841"/>
              <a:gd name="T7" fmla="*/ 343 h 2841"/>
              <a:gd name="T8" fmla="*/ 2498 w 2841"/>
              <a:gd name="T9" fmla="*/ 2042 h 2841"/>
              <a:gd name="T10" fmla="*/ 0 w 2841"/>
              <a:gd name="T11" fmla="*/ 0 h 2841"/>
              <a:gd name="T12" fmla="*/ 2841 w 2841"/>
              <a:gd name="T13" fmla="*/ 2841 h 2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841" h="2841">
                <a:moveTo>
                  <a:pt x="2498" y="2042"/>
                </a:moveTo>
                <a:cubicBezTo>
                  <a:pt x="2154" y="2637"/>
                  <a:pt x="1393" y="2841"/>
                  <a:pt x="798" y="2498"/>
                </a:cubicBezTo>
                <a:cubicBezTo>
                  <a:pt x="203" y="2154"/>
                  <a:pt x="0" y="1393"/>
                  <a:pt x="343" y="798"/>
                </a:cubicBezTo>
                <a:cubicBezTo>
                  <a:pt x="687" y="203"/>
                  <a:pt x="1447" y="0"/>
                  <a:pt x="2042" y="343"/>
                </a:cubicBezTo>
                <a:cubicBezTo>
                  <a:pt x="2637" y="687"/>
                  <a:pt x="2841" y="1447"/>
                  <a:pt x="2498" y="2042"/>
                </a:cubicBezTo>
                <a:close/>
              </a:path>
            </a:pathLst>
          </a:custGeom>
          <a:solidFill>
            <a:srgbClr val="F651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7" name="Freeform 18"/>
          <p:cNvSpPr/>
          <p:nvPr/>
        </p:nvSpPr>
        <p:spPr bwMode="auto">
          <a:xfrm>
            <a:off x="3179763" y="4141788"/>
            <a:ext cx="720725" cy="720725"/>
          </a:xfrm>
          <a:custGeom>
            <a:avLst/>
            <a:gdLst>
              <a:gd name="T0" fmla="*/ 2498 w 2841"/>
              <a:gd name="T1" fmla="*/ 2043 h 2841"/>
              <a:gd name="T2" fmla="*/ 799 w 2841"/>
              <a:gd name="T3" fmla="*/ 2498 h 2841"/>
              <a:gd name="T4" fmla="*/ 343 w 2841"/>
              <a:gd name="T5" fmla="*/ 799 h 2841"/>
              <a:gd name="T6" fmla="*/ 2043 w 2841"/>
              <a:gd name="T7" fmla="*/ 343 h 2841"/>
              <a:gd name="T8" fmla="*/ 2498 w 2841"/>
              <a:gd name="T9" fmla="*/ 2043 h 2841"/>
              <a:gd name="T10" fmla="*/ 0 w 2841"/>
              <a:gd name="T11" fmla="*/ 0 h 2841"/>
              <a:gd name="T12" fmla="*/ 2841 w 2841"/>
              <a:gd name="T13" fmla="*/ 2841 h 2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841" h="2841">
                <a:moveTo>
                  <a:pt x="2498" y="2043"/>
                </a:moveTo>
                <a:cubicBezTo>
                  <a:pt x="2154" y="2638"/>
                  <a:pt x="1394" y="2841"/>
                  <a:pt x="799" y="2498"/>
                </a:cubicBezTo>
                <a:cubicBezTo>
                  <a:pt x="204" y="2154"/>
                  <a:pt x="0" y="1394"/>
                  <a:pt x="343" y="799"/>
                </a:cubicBezTo>
                <a:cubicBezTo>
                  <a:pt x="687" y="204"/>
                  <a:pt x="1448" y="0"/>
                  <a:pt x="2043" y="343"/>
                </a:cubicBezTo>
                <a:cubicBezTo>
                  <a:pt x="2638" y="687"/>
                  <a:pt x="2841" y="1448"/>
                  <a:pt x="2498" y="2043"/>
                </a:cubicBezTo>
                <a:close/>
              </a:path>
            </a:pathLst>
          </a:custGeom>
          <a:solidFill>
            <a:srgbClr val="3E466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8" name="矩形 3"/>
          <p:cNvSpPr>
            <a:spLocks noChangeArrowheads="1"/>
          </p:cNvSpPr>
          <p:nvPr/>
        </p:nvSpPr>
        <p:spPr bwMode="auto">
          <a:xfrm rot="20425029">
            <a:off x="3257550" y="657225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快</a:t>
            </a:r>
          </a:p>
        </p:txBody>
      </p:sp>
      <p:sp>
        <p:nvSpPr>
          <p:cNvPr id="21519" name="矩形 22"/>
          <p:cNvSpPr>
            <a:spLocks noChangeArrowheads="1"/>
          </p:cNvSpPr>
          <p:nvPr/>
        </p:nvSpPr>
        <p:spPr bwMode="auto">
          <a:xfrm>
            <a:off x="4270375" y="331788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经典综艺体简"/>
              </a:rPr>
              <a:t>好</a:t>
            </a:r>
            <a:endParaRPr lang="zh-CN" altLang="en-US" sz="2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20" name="矩形 23"/>
          <p:cNvSpPr>
            <a:spLocks noChangeArrowheads="1"/>
          </p:cNvSpPr>
          <p:nvPr/>
        </p:nvSpPr>
        <p:spPr bwMode="auto">
          <a:xfrm rot="1095230">
            <a:off x="5364163" y="617538"/>
            <a:ext cx="5429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经典综艺体简"/>
              </a:rPr>
              <a:t>省</a:t>
            </a:r>
            <a:endParaRPr lang="zh-CN" altLang="en-US" sz="2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21" name="矩形 24"/>
          <p:cNvSpPr>
            <a:spLocks noChangeArrowheads="1"/>
          </p:cNvSpPr>
          <p:nvPr/>
        </p:nvSpPr>
        <p:spPr bwMode="auto">
          <a:xfrm rot="3253696">
            <a:off x="6095207" y="1408906"/>
            <a:ext cx="544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经典综艺体简"/>
              </a:rPr>
              <a:t>多</a:t>
            </a:r>
            <a:endParaRPr lang="zh-CN" altLang="en-US" sz="2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22" name="矩形 25"/>
          <p:cNvSpPr>
            <a:spLocks noChangeArrowheads="1"/>
          </p:cNvSpPr>
          <p:nvPr/>
        </p:nvSpPr>
        <p:spPr bwMode="auto">
          <a:xfrm rot="5400000">
            <a:off x="6371432" y="2485231"/>
            <a:ext cx="544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快</a:t>
            </a:r>
          </a:p>
        </p:txBody>
      </p:sp>
      <p:sp>
        <p:nvSpPr>
          <p:cNvPr id="21523" name="矩形 26"/>
          <p:cNvSpPr>
            <a:spLocks noChangeArrowheads="1"/>
          </p:cNvSpPr>
          <p:nvPr/>
        </p:nvSpPr>
        <p:spPr bwMode="auto">
          <a:xfrm rot="6547965">
            <a:off x="6118225" y="3467100"/>
            <a:ext cx="542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好</a:t>
            </a:r>
          </a:p>
        </p:txBody>
      </p:sp>
      <p:sp>
        <p:nvSpPr>
          <p:cNvPr id="21524" name="矩形 28"/>
          <p:cNvSpPr>
            <a:spLocks noChangeArrowheads="1"/>
          </p:cNvSpPr>
          <p:nvPr/>
        </p:nvSpPr>
        <p:spPr bwMode="auto">
          <a:xfrm rot="9374925">
            <a:off x="5334000" y="4217988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省</a:t>
            </a:r>
          </a:p>
        </p:txBody>
      </p:sp>
      <p:sp>
        <p:nvSpPr>
          <p:cNvPr id="21525" name="矩形 29"/>
          <p:cNvSpPr>
            <a:spLocks noChangeArrowheads="1"/>
          </p:cNvSpPr>
          <p:nvPr/>
        </p:nvSpPr>
        <p:spPr bwMode="auto">
          <a:xfrm rot="10800000">
            <a:off x="4295775" y="4475163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经典综艺体简"/>
              </a:rPr>
              <a:t>多</a:t>
            </a:r>
            <a:endParaRPr lang="zh-CN" altLang="en-US" sz="2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26" name="矩形 30"/>
          <p:cNvSpPr>
            <a:spLocks noChangeArrowheads="1"/>
          </p:cNvSpPr>
          <p:nvPr/>
        </p:nvSpPr>
        <p:spPr bwMode="auto">
          <a:xfrm rot="13259068">
            <a:off x="3276600" y="4227513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经典综艺体简"/>
              </a:rPr>
              <a:t>快</a:t>
            </a:r>
            <a:endParaRPr lang="zh-CN" altLang="en-US" sz="2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27" name="矩形 31"/>
          <p:cNvSpPr>
            <a:spLocks noChangeArrowheads="1"/>
          </p:cNvSpPr>
          <p:nvPr/>
        </p:nvSpPr>
        <p:spPr bwMode="auto">
          <a:xfrm rot="13568796">
            <a:off x="2504281" y="3493294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好</a:t>
            </a:r>
          </a:p>
        </p:txBody>
      </p:sp>
      <p:sp>
        <p:nvSpPr>
          <p:cNvPr id="21528" name="矩形 32"/>
          <p:cNvSpPr>
            <a:spLocks noChangeArrowheads="1"/>
          </p:cNvSpPr>
          <p:nvPr/>
        </p:nvSpPr>
        <p:spPr bwMode="auto">
          <a:xfrm rot="16200000">
            <a:off x="2239169" y="2466182"/>
            <a:ext cx="5429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省</a:t>
            </a:r>
          </a:p>
        </p:txBody>
      </p:sp>
      <p:sp>
        <p:nvSpPr>
          <p:cNvPr id="21529" name="矩形 33"/>
          <p:cNvSpPr>
            <a:spLocks noChangeArrowheads="1"/>
          </p:cNvSpPr>
          <p:nvPr/>
        </p:nvSpPr>
        <p:spPr bwMode="auto">
          <a:xfrm rot="18965836">
            <a:off x="2505075" y="1417638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经典综艺体简"/>
              </a:rPr>
              <a:t>多</a:t>
            </a:r>
            <a:endParaRPr lang="zh-CN" altLang="en-US" sz="16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1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088" y="919163"/>
            <a:ext cx="3425825" cy="352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31" name="矩形 2"/>
          <p:cNvSpPr>
            <a:spLocks noChangeArrowheads="1"/>
          </p:cNvSpPr>
          <p:nvPr/>
        </p:nvSpPr>
        <p:spPr bwMode="auto">
          <a:xfrm>
            <a:off x="3760788" y="2862263"/>
            <a:ext cx="1739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正中黑简体"/>
              </a:rPr>
              <a:t>消费者</a:t>
            </a:r>
            <a:endParaRPr lang="en-US" sz="3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正中黑简体"/>
            </a:endParaRPr>
          </a:p>
        </p:txBody>
      </p:sp>
      <p:sp>
        <p:nvSpPr>
          <p:cNvPr id="21532" name="矩形 19"/>
          <p:cNvSpPr>
            <a:spLocks noChangeArrowheads="1"/>
          </p:cNvSpPr>
          <p:nvPr/>
        </p:nvSpPr>
        <p:spPr bwMode="auto">
          <a:xfrm>
            <a:off x="3786188" y="3519488"/>
            <a:ext cx="17240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正中黑简体"/>
              </a:rPr>
              <a:t>多</a:t>
            </a:r>
            <a:r>
              <a:rPr 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正中黑简体"/>
              </a:rPr>
              <a:t>·</a:t>
            </a: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正中黑简体"/>
              </a:rPr>
              <a:t>快</a:t>
            </a:r>
            <a:r>
              <a:rPr 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正中黑简体"/>
              </a:rPr>
              <a:t>·</a:t>
            </a: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正中黑简体"/>
              </a:rPr>
              <a:t>好</a:t>
            </a:r>
            <a:r>
              <a:rPr 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正中黑简体"/>
              </a:rPr>
              <a:t>·</a:t>
            </a: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正中黑简体"/>
              </a:rPr>
              <a:t>省</a:t>
            </a:r>
          </a:p>
        </p:txBody>
      </p:sp>
      <p:grpSp>
        <p:nvGrpSpPr>
          <p:cNvPr id="21533" name="组合 28"/>
          <p:cNvGrpSpPr/>
          <p:nvPr/>
        </p:nvGrpSpPr>
        <p:grpSpPr bwMode="auto">
          <a:xfrm>
            <a:off x="6886575" y="855663"/>
            <a:ext cx="2046288" cy="947737"/>
            <a:chOff x="0" y="0"/>
            <a:chExt cx="2340276" cy="949053"/>
          </a:xfrm>
        </p:grpSpPr>
        <p:sp>
          <p:nvSpPr>
            <p:cNvPr id="21534" name="矩形 29"/>
            <p:cNvSpPr>
              <a:spLocks noChangeArrowheads="1"/>
            </p:cNvSpPr>
            <p:nvPr/>
          </p:nvSpPr>
          <p:spPr bwMode="auto">
            <a:xfrm>
              <a:off x="706548" y="0"/>
              <a:ext cx="11079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21535" name="矩形 30"/>
            <p:cNvSpPr>
              <a:spLocks noChangeArrowheads="1"/>
            </p:cNvSpPr>
            <p:nvPr/>
          </p:nvSpPr>
          <p:spPr bwMode="auto">
            <a:xfrm>
              <a:off x="0" y="348889"/>
              <a:ext cx="2340276" cy="600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致力于简洁，动感的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模板。好模板，自己会说话。请在此处添加文字。</a:t>
              </a:r>
              <a:endParaRPr lang="zh-CN" altLang="en-US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536" name="组合 31"/>
          <p:cNvGrpSpPr/>
          <p:nvPr/>
        </p:nvGrpSpPr>
        <p:grpSpPr bwMode="auto">
          <a:xfrm>
            <a:off x="6965950" y="2200275"/>
            <a:ext cx="2044700" cy="949325"/>
            <a:chOff x="0" y="0"/>
            <a:chExt cx="2340276" cy="949053"/>
          </a:xfrm>
        </p:grpSpPr>
        <p:sp>
          <p:nvSpPr>
            <p:cNvPr id="21537" name="矩形 32"/>
            <p:cNvSpPr>
              <a:spLocks noChangeArrowheads="1"/>
            </p:cNvSpPr>
            <p:nvPr/>
          </p:nvSpPr>
          <p:spPr bwMode="auto">
            <a:xfrm>
              <a:off x="706548" y="0"/>
              <a:ext cx="11079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21538" name="矩形 33"/>
            <p:cNvSpPr>
              <a:spLocks noChangeArrowheads="1"/>
            </p:cNvSpPr>
            <p:nvPr/>
          </p:nvSpPr>
          <p:spPr bwMode="auto">
            <a:xfrm>
              <a:off x="0" y="348889"/>
              <a:ext cx="2340276" cy="600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致力于简洁，动感的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模板。好模板，自己会说话。请在此处添加文字。</a:t>
              </a:r>
              <a:endParaRPr lang="zh-CN" altLang="en-US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539" name="组合 34"/>
          <p:cNvGrpSpPr/>
          <p:nvPr/>
        </p:nvGrpSpPr>
        <p:grpSpPr bwMode="auto">
          <a:xfrm>
            <a:off x="6965950" y="3544888"/>
            <a:ext cx="2044700" cy="949325"/>
            <a:chOff x="0" y="0"/>
            <a:chExt cx="2340276" cy="949053"/>
          </a:xfrm>
        </p:grpSpPr>
        <p:sp>
          <p:nvSpPr>
            <p:cNvPr id="21540" name="矩形 35"/>
            <p:cNvSpPr>
              <a:spLocks noChangeArrowheads="1"/>
            </p:cNvSpPr>
            <p:nvPr/>
          </p:nvSpPr>
          <p:spPr bwMode="auto">
            <a:xfrm>
              <a:off x="706548" y="0"/>
              <a:ext cx="11079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21541" name="矩形 36"/>
            <p:cNvSpPr>
              <a:spLocks noChangeArrowheads="1"/>
            </p:cNvSpPr>
            <p:nvPr/>
          </p:nvSpPr>
          <p:spPr bwMode="auto">
            <a:xfrm>
              <a:off x="0" y="348889"/>
              <a:ext cx="2340276" cy="600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致力于简洁，动感的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模板。好模板，自己会说话。请在此处添加文字。</a:t>
              </a:r>
              <a:endParaRPr lang="zh-CN" altLang="en-US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542" name="组合 37"/>
          <p:cNvGrpSpPr/>
          <p:nvPr/>
        </p:nvGrpSpPr>
        <p:grpSpPr bwMode="auto">
          <a:xfrm>
            <a:off x="31750" y="855663"/>
            <a:ext cx="2044700" cy="948569"/>
            <a:chOff x="0" y="0"/>
            <a:chExt cx="2340276" cy="949886"/>
          </a:xfrm>
        </p:grpSpPr>
        <p:sp>
          <p:nvSpPr>
            <p:cNvPr id="21543" name="矩形 38"/>
            <p:cNvSpPr>
              <a:spLocks noChangeArrowheads="1"/>
            </p:cNvSpPr>
            <p:nvPr/>
          </p:nvSpPr>
          <p:spPr bwMode="auto">
            <a:xfrm>
              <a:off x="706548" y="0"/>
              <a:ext cx="11079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21544" name="矩形 39"/>
            <p:cNvSpPr>
              <a:spLocks noChangeArrowheads="1"/>
            </p:cNvSpPr>
            <p:nvPr/>
          </p:nvSpPr>
          <p:spPr bwMode="auto">
            <a:xfrm>
              <a:off x="0" y="348889"/>
              <a:ext cx="2340276" cy="60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致力于简洁，动感的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模板。好模板，自己会说话。请在此处添加文字。</a:t>
              </a:r>
              <a:endParaRPr lang="zh-CN" altLang="en-US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545" name="组合 40"/>
          <p:cNvGrpSpPr/>
          <p:nvPr/>
        </p:nvGrpSpPr>
        <p:grpSpPr bwMode="auto">
          <a:xfrm>
            <a:off x="111125" y="2200275"/>
            <a:ext cx="2044700" cy="949325"/>
            <a:chOff x="0" y="0"/>
            <a:chExt cx="2340276" cy="949053"/>
          </a:xfrm>
        </p:grpSpPr>
        <p:sp>
          <p:nvSpPr>
            <p:cNvPr id="21546" name="矩形 41"/>
            <p:cNvSpPr>
              <a:spLocks noChangeArrowheads="1"/>
            </p:cNvSpPr>
            <p:nvPr/>
          </p:nvSpPr>
          <p:spPr bwMode="auto">
            <a:xfrm>
              <a:off x="706548" y="0"/>
              <a:ext cx="11079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21547" name="矩形 42"/>
            <p:cNvSpPr>
              <a:spLocks noChangeArrowheads="1"/>
            </p:cNvSpPr>
            <p:nvPr/>
          </p:nvSpPr>
          <p:spPr bwMode="auto">
            <a:xfrm>
              <a:off x="0" y="348889"/>
              <a:ext cx="2340276" cy="600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致力于简洁，动感的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模板。好模板，自己会说话。请在此处添加文字。</a:t>
              </a:r>
              <a:endParaRPr lang="zh-CN" altLang="en-US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548" name="组合 43"/>
          <p:cNvGrpSpPr/>
          <p:nvPr/>
        </p:nvGrpSpPr>
        <p:grpSpPr bwMode="auto">
          <a:xfrm>
            <a:off x="111125" y="3544888"/>
            <a:ext cx="2044700" cy="949325"/>
            <a:chOff x="0" y="0"/>
            <a:chExt cx="2340276" cy="949053"/>
          </a:xfrm>
        </p:grpSpPr>
        <p:sp>
          <p:nvSpPr>
            <p:cNvPr id="21549" name="矩形 44"/>
            <p:cNvSpPr>
              <a:spLocks noChangeArrowheads="1"/>
            </p:cNvSpPr>
            <p:nvPr/>
          </p:nvSpPr>
          <p:spPr bwMode="auto">
            <a:xfrm>
              <a:off x="706548" y="0"/>
              <a:ext cx="11079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21550" name="矩形 45"/>
            <p:cNvSpPr>
              <a:spLocks noChangeArrowheads="1"/>
            </p:cNvSpPr>
            <p:nvPr/>
          </p:nvSpPr>
          <p:spPr bwMode="auto">
            <a:xfrm>
              <a:off x="0" y="348889"/>
              <a:ext cx="2340276" cy="600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致力于简洁，动感的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模板。好模板，自己会说话。请在此处添加文字。</a:t>
              </a:r>
              <a:endParaRPr lang="zh-CN" altLang="en-US" sz="11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 rot="20070040">
            <a:off x="508000" y="-1657350"/>
            <a:ext cx="1692275" cy="855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55000" b="1">
                <a:solidFill>
                  <a:schemeClr val="bg1"/>
                </a:solidFill>
                <a:latin typeface="Arial Narrow" panose="020B0606020202030204" pitchFamily="34" charset="0"/>
              </a:rPr>
              <a:t>D</a:t>
            </a:r>
            <a:endParaRPr lang="zh-CN" altLang="en-US" sz="550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2531" name="TextBox 7"/>
          <p:cNvSpPr txBox="1">
            <a:spLocks noChangeArrowheads="1"/>
          </p:cNvSpPr>
          <p:nvPr/>
        </p:nvSpPr>
        <p:spPr bwMode="auto">
          <a:xfrm>
            <a:off x="5770563" y="74613"/>
            <a:ext cx="10445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6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</a:t>
            </a:r>
          </a:p>
        </p:txBody>
      </p:sp>
      <p:cxnSp>
        <p:nvCxnSpPr>
          <p:cNvPr id="22532" name="直接连接符 9"/>
          <p:cNvCxnSpPr>
            <a:cxnSpLocks noChangeShapeType="1"/>
          </p:cNvCxnSpPr>
          <p:nvPr/>
        </p:nvCxnSpPr>
        <p:spPr bwMode="auto">
          <a:xfrm>
            <a:off x="6815138" y="-20638"/>
            <a:ext cx="0" cy="4119563"/>
          </a:xfrm>
          <a:prstGeom prst="line">
            <a:avLst/>
          </a:prstGeom>
          <a:noFill/>
          <a:ln w="38100" cmpd="sng">
            <a:solidFill>
              <a:schemeClr val="bg1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3" name="矩形 2"/>
          <p:cNvSpPr>
            <a:spLocks noChangeArrowheads="1"/>
          </p:cNvSpPr>
          <p:nvPr/>
        </p:nvSpPr>
        <p:spPr bwMode="auto">
          <a:xfrm>
            <a:off x="5765800" y="1209675"/>
            <a:ext cx="9921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6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</a:t>
            </a:r>
            <a:endParaRPr lang="zh-CN" altLang="en-US" sz="6000"/>
          </a:p>
        </p:txBody>
      </p:sp>
      <p:sp>
        <p:nvSpPr>
          <p:cNvPr id="22534" name="矩形 5"/>
          <p:cNvSpPr>
            <a:spLocks noChangeArrowheads="1"/>
          </p:cNvSpPr>
          <p:nvPr/>
        </p:nvSpPr>
        <p:spPr bwMode="auto">
          <a:xfrm>
            <a:off x="5740400" y="2252663"/>
            <a:ext cx="9921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1" hangingPunct="1"/>
            <a:r>
              <a:rPr lang="zh-CN" altLang="en-US" sz="6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</a:t>
            </a:r>
            <a:endParaRPr lang="zh-CN" altLang="en-US" sz="6000"/>
          </a:p>
        </p:txBody>
      </p:sp>
      <p:sp>
        <p:nvSpPr>
          <p:cNvPr id="22535" name="矩形 6"/>
          <p:cNvSpPr>
            <a:spLocks noChangeArrowheads="1"/>
          </p:cNvSpPr>
          <p:nvPr/>
        </p:nvSpPr>
        <p:spPr bwMode="auto">
          <a:xfrm>
            <a:off x="5724525" y="3268663"/>
            <a:ext cx="954088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6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议</a:t>
            </a:r>
          </a:p>
        </p:txBody>
      </p:sp>
      <p:sp>
        <p:nvSpPr>
          <p:cNvPr id="22536" name="椭圆 3"/>
          <p:cNvSpPr>
            <a:spLocks noChangeArrowheads="1"/>
          </p:cNvSpPr>
          <p:nvPr/>
        </p:nvSpPr>
        <p:spPr bwMode="auto">
          <a:xfrm>
            <a:off x="6148388" y="1065213"/>
            <a:ext cx="144462" cy="1444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2537" name="椭圆 8"/>
          <p:cNvSpPr>
            <a:spLocks noChangeArrowheads="1"/>
          </p:cNvSpPr>
          <p:nvPr/>
        </p:nvSpPr>
        <p:spPr bwMode="auto">
          <a:xfrm>
            <a:off x="6129338" y="2154238"/>
            <a:ext cx="144462" cy="1428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2538" name="椭圆 10"/>
          <p:cNvSpPr>
            <a:spLocks noChangeArrowheads="1"/>
          </p:cNvSpPr>
          <p:nvPr/>
        </p:nvSpPr>
        <p:spPr bwMode="auto">
          <a:xfrm>
            <a:off x="6129338" y="3195638"/>
            <a:ext cx="144462" cy="1444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22539" name="图片 11" descr="京东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746250"/>
            <a:ext cx="1900238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0" name="矩形 12"/>
          <p:cNvSpPr>
            <a:spLocks noChangeArrowheads="1"/>
          </p:cNvSpPr>
          <p:nvPr/>
        </p:nvSpPr>
        <p:spPr bwMode="auto">
          <a:xfrm>
            <a:off x="6902450" y="174625"/>
            <a:ext cx="162999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致力于简洁，动感的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模板。好模板，自己会说话。请在此处添加文字。致力于简洁，动感的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模板。好模板，自己会说话。请在此处添加文字。</a:t>
            </a:r>
            <a:endParaRPr lang="zh-CN" altLang="en-US" sz="1200" dirty="0">
              <a:solidFill>
                <a:schemeClr val="bg1"/>
              </a:solidFill>
            </a:endParaRPr>
          </a:p>
          <a:p>
            <a:pPr eaLnBrk="1" hangingPunct="1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致力于简洁，动感的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模板。好模板，自己会说话。请在此处添加文字。</a:t>
            </a:r>
            <a:endParaRPr lang="zh-CN" altLang="en-US" sz="1200" dirty="0">
              <a:solidFill>
                <a:schemeClr val="bg1"/>
              </a:solidFill>
            </a:endParaRPr>
          </a:p>
          <a:p>
            <a:pPr eaLnBrk="1" hangingPunct="1"/>
            <a:endParaRPr lang="zh-CN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86"/>
          <p:cNvSpPr>
            <a:spLocks noChangeArrowheads="1"/>
          </p:cNvSpPr>
          <p:nvPr/>
        </p:nvSpPr>
        <p:spPr bwMode="auto">
          <a:xfrm>
            <a:off x="649607" y="425450"/>
            <a:ext cx="2673350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/>
            <a:r>
              <a:rPr lang="zh-CN" altLang="en-US" sz="8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造字工房力黑（非商用）常规体" pitchFamily="50" charset="-122"/>
              </a:rPr>
              <a:t>目录</a:t>
            </a:r>
          </a:p>
        </p:txBody>
      </p:sp>
      <p:sp>
        <p:nvSpPr>
          <p:cNvPr id="5123" name="等腰三角形 24"/>
          <p:cNvSpPr>
            <a:spLocks noChangeArrowheads="1"/>
          </p:cNvSpPr>
          <p:nvPr/>
        </p:nvSpPr>
        <p:spPr bwMode="auto">
          <a:xfrm>
            <a:off x="3271838" y="4354513"/>
            <a:ext cx="1320800" cy="804862"/>
          </a:xfrm>
          <a:prstGeom prst="triangle">
            <a:avLst>
              <a:gd name="adj" fmla="val 50000"/>
            </a:avLst>
          </a:prstGeom>
          <a:solidFill>
            <a:srgbClr val="5482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24" name="等腰三角形 5"/>
          <p:cNvSpPr>
            <a:spLocks noChangeArrowheads="1"/>
          </p:cNvSpPr>
          <p:nvPr/>
        </p:nvSpPr>
        <p:spPr bwMode="auto">
          <a:xfrm>
            <a:off x="1646238" y="3963988"/>
            <a:ext cx="3219450" cy="1173162"/>
          </a:xfrm>
          <a:prstGeom prst="triangle">
            <a:avLst>
              <a:gd name="adj" fmla="val 50000"/>
            </a:avLst>
          </a:prstGeom>
          <a:solidFill>
            <a:srgbClr val="A9D1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25" name="等腰三角形 20"/>
          <p:cNvSpPr>
            <a:spLocks noChangeArrowheads="1"/>
          </p:cNvSpPr>
          <p:nvPr/>
        </p:nvSpPr>
        <p:spPr bwMode="auto">
          <a:xfrm>
            <a:off x="207963" y="4010025"/>
            <a:ext cx="2352675" cy="1146175"/>
          </a:xfrm>
          <a:prstGeom prst="triangle">
            <a:avLst>
              <a:gd name="adj" fmla="val 48380"/>
            </a:avLst>
          </a:prstGeom>
          <a:solidFill>
            <a:srgbClr val="3857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26" name="等腰三角形 21"/>
          <p:cNvSpPr>
            <a:spLocks noChangeArrowheads="1"/>
          </p:cNvSpPr>
          <p:nvPr/>
        </p:nvSpPr>
        <p:spPr bwMode="auto">
          <a:xfrm>
            <a:off x="893763" y="3879850"/>
            <a:ext cx="3087687" cy="1271588"/>
          </a:xfrm>
          <a:prstGeom prst="triangle">
            <a:avLst>
              <a:gd name="adj" fmla="val 50505"/>
            </a:avLst>
          </a:prstGeom>
          <a:solidFill>
            <a:srgbClr val="5482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27" name="椭圆 26"/>
          <p:cNvSpPr>
            <a:spLocks noChangeArrowheads="1"/>
          </p:cNvSpPr>
          <p:nvPr/>
        </p:nvSpPr>
        <p:spPr bwMode="auto">
          <a:xfrm>
            <a:off x="3951288" y="4905375"/>
            <a:ext cx="2338387" cy="3683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28" name="矩形 68"/>
          <p:cNvSpPr>
            <a:spLocks noChangeArrowheads="1"/>
          </p:cNvSpPr>
          <p:nvPr/>
        </p:nvSpPr>
        <p:spPr bwMode="auto">
          <a:xfrm>
            <a:off x="2487613" y="1622425"/>
            <a:ext cx="1084262" cy="123825"/>
          </a:xfrm>
          <a:prstGeom prst="rect">
            <a:avLst/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5129" name="组合 71"/>
          <p:cNvGrpSpPr/>
          <p:nvPr/>
        </p:nvGrpSpPr>
        <p:grpSpPr bwMode="auto">
          <a:xfrm>
            <a:off x="319088" y="2266950"/>
            <a:ext cx="642937" cy="381000"/>
            <a:chOff x="0" y="0"/>
            <a:chExt cx="854584" cy="508084"/>
          </a:xfrm>
        </p:grpSpPr>
        <p:sp>
          <p:nvSpPr>
            <p:cNvPr id="5130" name="椭圆 72"/>
            <p:cNvSpPr>
              <a:spLocks noChangeArrowheads="1"/>
            </p:cNvSpPr>
            <p:nvPr/>
          </p:nvSpPr>
          <p:spPr bwMode="auto">
            <a:xfrm>
              <a:off x="0" y="115550"/>
              <a:ext cx="320757" cy="320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1" name="椭圆 73"/>
            <p:cNvSpPr>
              <a:spLocks noChangeArrowheads="1"/>
            </p:cNvSpPr>
            <p:nvPr/>
          </p:nvSpPr>
          <p:spPr bwMode="auto">
            <a:xfrm>
              <a:off x="214649" y="169690"/>
              <a:ext cx="417302" cy="320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2" name="椭圆 74"/>
            <p:cNvSpPr>
              <a:spLocks noChangeArrowheads="1"/>
            </p:cNvSpPr>
            <p:nvPr/>
          </p:nvSpPr>
          <p:spPr bwMode="auto">
            <a:xfrm>
              <a:off x="222272" y="0"/>
              <a:ext cx="417302" cy="320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3" name="椭圆 75"/>
            <p:cNvSpPr>
              <a:spLocks noChangeArrowheads="1"/>
            </p:cNvSpPr>
            <p:nvPr/>
          </p:nvSpPr>
          <p:spPr bwMode="auto">
            <a:xfrm>
              <a:off x="437282" y="62810"/>
              <a:ext cx="417302" cy="320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4" name="椭圆 76"/>
            <p:cNvSpPr>
              <a:spLocks noChangeArrowheads="1"/>
            </p:cNvSpPr>
            <p:nvPr/>
          </p:nvSpPr>
          <p:spPr bwMode="auto">
            <a:xfrm>
              <a:off x="401083" y="187327"/>
              <a:ext cx="417302" cy="320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5135" name="组合 77"/>
          <p:cNvGrpSpPr/>
          <p:nvPr/>
        </p:nvGrpSpPr>
        <p:grpSpPr bwMode="auto">
          <a:xfrm rot="232547">
            <a:off x="1535113" y="2151063"/>
            <a:ext cx="422275" cy="228600"/>
            <a:chOff x="0" y="0"/>
            <a:chExt cx="854584" cy="464797"/>
          </a:xfrm>
        </p:grpSpPr>
        <p:sp>
          <p:nvSpPr>
            <p:cNvPr id="5136" name="椭圆 78"/>
            <p:cNvSpPr>
              <a:spLocks noChangeArrowheads="1"/>
            </p:cNvSpPr>
            <p:nvPr/>
          </p:nvSpPr>
          <p:spPr bwMode="auto">
            <a:xfrm>
              <a:off x="0" y="115550"/>
              <a:ext cx="320757" cy="320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7" name="椭圆 79"/>
            <p:cNvSpPr>
              <a:spLocks noChangeArrowheads="1"/>
            </p:cNvSpPr>
            <p:nvPr/>
          </p:nvSpPr>
          <p:spPr bwMode="auto">
            <a:xfrm>
              <a:off x="239428" y="144040"/>
              <a:ext cx="417302" cy="320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8" name="椭圆 80"/>
            <p:cNvSpPr>
              <a:spLocks noChangeArrowheads="1"/>
            </p:cNvSpPr>
            <p:nvPr/>
          </p:nvSpPr>
          <p:spPr bwMode="auto">
            <a:xfrm>
              <a:off x="222272" y="0"/>
              <a:ext cx="417302" cy="320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9" name="椭圆 81"/>
            <p:cNvSpPr>
              <a:spLocks noChangeArrowheads="1"/>
            </p:cNvSpPr>
            <p:nvPr/>
          </p:nvSpPr>
          <p:spPr bwMode="auto">
            <a:xfrm>
              <a:off x="437282" y="62810"/>
              <a:ext cx="417302" cy="320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5140" name="组合 82"/>
          <p:cNvGrpSpPr/>
          <p:nvPr/>
        </p:nvGrpSpPr>
        <p:grpSpPr bwMode="auto">
          <a:xfrm rot="10485353">
            <a:off x="2043113" y="2636838"/>
            <a:ext cx="201612" cy="119062"/>
            <a:chOff x="0" y="0"/>
            <a:chExt cx="854584" cy="508084"/>
          </a:xfrm>
        </p:grpSpPr>
        <p:sp>
          <p:nvSpPr>
            <p:cNvPr id="5141" name="椭圆 83"/>
            <p:cNvSpPr>
              <a:spLocks noChangeArrowheads="1"/>
            </p:cNvSpPr>
            <p:nvPr/>
          </p:nvSpPr>
          <p:spPr bwMode="auto">
            <a:xfrm>
              <a:off x="0" y="115550"/>
              <a:ext cx="320757" cy="320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42" name="椭圆 84"/>
            <p:cNvSpPr>
              <a:spLocks noChangeArrowheads="1"/>
            </p:cNvSpPr>
            <p:nvPr/>
          </p:nvSpPr>
          <p:spPr bwMode="auto">
            <a:xfrm>
              <a:off x="214649" y="169690"/>
              <a:ext cx="417302" cy="320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43" name="椭圆 85"/>
            <p:cNvSpPr>
              <a:spLocks noChangeArrowheads="1"/>
            </p:cNvSpPr>
            <p:nvPr/>
          </p:nvSpPr>
          <p:spPr bwMode="auto">
            <a:xfrm>
              <a:off x="222272" y="0"/>
              <a:ext cx="417302" cy="320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44" name="椭圆 86"/>
            <p:cNvSpPr>
              <a:spLocks noChangeArrowheads="1"/>
            </p:cNvSpPr>
            <p:nvPr/>
          </p:nvSpPr>
          <p:spPr bwMode="auto">
            <a:xfrm>
              <a:off x="437282" y="62810"/>
              <a:ext cx="417302" cy="320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45" name="椭圆 87"/>
            <p:cNvSpPr>
              <a:spLocks noChangeArrowheads="1"/>
            </p:cNvSpPr>
            <p:nvPr/>
          </p:nvSpPr>
          <p:spPr bwMode="auto">
            <a:xfrm>
              <a:off x="401083" y="187327"/>
              <a:ext cx="417302" cy="320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5146" name="组合 7173"/>
          <p:cNvGrpSpPr/>
          <p:nvPr/>
        </p:nvGrpSpPr>
        <p:grpSpPr bwMode="auto">
          <a:xfrm>
            <a:off x="5630863" y="4097338"/>
            <a:ext cx="3344862" cy="1085850"/>
            <a:chOff x="0" y="0"/>
            <a:chExt cx="3200013" cy="898616"/>
          </a:xfrm>
        </p:grpSpPr>
        <p:grpSp>
          <p:nvGrpSpPr>
            <p:cNvPr id="5147" name="组合 7170"/>
            <p:cNvGrpSpPr/>
            <p:nvPr/>
          </p:nvGrpSpPr>
          <p:grpSpPr bwMode="auto">
            <a:xfrm>
              <a:off x="0" y="0"/>
              <a:ext cx="3200013" cy="898616"/>
              <a:chOff x="0" y="0"/>
              <a:chExt cx="4818341" cy="1353069"/>
            </a:xfrm>
          </p:grpSpPr>
          <p:sp>
            <p:nvSpPr>
              <p:cNvPr id="5148" name="任意多边形 7168"/>
              <p:cNvSpPr/>
              <p:nvPr/>
            </p:nvSpPr>
            <p:spPr bwMode="auto">
              <a:xfrm>
                <a:off x="0" y="305319"/>
                <a:ext cx="1446492" cy="1047750"/>
              </a:xfrm>
              <a:custGeom>
                <a:avLst/>
                <a:gdLst>
                  <a:gd name="T0" fmla="*/ 1160741 w 1446491"/>
                  <a:gd name="T1" fmla="*/ 1047750 h 1047750"/>
                  <a:gd name="T2" fmla="*/ 303491 w 1446491"/>
                  <a:gd name="T3" fmla="*/ 1028700 h 1047750"/>
                  <a:gd name="T4" fmla="*/ 0 w 1446491"/>
                  <a:gd name="T5" fmla="*/ 0 h 1047750"/>
                  <a:gd name="T6" fmla="*/ 1446491 w 1446491"/>
                  <a:gd name="T7" fmla="*/ 57150 h 1047750"/>
                  <a:gd name="T8" fmla="*/ 1160741 w 1446491"/>
                  <a:gd name="T9" fmla="*/ 1047750 h 1047750"/>
                  <a:gd name="T10" fmla="*/ 0 w 1446491"/>
                  <a:gd name="T11" fmla="*/ 0 h 1047750"/>
                  <a:gd name="T12" fmla="*/ 1446491 w 1446491"/>
                  <a:gd name="T13" fmla="*/ 1047750 h 1047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T10" t="T11" r="T12" b="T13"/>
                <a:pathLst>
                  <a:path w="1446491" h="1047750">
                    <a:moveTo>
                      <a:pt x="1160741" y="1047750"/>
                    </a:moveTo>
                    <a:lnTo>
                      <a:pt x="303491" y="1028700"/>
                    </a:lnTo>
                    <a:lnTo>
                      <a:pt x="0" y="0"/>
                    </a:lnTo>
                    <a:lnTo>
                      <a:pt x="1446491" y="57150"/>
                    </a:lnTo>
                    <a:lnTo>
                      <a:pt x="1160741" y="1047750"/>
                    </a:lnTo>
                    <a:close/>
                  </a:path>
                </a:pathLst>
              </a:custGeom>
              <a:solidFill>
                <a:srgbClr val="75A7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5149" name="任意多边形 7167"/>
              <p:cNvSpPr/>
              <p:nvPr/>
            </p:nvSpPr>
            <p:spPr bwMode="auto">
              <a:xfrm>
                <a:off x="551141" y="0"/>
                <a:ext cx="4267200" cy="1352550"/>
              </a:xfrm>
              <a:custGeom>
                <a:avLst/>
                <a:gdLst>
                  <a:gd name="T0" fmla="*/ 3695700 w 4267200"/>
                  <a:gd name="T1" fmla="*/ 1352550 h 1352550"/>
                  <a:gd name="T2" fmla="*/ 4267200 w 4267200"/>
                  <a:gd name="T3" fmla="*/ 38100 h 1352550"/>
                  <a:gd name="T4" fmla="*/ 762000 w 4267200"/>
                  <a:gd name="T5" fmla="*/ 0 h 1352550"/>
                  <a:gd name="T6" fmla="*/ 0 w 4267200"/>
                  <a:gd name="T7" fmla="*/ 1352550 h 1352550"/>
                  <a:gd name="T8" fmla="*/ 3695700 w 4267200"/>
                  <a:gd name="T9" fmla="*/ 1352550 h 1352550"/>
                  <a:gd name="T10" fmla="*/ 0 w 4267200"/>
                  <a:gd name="T11" fmla="*/ 0 h 1352550"/>
                  <a:gd name="T12" fmla="*/ 4267200 w 4267200"/>
                  <a:gd name="T13" fmla="*/ 1352550 h 13525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T10" t="T11" r="T12" b="T13"/>
                <a:pathLst>
                  <a:path w="4267200" h="1352550">
                    <a:moveTo>
                      <a:pt x="3695700" y="1352550"/>
                    </a:moveTo>
                    <a:lnTo>
                      <a:pt x="4267200" y="38100"/>
                    </a:lnTo>
                    <a:lnTo>
                      <a:pt x="762000" y="0"/>
                    </a:lnTo>
                    <a:lnTo>
                      <a:pt x="0" y="1352550"/>
                    </a:lnTo>
                    <a:lnTo>
                      <a:pt x="3695700" y="1352550"/>
                    </a:lnTo>
                    <a:close/>
                  </a:path>
                </a:pathLst>
              </a:custGeom>
              <a:solidFill>
                <a:srgbClr val="A5A5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  <p:sp>
          <p:nvSpPr>
            <p:cNvPr id="5150" name="任意多边形 7172"/>
            <p:cNvSpPr/>
            <p:nvPr/>
          </p:nvSpPr>
          <p:spPr bwMode="auto">
            <a:xfrm>
              <a:off x="1061040" y="649580"/>
              <a:ext cx="1878693" cy="228600"/>
            </a:xfrm>
            <a:custGeom>
              <a:avLst/>
              <a:gdLst>
                <a:gd name="T0" fmla="*/ 0 w 1878693"/>
                <a:gd name="T1" fmla="*/ 228600 h 228600"/>
                <a:gd name="T2" fmla="*/ 95250 w 1878693"/>
                <a:gd name="T3" fmla="*/ 0 h 228600"/>
                <a:gd name="T4" fmla="*/ 1878693 w 1878693"/>
                <a:gd name="T5" fmla="*/ 5443 h 228600"/>
                <a:gd name="T6" fmla="*/ 1768021 w 1878693"/>
                <a:gd name="T7" fmla="*/ 224971 h 228600"/>
                <a:gd name="T8" fmla="*/ 0 w 1878693"/>
                <a:gd name="T9" fmla="*/ 228600 h 228600"/>
                <a:gd name="T10" fmla="*/ 0 w 1878693"/>
                <a:gd name="T11" fmla="*/ 0 h 228600"/>
                <a:gd name="T12" fmla="*/ 1878693 w 1878693"/>
                <a:gd name="T13" fmla="*/ 228600 h 228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1878693" h="228600">
                  <a:moveTo>
                    <a:pt x="0" y="228600"/>
                  </a:moveTo>
                  <a:lnTo>
                    <a:pt x="95250" y="0"/>
                  </a:lnTo>
                  <a:lnTo>
                    <a:pt x="1878693" y="5443"/>
                  </a:lnTo>
                  <a:lnTo>
                    <a:pt x="1768021" y="224971"/>
                  </a:lnTo>
                  <a:lnTo>
                    <a:pt x="0" y="22860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5151" name="文本框 7174"/>
          <p:cNvSpPr>
            <a:spLocks noChangeArrowheads="1"/>
          </p:cNvSpPr>
          <p:nvPr/>
        </p:nvSpPr>
        <p:spPr bwMode="auto">
          <a:xfrm>
            <a:off x="6559550" y="3781425"/>
            <a:ext cx="26193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>
            <a:spAutoFit/>
          </a:bodyPr>
          <a:lstStyle/>
          <a:p>
            <a:pPr eaLnBrk="1" hangingPunct="1"/>
            <a:r>
              <a:rPr lang="zh-CN" altLang="en-US" sz="1500" b="1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  <a:sym typeface="方正兰亭细黑_GBK" pitchFamily="2" charset="-122"/>
              </a:rPr>
              <a:t>嘉凯城●时代城营销中心</a:t>
            </a:r>
          </a:p>
        </p:txBody>
      </p:sp>
      <p:grpSp>
        <p:nvGrpSpPr>
          <p:cNvPr id="5152" name="组合 7181"/>
          <p:cNvGrpSpPr/>
          <p:nvPr/>
        </p:nvGrpSpPr>
        <p:grpSpPr bwMode="auto">
          <a:xfrm>
            <a:off x="2289175" y="1720850"/>
            <a:ext cx="1489075" cy="3457575"/>
            <a:chOff x="0" y="0"/>
            <a:chExt cx="1985961" cy="4609615"/>
          </a:xfrm>
        </p:grpSpPr>
        <p:sp>
          <p:nvSpPr>
            <p:cNvPr id="5153" name="矩形 6"/>
            <p:cNvSpPr>
              <a:spLocks noChangeArrowheads="1"/>
            </p:cNvSpPr>
            <p:nvPr/>
          </p:nvSpPr>
          <p:spPr bwMode="auto">
            <a:xfrm>
              <a:off x="0" y="0"/>
              <a:ext cx="1985961" cy="4609615"/>
            </a:xfrm>
            <a:prstGeom prst="rect">
              <a:avLst/>
            </a:pr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54" name="矩形 7"/>
            <p:cNvSpPr>
              <a:spLocks noChangeArrowheads="1"/>
            </p:cNvSpPr>
            <p:nvPr/>
          </p:nvSpPr>
          <p:spPr bwMode="auto">
            <a:xfrm>
              <a:off x="357188" y="228601"/>
              <a:ext cx="500061" cy="500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55" name="矩形 8"/>
            <p:cNvSpPr>
              <a:spLocks noChangeArrowheads="1"/>
            </p:cNvSpPr>
            <p:nvPr/>
          </p:nvSpPr>
          <p:spPr bwMode="auto">
            <a:xfrm>
              <a:off x="1128712" y="228601"/>
              <a:ext cx="500061" cy="500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56" name="矩形 9"/>
            <p:cNvSpPr>
              <a:spLocks noChangeArrowheads="1"/>
            </p:cNvSpPr>
            <p:nvPr/>
          </p:nvSpPr>
          <p:spPr bwMode="auto">
            <a:xfrm>
              <a:off x="357188" y="950123"/>
              <a:ext cx="500061" cy="500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57" name="矩形 10"/>
            <p:cNvSpPr>
              <a:spLocks noChangeArrowheads="1"/>
            </p:cNvSpPr>
            <p:nvPr/>
          </p:nvSpPr>
          <p:spPr bwMode="auto">
            <a:xfrm>
              <a:off x="1128712" y="950123"/>
              <a:ext cx="500061" cy="500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58" name="矩形 11"/>
            <p:cNvSpPr>
              <a:spLocks noChangeArrowheads="1"/>
            </p:cNvSpPr>
            <p:nvPr/>
          </p:nvSpPr>
          <p:spPr bwMode="auto">
            <a:xfrm>
              <a:off x="357188" y="1671645"/>
              <a:ext cx="500061" cy="500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59" name="矩形 12"/>
            <p:cNvSpPr>
              <a:spLocks noChangeArrowheads="1"/>
            </p:cNvSpPr>
            <p:nvPr/>
          </p:nvSpPr>
          <p:spPr bwMode="auto">
            <a:xfrm>
              <a:off x="1128712" y="1671645"/>
              <a:ext cx="500061" cy="500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60" name="矩形 13"/>
            <p:cNvSpPr>
              <a:spLocks noChangeArrowheads="1"/>
            </p:cNvSpPr>
            <p:nvPr/>
          </p:nvSpPr>
          <p:spPr bwMode="auto">
            <a:xfrm>
              <a:off x="357188" y="2386013"/>
              <a:ext cx="500061" cy="500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61" name="矩形 14"/>
            <p:cNvSpPr>
              <a:spLocks noChangeArrowheads="1"/>
            </p:cNvSpPr>
            <p:nvPr/>
          </p:nvSpPr>
          <p:spPr bwMode="auto">
            <a:xfrm>
              <a:off x="1128712" y="2386013"/>
              <a:ext cx="500061" cy="500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62" name="矩形 15"/>
            <p:cNvSpPr>
              <a:spLocks noChangeArrowheads="1"/>
            </p:cNvSpPr>
            <p:nvPr/>
          </p:nvSpPr>
          <p:spPr bwMode="auto">
            <a:xfrm>
              <a:off x="357188" y="3100381"/>
              <a:ext cx="500061" cy="500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63" name="矩形 16"/>
            <p:cNvSpPr>
              <a:spLocks noChangeArrowheads="1"/>
            </p:cNvSpPr>
            <p:nvPr/>
          </p:nvSpPr>
          <p:spPr bwMode="auto">
            <a:xfrm>
              <a:off x="1128712" y="3100381"/>
              <a:ext cx="500061" cy="500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5164" name="组合 106"/>
          <p:cNvGrpSpPr/>
          <p:nvPr/>
        </p:nvGrpSpPr>
        <p:grpSpPr bwMode="auto">
          <a:xfrm>
            <a:off x="141288" y="4122738"/>
            <a:ext cx="1200150" cy="1031875"/>
            <a:chOff x="0" y="0"/>
            <a:chExt cx="726436" cy="623902"/>
          </a:xfrm>
        </p:grpSpPr>
        <p:sp>
          <p:nvSpPr>
            <p:cNvPr id="5165" name="等腰三角形 107"/>
            <p:cNvSpPr>
              <a:spLocks noChangeArrowheads="1"/>
            </p:cNvSpPr>
            <p:nvPr/>
          </p:nvSpPr>
          <p:spPr bwMode="auto">
            <a:xfrm>
              <a:off x="393" y="0"/>
              <a:ext cx="725649" cy="220226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66" name="矩形 108"/>
            <p:cNvSpPr>
              <a:spLocks noChangeArrowheads="1"/>
            </p:cNvSpPr>
            <p:nvPr/>
          </p:nvSpPr>
          <p:spPr bwMode="auto">
            <a:xfrm>
              <a:off x="0" y="238785"/>
              <a:ext cx="726436" cy="472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67" name="圆角矩形 109"/>
            <p:cNvSpPr>
              <a:spLocks noChangeArrowheads="1"/>
            </p:cNvSpPr>
            <p:nvPr/>
          </p:nvSpPr>
          <p:spPr bwMode="auto">
            <a:xfrm>
              <a:off x="49001" y="304167"/>
              <a:ext cx="121913" cy="31973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68" name="圆角矩形 110"/>
            <p:cNvSpPr>
              <a:spLocks noChangeArrowheads="1"/>
            </p:cNvSpPr>
            <p:nvPr/>
          </p:nvSpPr>
          <p:spPr bwMode="auto">
            <a:xfrm>
              <a:off x="554855" y="304167"/>
              <a:ext cx="121913" cy="31973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69" name="圆角矩形 111"/>
            <p:cNvSpPr>
              <a:spLocks noChangeArrowheads="1"/>
            </p:cNvSpPr>
            <p:nvPr/>
          </p:nvSpPr>
          <p:spPr bwMode="auto">
            <a:xfrm>
              <a:off x="302262" y="304167"/>
              <a:ext cx="121913" cy="31973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5170" name="Group 129"/>
          <p:cNvGrpSpPr/>
          <p:nvPr/>
        </p:nvGrpSpPr>
        <p:grpSpPr bwMode="auto">
          <a:xfrm>
            <a:off x="8812213" y="4613275"/>
            <a:ext cx="225425" cy="554038"/>
            <a:chOff x="0" y="0"/>
            <a:chExt cx="328" cy="807"/>
          </a:xfrm>
        </p:grpSpPr>
        <p:sp>
          <p:nvSpPr>
            <p:cNvPr id="5171" name="Rectangle 130"/>
            <p:cNvSpPr>
              <a:spLocks noChangeArrowheads="1"/>
            </p:cNvSpPr>
            <p:nvPr/>
          </p:nvSpPr>
          <p:spPr bwMode="auto">
            <a:xfrm>
              <a:off x="142" y="178"/>
              <a:ext cx="44" cy="629"/>
            </a:xfrm>
            <a:prstGeom prst="rect">
              <a:avLst/>
            </a:prstGeom>
            <a:solidFill>
              <a:srgbClr val="BA8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/>
            </a:p>
          </p:txBody>
        </p:sp>
        <p:sp>
          <p:nvSpPr>
            <p:cNvPr id="5172" name="Freeform 131"/>
            <p:cNvSpPr/>
            <p:nvPr/>
          </p:nvSpPr>
          <p:spPr bwMode="auto">
            <a:xfrm>
              <a:off x="0" y="0"/>
              <a:ext cx="164" cy="333"/>
            </a:xfrm>
            <a:custGeom>
              <a:avLst/>
              <a:gdLst>
                <a:gd name="T0" fmla="*/ 0 w 164"/>
                <a:gd name="T1" fmla="*/ 333 h 333"/>
                <a:gd name="T2" fmla="*/ 164 w 164"/>
                <a:gd name="T3" fmla="*/ 333 h 333"/>
                <a:gd name="T4" fmla="*/ 164 w 164"/>
                <a:gd name="T5" fmla="*/ 0 h 333"/>
                <a:gd name="T6" fmla="*/ 0 w 164"/>
                <a:gd name="T7" fmla="*/ 333 h 333"/>
                <a:gd name="T8" fmla="*/ 0 w 164"/>
                <a:gd name="T9" fmla="*/ 0 h 333"/>
                <a:gd name="T10" fmla="*/ 164 w 164"/>
                <a:gd name="T11" fmla="*/ 33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3">
                  <a:moveTo>
                    <a:pt x="0" y="333"/>
                  </a:moveTo>
                  <a:lnTo>
                    <a:pt x="164" y="333"/>
                  </a:lnTo>
                  <a:lnTo>
                    <a:pt x="164" y="0"/>
                  </a:lnTo>
                  <a:lnTo>
                    <a:pt x="0" y="333"/>
                  </a:lnTo>
                  <a:close/>
                </a:path>
              </a:pathLst>
            </a:custGeom>
            <a:solidFill>
              <a:srgbClr val="0069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73" name="Freeform 132"/>
            <p:cNvSpPr/>
            <p:nvPr/>
          </p:nvSpPr>
          <p:spPr bwMode="auto">
            <a:xfrm>
              <a:off x="164" y="0"/>
              <a:ext cx="164" cy="333"/>
            </a:xfrm>
            <a:custGeom>
              <a:avLst/>
              <a:gdLst>
                <a:gd name="T0" fmla="*/ 0 w 164"/>
                <a:gd name="T1" fmla="*/ 333 h 333"/>
                <a:gd name="T2" fmla="*/ 164 w 164"/>
                <a:gd name="T3" fmla="*/ 333 h 333"/>
                <a:gd name="T4" fmla="*/ 0 w 164"/>
                <a:gd name="T5" fmla="*/ 0 h 333"/>
                <a:gd name="T6" fmla="*/ 0 w 164"/>
                <a:gd name="T7" fmla="*/ 333 h 333"/>
                <a:gd name="T8" fmla="*/ 0 w 164"/>
                <a:gd name="T9" fmla="*/ 0 h 333"/>
                <a:gd name="T10" fmla="*/ 164 w 164"/>
                <a:gd name="T11" fmla="*/ 33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3">
                  <a:moveTo>
                    <a:pt x="0" y="333"/>
                  </a:moveTo>
                  <a:lnTo>
                    <a:pt x="164" y="333"/>
                  </a:lnTo>
                  <a:lnTo>
                    <a:pt x="0" y="0"/>
                  </a:lnTo>
                  <a:lnTo>
                    <a:pt x="0" y="333"/>
                  </a:lnTo>
                  <a:close/>
                </a:path>
              </a:pathLst>
            </a:custGeom>
            <a:solidFill>
              <a:srgbClr val="13AE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74" name="Freeform 133"/>
            <p:cNvSpPr/>
            <p:nvPr/>
          </p:nvSpPr>
          <p:spPr bwMode="auto">
            <a:xfrm>
              <a:off x="0" y="166"/>
              <a:ext cx="164" cy="335"/>
            </a:xfrm>
            <a:custGeom>
              <a:avLst/>
              <a:gdLst>
                <a:gd name="T0" fmla="*/ 0 w 164"/>
                <a:gd name="T1" fmla="*/ 335 h 335"/>
                <a:gd name="T2" fmla="*/ 164 w 164"/>
                <a:gd name="T3" fmla="*/ 335 h 335"/>
                <a:gd name="T4" fmla="*/ 164 w 164"/>
                <a:gd name="T5" fmla="*/ 0 h 335"/>
                <a:gd name="T6" fmla="*/ 0 w 164"/>
                <a:gd name="T7" fmla="*/ 335 h 335"/>
                <a:gd name="T8" fmla="*/ 0 w 164"/>
                <a:gd name="T9" fmla="*/ 0 h 335"/>
                <a:gd name="T10" fmla="*/ 164 w 164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5">
                  <a:moveTo>
                    <a:pt x="0" y="335"/>
                  </a:moveTo>
                  <a:lnTo>
                    <a:pt x="164" y="335"/>
                  </a:lnTo>
                  <a:lnTo>
                    <a:pt x="164" y="0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69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75" name="Freeform 134"/>
            <p:cNvSpPr/>
            <p:nvPr/>
          </p:nvSpPr>
          <p:spPr bwMode="auto">
            <a:xfrm>
              <a:off x="164" y="166"/>
              <a:ext cx="164" cy="335"/>
            </a:xfrm>
            <a:custGeom>
              <a:avLst/>
              <a:gdLst>
                <a:gd name="T0" fmla="*/ 0 w 164"/>
                <a:gd name="T1" fmla="*/ 335 h 335"/>
                <a:gd name="T2" fmla="*/ 164 w 164"/>
                <a:gd name="T3" fmla="*/ 335 h 335"/>
                <a:gd name="T4" fmla="*/ 0 w 164"/>
                <a:gd name="T5" fmla="*/ 0 h 335"/>
                <a:gd name="T6" fmla="*/ 0 w 164"/>
                <a:gd name="T7" fmla="*/ 335 h 335"/>
                <a:gd name="T8" fmla="*/ 0 w 164"/>
                <a:gd name="T9" fmla="*/ 0 h 335"/>
                <a:gd name="T10" fmla="*/ 164 w 164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5">
                  <a:moveTo>
                    <a:pt x="0" y="335"/>
                  </a:moveTo>
                  <a:lnTo>
                    <a:pt x="164" y="335"/>
                  </a:lnTo>
                  <a:lnTo>
                    <a:pt x="0" y="0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13AE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76" name="Freeform 135"/>
            <p:cNvSpPr/>
            <p:nvPr/>
          </p:nvSpPr>
          <p:spPr bwMode="auto">
            <a:xfrm>
              <a:off x="0" y="343"/>
              <a:ext cx="164" cy="334"/>
            </a:xfrm>
            <a:custGeom>
              <a:avLst/>
              <a:gdLst>
                <a:gd name="T0" fmla="*/ 0 w 164"/>
                <a:gd name="T1" fmla="*/ 334 h 334"/>
                <a:gd name="T2" fmla="*/ 164 w 164"/>
                <a:gd name="T3" fmla="*/ 334 h 334"/>
                <a:gd name="T4" fmla="*/ 164 w 164"/>
                <a:gd name="T5" fmla="*/ 0 h 334"/>
                <a:gd name="T6" fmla="*/ 0 w 164"/>
                <a:gd name="T7" fmla="*/ 334 h 334"/>
                <a:gd name="T8" fmla="*/ 0 w 164"/>
                <a:gd name="T9" fmla="*/ 0 h 334"/>
                <a:gd name="T10" fmla="*/ 164 w 164"/>
                <a:gd name="T11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4">
                  <a:moveTo>
                    <a:pt x="0" y="334"/>
                  </a:moveTo>
                  <a:lnTo>
                    <a:pt x="164" y="334"/>
                  </a:lnTo>
                  <a:lnTo>
                    <a:pt x="164" y="0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69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77" name="Freeform 136"/>
            <p:cNvSpPr/>
            <p:nvPr/>
          </p:nvSpPr>
          <p:spPr bwMode="auto">
            <a:xfrm>
              <a:off x="164" y="343"/>
              <a:ext cx="164" cy="334"/>
            </a:xfrm>
            <a:custGeom>
              <a:avLst/>
              <a:gdLst>
                <a:gd name="T0" fmla="*/ 0 w 164"/>
                <a:gd name="T1" fmla="*/ 334 h 334"/>
                <a:gd name="T2" fmla="*/ 164 w 164"/>
                <a:gd name="T3" fmla="*/ 334 h 334"/>
                <a:gd name="T4" fmla="*/ 0 w 164"/>
                <a:gd name="T5" fmla="*/ 0 h 334"/>
                <a:gd name="T6" fmla="*/ 0 w 164"/>
                <a:gd name="T7" fmla="*/ 334 h 334"/>
                <a:gd name="T8" fmla="*/ 0 w 164"/>
                <a:gd name="T9" fmla="*/ 0 h 334"/>
                <a:gd name="T10" fmla="*/ 164 w 164"/>
                <a:gd name="T11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4">
                  <a:moveTo>
                    <a:pt x="0" y="334"/>
                  </a:moveTo>
                  <a:lnTo>
                    <a:pt x="164" y="334"/>
                  </a:lnTo>
                  <a:lnTo>
                    <a:pt x="0" y="0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13AE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178" name="Group 129"/>
          <p:cNvGrpSpPr/>
          <p:nvPr/>
        </p:nvGrpSpPr>
        <p:grpSpPr bwMode="auto">
          <a:xfrm>
            <a:off x="8494713" y="4613275"/>
            <a:ext cx="227012" cy="554038"/>
            <a:chOff x="0" y="0"/>
            <a:chExt cx="328" cy="807"/>
          </a:xfrm>
        </p:grpSpPr>
        <p:sp>
          <p:nvSpPr>
            <p:cNvPr id="5179" name="Rectangle 130"/>
            <p:cNvSpPr>
              <a:spLocks noChangeArrowheads="1"/>
            </p:cNvSpPr>
            <p:nvPr/>
          </p:nvSpPr>
          <p:spPr bwMode="auto">
            <a:xfrm>
              <a:off x="142" y="178"/>
              <a:ext cx="44" cy="629"/>
            </a:xfrm>
            <a:prstGeom prst="rect">
              <a:avLst/>
            </a:prstGeom>
            <a:solidFill>
              <a:srgbClr val="BA8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/>
            </a:p>
          </p:txBody>
        </p:sp>
        <p:sp>
          <p:nvSpPr>
            <p:cNvPr id="5180" name="Freeform 131"/>
            <p:cNvSpPr/>
            <p:nvPr/>
          </p:nvSpPr>
          <p:spPr bwMode="auto">
            <a:xfrm>
              <a:off x="0" y="0"/>
              <a:ext cx="164" cy="333"/>
            </a:xfrm>
            <a:custGeom>
              <a:avLst/>
              <a:gdLst>
                <a:gd name="T0" fmla="*/ 0 w 164"/>
                <a:gd name="T1" fmla="*/ 333 h 333"/>
                <a:gd name="T2" fmla="*/ 164 w 164"/>
                <a:gd name="T3" fmla="*/ 333 h 333"/>
                <a:gd name="T4" fmla="*/ 164 w 164"/>
                <a:gd name="T5" fmla="*/ 0 h 333"/>
                <a:gd name="T6" fmla="*/ 0 w 164"/>
                <a:gd name="T7" fmla="*/ 333 h 333"/>
                <a:gd name="T8" fmla="*/ 0 w 164"/>
                <a:gd name="T9" fmla="*/ 0 h 333"/>
                <a:gd name="T10" fmla="*/ 164 w 164"/>
                <a:gd name="T11" fmla="*/ 33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3">
                  <a:moveTo>
                    <a:pt x="0" y="333"/>
                  </a:moveTo>
                  <a:lnTo>
                    <a:pt x="164" y="333"/>
                  </a:lnTo>
                  <a:lnTo>
                    <a:pt x="164" y="0"/>
                  </a:lnTo>
                  <a:lnTo>
                    <a:pt x="0" y="333"/>
                  </a:lnTo>
                  <a:close/>
                </a:path>
              </a:pathLst>
            </a:custGeom>
            <a:solidFill>
              <a:srgbClr val="0069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81" name="Freeform 132"/>
            <p:cNvSpPr/>
            <p:nvPr/>
          </p:nvSpPr>
          <p:spPr bwMode="auto">
            <a:xfrm>
              <a:off x="164" y="0"/>
              <a:ext cx="164" cy="333"/>
            </a:xfrm>
            <a:custGeom>
              <a:avLst/>
              <a:gdLst>
                <a:gd name="T0" fmla="*/ 0 w 164"/>
                <a:gd name="T1" fmla="*/ 333 h 333"/>
                <a:gd name="T2" fmla="*/ 164 w 164"/>
                <a:gd name="T3" fmla="*/ 333 h 333"/>
                <a:gd name="T4" fmla="*/ 0 w 164"/>
                <a:gd name="T5" fmla="*/ 0 h 333"/>
                <a:gd name="T6" fmla="*/ 0 w 164"/>
                <a:gd name="T7" fmla="*/ 333 h 333"/>
                <a:gd name="T8" fmla="*/ 0 w 164"/>
                <a:gd name="T9" fmla="*/ 0 h 333"/>
                <a:gd name="T10" fmla="*/ 164 w 164"/>
                <a:gd name="T11" fmla="*/ 33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3">
                  <a:moveTo>
                    <a:pt x="0" y="333"/>
                  </a:moveTo>
                  <a:lnTo>
                    <a:pt x="164" y="333"/>
                  </a:lnTo>
                  <a:lnTo>
                    <a:pt x="0" y="0"/>
                  </a:lnTo>
                  <a:lnTo>
                    <a:pt x="0" y="333"/>
                  </a:lnTo>
                  <a:close/>
                </a:path>
              </a:pathLst>
            </a:custGeom>
            <a:solidFill>
              <a:srgbClr val="13AE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82" name="Freeform 133"/>
            <p:cNvSpPr/>
            <p:nvPr/>
          </p:nvSpPr>
          <p:spPr bwMode="auto">
            <a:xfrm>
              <a:off x="0" y="166"/>
              <a:ext cx="164" cy="335"/>
            </a:xfrm>
            <a:custGeom>
              <a:avLst/>
              <a:gdLst>
                <a:gd name="T0" fmla="*/ 0 w 164"/>
                <a:gd name="T1" fmla="*/ 335 h 335"/>
                <a:gd name="T2" fmla="*/ 164 w 164"/>
                <a:gd name="T3" fmla="*/ 335 h 335"/>
                <a:gd name="T4" fmla="*/ 164 w 164"/>
                <a:gd name="T5" fmla="*/ 0 h 335"/>
                <a:gd name="T6" fmla="*/ 0 w 164"/>
                <a:gd name="T7" fmla="*/ 335 h 335"/>
                <a:gd name="T8" fmla="*/ 0 w 164"/>
                <a:gd name="T9" fmla="*/ 0 h 335"/>
                <a:gd name="T10" fmla="*/ 164 w 164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5">
                  <a:moveTo>
                    <a:pt x="0" y="335"/>
                  </a:moveTo>
                  <a:lnTo>
                    <a:pt x="164" y="335"/>
                  </a:lnTo>
                  <a:lnTo>
                    <a:pt x="164" y="0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69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83" name="Freeform 134"/>
            <p:cNvSpPr/>
            <p:nvPr/>
          </p:nvSpPr>
          <p:spPr bwMode="auto">
            <a:xfrm>
              <a:off x="164" y="166"/>
              <a:ext cx="164" cy="335"/>
            </a:xfrm>
            <a:custGeom>
              <a:avLst/>
              <a:gdLst>
                <a:gd name="T0" fmla="*/ 0 w 164"/>
                <a:gd name="T1" fmla="*/ 335 h 335"/>
                <a:gd name="T2" fmla="*/ 164 w 164"/>
                <a:gd name="T3" fmla="*/ 335 h 335"/>
                <a:gd name="T4" fmla="*/ 0 w 164"/>
                <a:gd name="T5" fmla="*/ 0 h 335"/>
                <a:gd name="T6" fmla="*/ 0 w 164"/>
                <a:gd name="T7" fmla="*/ 335 h 335"/>
                <a:gd name="T8" fmla="*/ 0 w 164"/>
                <a:gd name="T9" fmla="*/ 0 h 335"/>
                <a:gd name="T10" fmla="*/ 164 w 164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5">
                  <a:moveTo>
                    <a:pt x="0" y="335"/>
                  </a:moveTo>
                  <a:lnTo>
                    <a:pt x="164" y="335"/>
                  </a:lnTo>
                  <a:lnTo>
                    <a:pt x="0" y="0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13AE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84" name="Freeform 135"/>
            <p:cNvSpPr/>
            <p:nvPr/>
          </p:nvSpPr>
          <p:spPr bwMode="auto">
            <a:xfrm>
              <a:off x="0" y="343"/>
              <a:ext cx="164" cy="334"/>
            </a:xfrm>
            <a:custGeom>
              <a:avLst/>
              <a:gdLst>
                <a:gd name="T0" fmla="*/ 0 w 164"/>
                <a:gd name="T1" fmla="*/ 334 h 334"/>
                <a:gd name="T2" fmla="*/ 164 w 164"/>
                <a:gd name="T3" fmla="*/ 334 h 334"/>
                <a:gd name="T4" fmla="*/ 164 w 164"/>
                <a:gd name="T5" fmla="*/ 0 h 334"/>
                <a:gd name="T6" fmla="*/ 0 w 164"/>
                <a:gd name="T7" fmla="*/ 334 h 334"/>
                <a:gd name="T8" fmla="*/ 0 w 164"/>
                <a:gd name="T9" fmla="*/ 0 h 334"/>
                <a:gd name="T10" fmla="*/ 164 w 164"/>
                <a:gd name="T11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4">
                  <a:moveTo>
                    <a:pt x="0" y="334"/>
                  </a:moveTo>
                  <a:lnTo>
                    <a:pt x="164" y="334"/>
                  </a:lnTo>
                  <a:lnTo>
                    <a:pt x="164" y="0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69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85" name="Freeform 136"/>
            <p:cNvSpPr/>
            <p:nvPr/>
          </p:nvSpPr>
          <p:spPr bwMode="auto">
            <a:xfrm>
              <a:off x="164" y="343"/>
              <a:ext cx="164" cy="334"/>
            </a:xfrm>
            <a:custGeom>
              <a:avLst/>
              <a:gdLst>
                <a:gd name="T0" fmla="*/ 0 w 164"/>
                <a:gd name="T1" fmla="*/ 334 h 334"/>
                <a:gd name="T2" fmla="*/ 164 w 164"/>
                <a:gd name="T3" fmla="*/ 334 h 334"/>
                <a:gd name="T4" fmla="*/ 0 w 164"/>
                <a:gd name="T5" fmla="*/ 0 h 334"/>
                <a:gd name="T6" fmla="*/ 0 w 164"/>
                <a:gd name="T7" fmla="*/ 334 h 334"/>
                <a:gd name="T8" fmla="*/ 0 w 164"/>
                <a:gd name="T9" fmla="*/ 0 h 334"/>
                <a:gd name="T10" fmla="*/ 164 w 164"/>
                <a:gd name="T11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4">
                  <a:moveTo>
                    <a:pt x="0" y="334"/>
                  </a:moveTo>
                  <a:lnTo>
                    <a:pt x="164" y="334"/>
                  </a:lnTo>
                  <a:lnTo>
                    <a:pt x="0" y="0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13AE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186" name="Group 129"/>
          <p:cNvGrpSpPr/>
          <p:nvPr/>
        </p:nvGrpSpPr>
        <p:grpSpPr bwMode="auto">
          <a:xfrm>
            <a:off x="8154988" y="4603750"/>
            <a:ext cx="225425" cy="554038"/>
            <a:chOff x="0" y="0"/>
            <a:chExt cx="328" cy="807"/>
          </a:xfrm>
        </p:grpSpPr>
        <p:sp>
          <p:nvSpPr>
            <p:cNvPr id="5187" name="Rectangle 130"/>
            <p:cNvSpPr>
              <a:spLocks noChangeArrowheads="1"/>
            </p:cNvSpPr>
            <p:nvPr/>
          </p:nvSpPr>
          <p:spPr bwMode="auto">
            <a:xfrm>
              <a:off x="142" y="178"/>
              <a:ext cx="44" cy="629"/>
            </a:xfrm>
            <a:prstGeom prst="rect">
              <a:avLst/>
            </a:prstGeom>
            <a:solidFill>
              <a:srgbClr val="BA8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/>
            </a:p>
          </p:txBody>
        </p:sp>
        <p:sp>
          <p:nvSpPr>
            <p:cNvPr id="5188" name="Freeform 131"/>
            <p:cNvSpPr/>
            <p:nvPr/>
          </p:nvSpPr>
          <p:spPr bwMode="auto">
            <a:xfrm>
              <a:off x="0" y="0"/>
              <a:ext cx="164" cy="333"/>
            </a:xfrm>
            <a:custGeom>
              <a:avLst/>
              <a:gdLst>
                <a:gd name="T0" fmla="*/ 0 w 164"/>
                <a:gd name="T1" fmla="*/ 333 h 333"/>
                <a:gd name="T2" fmla="*/ 164 w 164"/>
                <a:gd name="T3" fmla="*/ 333 h 333"/>
                <a:gd name="T4" fmla="*/ 164 w 164"/>
                <a:gd name="T5" fmla="*/ 0 h 333"/>
                <a:gd name="T6" fmla="*/ 0 w 164"/>
                <a:gd name="T7" fmla="*/ 333 h 333"/>
                <a:gd name="T8" fmla="*/ 0 w 164"/>
                <a:gd name="T9" fmla="*/ 0 h 333"/>
                <a:gd name="T10" fmla="*/ 164 w 164"/>
                <a:gd name="T11" fmla="*/ 33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3">
                  <a:moveTo>
                    <a:pt x="0" y="333"/>
                  </a:moveTo>
                  <a:lnTo>
                    <a:pt x="164" y="333"/>
                  </a:lnTo>
                  <a:lnTo>
                    <a:pt x="164" y="0"/>
                  </a:lnTo>
                  <a:lnTo>
                    <a:pt x="0" y="333"/>
                  </a:lnTo>
                  <a:close/>
                </a:path>
              </a:pathLst>
            </a:custGeom>
            <a:solidFill>
              <a:srgbClr val="0069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89" name="Freeform 132"/>
            <p:cNvSpPr/>
            <p:nvPr/>
          </p:nvSpPr>
          <p:spPr bwMode="auto">
            <a:xfrm>
              <a:off x="164" y="0"/>
              <a:ext cx="164" cy="333"/>
            </a:xfrm>
            <a:custGeom>
              <a:avLst/>
              <a:gdLst>
                <a:gd name="T0" fmla="*/ 0 w 164"/>
                <a:gd name="T1" fmla="*/ 333 h 333"/>
                <a:gd name="T2" fmla="*/ 164 w 164"/>
                <a:gd name="T3" fmla="*/ 333 h 333"/>
                <a:gd name="T4" fmla="*/ 0 w 164"/>
                <a:gd name="T5" fmla="*/ 0 h 333"/>
                <a:gd name="T6" fmla="*/ 0 w 164"/>
                <a:gd name="T7" fmla="*/ 333 h 333"/>
                <a:gd name="T8" fmla="*/ 0 w 164"/>
                <a:gd name="T9" fmla="*/ 0 h 333"/>
                <a:gd name="T10" fmla="*/ 164 w 164"/>
                <a:gd name="T11" fmla="*/ 33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3">
                  <a:moveTo>
                    <a:pt x="0" y="333"/>
                  </a:moveTo>
                  <a:lnTo>
                    <a:pt x="164" y="333"/>
                  </a:lnTo>
                  <a:lnTo>
                    <a:pt x="0" y="0"/>
                  </a:lnTo>
                  <a:lnTo>
                    <a:pt x="0" y="333"/>
                  </a:lnTo>
                  <a:close/>
                </a:path>
              </a:pathLst>
            </a:custGeom>
            <a:solidFill>
              <a:srgbClr val="13AE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90" name="Freeform 133"/>
            <p:cNvSpPr/>
            <p:nvPr/>
          </p:nvSpPr>
          <p:spPr bwMode="auto">
            <a:xfrm>
              <a:off x="0" y="166"/>
              <a:ext cx="164" cy="335"/>
            </a:xfrm>
            <a:custGeom>
              <a:avLst/>
              <a:gdLst>
                <a:gd name="T0" fmla="*/ 0 w 164"/>
                <a:gd name="T1" fmla="*/ 335 h 335"/>
                <a:gd name="T2" fmla="*/ 164 w 164"/>
                <a:gd name="T3" fmla="*/ 335 h 335"/>
                <a:gd name="T4" fmla="*/ 164 w 164"/>
                <a:gd name="T5" fmla="*/ 0 h 335"/>
                <a:gd name="T6" fmla="*/ 0 w 164"/>
                <a:gd name="T7" fmla="*/ 335 h 335"/>
                <a:gd name="T8" fmla="*/ 0 w 164"/>
                <a:gd name="T9" fmla="*/ 0 h 335"/>
                <a:gd name="T10" fmla="*/ 164 w 164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5">
                  <a:moveTo>
                    <a:pt x="0" y="335"/>
                  </a:moveTo>
                  <a:lnTo>
                    <a:pt x="164" y="335"/>
                  </a:lnTo>
                  <a:lnTo>
                    <a:pt x="164" y="0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69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91" name="Freeform 134"/>
            <p:cNvSpPr/>
            <p:nvPr/>
          </p:nvSpPr>
          <p:spPr bwMode="auto">
            <a:xfrm>
              <a:off x="164" y="166"/>
              <a:ext cx="164" cy="335"/>
            </a:xfrm>
            <a:custGeom>
              <a:avLst/>
              <a:gdLst>
                <a:gd name="T0" fmla="*/ 0 w 164"/>
                <a:gd name="T1" fmla="*/ 335 h 335"/>
                <a:gd name="T2" fmla="*/ 164 w 164"/>
                <a:gd name="T3" fmla="*/ 335 h 335"/>
                <a:gd name="T4" fmla="*/ 0 w 164"/>
                <a:gd name="T5" fmla="*/ 0 h 335"/>
                <a:gd name="T6" fmla="*/ 0 w 164"/>
                <a:gd name="T7" fmla="*/ 335 h 335"/>
                <a:gd name="T8" fmla="*/ 0 w 164"/>
                <a:gd name="T9" fmla="*/ 0 h 335"/>
                <a:gd name="T10" fmla="*/ 164 w 164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5">
                  <a:moveTo>
                    <a:pt x="0" y="335"/>
                  </a:moveTo>
                  <a:lnTo>
                    <a:pt x="164" y="335"/>
                  </a:lnTo>
                  <a:lnTo>
                    <a:pt x="0" y="0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13AE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92" name="Freeform 135"/>
            <p:cNvSpPr/>
            <p:nvPr/>
          </p:nvSpPr>
          <p:spPr bwMode="auto">
            <a:xfrm>
              <a:off x="0" y="343"/>
              <a:ext cx="164" cy="334"/>
            </a:xfrm>
            <a:custGeom>
              <a:avLst/>
              <a:gdLst>
                <a:gd name="T0" fmla="*/ 0 w 164"/>
                <a:gd name="T1" fmla="*/ 334 h 334"/>
                <a:gd name="T2" fmla="*/ 164 w 164"/>
                <a:gd name="T3" fmla="*/ 334 h 334"/>
                <a:gd name="T4" fmla="*/ 164 w 164"/>
                <a:gd name="T5" fmla="*/ 0 h 334"/>
                <a:gd name="T6" fmla="*/ 0 w 164"/>
                <a:gd name="T7" fmla="*/ 334 h 334"/>
                <a:gd name="T8" fmla="*/ 0 w 164"/>
                <a:gd name="T9" fmla="*/ 0 h 334"/>
                <a:gd name="T10" fmla="*/ 164 w 164"/>
                <a:gd name="T11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4">
                  <a:moveTo>
                    <a:pt x="0" y="334"/>
                  </a:moveTo>
                  <a:lnTo>
                    <a:pt x="164" y="334"/>
                  </a:lnTo>
                  <a:lnTo>
                    <a:pt x="164" y="0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69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93" name="Freeform 136"/>
            <p:cNvSpPr/>
            <p:nvPr/>
          </p:nvSpPr>
          <p:spPr bwMode="auto">
            <a:xfrm>
              <a:off x="164" y="343"/>
              <a:ext cx="164" cy="334"/>
            </a:xfrm>
            <a:custGeom>
              <a:avLst/>
              <a:gdLst>
                <a:gd name="T0" fmla="*/ 0 w 164"/>
                <a:gd name="T1" fmla="*/ 334 h 334"/>
                <a:gd name="T2" fmla="*/ 164 w 164"/>
                <a:gd name="T3" fmla="*/ 334 h 334"/>
                <a:gd name="T4" fmla="*/ 0 w 164"/>
                <a:gd name="T5" fmla="*/ 0 h 334"/>
                <a:gd name="T6" fmla="*/ 0 w 164"/>
                <a:gd name="T7" fmla="*/ 334 h 334"/>
                <a:gd name="T8" fmla="*/ 0 w 164"/>
                <a:gd name="T9" fmla="*/ 0 h 334"/>
                <a:gd name="T10" fmla="*/ 164 w 164"/>
                <a:gd name="T11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4">
                  <a:moveTo>
                    <a:pt x="0" y="334"/>
                  </a:moveTo>
                  <a:lnTo>
                    <a:pt x="164" y="334"/>
                  </a:lnTo>
                  <a:lnTo>
                    <a:pt x="0" y="0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13AE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194" name="Group 129"/>
          <p:cNvGrpSpPr/>
          <p:nvPr/>
        </p:nvGrpSpPr>
        <p:grpSpPr bwMode="auto">
          <a:xfrm>
            <a:off x="3863975" y="4611688"/>
            <a:ext cx="225425" cy="555625"/>
            <a:chOff x="0" y="0"/>
            <a:chExt cx="328" cy="807"/>
          </a:xfrm>
        </p:grpSpPr>
        <p:sp>
          <p:nvSpPr>
            <p:cNvPr id="5195" name="Rectangle 130"/>
            <p:cNvSpPr>
              <a:spLocks noChangeArrowheads="1"/>
            </p:cNvSpPr>
            <p:nvPr/>
          </p:nvSpPr>
          <p:spPr bwMode="auto">
            <a:xfrm>
              <a:off x="142" y="178"/>
              <a:ext cx="44" cy="629"/>
            </a:xfrm>
            <a:prstGeom prst="rect">
              <a:avLst/>
            </a:prstGeom>
            <a:solidFill>
              <a:srgbClr val="BA8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/>
            </a:p>
          </p:txBody>
        </p:sp>
        <p:sp>
          <p:nvSpPr>
            <p:cNvPr id="5196" name="Freeform 131"/>
            <p:cNvSpPr/>
            <p:nvPr/>
          </p:nvSpPr>
          <p:spPr bwMode="auto">
            <a:xfrm>
              <a:off x="0" y="0"/>
              <a:ext cx="164" cy="333"/>
            </a:xfrm>
            <a:custGeom>
              <a:avLst/>
              <a:gdLst>
                <a:gd name="T0" fmla="*/ 0 w 164"/>
                <a:gd name="T1" fmla="*/ 333 h 333"/>
                <a:gd name="T2" fmla="*/ 164 w 164"/>
                <a:gd name="T3" fmla="*/ 333 h 333"/>
                <a:gd name="T4" fmla="*/ 164 w 164"/>
                <a:gd name="T5" fmla="*/ 0 h 333"/>
                <a:gd name="T6" fmla="*/ 0 w 164"/>
                <a:gd name="T7" fmla="*/ 333 h 333"/>
                <a:gd name="T8" fmla="*/ 0 w 164"/>
                <a:gd name="T9" fmla="*/ 0 h 333"/>
                <a:gd name="T10" fmla="*/ 164 w 164"/>
                <a:gd name="T11" fmla="*/ 33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3">
                  <a:moveTo>
                    <a:pt x="0" y="333"/>
                  </a:moveTo>
                  <a:lnTo>
                    <a:pt x="164" y="333"/>
                  </a:lnTo>
                  <a:lnTo>
                    <a:pt x="164" y="0"/>
                  </a:lnTo>
                  <a:lnTo>
                    <a:pt x="0" y="333"/>
                  </a:lnTo>
                  <a:close/>
                </a:path>
              </a:pathLst>
            </a:custGeom>
            <a:solidFill>
              <a:srgbClr val="0069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97" name="Freeform 132"/>
            <p:cNvSpPr/>
            <p:nvPr/>
          </p:nvSpPr>
          <p:spPr bwMode="auto">
            <a:xfrm>
              <a:off x="164" y="0"/>
              <a:ext cx="164" cy="333"/>
            </a:xfrm>
            <a:custGeom>
              <a:avLst/>
              <a:gdLst>
                <a:gd name="T0" fmla="*/ 0 w 164"/>
                <a:gd name="T1" fmla="*/ 333 h 333"/>
                <a:gd name="T2" fmla="*/ 164 w 164"/>
                <a:gd name="T3" fmla="*/ 333 h 333"/>
                <a:gd name="T4" fmla="*/ 0 w 164"/>
                <a:gd name="T5" fmla="*/ 0 h 333"/>
                <a:gd name="T6" fmla="*/ 0 w 164"/>
                <a:gd name="T7" fmla="*/ 333 h 333"/>
                <a:gd name="T8" fmla="*/ 0 w 164"/>
                <a:gd name="T9" fmla="*/ 0 h 333"/>
                <a:gd name="T10" fmla="*/ 164 w 164"/>
                <a:gd name="T11" fmla="*/ 33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3">
                  <a:moveTo>
                    <a:pt x="0" y="333"/>
                  </a:moveTo>
                  <a:lnTo>
                    <a:pt x="164" y="333"/>
                  </a:lnTo>
                  <a:lnTo>
                    <a:pt x="0" y="0"/>
                  </a:lnTo>
                  <a:lnTo>
                    <a:pt x="0" y="333"/>
                  </a:lnTo>
                  <a:close/>
                </a:path>
              </a:pathLst>
            </a:custGeom>
            <a:solidFill>
              <a:srgbClr val="13AE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98" name="Freeform 133"/>
            <p:cNvSpPr/>
            <p:nvPr/>
          </p:nvSpPr>
          <p:spPr bwMode="auto">
            <a:xfrm>
              <a:off x="0" y="166"/>
              <a:ext cx="164" cy="335"/>
            </a:xfrm>
            <a:custGeom>
              <a:avLst/>
              <a:gdLst>
                <a:gd name="T0" fmla="*/ 0 w 164"/>
                <a:gd name="T1" fmla="*/ 335 h 335"/>
                <a:gd name="T2" fmla="*/ 164 w 164"/>
                <a:gd name="T3" fmla="*/ 335 h 335"/>
                <a:gd name="T4" fmla="*/ 164 w 164"/>
                <a:gd name="T5" fmla="*/ 0 h 335"/>
                <a:gd name="T6" fmla="*/ 0 w 164"/>
                <a:gd name="T7" fmla="*/ 335 h 335"/>
                <a:gd name="T8" fmla="*/ 0 w 164"/>
                <a:gd name="T9" fmla="*/ 0 h 335"/>
                <a:gd name="T10" fmla="*/ 164 w 164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5">
                  <a:moveTo>
                    <a:pt x="0" y="335"/>
                  </a:moveTo>
                  <a:lnTo>
                    <a:pt x="164" y="335"/>
                  </a:lnTo>
                  <a:lnTo>
                    <a:pt x="164" y="0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69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99" name="Freeform 134"/>
            <p:cNvSpPr/>
            <p:nvPr/>
          </p:nvSpPr>
          <p:spPr bwMode="auto">
            <a:xfrm>
              <a:off x="164" y="166"/>
              <a:ext cx="164" cy="335"/>
            </a:xfrm>
            <a:custGeom>
              <a:avLst/>
              <a:gdLst>
                <a:gd name="T0" fmla="*/ 0 w 164"/>
                <a:gd name="T1" fmla="*/ 335 h 335"/>
                <a:gd name="T2" fmla="*/ 164 w 164"/>
                <a:gd name="T3" fmla="*/ 335 h 335"/>
                <a:gd name="T4" fmla="*/ 0 w 164"/>
                <a:gd name="T5" fmla="*/ 0 h 335"/>
                <a:gd name="T6" fmla="*/ 0 w 164"/>
                <a:gd name="T7" fmla="*/ 335 h 335"/>
                <a:gd name="T8" fmla="*/ 0 w 164"/>
                <a:gd name="T9" fmla="*/ 0 h 335"/>
                <a:gd name="T10" fmla="*/ 164 w 164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5">
                  <a:moveTo>
                    <a:pt x="0" y="335"/>
                  </a:moveTo>
                  <a:lnTo>
                    <a:pt x="164" y="335"/>
                  </a:lnTo>
                  <a:lnTo>
                    <a:pt x="0" y="0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13AE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00" name="Freeform 135"/>
            <p:cNvSpPr/>
            <p:nvPr/>
          </p:nvSpPr>
          <p:spPr bwMode="auto">
            <a:xfrm>
              <a:off x="0" y="343"/>
              <a:ext cx="164" cy="334"/>
            </a:xfrm>
            <a:custGeom>
              <a:avLst/>
              <a:gdLst>
                <a:gd name="T0" fmla="*/ 0 w 164"/>
                <a:gd name="T1" fmla="*/ 334 h 334"/>
                <a:gd name="T2" fmla="*/ 164 w 164"/>
                <a:gd name="T3" fmla="*/ 334 h 334"/>
                <a:gd name="T4" fmla="*/ 164 w 164"/>
                <a:gd name="T5" fmla="*/ 0 h 334"/>
                <a:gd name="T6" fmla="*/ 0 w 164"/>
                <a:gd name="T7" fmla="*/ 334 h 334"/>
                <a:gd name="T8" fmla="*/ 0 w 164"/>
                <a:gd name="T9" fmla="*/ 0 h 334"/>
                <a:gd name="T10" fmla="*/ 164 w 164"/>
                <a:gd name="T11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4">
                  <a:moveTo>
                    <a:pt x="0" y="334"/>
                  </a:moveTo>
                  <a:lnTo>
                    <a:pt x="164" y="334"/>
                  </a:lnTo>
                  <a:lnTo>
                    <a:pt x="164" y="0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69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01" name="Freeform 136"/>
            <p:cNvSpPr/>
            <p:nvPr/>
          </p:nvSpPr>
          <p:spPr bwMode="auto">
            <a:xfrm>
              <a:off x="164" y="343"/>
              <a:ext cx="164" cy="334"/>
            </a:xfrm>
            <a:custGeom>
              <a:avLst/>
              <a:gdLst>
                <a:gd name="T0" fmla="*/ 0 w 164"/>
                <a:gd name="T1" fmla="*/ 334 h 334"/>
                <a:gd name="T2" fmla="*/ 164 w 164"/>
                <a:gd name="T3" fmla="*/ 334 h 334"/>
                <a:gd name="T4" fmla="*/ 0 w 164"/>
                <a:gd name="T5" fmla="*/ 0 h 334"/>
                <a:gd name="T6" fmla="*/ 0 w 164"/>
                <a:gd name="T7" fmla="*/ 334 h 334"/>
                <a:gd name="T8" fmla="*/ 0 w 164"/>
                <a:gd name="T9" fmla="*/ 0 h 334"/>
                <a:gd name="T10" fmla="*/ 164 w 164"/>
                <a:gd name="T11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4">
                  <a:moveTo>
                    <a:pt x="0" y="334"/>
                  </a:moveTo>
                  <a:lnTo>
                    <a:pt x="164" y="334"/>
                  </a:lnTo>
                  <a:lnTo>
                    <a:pt x="0" y="0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13AE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202" name="Group 129"/>
          <p:cNvGrpSpPr/>
          <p:nvPr/>
        </p:nvGrpSpPr>
        <p:grpSpPr bwMode="auto">
          <a:xfrm>
            <a:off x="4164013" y="4589463"/>
            <a:ext cx="227012" cy="557212"/>
            <a:chOff x="0" y="0"/>
            <a:chExt cx="328" cy="807"/>
          </a:xfrm>
        </p:grpSpPr>
        <p:sp>
          <p:nvSpPr>
            <p:cNvPr id="5203" name="Rectangle 130"/>
            <p:cNvSpPr>
              <a:spLocks noChangeArrowheads="1"/>
            </p:cNvSpPr>
            <p:nvPr/>
          </p:nvSpPr>
          <p:spPr bwMode="auto">
            <a:xfrm>
              <a:off x="142" y="178"/>
              <a:ext cx="44" cy="629"/>
            </a:xfrm>
            <a:prstGeom prst="rect">
              <a:avLst/>
            </a:prstGeom>
            <a:solidFill>
              <a:srgbClr val="BA8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/>
            </a:p>
          </p:txBody>
        </p:sp>
        <p:sp>
          <p:nvSpPr>
            <p:cNvPr id="5204" name="Freeform 131"/>
            <p:cNvSpPr/>
            <p:nvPr/>
          </p:nvSpPr>
          <p:spPr bwMode="auto">
            <a:xfrm>
              <a:off x="0" y="0"/>
              <a:ext cx="164" cy="333"/>
            </a:xfrm>
            <a:custGeom>
              <a:avLst/>
              <a:gdLst>
                <a:gd name="T0" fmla="*/ 0 w 164"/>
                <a:gd name="T1" fmla="*/ 333 h 333"/>
                <a:gd name="T2" fmla="*/ 164 w 164"/>
                <a:gd name="T3" fmla="*/ 333 h 333"/>
                <a:gd name="T4" fmla="*/ 164 w 164"/>
                <a:gd name="T5" fmla="*/ 0 h 333"/>
                <a:gd name="T6" fmla="*/ 0 w 164"/>
                <a:gd name="T7" fmla="*/ 333 h 333"/>
                <a:gd name="T8" fmla="*/ 0 w 164"/>
                <a:gd name="T9" fmla="*/ 0 h 333"/>
                <a:gd name="T10" fmla="*/ 164 w 164"/>
                <a:gd name="T11" fmla="*/ 33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3">
                  <a:moveTo>
                    <a:pt x="0" y="333"/>
                  </a:moveTo>
                  <a:lnTo>
                    <a:pt x="164" y="333"/>
                  </a:lnTo>
                  <a:lnTo>
                    <a:pt x="164" y="0"/>
                  </a:lnTo>
                  <a:lnTo>
                    <a:pt x="0" y="333"/>
                  </a:lnTo>
                  <a:close/>
                </a:path>
              </a:pathLst>
            </a:custGeom>
            <a:solidFill>
              <a:srgbClr val="0069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05" name="Freeform 132"/>
            <p:cNvSpPr/>
            <p:nvPr/>
          </p:nvSpPr>
          <p:spPr bwMode="auto">
            <a:xfrm>
              <a:off x="164" y="0"/>
              <a:ext cx="164" cy="333"/>
            </a:xfrm>
            <a:custGeom>
              <a:avLst/>
              <a:gdLst>
                <a:gd name="T0" fmla="*/ 0 w 164"/>
                <a:gd name="T1" fmla="*/ 333 h 333"/>
                <a:gd name="T2" fmla="*/ 164 w 164"/>
                <a:gd name="T3" fmla="*/ 333 h 333"/>
                <a:gd name="T4" fmla="*/ 0 w 164"/>
                <a:gd name="T5" fmla="*/ 0 h 333"/>
                <a:gd name="T6" fmla="*/ 0 w 164"/>
                <a:gd name="T7" fmla="*/ 333 h 333"/>
                <a:gd name="T8" fmla="*/ 0 w 164"/>
                <a:gd name="T9" fmla="*/ 0 h 333"/>
                <a:gd name="T10" fmla="*/ 164 w 164"/>
                <a:gd name="T11" fmla="*/ 33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3">
                  <a:moveTo>
                    <a:pt x="0" y="333"/>
                  </a:moveTo>
                  <a:lnTo>
                    <a:pt x="164" y="333"/>
                  </a:lnTo>
                  <a:lnTo>
                    <a:pt x="0" y="0"/>
                  </a:lnTo>
                  <a:lnTo>
                    <a:pt x="0" y="333"/>
                  </a:lnTo>
                  <a:close/>
                </a:path>
              </a:pathLst>
            </a:custGeom>
            <a:solidFill>
              <a:srgbClr val="13AE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06" name="Freeform 133"/>
            <p:cNvSpPr/>
            <p:nvPr/>
          </p:nvSpPr>
          <p:spPr bwMode="auto">
            <a:xfrm>
              <a:off x="0" y="166"/>
              <a:ext cx="164" cy="335"/>
            </a:xfrm>
            <a:custGeom>
              <a:avLst/>
              <a:gdLst>
                <a:gd name="T0" fmla="*/ 0 w 164"/>
                <a:gd name="T1" fmla="*/ 335 h 335"/>
                <a:gd name="T2" fmla="*/ 164 w 164"/>
                <a:gd name="T3" fmla="*/ 335 h 335"/>
                <a:gd name="T4" fmla="*/ 164 w 164"/>
                <a:gd name="T5" fmla="*/ 0 h 335"/>
                <a:gd name="T6" fmla="*/ 0 w 164"/>
                <a:gd name="T7" fmla="*/ 335 h 335"/>
                <a:gd name="T8" fmla="*/ 0 w 164"/>
                <a:gd name="T9" fmla="*/ 0 h 335"/>
                <a:gd name="T10" fmla="*/ 164 w 164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5">
                  <a:moveTo>
                    <a:pt x="0" y="335"/>
                  </a:moveTo>
                  <a:lnTo>
                    <a:pt x="164" y="335"/>
                  </a:lnTo>
                  <a:lnTo>
                    <a:pt x="164" y="0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69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07" name="Freeform 134"/>
            <p:cNvSpPr/>
            <p:nvPr/>
          </p:nvSpPr>
          <p:spPr bwMode="auto">
            <a:xfrm>
              <a:off x="164" y="166"/>
              <a:ext cx="164" cy="335"/>
            </a:xfrm>
            <a:custGeom>
              <a:avLst/>
              <a:gdLst>
                <a:gd name="T0" fmla="*/ 0 w 164"/>
                <a:gd name="T1" fmla="*/ 335 h 335"/>
                <a:gd name="T2" fmla="*/ 164 w 164"/>
                <a:gd name="T3" fmla="*/ 335 h 335"/>
                <a:gd name="T4" fmla="*/ 0 w 164"/>
                <a:gd name="T5" fmla="*/ 0 h 335"/>
                <a:gd name="T6" fmla="*/ 0 w 164"/>
                <a:gd name="T7" fmla="*/ 335 h 335"/>
                <a:gd name="T8" fmla="*/ 0 w 164"/>
                <a:gd name="T9" fmla="*/ 0 h 335"/>
                <a:gd name="T10" fmla="*/ 164 w 164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5">
                  <a:moveTo>
                    <a:pt x="0" y="335"/>
                  </a:moveTo>
                  <a:lnTo>
                    <a:pt x="164" y="335"/>
                  </a:lnTo>
                  <a:lnTo>
                    <a:pt x="0" y="0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13AE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08" name="Freeform 135"/>
            <p:cNvSpPr/>
            <p:nvPr/>
          </p:nvSpPr>
          <p:spPr bwMode="auto">
            <a:xfrm>
              <a:off x="0" y="343"/>
              <a:ext cx="164" cy="334"/>
            </a:xfrm>
            <a:custGeom>
              <a:avLst/>
              <a:gdLst>
                <a:gd name="T0" fmla="*/ 0 w 164"/>
                <a:gd name="T1" fmla="*/ 334 h 334"/>
                <a:gd name="T2" fmla="*/ 164 w 164"/>
                <a:gd name="T3" fmla="*/ 334 h 334"/>
                <a:gd name="T4" fmla="*/ 164 w 164"/>
                <a:gd name="T5" fmla="*/ 0 h 334"/>
                <a:gd name="T6" fmla="*/ 0 w 164"/>
                <a:gd name="T7" fmla="*/ 334 h 334"/>
                <a:gd name="T8" fmla="*/ 0 w 164"/>
                <a:gd name="T9" fmla="*/ 0 h 334"/>
                <a:gd name="T10" fmla="*/ 164 w 164"/>
                <a:gd name="T11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4">
                  <a:moveTo>
                    <a:pt x="0" y="334"/>
                  </a:moveTo>
                  <a:lnTo>
                    <a:pt x="164" y="334"/>
                  </a:lnTo>
                  <a:lnTo>
                    <a:pt x="164" y="0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69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09" name="Freeform 136"/>
            <p:cNvSpPr/>
            <p:nvPr/>
          </p:nvSpPr>
          <p:spPr bwMode="auto">
            <a:xfrm>
              <a:off x="164" y="343"/>
              <a:ext cx="164" cy="334"/>
            </a:xfrm>
            <a:custGeom>
              <a:avLst/>
              <a:gdLst>
                <a:gd name="T0" fmla="*/ 0 w 164"/>
                <a:gd name="T1" fmla="*/ 334 h 334"/>
                <a:gd name="T2" fmla="*/ 164 w 164"/>
                <a:gd name="T3" fmla="*/ 334 h 334"/>
                <a:gd name="T4" fmla="*/ 0 w 164"/>
                <a:gd name="T5" fmla="*/ 0 h 334"/>
                <a:gd name="T6" fmla="*/ 0 w 164"/>
                <a:gd name="T7" fmla="*/ 334 h 334"/>
                <a:gd name="T8" fmla="*/ 0 w 164"/>
                <a:gd name="T9" fmla="*/ 0 h 334"/>
                <a:gd name="T10" fmla="*/ 164 w 164"/>
                <a:gd name="T11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4">
                  <a:moveTo>
                    <a:pt x="0" y="334"/>
                  </a:moveTo>
                  <a:lnTo>
                    <a:pt x="164" y="334"/>
                  </a:lnTo>
                  <a:lnTo>
                    <a:pt x="0" y="0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13AE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210" name="Group 129"/>
          <p:cNvGrpSpPr/>
          <p:nvPr/>
        </p:nvGrpSpPr>
        <p:grpSpPr bwMode="auto">
          <a:xfrm>
            <a:off x="4500563" y="4589463"/>
            <a:ext cx="225425" cy="557212"/>
            <a:chOff x="0" y="0"/>
            <a:chExt cx="328" cy="807"/>
          </a:xfrm>
        </p:grpSpPr>
        <p:sp>
          <p:nvSpPr>
            <p:cNvPr id="5211" name="Rectangle 130"/>
            <p:cNvSpPr>
              <a:spLocks noChangeArrowheads="1"/>
            </p:cNvSpPr>
            <p:nvPr/>
          </p:nvSpPr>
          <p:spPr bwMode="auto">
            <a:xfrm>
              <a:off x="142" y="178"/>
              <a:ext cx="44" cy="629"/>
            </a:xfrm>
            <a:prstGeom prst="rect">
              <a:avLst/>
            </a:prstGeom>
            <a:solidFill>
              <a:srgbClr val="BA8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/>
            </a:p>
          </p:txBody>
        </p:sp>
        <p:sp>
          <p:nvSpPr>
            <p:cNvPr id="5212" name="Freeform 131"/>
            <p:cNvSpPr/>
            <p:nvPr/>
          </p:nvSpPr>
          <p:spPr bwMode="auto">
            <a:xfrm>
              <a:off x="0" y="0"/>
              <a:ext cx="164" cy="333"/>
            </a:xfrm>
            <a:custGeom>
              <a:avLst/>
              <a:gdLst>
                <a:gd name="T0" fmla="*/ 0 w 164"/>
                <a:gd name="T1" fmla="*/ 333 h 333"/>
                <a:gd name="T2" fmla="*/ 164 w 164"/>
                <a:gd name="T3" fmla="*/ 333 h 333"/>
                <a:gd name="T4" fmla="*/ 164 w 164"/>
                <a:gd name="T5" fmla="*/ 0 h 333"/>
                <a:gd name="T6" fmla="*/ 0 w 164"/>
                <a:gd name="T7" fmla="*/ 333 h 333"/>
                <a:gd name="T8" fmla="*/ 0 w 164"/>
                <a:gd name="T9" fmla="*/ 0 h 333"/>
                <a:gd name="T10" fmla="*/ 164 w 164"/>
                <a:gd name="T11" fmla="*/ 33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3">
                  <a:moveTo>
                    <a:pt x="0" y="333"/>
                  </a:moveTo>
                  <a:lnTo>
                    <a:pt x="164" y="333"/>
                  </a:lnTo>
                  <a:lnTo>
                    <a:pt x="164" y="0"/>
                  </a:lnTo>
                  <a:lnTo>
                    <a:pt x="0" y="333"/>
                  </a:lnTo>
                  <a:close/>
                </a:path>
              </a:pathLst>
            </a:custGeom>
            <a:solidFill>
              <a:srgbClr val="0069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13" name="Freeform 132"/>
            <p:cNvSpPr/>
            <p:nvPr/>
          </p:nvSpPr>
          <p:spPr bwMode="auto">
            <a:xfrm>
              <a:off x="164" y="0"/>
              <a:ext cx="164" cy="333"/>
            </a:xfrm>
            <a:custGeom>
              <a:avLst/>
              <a:gdLst>
                <a:gd name="T0" fmla="*/ 0 w 164"/>
                <a:gd name="T1" fmla="*/ 333 h 333"/>
                <a:gd name="T2" fmla="*/ 164 w 164"/>
                <a:gd name="T3" fmla="*/ 333 h 333"/>
                <a:gd name="T4" fmla="*/ 0 w 164"/>
                <a:gd name="T5" fmla="*/ 0 h 333"/>
                <a:gd name="T6" fmla="*/ 0 w 164"/>
                <a:gd name="T7" fmla="*/ 333 h 333"/>
                <a:gd name="T8" fmla="*/ 0 w 164"/>
                <a:gd name="T9" fmla="*/ 0 h 333"/>
                <a:gd name="T10" fmla="*/ 164 w 164"/>
                <a:gd name="T11" fmla="*/ 33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3">
                  <a:moveTo>
                    <a:pt x="0" y="333"/>
                  </a:moveTo>
                  <a:lnTo>
                    <a:pt x="164" y="333"/>
                  </a:lnTo>
                  <a:lnTo>
                    <a:pt x="0" y="0"/>
                  </a:lnTo>
                  <a:lnTo>
                    <a:pt x="0" y="333"/>
                  </a:lnTo>
                  <a:close/>
                </a:path>
              </a:pathLst>
            </a:custGeom>
            <a:solidFill>
              <a:srgbClr val="13AE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14" name="Freeform 133"/>
            <p:cNvSpPr/>
            <p:nvPr/>
          </p:nvSpPr>
          <p:spPr bwMode="auto">
            <a:xfrm>
              <a:off x="0" y="166"/>
              <a:ext cx="164" cy="335"/>
            </a:xfrm>
            <a:custGeom>
              <a:avLst/>
              <a:gdLst>
                <a:gd name="T0" fmla="*/ 0 w 164"/>
                <a:gd name="T1" fmla="*/ 335 h 335"/>
                <a:gd name="T2" fmla="*/ 164 w 164"/>
                <a:gd name="T3" fmla="*/ 335 h 335"/>
                <a:gd name="T4" fmla="*/ 164 w 164"/>
                <a:gd name="T5" fmla="*/ 0 h 335"/>
                <a:gd name="T6" fmla="*/ 0 w 164"/>
                <a:gd name="T7" fmla="*/ 335 h 335"/>
                <a:gd name="T8" fmla="*/ 0 w 164"/>
                <a:gd name="T9" fmla="*/ 0 h 335"/>
                <a:gd name="T10" fmla="*/ 164 w 164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5">
                  <a:moveTo>
                    <a:pt x="0" y="335"/>
                  </a:moveTo>
                  <a:lnTo>
                    <a:pt x="164" y="335"/>
                  </a:lnTo>
                  <a:lnTo>
                    <a:pt x="164" y="0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69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15" name="Freeform 134"/>
            <p:cNvSpPr/>
            <p:nvPr/>
          </p:nvSpPr>
          <p:spPr bwMode="auto">
            <a:xfrm>
              <a:off x="164" y="166"/>
              <a:ext cx="164" cy="335"/>
            </a:xfrm>
            <a:custGeom>
              <a:avLst/>
              <a:gdLst>
                <a:gd name="T0" fmla="*/ 0 w 164"/>
                <a:gd name="T1" fmla="*/ 335 h 335"/>
                <a:gd name="T2" fmla="*/ 164 w 164"/>
                <a:gd name="T3" fmla="*/ 335 h 335"/>
                <a:gd name="T4" fmla="*/ 0 w 164"/>
                <a:gd name="T5" fmla="*/ 0 h 335"/>
                <a:gd name="T6" fmla="*/ 0 w 164"/>
                <a:gd name="T7" fmla="*/ 335 h 335"/>
                <a:gd name="T8" fmla="*/ 0 w 164"/>
                <a:gd name="T9" fmla="*/ 0 h 335"/>
                <a:gd name="T10" fmla="*/ 164 w 164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5">
                  <a:moveTo>
                    <a:pt x="0" y="335"/>
                  </a:moveTo>
                  <a:lnTo>
                    <a:pt x="164" y="335"/>
                  </a:lnTo>
                  <a:lnTo>
                    <a:pt x="0" y="0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13AE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16" name="Freeform 135"/>
            <p:cNvSpPr/>
            <p:nvPr/>
          </p:nvSpPr>
          <p:spPr bwMode="auto">
            <a:xfrm>
              <a:off x="0" y="343"/>
              <a:ext cx="164" cy="334"/>
            </a:xfrm>
            <a:custGeom>
              <a:avLst/>
              <a:gdLst>
                <a:gd name="T0" fmla="*/ 0 w 164"/>
                <a:gd name="T1" fmla="*/ 334 h 334"/>
                <a:gd name="T2" fmla="*/ 164 w 164"/>
                <a:gd name="T3" fmla="*/ 334 h 334"/>
                <a:gd name="T4" fmla="*/ 164 w 164"/>
                <a:gd name="T5" fmla="*/ 0 h 334"/>
                <a:gd name="T6" fmla="*/ 0 w 164"/>
                <a:gd name="T7" fmla="*/ 334 h 334"/>
                <a:gd name="T8" fmla="*/ 0 w 164"/>
                <a:gd name="T9" fmla="*/ 0 h 334"/>
                <a:gd name="T10" fmla="*/ 164 w 164"/>
                <a:gd name="T11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4">
                  <a:moveTo>
                    <a:pt x="0" y="334"/>
                  </a:moveTo>
                  <a:lnTo>
                    <a:pt x="164" y="334"/>
                  </a:lnTo>
                  <a:lnTo>
                    <a:pt x="164" y="0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69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17" name="Freeform 136"/>
            <p:cNvSpPr/>
            <p:nvPr/>
          </p:nvSpPr>
          <p:spPr bwMode="auto">
            <a:xfrm>
              <a:off x="164" y="343"/>
              <a:ext cx="164" cy="334"/>
            </a:xfrm>
            <a:custGeom>
              <a:avLst/>
              <a:gdLst>
                <a:gd name="T0" fmla="*/ 0 w 164"/>
                <a:gd name="T1" fmla="*/ 334 h 334"/>
                <a:gd name="T2" fmla="*/ 164 w 164"/>
                <a:gd name="T3" fmla="*/ 334 h 334"/>
                <a:gd name="T4" fmla="*/ 0 w 164"/>
                <a:gd name="T5" fmla="*/ 0 h 334"/>
                <a:gd name="T6" fmla="*/ 0 w 164"/>
                <a:gd name="T7" fmla="*/ 334 h 334"/>
                <a:gd name="T8" fmla="*/ 0 w 164"/>
                <a:gd name="T9" fmla="*/ 0 h 334"/>
                <a:gd name="T10" fmla="*/ 164 w 164"/>
                <a:gd name="T11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4" h="334">
                  <a:moveTo>
                    <a:pt x="0" y="334"/>
                  </a:moveTo>
                  <a:lnTo>
                    <a:pt x="164" y="334"/>
                  </a:lnTo>
                  <a:lnTo>
                    <a:pt x="0" y="0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13AE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218" name="矩形 7182"/>
          <p:cNvSpPr>
            <a:spLocks noChangeArrowheads="1"/>
          </p:cNvSpPr>
          <p:nvPr/>
        </p:nvSpPr>
        <p:spPr bwMode="auto">
          <a:xfrm>
            <a:off x="6731000" y="4248150"/>
            <a:ext cx="100013" cy="100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219" name="矩形 175"/>
          <p:cNvSpPr>
            <a:spLocks noChangeArrowheads="1"/>
          </p:cNvSpPr>
          <p:nvPr/>
        </p:nvSpPr>
        <p:spPr bwMode="auto">
          <a:xfrm>
            <a:off x="6880225" y="4248150"/>
            <a:ext cx="100013" cy="100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220" name="矩形 176"/>
          <p:cNvSpPr>
            <a:spLocks noChangeArrowheads="1"/>
          </p:cNvSpPr>
          <p:nvPr/>
        </p:nvSpPr>
        <p:spPr bwMode="auto">
          <a:xfrm>
            <a:off x="7026275" y="4248150"/>
            <a:ext cx="100013" cy="100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221" name="矩形 177"/>
          <p:cNvSpPr>
            <a:spLocks noChangeArrowheads="1"/>
          </p:cNvSpPr>
          <p:nvPr/>
        </p:nvSpPr>
        <p:spPr bwMode="auto">
          <a:xfrm>
            <a:off x="7178675" y="4246563"/>
            <a:ext cx="100013" cy="1000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222" name="矩形 178"/>
          <p:cNvSpPr>
            <a:spLocks noChangeArrowheads="1"/>
          </p:cNvSpPr>
          <p:nvPr/>
        </p:nvSpPr>
        <p:spPr bwMode="auto">
          <a:xfrm>
            <a:off x="7327900" y="4246563"/>
            <a:ext cx="100013" cy="1000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223" name="矩形 179"/>
          <p:cNvSpPr>
            <a:spLocks noChangeArrowheads="1"/>
          </p:cNvSpPr>
          <p:nvPr/>
        </p:nvSpPr>
        <p:spPr bwMode="auto">
          <a:xfrm>
            <a:off x="7473950" y="4246563"/>
            <a:ext cx="100013" cy="1000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224" name="矩形 180"/>
          <p:cNvSpPr>
            <a:spLocks noChangeArrowheads="1"/>
          </p:cNvSpPr>
          <p:nvPr/>
        </p:nvSpPr>
        <p:spPr bwMode="auto">
          <a:xfrm>
            <a:off x="7632700" y="4246563"/>
            <a:ext cx="100013" cy="1000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225" name="矩形 181"/>
          <p:cNvSpPr>
            <a:spLocks noChangeArrowheads="1"/>
          </p:cNvSpPr>
          <p:nvPr/>
        </p:nvSpPr>
        <p:spPr bwMode="auto">
          <a:xfrm>
            <a:off x="7781925" y="4246563"/>
            <a:ext cx="100013" cy="1000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226" name="矩形 182"/>
          <p:cNvSpPr>
            <a:spLocks noChangeArrowheads="1"/>
          </p:cNvSpPr>
          <p:nvPr/>
        </p:nvSpPr>
        <p:spPr bwMode="auto">
          <a:xfrm>
            <a:off x="7927975" y="4246563"/>
            <a:ext cx="100013" cy="1000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227" name="矩形 183"/>
          <p:cNvSpPr>
            <a:spLocks noChangeArrowheads="1"/>
          </p:cNvSpPr>
          <p:nvPr/>
        </p:nvSpPr>
        <p:spPr bwMode="auto">
          <a:xfrm>
            <a:off x="8080375" y="4241800"/>
            <a:ext cx="100013" cy="100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228" name="矩形 184"/>
          <p:cNvSpPr>
            <a:spLocks noChangeArrowheads="1"/>
          </p:cNvSpPr>
          <p:nvPr/>
        </p:nvSpPr>
        <p:spPr bwMode="auto">
          <a:xfrm>
            <a:off x="8229600" y="4241800"/>
            <a:ext cx="100013" cy="100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229" name="矩形 185"/>
          <p:cNvSpPr>
            <a:spLocks noChangeArrowheads="1"/>
          </p:cNvSpPr>
          <p:nvPr/>
        </p:nvSpPr>
        <p:spPr bwMode="auto">
          <a:xfrm>
            <a:off x="8375650" y="4241800"/>
            <a:ext cx="100013" cy="100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230" name="矩形 210"/>
          <p:cNvSpPr>
            <a:spLocks noChangeArrowheads="1"/>
          </p:cNvSpPr>
          <p:nvPr/>
        </p:nvSpPr>
        <p:spPr bwMode="auto">
          <a:xfrm>
            <a:off x="6729413" y="4383088"/>
            <a:ext cx="100012" cy="1000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231" name="矩形 211"/>
          <p:cNvSpPr>
            <a:spLocks noChangeArrowheads="1"/>
          </p:cNvSpPr>
          <p:nvPr/>
        </p:nvSpPr>
        <p:spPr bwMode="auto">
          <a:xfrm>
            <a:off x="6878638" y="4383088"/>
            <a:ext cx="100012" cy="1000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232" name="矩形 212"/>
          <p:cNvSpPr>
            <a:spLocks noChangeArrowheads="1"/>
          </p:cNvSpPr>
          <p:nvPr/>
        </p:nvSpPr>
        <p:spPr bwMode="auto">
          <a:xfrm>
            <a:off x="7024688" y="4383088"/>
            <a:ext cx="100012" cy="1000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233" name="矩形 213"/>
          <p:cNvSpPr>
            <a:spLocks noChangeArrowheads="1"/>
          </p:cNvSpPr>
          <p:nvPr/>
        </p:nvSpPr>
        <p:spPr bwMode="auto">
          <a:xfrm>
            <a:off x="7177088" y="4379913"/>
            <a:ext cx="100012" cy="1000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234" name="矩形 214"/>
          <p:cNvSpPr>
            <a:spLocks noChangeArrowheads="1"/>
          </p:cNvSpPr>
          <p:nvPr/>
        </p:nvSpPr>
        <p:spPr bwMode="auto">
          <a:xfrm>
            <a:off x="7326313" y="4379913"/>
            <a:ext cx="100012" cy="1000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235" name="矩形 215"/>
          <p:cNvSpPr>
            <a:spLocks noChangeArrowheads="1"/>
          </p:cNvSpPr>
          <p:nvPr/>
        </p:nvSpPr>
        <p:spPr bwMode="auto">
          <a:xfrm>
            <a:off x="7472363" y="4379913"/>
            <a:ext cx="100012" cy="1000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236" name="矩形 216"/>
          <p:cNvSpPr>
            <a:spLocks noChangeArrowheads="1"/>
          </p:cNvSpPr>
          <p:nvPr/>
        </p:nvSpPr>
        <p:spPr bwMode="auto">
          <a:xfrm>
            <a:off x="7632700" y="4379913"/>
            <a:ext cx="100013" cy="1000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237" name="矩形 217"/>
          <p:cNvSpPr>
            <a:spLocks noChangeArrowheads="1"/>
          </p:cNvSpPr>
          <p:nvPr/>
        </p:nvSpPr>
        <p:spPr bwMode="auto">
          <a:xfrm>
            <a:off x="7780338" y="4379913"/>
            <a:ext cx="100012" cy="1000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238" name="矩形 218"/>
          <p:cNvSpPr>
            <a:spLocks noChangeArrowheads="1"/>
          </p:cNvSpPr>
          <p:nvPr/>
        </p:nvSpPr>
        <p:spPr bwMode="auto">
          <a:xfrm>
            <a:off x="7927975" y="4379913"/>
            <a:ext cx="100013" cy="1000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239" name="矩形 219"/>
          <p:cNvSpPr>
            <a:spLocks noChangeArrowheads="1"/>
          </p:cNvSpPr>
          <p:nvPr/>
        </p:nvSpPr>
        <p:spPr bwMode="auto">
          <a:xfrm>
            <a:off x="8080375" y="4376738"/>
            <a:ext cx="100013" cy="1000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240" name="矩形 220"/>
          <p:cNvSpPr>
            <a:spLocks noChangeArrowheads="1"/>
          </p:cNvSpPr>
          <p:nvPr/>
        </p:nvSpPr>
        <p:spPr bwMode="auto">
          <a:xfrm>
            <a:off x="8228013" y="4376738"/>
            <a:ext cx="100012" cy="1000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241" name="矩形 221"/>
          <p:cNvSpPr>
            <a:spLocks noChangeArrowheads="1"/>
          </p:cNvSpPr>
          <p:nvPr/>
        </p:nvSpPr>
        <p:spPr bwMode="auto">
          <a:xfrm>
            <a:off x="8375650" y="4376738"/>
            <a:ext cx="100013" cy="1000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5242" name="组合 121"/>
          <p:cNvGrpSpPr/>
          <p:nvPr/>
        </p:nvGrpSpPr>
        <p:grpSpPr bwMode="auto">
          <a:xfrm>
            <a:off x="4211638" y="987425"/>
            <a:ext cx="2000250" cy="369888"/>
            <a:chOff x="0" y="0"/>
            <a:chExt cx="2000264" cy="369332"/>
          </a:xfrm>
        </p:grpSpPr>
        <p:sp>
          <p:nvSpPr>
            <p:cNvPr id="5243" name="圆角矩形 122"/>
            <p:cNvSpPr>
              <a:spLocks noChangeArrowheads="1"/>
            </p:cNvSpPr>
            <p:nvPr/>
          </p:nvSpPr>
          <p:spPr bwMode="auto">
            <a:xfrm>
              <a:off x="0" y="0"/>
              <a:ext cx="1935739" cy="35719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ffectLst>
              <a:outerShdw dist="63500" dir="15480017" sx="105000" sy="105000" algn="l" rotWithShape="0">
                <a:srgbClr val="000000">
                  <a:alpha val="39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44" name="TextBox 6"/>
            <p:cNvSpPr txBox="1">
              <a:spLocks noChangeArrowheads="1"/>
            </p:cNvSpPr>
            <p:nvPr/>
          </p:nvSpPr>
          <p:spPr bwMode="auto">
            <a:xfrm>
              <a:off x="71438" y="0"/>
              <a:ext cx="192882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dirty="0">
                  <a:solidFill>
                    <a:srgbClr val="BB052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品</a:t>
              </a:r>
              <a:r>
                <a:rPr lang="en-US" dirty="0">
                  <a:solidFill>
                    <a:srgbClr val="BB052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·</a:t>
              </a:r>
              <a:r>
                <a:rPr lang="zh-CN" altLang="en-US" dirty="0">
                  <a:solidFill>
                    <a:srgbClr val="BB052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牌</a:t>
              </a:r>
              <a:r>
                <a:rPr lang="en-US" dirty="0">
                  <a:solidFill>
                    <a:srgbClr val="BB052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·</a:t>
              </a:r>
              <a:r>
                <a:rPr lang="zh-CN" altLang="en-US" dirty="0">
                  <a:solidFill>
                    <a:srgbClr val="BB052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介</a:t>
              </a:r>
              <a:r>
                <a:rPr lang="en-US" dirty="0">
                  <a:solidFill>
                    <a:srgbClr val="BB052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·</a:t>
              </a:r>
              <a:r>
                <a:rPr lang="zh-CN" altLang="en-US" dirty="0">
                  <a:solidFill>
                    <a:srgbClr val="BB052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绍</a:t>
              </a:r>
            </a:p>
          </p:txBody>
        </p:sp>
      </p:grpSp>
      <p:grpSp>
        <p:nvGrpSpPr>
          <p:cNvPr id="5245" name="组合 127"/>
          <p:cNvGrpSpPr/>
          <p:nvPr/>
        </p:nvGrpSpPr>
        <p:grpSpPr bwMode="auto">
          <a:xfrm>
            <a:off x="4608513" y="1593850"/>
            <a:ext cx="2003425" cy="369888"/>
            <a:chOff x="0" y="0"/>
            <a:chExt cx="2002568" cy="369332"/>
          </a:xfrm>
        </p:grpSpPr>
        <p:sp>
          <p:nvSpPr>
            <p:cNvPr id="5246" name="圆角矩形 128"/>
            <p:cNvSpPr>
              <a:spLocks noChangeArrowheads="1"/>
            </p:cNvSpPr>
            <p:nvPr/>
          </p:nvSpPr>
          <p:spPr bwMode="auto">
            <a:xfrm>
              <a:off x="0" y="0"/>
              <a:ext cx="1935739" cy="35719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ffectLst>
              <a:outerShdw dist="63500" dir="15480017" sx="105000" sy="105000" algn="ctr" rotWithShape="0">
                <a:srgbClr val="000000">
                  <a:alpha val="39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47" name="TextBox 6"/>
            <p:cNvSpPr txBox="1">
              <a:spLocks noChangeArrowheads="1"/>
            </p:cNvSpPr>
            <p:nvPr/>
          </p:nvSpPr>
          <p:spPr bwMode="auto">
            <a:xfrm>
              <a:off x="73742" y="0"/>
              <a:ext cx="192882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dirty="0">
                  <a:solidFill>
                    <a:srgbClr val="BB052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经</a:t>
              </a:r>
              <a:r>
                <a:rPr lang="en-US" dirty="0">
                  <a:solidFill>
                    <a:srgbClr val="BB052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·</a:t>
              </a:r>
              <a:r>
                <a:rPr lang="zh-CN" altLang="en-US" dirty="0">
                  <a:solidFill>
                    <a:srgbClr val="BB052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营</a:t>
              </a:r>
              <a:r>
                <a:rPr lang="en-US" dirty="0">
                  <a:solidFill>
                    <a:srgbClr val="BB052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·</a:t>
              </a:r>
              <a:r>
                <a:rPr lang="zh-CN" altLang="en-US" dirty="0">
                  <a:solidFill>
                    <a:srgbClr val="BB052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</a:t>
              </a:r>
              <a:r>
                <a:rPr lang="en-US" dirty="0">
                  <a:solidFill>
                    <a:srgbClr val="BB052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·</a:t>
              </a:r>
              <a:r>
                <a:rPr lang="zh-CN" altLang="en-US" dirty="0">
                  <a:solidFill>
                    <a:srgbClr val="BB052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式</a:t>
              </a:r>
            </a:p>
          </p:txBody>
        </p:sp>
      </p:grpSp>
      <p:grpSp>
        <p:nvGrpSpPr>
          <p:cNvPr id="5248" name="组合 130"/>
          <p:cNvGrpSpPr/>
          <p:nvPr/>
        </p:nvGrpSpPr>
        <p:grpSpPr bwMode="auto">
          <a:xfrm>
            <a:off x="5248275" y="2197100"/>
            <a:ext cx="2005013" cy="369888"/>
            <a:chOff x="0" y="0"/>
            <a:chExt cx="2004873" cy="369332"/>
          </a:xfrm>
        </p:grpSpPr>
        <p:sp>
          <p:nvSpPr>
            <p:cNvPr id="5249" name="圆角矩形 131"/>
            <p:cNvSpPr>
              <a:spLocks noChangeArrowheads="1"/>
            </p:cNvSpPr>
            <p:nvPr/>
          </p:nvSpPr>
          <p:spPr bwMode="auto">
            <a:xfrm>
              <a:off x="0" y="0"/>
              <a:ext cx="1935739" cy="35719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ffectLst>
              <a:outerShdw dist="63500" dir="15480017" sx="105000" sy="105000" algn="ctr" rotWithShape="0">
                <a:srgbClr val="000000">
                  <a:alpha val="39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50" name="TextBox 6"/>
            <p:cNvSpPr txBox="1">
              <a:spLocks noChangeArrowheads="1"/>
            </p:cNvSpPr>
            <p:nvPr/>
          </p:nvSpPr>
          <p:spPr bwMode="auto">
            <a:xfrm>
              <a:off x="76047" y="0"/>
              <a:ext cx="192882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dirty="0">
                  <a:solidFill>
                    <a:srgbClr val="BB052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管</a:t>
              </a:r>
              <a:r>
                <a:rPr lang="en-US" dirty="0">
                  <a:solidFill>
                    <a:srgbClr val="BB052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·</a:t>
              </a:r>
              <a:r>
                <a:rPr lang="zh-CN" altLang="en-US" dirty="0">
                  <a:solidFill>
                    <a:srgbClr val="BB052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理</a:t>
              </a:r>
              <a:r>
                <a:rPr lang="en-US" dirty="0">
                  <a:solidFill>
                    <a:srgbClr val="BB052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·</a:t>
              </a:r>
              <a:r>
                <a:rPr lang="zh-CN" altLang="en-US" dirty="0">
                  <a:solidFill>
                    <a:srgbClr val="BB052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</a:t>
              </a:r>
              <a:r>
                <a:rPr lang="en-US" dirty="0">
                  <a:solidFill>
                    <a:srgbClr val="BB052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·</a:t>
              </a:r>
              <a:r>
                <a:rPr lang="zh-CN" altLang="en-US" dirty="0">
                  <a:solidFill>
                    <a:srgbClr val="BB052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式</a:t>
              </a:r>
            </a:p>
          </p:txBody>
        </p:sp>
      </p:grpSp>
      <p:grpSp>
        <p:nvGrpSpPr>
          <p:cNvPr id="5251" name="组合 133"/>
          <p:cNvGrpSpPr/>
          <p:nvPr/>
        </p:nvGrpSpPr>
        <p:grpSpPr bwMode="auto">
          <a:xfrm>
            <a:off x="6019800" y="2779713"/>
            <a:ext cx="2006600" cy="368300"/>
            <a:chOff x="0" y="0"/>
            <a:chExt cx="2007177" cy="369332"/>
          </a:xfrm>
        </p:grpSpPr>
        <p:sp>
          <p:nvSpPr>
            <p:cNvPr id="5252" name="圆角矩形 134"/>
            <p:cNvSpPr>
              <a:spLocks noChangeArrowheads="1"/>
            </p:cNvSpPr>
            <p:nvPr/>
          </p:nvSpPr>
          <p:spPr bwMode="auto">
            <a:xfrm>
              <a:off x="0" y="0"/>
              <a:ext cx="1935739" cy="35719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ffectLst>
              <a:outerShdw dist="63500" dir="15480017" sx="105000" sy="105000" algn="ctr" rotWithShape="0">
                <a:srgbClr val="000000">
                  <a:alpha val="39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53" name="TextBox 6"/>
            <p:cNvSpPr txBox="1">
              <a:spLocks noChangeArrowheads="1"/>
            </p:cNvSpPr>
            <p:nvPr/>
          </p:nvSpPr>
          <p:spPr bwMode="auto">
            <a:xfrm>
              <a:off x="78351" y="0"/>
              <a:ext cx="192882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>
                  <a:solidFill>
                    <a:srgbClr val="BB052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结</a:t>
              </a:r>
              <a:r>
                <a:rPr lang="en-US">
                  <a:solidFill>
                    <a:srgbClr val="BB052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·</a:t>
              </a:r>
              <a:r>
                <a:rPr lang="zh-CN" altLang="en-US">
                  <a:solidFill>
                    <a:srgbClr val="BB052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论</a:t>
              </a:r>
              <a:r>
                <a:rPr lang="en-US">
                  <a:solidFill>
                    <a:srgbClr val="BB052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·</a:t>
              </a:r>
              <a:r>
                <a:rPr lang="zh-CN" altLang="en-US">
                  <a:solidFill>
                    <a:srgbClr val="BB052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建</a:t>
              </a:r>
              <a:r>
                <a:rPr lang="en-US">
                  <a:solidFill>
                    <a:srgbClr val="BB052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·</a:t>
              </a:r>
              <a:r>
                <a:rPr lang="zh-CN" altLang="en-US">
                  <a:solidFill>
                    <a:srgbClr val="BB052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议</a:t>
              </a:r>
            </a:p>
          </p:txBody>
        </p:sp>
      </p:grpSp>
      <p:grpSp>
        <p:nvGrpSpPr>
          <p:cNvPr id="5254" name="组合 71"/>
          <p:cNvGrpSpPr/>
          <p:nvPr/>
        </p:nvGrpSpPr>
        <p:grpSpPr bwMode="auto">
          <a:xfrm>
            <a:off x="7693025" y="1849438"/>
            <a:ext cx="641350" cy="381000"/>
            <a:chOff x="0" y="0"/>
            <a:chExt cx="854584" cy="508084"/>
          </a:xfrm>
        </p:grpSpPr>
        <p:sp>
          <p:nvSpPr>
            <p:cNvPr id="5255" name="椭圆 72"/>
            <p:cNvSpPr>
              <a:spLocks noChangeArrowheads="1"/>
            </p:cNvSpPr>
            <p:nvPr/>
          </p:nvSpPr>
          <p:spPr bwMode="auto">
            <a:xfrm>
              <a:off x="0" y="115550"/>
              <a:ext cx="320757" cy="320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256" name="椭圆 73"/>
            <p:cNvSpPr>
              <a:spLocks noChangeArrowheads="1"/>
            </p:cNvSpPr>
            <p:nvPr/>
          </p:nvSpPr>
          <p:spPr bwMode="auto">
            <a:xfrm>
              <a:off x="214649" y="169690"/>
              <a:ext cx="417302" cy="320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257" name="椭圆 74"/>
            <p:cNvSpPr>
              <a:spLocks noChangeArrowheads="1"/>
            </p:cNvSpPr>
            <p:nvPr/>
          </p:nvSpPr>
          <p:spPr bwMode="auto">
            <a:xfrm>
              <a:off x="222272" y="0"/>
              <a:ext cx="417302" cy="320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258" name="椭圆 75"/>
            <p:cNvSpPr>
              <a:spLocks noChangeArrowheads="1"/>
            </p:cNvSpPr>
            <p:nvPr/>
          </p:nvSpPr>
          <p:spPr bwMode="auto">
            <a:xfrm>
              <a:off x="437282" y="62810"/>
              <a:ext cx="417302" cy="320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259" name="椭圆 76"/>
            <p:cNvSpPr>
              <a:spLocks noChangeArrowheads="1"/>
            </p:cNvSpPr>
            <p:nvPr/>
          </p:nvSpPr>
          <p:spPr bwMode="auto">
            <a:xfrm>
              <a:off x="401083" y="187327"/>
              <a:ext cx="417302" cy="320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5260" name="组合 77"/>
          <p:cNvGrpSpPr/>
          <p:nvPr/>
        </p:nvGrpSpPr>
        <p:grpSpPr bwMode="auto">
          <a:xfrm rot="232547">
            <a:off x="8270875" y="2400300"/>
            <a:ext cx="420688" cy="228600"/>
            <a:chOff x="0" y="0"/>
            <a:chExt cx="854584" cy="464797"/>
          </a:xfrm>
        </p:grpSpPr>
        <p:sp>
          <p:nvSpPr>
            <p:cNvPr id="5261" name="椭圆 78"/>
            <p:cNvSpPr>
              <a:spLocks noChangeArrowheads="1"/>
            </p:cNvSpPr>
            <p:nvPr/>
          </p:nvSpPr>
          <p:spPr bwMode="auto">
            <a:xfrm>
              <a:off x="0" y="115550"/>
              <a:ext cx="320757" cy="320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262" name="椭圆 79"/>
            <p:cNvSpPr>
              <a:spLocks noChangeArrowheads="1"/>
            </p:cNvSpPr>
            <p:nvPr/>
          </p:nvSpPr>
          <p:spPr bwMode="auto">
            <a:xfrm>
              <a:off x="239428" y="144040"/>
              <a:ext cx="417302" cy="320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263" name="椭圆 80"/>
            <p:cNvSpPr>
              <a:spLocks noChangeArrowheads="1"/>
            </p:cNvSpPr>
            <p:nvPr/>
          </p:nvSpPr>
          <p:spPr bwMode="auto">
            <a:xfrm>
              <a:off x="222272" y="0"/>
              <a:ext cx="417302" cy="320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264" name="椭圆 81"/>
            <p:cNvSpPr>
              <a:spLocks noChangeArrowheads="1"/>
            </p:cNvSpPr>
            <p:nvPr/>
          </p:nvSpPr>
          <p:spPr bwMode="auto">
            <a:xfrm>
              <a:off x="437282" y="62810"/>
              <a:ext cx="417302" cy="320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5265" name="组合 82"/>
          <p:cNvGrpSpPr/>
          <p:nvPr/>
        </p:nvGrpSpPr>
        <p:grpSpPr bwMode="auto">
          <a:xfrm rot="10485353">
            <a:off x="4778375" y="3089275"/>
            <a:ext cx="201613" cy="119063"/>
            <a:chOff x="0" y="0"/>
            <a:chExt cx="854584" cy="508084"/>
          </a:xfrm>
        </p:grpSpPr>
        <p:sp>
          <p:nvSpPr>
            <p:cNvPr id="5266" name="椭圆 83"/>
            <p:cNvSpPr>
              <a:spLocks noChangeArrowheads="1"/>
            </p:cNvSpPr>
            <p:nvPr/>
          </p:nvSpPr>
          <p:spPr bwMode="auto">
            <a:xfrm>
              <a:off x="0" y="115550"/>
              <a:ext cx="320757" cy="320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5267" name="椭圆 84"/>
            <p:cNvSpPr>
              <a:spLocks noChangeArrowheads="1"/>
            </p:cNvSpPr>
            <p:nvPr/>
          </p:nvSpPr>
          <p:spPr bwMode="auto">
            <a:xfrm>
              <a:off x="214649" y="169690"/>
              <a:ext cx="417302" cy="320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5268" name="椭圆 85"/>
            <p:cNvSpPr>
              <a:spLocks noChangeArrowheads="1"/>
            </p:cNvSpPr>
            <p:nvPr/>
          </p:nvSpPr>
          <p:spPr bwMode="auto">
            <a:xfrm>
              <a:off x="222272" y="0"/>
              <a:ext cx="417302" cy="320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5269" name="椭圆 86"/>
            <p:cNvSpPr>
              <a:spLocks noChangeArrowheads="1"/>
            </p:cNvSpPr>
            <p:nvPr/>
          </p:nvSpPr>
          <p:spPr bwMode="auto">
            <a:xfrm>
              <a:off x="437282" y="62810"/>
              <a:ext cx="417302" cy="320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5270" name="椭圆 87"/>
            <p:cNvSpPr>
              <a:spLocks noChangeArrowheads="1"/>
            </p:cNvSpPr>
            <p:nvPr/>
          </p:nvSpPr>
          <p:spPr bwMode="auto">
            <a:xfrm>
              <a:off x="401083" y="187327"/>
              <a:ext cx="417302" cy="320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组合 1074"/>
          <p:cNvGrpSpPr/>
          <p:nvPr/>
        </p:nvGrpSpPr>
        <p:grpSpPr bwMode="auto">
          <a:xfrm>
            <a:off x="684213" y="1849438"/>
            <a:ext cx="2133600" cy="1203325"/>
            <a:chOff x="0" y="0"/>
            <a:chExt cx="2845455" cy="1603513"/>
          </a:xfrm>
        </p:grpSpPr>
        <p:sp>
          <p:nvSpPr>
            <p:cNvPr id="23555" name="圆角矩形 198"/>
            <p:cNvSpPr>
              <a:spLocks noChangeArrowheads="1"/>
            </p:cNvSpPr>
            <p:nvPr/>
          </p:nvSpPr>
          <p:spPr bwMode="auto">
            <a:xfrm>
              <a:off x="0" y="0"/>
              <a:ext cx="2570922" cy="1603513"/>
            </a:xfrm>
            <a:prstGeom prst="roundRect">
              <a:avLst>
                <a:gd name="adj" fmla="val 7574"/>
              </a:avLst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3556" name="文本框 1053"/>
            <p:cNvSpPr>
              <a:spLocks noChangeArrowheads="1"/>
            </p:cNvSpPr>
            <p:nvPr/>
          </p:nvSpPr>
          <p:spPr bwMode="auto">
            <a:xfrm>
              <a:off x="165651" y="139149"/>
              <a:ext cx="2679804" cy="338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0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UUS UN INCHIKE"/>
                </a:rPr>
                <a:t>中华人民共和国居民身份证</a:t>
              </a:r>
            </a:p>
          </p:txBody>
        </p:sp>
        <p:grpSp>
          <p:nvGrpSpPr>
            <p:cNvPr id="23557" name="Group 190"/>
            <p:cNvGrpSpPr/>
            <p:nvPr/>
          </p:nvGrpSpPr>
          <p:grpSpPr bwMode="auto">
            <a:xfrm>
              <a:off x="267736" y="655085"/>
              <a:ext cx="374650" cy="474663"/>
              <a:chOff x="0" y="0"/>
              <a:chExt cx="236" cy="299"/>
            </a:xfrm>
          </p:grpSpPr>
          <p:sp>
            <p:nvSpPr>
              <p:cNvPr id="23558" name="Freeform 191"/>
              <p:cNvSpPr/>
              <p:nvPr/>
            </p:nvSpPr>
            <p:spPr bwMode="auto">
              <a:xfrm>
                <a:off x="0" y="142"/>
                <a:ext cx="236" cy="157"/>
              </a:xfrm>
              <a:custGeom>
                <a:avLst/>
                <a:gdLst>
                  <a:gd name="T0" fmla="*/ 73 w 97"/>
                  <a:gd name="T1" fmla="*/ 25 h 65"/>
                  <a:gd name="T2" fmla="*/ 73 w 97"/>
                  <a:gd name="T3" fmla="*/ 9 h 65"/>
                  <a:gd name="T4" fmla="*/ 77 w 97"/>
                  <a:gd name="T5" fmla="*/ 9 h 65"/>
                  <a:gd name="T6" fmla="*/ 71 w 97"/>
                  <a:gd name="T7" fmla="*/ 6 h 65"/>
                  <a:gd name="T8" fmla="*/ 62 w 97"/>
                  <a:gd name="T9" fmla="*/ 0 h 65"/>
                  <a:gd name="T10" fmla="*/ 33 w 97"/>
                  <a:gd name="T11" fmla="*/ 1 h 65"/>
                  <a:gd name="T12" fmla="*/ 19 w 97"/>
                  <a:gd name="T13" fmla="*/ 9 h 65"/>
                  <a:gd name="T14" fmla="*/ 23 w 97"/>
                  <a:gd name="T15" fmla="*/ 9 h 65"/>
                  <a:gd name="T16" fmla="*/ 23 w 97"/>
                  <a:gd name="T17" fmla="*/ 25 h 65"/>
                  <a:gd name="T18" fmla="*/ 4 w 97"/>
                  <a:gd name="T19" fmla="*/ 25 h 65"/>
                  <a:gd name="T20" fmla="*/ 0 w 97"/>
                  <a:gd name="T21" fmla="*/ 50 h 65"/>
                  <a:gd name="T22" fmla="*/ 3 w 97"/>
                  <a:gd name="T23" fmla="*/ 56 h 65"/>
                  <a:gd name="T24" fmla="*/ 46 w 97"/>
                  <a:gd name="T25" fmla="*/ 64 h 65"/>
                  <a:gd name="T26" fmla="*/ 92 w 97"/>
                  <a:gd name="T27" fmla="*/ 57 h 65"/>
                  <a:gd name="T28" fmla="*/ 95 w 97"/>
                  <a:gd name="T29" fmla="*/ 54 h 65"/>
                  <a:gd name="T30" fmla="*/ 92 w 97"/>
                  <a:gd name="T31" fmla="*/ 25 h 65"/>
                  <a:gd name="T32" fmla="*/ 73 w 97"/>
                  <a:gd name="T33" fmla="*/ 25 h 65"/>
                  <a:gd name="T34" fmla="*/ 0 w 97"/>
                  <a:gd name="T35" fmla="*/ 0 h 65"/>
                  <a:gd name="T36" fmla="*/ 97 w 97"/>
                  <a:gd name="T37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T34" t="T35" r="T36" b="T37"/>
                <a:pathLst>
                  <a:path w="97" h="65">
                    <a:moveTo>
                      <a:pt x="73" y="25"/>
                    </a:moveTo>
                    <a:cubicBezTo>
                      <a:pt x="73" y="9"/>
                      <a:pt x="73" y="9"/>
                      <a:pt x="73" y="9"/>
                    </a:cubicBezTo>
                    <a:cubicBezTo>
                      <a:pt x="77" y="9"/>
                      <a:pt x="77" y="9"/>
                      <a:pt x="77" y="9"/>
                    </a:cubicBezTo>
                    <a:cubicBezTo>
                      <a:pt x="74" y="7"/>
                      <a:pt x="71" y="6"/>
                      <a:pt x="71" y="6"/>
                    </a:cubicBezTo>
                    <a:cubicBezTo>
                      <a:pt x="62" y="3"/>
                      <a:pt x="62" y="0"/>
                      <a:pt x="62" y="0"/>
                    </a:cubicBezTo>
                    <a:cubicBezTo>
                      <a:pt x="46" y="33"/>
                      <a:pt x="33" y="1"/>
                      <a:pt x="33" y="1"/>
                    </a:cubicBezTo>
                    <a:cubicBezTo>
                      <a:pt x="33" y="4"/>
                      <a:pt x="24" y="7"/>
                      <a:pt x="19" y="9"/>
                    </a:cubicBezTo>
                    <a:cubicBezTo>
                      <a:pt x="23" y="9"/>
                      <a:pt x="23" y="9"/>
                      <a:pt x="23" y="9"/>
                    </a:cubicBezTo>
                    <a:cubicBezTo>
                      <a:pt x="23" y="25"/>
                      <a:pt x="23" y="25"/>
                      <a:pt x="23" y="25"/>
                    </a:cubicBezTo>
                    <a:cubicBezTo>
                      <a:pt x="4" y="25"/>
                      <a:pt x="4" y="25"/>
                      <a:pt x="4" y="25"/>
                    </a:cubicBezTo>
                    <a:cubicBezTo>
                      <a:pt x="1" y="37"/>
                      <a:pt x="0" y="50"/>
                      <a:pt x="0" y="50"/>
                    </a:cubicBezTo>
                    <a:cubicBezTo>
                      <a:pt x="0" y="55"/>
                      <a:pt x="3" y="56"/>
                      <a:pt x="3" y="56"/>
                    </a:cubicBezTo>
                    <a:cubicBezTo>
                      <a:pt x="20" y="63"/>
                      <a:pt x="46" y="64"/>
                      <a:pt x="46" y="64"/>
                    </a:cubicBezTo>
                    <a:cubicBezTo>
                      <a:pt x="73" y="65"/>
                      <a:pt x="92" y="57"/>
                      <a:pt x="92" y="57"/>
                    </a:cubicBezTo>
                    <a:cubicBezTo>
                      <a:pt x="95" y="55"/>
                      <a:pt x="95" y="54"/>
                      <a:pt x="95" y="54"/>
                    </a:cubicBezTo>
                    <a:cubicBezTo>
                      <a:pt x="97" y="43"/>
                      <a:pt x="94" y="33"/>
                      <a:pt x="92" y="25"/>
                    </a:cubicBezTo>
                    <a:lnTo>
                      <a:pt x="73" y="2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59" name="Freeform 192"/>
              <p:cNvSpPr>
                <a:spLocks noEditPoints="1"/>
              </p:cNvSpPr>
              <p:nvPr/>
            </p:nvSpPr>
            <p:spPr bwMode="auto">
              <a:xfrm>
                <a:off x="60" y="0"/>
                <a:ext cx="115" cy="154"/>
              </a:xfrm>
              <a:custGeom>
                <a:avLst/>
                <a:gdLst>
                  <a:gd name="T0" fmla="*/ 4 w 47"/>
                  <a:gd name="T1" fmla="*/ 42 h 64"/>
                  <a:gd name="T2" fmla="*/ 23 w 47"/>
                  <a:gd name="T3" fmla="*/ 64 h 64"/>
                  <a:gd name="T4" fmla="*/ 42 w 47"/>
                  <a:gd name="T5" fmla="*/ 42 h 64"/>
                  <a:gd name="T6" fmla="*/ 44 w 47"/>
                  <a:gd name="T7" fmla="*/ 39 h 64"/>
                  <a:gd name="T8" fmla="*/ 43 w 47"/>
                  <a:gd name="T9" fmla="*/ 33 h 64"/>
                  <a:gd name="T10" fmla="*/ 41 w 47"/>
                  <a:gd name="T11" fmla="*/ 13 h 64"/>
                  <a:gd name="T12" fmla="*/ 32 w 47"/>
                  <a:gd name="T13" fmla="*/ 7 h 64"/>
                  <a:gd name="T14" fmla="*/ 31 w 47"/>
                  <a:gd name="T15" fmla="*/ 6 h 64"/>
                  <a:gd name="T16" fmla="*/ 31 w 47"/>
                  <a:gd name="T17" fmla="*/ 7 h 64"/>
                  <a:gd name="T18" fmla="*/ 30 w 47"/>
                  <a:gd name="T19" fmla="*/ 6 h 64"/>
                  <a:gd name="T20" fmla="*/ 29 w 47"/>
                  <a:gd name="T21" fmla="*/ 5 h 64"/>
                  <a:gd name="T22" fmla="*/ 30 w 47"/>
                  <a:gd name="T23" fmla="*/ 6 h 64"/>
                  <a:gd name="T24" fmla="*/ 29 w 47"/>
                  <a:gd name="T25" fmla="*/ 6 h 64"/>
                  <a:gd name="T26" fmla="*/ 28 w 47"/>
                  <a:gd name="T27" fmla="*/ 5 h 64"/>
                  <a:gd name="T28" fmla="*/ 29 w 47"/>
                  <a:gd name="T29" fmla="*/ 6 h 64"/>
                  <a:gd name="T30" fmla="*/ 25 w 47"/>
                  <a:gd name="T31" fmla="*/ 0 h 64"/>
                  <a:gd name="T32" fmla="*/ 22 w 47"/>
                  <a:gd name="T33" fmla="*/ 3 h 64"/>
                  <a:gd name="T34" fmla="*/ 24 w 47"/>
                  <a:gd name="T35" fmla="*/ 0 h 64"/>
                  <a:gd name="T36" fmla="*/ 22 w 47"/>
                  <a:gd name="T37" fmla="*/ 1 h 64"/>
                  <a:gd name="T38" fmla="*/ 19 w 47"/>
                  <a:gd name="T39" fmla="*/ 5 h 64"/>
                  <a:gd name="T40" fmla="*/ 19 w 47"/>
                  <a:gd name="T41" fmla="*/ 5 h 64"/>
                  <a:gd name="T42" fmla="*/ 20 w 47"/>
                  <a:gd name="T43" fmla="*/ 3 h 64"/>
                  <a:gd name="T44" fmla="*/ 19 w 47"/>
                  <a:gd name="T45" fmla="*/ 4 h 64"/>
                  <a:gd name="T46" fmla="*/ 18 w 47"/>
                  <a:gd name="T47" fmla="*/ 4 h 64"/>
                  <a:gd name="T48" fmla="*/ 19 w 47"/>
                  <a:gd name="T49" fmla="*/ 2 h 64"/>
                  <a:gd name="T50" fmla="*/ 18 w 47"/>
                  <a:gd name="T51" fmla="*/ 3 h 64"/>
                  <a:gd name="T52" fmla="*/ 16 w 47"/>
                  <a:gd name="T53" fmla="*/ 4 h 64"/>
                  <a:gd name="T54" fmla="*/ 3 w 47"/>
                  <a:gd name="T55" fmla="*/ 17 h 64"/>
                  <a:gd name="T56" fmla="*/ 4 w 47"/>
                  <a:gd name="T57" fmla="*/ 33 h 64"/>
                  <a:gd name="T58" fmla="*/ 3 w 47"/>
                  <a:gd name="T59" fmla="*/ 39 h 64"/>
                  <a:gd name="T60" fmla="*/ 4 w 47"/>
                  <a:gd name="T61" fmla="*/ 42 h 64"/>
                  <a:gd name="T62" fmla="*/ 22 w 47"/>
                  <a:gd name="T63" fmla="*/ 2 h 64"/>
                  <a:gd name="T64" fmla="*/ 21 w 47"/>
                  <a:gd name="T65" fmla="*/ 4 h 64"/>
                  <a:gd name="T66" fmla="*/ 21 w 47"/>
                  <a:gd name="T67" fmla="*/ 4 h 64"/>
                  <a:gd name="T68" fmla="*/ 22 w 47"/>
                  <a:gd name="T69" fmla="*/ 2 h 64"/>
                  <a:gd name="T70" fmla="*/ 0 w 47"/>
                  <a:gd name="T71" fmla="*/ 0 h 64"/>
                  <a:gd name="T72" fmla="*/ 47 w 47"/>
                  <a:gd name="T73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T70" t="T71" r="T72" b="T73"/>
                <a:pathLst>
                  <a:path w="47" h="64">
                    <a:moveTo>
                      <a:pt x="4" y="42"/>
                    </a:moveTo>
                    <a:cubicBezTo>
                      <a:pt x="6" y="53"/>
                      <a:pt x="15" y="64"/>
                      <a:pt x="23" y="64"/>
                    </a:cubicBezTo>
                    <a:cubicBezTo>
                      <a:pt x="32" y="64"/>
                      <a:pt x="41" y="52"/>
                      <a:pt x="42" y="42"/>
                    </a:cubicBezTo>
                    <a:cubicBezTo>
                      <a:pt x="43" y="42"/>
                      <a:pt x="44" y="41"/>
                      <a:pt x="44" y="39"/>
                    </a:cubicBezTo>
                    <a:cubicBezTo>
                      <a:pt x="44" y="39"/>
                      <a:pt x="46" y="32"/>
                      <a:pt x="43" y="33"/>
                    </a:cubicBezTo>
                    <a:cubicBezTo>
                      <a:pt x="44" y="30"/>
                      <a:pt x="47" y="19"/>
                      <a:pt x="41" y="13"/>
                    </a:cubicBezTo>
                    <a:cubicBezTo>
                      <a:pt x="41" y="13"/>
                      <a:pt x="39" y="9"/>
                      <a:pt x="32" y="7"/>
                    </a:cubicBezTo>
                    <a:cubicBezTo>
                      <a:pt x="32" y="7"/>
                      <a:pt x="31" y="7"/>
                      <a:pt x="31" y="6"/>
                    </a:cubicBezTo>
                    <a:cubicBezTo>
                      <a:pt x="31" y="6"/>
                      <a:pt x="31" y="6"/>
                      <a:pt x="31" y="7"/>
                    </a:cubicBezTo>
                    <a:cubicBezTo>
                      <a:pt x="31" y="7"/>
                      <a:pt x="31" y="7"/>
                      <a:pt x="30" y="6"/>
                    </a:cubicBezTo>
                    <a:cubicBezTo>
                      <a:pt x="30" y="6"/>
                      <a:pt x="29" y="6"/>
                      <a:pt x="29" y="5"/>
                    </a:cubicBezTo>
                    <a:cubicBezTo>
                      <a:pt x="29" y="5"/>
                      <a:pt x="29" y="6"/>
                      <a:pt x="30" y="6"/>
                    </a:cubicBezTo>
                    <a:cubicBezTo>
                      <a:pt x="30" y="6"/>
                      <a:pt x="30" y="6"/>
                      <a:pt x="29" y="6"/>
                    </a:cubicBezTo>
                    <a:cubicBezTo>
                      <a:pt x="29" y="6"/>
                      <a:pt x="29" y="5"/>
                      <a:pt x="28" y="5"/>
                    </a:cubicBezTo>
                    <a:cubicBezTo>
                      <a:pt x="28" y="5"/>
                      <a:pt x="28" y="5"/>
                      <a:pt x="29" y="6"/>
                    </a:cubicBezTo>
                    <a:cubicBezTo>
                      <a:pt x="27" y="5"/>
                      <a:pt x="25" y="3"/>
                      <a:pt x="25" y="0"/>
                    </a:cubicBezTo>
                    <a:cubicBezTo>
                      <a:pt x="25" y="0"/>
                      <a:pt x="23" y="1"/>
                      <a:pt x="22" y="3"/>
                    </a:cubicBezTo>
                    <a:cubicBezTo>
                      <a:pt x="23" y="1"/>
                      <a:pt x="23" y="0"/>
                      <a:pt x="24" y="0"/>
                    </a:cubicBezTo>
                    <a:cubicBezTo>
                      <a:pt x="24" y="0"/>
                      <a:pt x="23" y="0"/>
                      <a:pt x="22" y="1"/>
                    </a:cubicBezTo>
                    <a:cubicBezTo>
                      <a:pt x="22" y="2"/>
                      <a:pt x="20" y="3"/>
                      <a:pt x="19" y="5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19" y="4"/>
                      <a:pt x="20" y="3"/>
                      <a:pt x="20" y="3"/>
                    </a:cubicBezTo>
                    <a:cubicBezTo>
                      <a:pt x="20" y="3"/>
                      <a:pt x="19" y="3"/>
                      <a:pt x="19" y="4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18" y="3"/>
                      <a:pt x="18" y="3"/>
                      <a:pt x="19" y="2"/>
                    </a:cubicBezTo>
                    <a:cubicBezTo>
                      <a:pt x="19" y="2"/>
                      <a:pt x="18" y="3"/>
                      <a:pt x="18" y="3"/>
                    </a:cubicBezTo>
                    <a:cubicBezTo>
                      <a:pt x="18" y="3"/>
                      <a:pt x="18" y="2"/>
                      <a:pt x="16" y="4"/>
                    </a:cubicBezTo>
                    <a:cubicBezTo>
                      <a:pt x="16" y="4"/>
                      <a:pt x="6" y="8"/>
                      <a:pt x="3" y="17"/>
                    </a:cubicBezTo>
                    <a:cubicBezTo>
                      <a:pt x="3" y="17"/>
                      <a:pt x="1" y="21"/>
                      <a:pt x="4" y="33"/>
                    </a:cubicBezTo>
                    <a:cubicBezTo>
                      <a:pt x="0" y="31"/>
                      <a:pt x="3" y="39"/>
                      <a:pt x="3" y="39"/>
                    </a:cubicBezTo>
                    <a:cubicBezTo>
                      <a:pt x="3" y="41"/>
                      <a:pt x="4" y="42"/>
                      <a:pt x="4" y="42"/>
                    </a:cubicBezTo>
                    <a:close/>
                    <a:moveTo>
                      <a:pt x="22" y="2"/>
                    </a:moveTo>
                    <a:cubicBezTo>
                      <a:pt x="22" y="2"/>
                      <a:pt x="21" y="3"/>
                      <a:pt x="21" y="4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1" y="3"/>
                      <a:pt x="21" y="2"/>
                      <a:pt x="22" y="2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23560" name="组合 1052"/>
          <p:cNvGrpSpPr/>
          <p:nvPr/>
        </p:nvGrpSpPr>
        <p:grpSpPr bwMode="auto">
          <a:xfrm>
            <a:off x="1236663" y="2233613"/>
            <a:ext cx="1927225" cy="1201737"/>
            <a:chOff x="0" y="0"/>
            <a:chExt cx="2570922" cy="1603513"/>
          </a:xfrm>
        </p:grpSpPr>
        <p:sp>
          <p:nvSpPr>
            <p:cNvPr id="23561" name="圆角矩形 53"/>
            <p:cNvSpPr>
              <a:spLocks noChangeArrowheads="1"/>
            </p:cNvSpPr>
            <p:nvPr/>
          </p:nvSpPr>
          <p:spPr bwMode="auto">
            <a:xfrm>
              <a:off x="0" y="0"/>
              <a:ext cx="2570922" cy="1603513"/>
            </a:xfrm>
            <a:prstGeom prst="roundRect">
              <a:avLst>
                <a:gd name="adj" fmla="val 7574"/>
              </a:avLst>
            </a:prstGeom>
            <a:solidFill>
              <a:srgbClr val="E7B2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3562" name="文本框 54"/>
            <p:cNvSpPr>
              <a:spLocks noChangeArrowheads="1"/>
            </p:cNvSpPr>
            <p:nvPr/>
          </p:nvSpPr>
          <p:spPr bwMode="auto">
            <a:xfrm>
              <a:off x="198783" y="157442"/>
              <a:ext cx="848139" cy="4309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sz="1500">
                  <a:solidFill>
                    <a:schemeClr val="bg1"/>
                  </a:solidFill>
                  <a:latin typeface="UUS UN INCHIKE"/>
                  <a:ea typeface="Adobe Gothic Std B"/>
                  <a:cs typeface="Adobe Gothic Std B"/>
                  <a:sym typeface="UUS UN INCHIKE"/>
                </a:rPr>
                <a:t>BANK</a:t>
              </a:r>
              <a:endParaRPr lang="zh-CN" altLang="en-US" sz="1500">
                <a:solidFill>
                  <a:schemeClr val="bg1"/>
                </a:solidFill>
                <a:latin typeface="UUS UN INCHIKE"/>
                <a:sym typeface="UUS UN INCHIKE"/>
              </a:endParaRPr>
            </a:p>
          </p:txBody>
        </p:sp>
        <p:grpSp>
          <p:nvGrpSpPr>
            <p:cNvPr id="23563" name="Group 166"/>
            <p:cNvGrpSpPr/>
            <p:nvPr/>
          </p:nvGrpSpPr>
          <p:grpSpPr bwMode="auto">
            <a:xfrm>
              <a:off x="1700768" y="1046922"/>
              <a:ext cx="747778" cy="468244"/>
              <a:chOff x="0" y="0"/>
              <a:chExt cx="1482" cy="928"/>
            </a:xfrm>
          </p:grpSpPr>
          <p:sp>
            <p:nvSpPr>
              <p:cNvPr id="23564" name="AutoShape 165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0"/>
                <a:ext cx="1482" cy="9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65" name="Freeform 167"/>
              <p:cNvSpPr/>
              <p:nvPr/>
            </p:nvSpPr>
            <p:spPr bwMode="auto">
              <a:xfrm>
                <a:off x="-7" y="2"/>
                <a:ext cx="750" cy="928"/>
              </a:xfrm>
              <a:custGeom>
                <a:avLst/>
                <a:gdLst>
                  <a:gd name="T0" fmla="*/ 126 w 316"/>
                  <a:gd name="T1" fmla="*/ 0 h 390"/>
                  <a:gd name="T2" fmla="*/ 281 w 316"/>
                  <a:gd name="T3" fmla="*/ 0 h 390"/>
                  <a:gd name="T4" fmla="*/ 311 w 316"/>
                  <a:gd name="T5" fmla="*/ 40 h 390"/>
                  <a:gd name="T6" fmla="*/ 239 w 316"/>
                  <a:gd name="T7" fmla="*/ 350 h 390"/>
                  <a:gd name="T8" fmla="*/ 190 w 316"/>
                  <a:gd name="T9" fmla="*/ 390 h 390"/>
                  <a:gd name="T10" fmla="*/ 35 w 316"/>
                  <a:gd name="T11" fmla="*/ 390 h 390"/>
                  <a:gd name="T12" fmla="*/ 5 w 316"/>
                  <a:gd name="T13" fmla="*/ 350 h 390"/>
                  <a:gd name="T14" fmla="*/ 77 w 316"/>
                  <a:gd name="T15" fmla="*/ 40 h 390"/>
                  <a:gd name="T16" fmla="*/ 126 w 316"/>
                  <a:gd name="T17" fmla="*/ 0 h 390"/>
                  <a:gd name="T18" fmla="*/ 126 w 316"/>
                  <a:gd name="T19" fmla="*/ 0 h 390"/>
                  <a:gd name="T20" fmla="*/ 0 w 316"/>
                  <a:gd name="T21" fmla="*/ 0 h 390"/>
                  <a:gd name="T22" fmla="*/ 316 w 316"/>
                  <a:gd name="T23" fmla="*/ 390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316" h="390">
                    <a:moveTo>
                      <a:pt x="126" y="0"/>
                    </a:moveTo>
                    <a:cubicBezTo>
                      <a:pt x="281" y="0"/>
                      <a:pt x="281" y="0"/>
                      <a:pt x="281" y="0"/>
                    </a:cubicBezTo>
                    <a:cubicBezTo>
                      <a:pt x="303" y="0"/>
                      <a:pt x="316" y="18"/>
                      <a:pt x="311" y="40"/>
                    </a:cubicBezTo>
                    <a:cubicBezTo>
                      <a:pt x="239" y="350"/>
                      <a:pt x="239" y="350"/>
                      <a:pt x="239" y="350"/>
                    </a:cubicBezTo>
                    <a:cubicBezTo>
                      <a:pt x="234" y="372"/>
                      <a:pt x="212" y="390"/>
                      <a:pt x="190" y="390"/>
                    </a:cubicBezTo>
                    <a:cubicBezTo>
                      <a:pt x="35" y="390"/>
                      <a:pt x="35" y="390"/>
                      <a:pt x="35" y="390"/>
                    </a:cubicBezTo>
                    <a:cubicBezTo>
                      <a:pt x="13" y="390"/>
                      <a:pt x="0" y="372"/>
                      <a:pt x="5" y="350"/>
                    </a:cubicBezTo>
                    <a:cubicBezTo>
                      <a:pt x="77" y="40"/>
                      <a:pt x="77" y="40"/>
                      <a:pt x="77" y="40"/>
                    </a:cubicBezTo>
                    <a:cubicBezTo>
                      <a:pt x="82" y="18"/>
                      <a:pt x="104" y="0"/>
                      <a:pt x="126" y="0"/>
                    </a:cubicBezTo>
                    <a:cubicBezTo>
                      <a:pt x="126" y="0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rgbClr val="DF3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66" name="Freeform 168"/>
              <p:cNvSpPr/>
              <p:nvPr/>
            </p:nvSpPr>
            <p:spPr bwMode="auto">
              <a:xfrm>
                <a:off x="330" y="2"/>
                <a:ext cx="774" cy="928"/>
              </a:xfrm>
              <a:custGeom>
                <a:avLst/>
                <a:gdLst>
                  <a:gd name="T0" fmla="*/ 126 w 326"/>
                  <a:gd name="T1" fmla="*/ 0 h 390"/>
                  <a:gd name="T2" fmla="*/ 305 w 326"/>
                  <a:gd name="T3" fmla="*/ 0 h 390"/>
                  <a:gd name="T4" fmla="*/ 312 w 326"/>
                  <a:gd name="T5" fmla="*/ 40 h 390"/>
                  <a:gd name="T6" fmla="*/ 239 w 326"/>
                  <a:gd name="T7" fmla="*/ 350 h 390"/>
                  <a:gd name="T8" fmla="*/ 214 w 326"/>
                  <a:gd name="T9" fmla="*/ 390 h 390"/>
                  <a:gd name="T10" fmla="*/ 36 w 326"/>
                  <a:gd name="T11" fmla="*/ 390 h 390"/>
                  <a:gd name="T12" fmla="*/ 5 w 326"/>
                  <a:gd name="T13" fmla="*/ 350 h 390"/>
                  <a:gd name="T14" fmla="*/ 78 w 326"/>
                  <a:gd name="T15" fmla="*/ 40 h 390"/>
                  <a:gd name="T16" fmla="*/ 126 w 326"/>
                  <a:gd name="T17" fmla="*/ 0 h 390"/>
                  <a:gd name="T18" fmla="*/ 126 w 326"/>
                  <a:gd name="T19" fmla="*/ 0 h 390"/>
                  <a:gd name="T20" fmla="*/ 0 w 326"/>
                  <a:gd name="T21" fmla="*/ 0 h 390"/>
                  <a:gd name="T22" fmla="*/ 326 w 326"/>
                  <a:gd name="T23" fmla="*/ 390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326" h="390">
                    <a:moveTo>
                      <a:pt x="126" y="0"/>
                    </a:moveTo>
                    <a:cubicBezTo>
                      <a:pt x="305" y="0"/>
                      <a:pt x="305" y="0"/>
                      <a:pt x="305" y="0"/>
                    </a:cubicBezTo>
                    <a:cubicBezTo>
                      <a:pt x="326" y="0"/>
                      <a:pt x="317" y="18"/>
                      <a:pt x="312" y="40"/>
                    </a:cubicBezTo>
                    <a:cubicBezTo>
                      <a:pt x="239" y="350"/>
                      <a:pt x="239" y="350"/>
                      <a:pt x="239" y="350"/>
                    </a:cubicBezTo>
                    <a:cubicBezTo>
                      <a:pt x="234" y="372"/>
                      <a:pt x="236" y="390"/>
                      <a:pt x="214" y="390"/>
                    </a:cubicBezTo>
                    <a:cubicBezTo>
                      <a:pt x="36" y="390"/>
                      <a:pt x="36" y="390"/>
                      <a:pt x="36" y="390"/>
                    </a:cubicBezTo>
                    <a:cubicBezTo>
                      <a:pt x="14" y="390"/>
                      <a:pt x="0" y="372"/>
                      <a:pt x="5" y="350"/>
                    </a:cubicBezTo>
                    <a:cubicBezTo>
                      <a:pt x="78" y="40"/>
                      <a:pt x="78" y="40"/>
                      <a:pt x="78" y="40"/>
                    </a:cubicBezTo>
                    <a:cubicBezTo>
                      <a:pt x="83" y="18"/>
                      <a:pt x="104" y="0"/>
                      <a:pt x="126" y="0"/>
                    </a:cubicBezTo>
                    <a:cubicBezTo>
                      <a:pt x="126" y="0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rgbClr val="0048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67" name="Freeform 169"/>
              <p:cNvSpPr/>
              <p:nvPr/>
            </p:nvSpPr>
            <p:spPr bwMode="auto">
              <a:xfrm>
                <a:off x="739" y="2"/>
                <a:ext cx="750" cy="928"/>
              </a:xfrm>
              <a:custGeom>
                <a:avLst/>
                <a:gdLst>
                  <a:gd name="T0" fmla="*/ 126 w 316"/>
                  <a:gd name="T1" fmla="*/ 0 h 390"/>
                  <a:gd name="T2" fmla="*/ 281 w 316"/>
                  <a:gd name="T3" fmla="*/ 0 h 390"/>
                  <a:gd name="T4" fmla="*/ 311 w 316"/>
                  <a:gd name="T5" fmla="*/ 40 h 390"/>
                  <a:gd name="T6" fmla="*/ 239 w 316"/>
                  <a:gd name="T7" fmla="*/ 350 h 390"/>
                  <a:gd name="T8" fmla="*/ 190 w 316"/>
                  <a:gd name="T9" fmla="*/ 390 h 390"/>
                  <a:gd name="T10" fmla="*/ 35 w 316"/>
                  <a:gd name="T11" fmla="*/ 390 h 390"/>
                  <a:gd name="T12" fmla="*/ 5 w 316"/>
                  <a:gd name="T13" fmla="*/ 350 h 390"/>
                  <a:gd name="T14" fmla="*/ 77 w 316"/>
                  <a:gd name="T15" fmla="*/ 40 h 390"/>
                  <a:gd name="T16" fmla="*/ 126 w 316"/>
                  <a:gd name="T17" fmla="*/ 0 h 390"/>
                  <a:gd name="T18" fmla="*/ 126 w 316"/>
                  <a:gd name="T19" fmla="*/ 0 h 390"/>
                  <a:gd name="T20" fmla="*/ 0 w 316"/>
                  <a:gd name="T21" fmla="*/ 0 h 390"/>
                  <a:gd name="T22" fmla="*/ 316 w 316"/>
                  <a:gd name="T23" fmla="*/ 390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316" h="390">
                    <a:moveTo>
                      <a:pt x="126" y="0"/>
                    </a:moveTo>
                    <a:cubicBezTo>
                      <a:pt x="281" y="0"/>
                      <a:pt x="281" y="0"/>
                      <a:pt x="281" y="0"/>
                    </a:cubicBezTo>
                    <a:cubicBezTo>
                      <a:pt x="303" y="0"/>
                      <a:pt x="316" y="18"/>
                      <a:pt x="311" y="40"/>
                    </a:cubicBezTo>
                    <a:cubicBezTo>
                      <a:pt x="239" y="350"/>
                      <a:pt x="239" y="350"/>
                      <a:pt x="239" y="350"/>
                    </a:cubicBezTo>
                    <a:cubicBezTo>
                      <a:pt x="234" y="372"/>
                      <a:pt x="212" y="390"/>
                      <a:pt x="190" y="390"/>
                    </a:cubicBezTo>
                    <a:cubicBezTo>
                      <a:pt x="35" y="390"/>
                      <a:pt x="35" y="390"/>
                      <a:pt x="35" y="390"/>
                    </a:cubicBezTo>
                    <a:cubicBezTo>
                      <a:pt x="13" y="390"/>
                      <a:pt x="0" y="372"/>
                      <a:pt x="5" y="350"/>
                    </a:cubicBezTo>
                    <a:cubicBezTo>
                      <a:pt x="77" y="40"/>
                      <a:pt x="77" y="40"/>
                      <a:pt x="77" y="40"/>
                    </a:cubicBezTo>
                    <a:cubicBezTo>
                      <a:pt x="82" y="18"/>
                      <a:pt x="104" y="0"/>
                      <a:pt x="126" y="0"/>
                    </a:cubicBezTo>
                    <a:cubicBezTo>
                      <a:pt x="126" y="0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rgbClr val="0080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68" name="Freeform 170"/>
              <p:cNvSpPr>
                <a:spLocks noEditPoints="1"/>
              </p:cNvSpPr>
              <p:nvPr/>
            </p:nvSpPr>
            <p:spPr bwMode="auto">
              <a:xfrm>
                <a:off x="914" y="519"/>
                <a:ext cx="207" cy="219"/>
              </a:xfrm>
              <a:custGeom>
                <a:avLst/>
                <a:gdLst>
                  <a:gd name="T0" fmla="*/ 26 w 87"/>
                  <a:gd name="T1" fmla="*/ 75 h 92"/>
                  <a:gd name="T2" fmla="*/ 40 w 87"/>
                  <a:gd name="T3" fmla="*/ 75 h 92"/>
                  <a:gd name="T4" fmla="*/ 45 w 87"/>
                  <a:gd name="T5" fmla="*/ 61 h 92"/>
                  <a:gd name="T6" fmla="*/ 30 w 87"/>
                  <a:gd name="T7" fmla="*/ 61 h 92"/>
                  <a:gd name="T8" fmla="*/ 26 w 87"/>
                  <a:gd name="T9" fmla="*/ 75 h 92"/>
                  <a:gd name="T10" fmla="*/ 37 w 87"/>
                  <a:gd name="T11" fmla="*/ 37 h 92"/>
                  <a:gd name="T12" fmla="*/ 32 w 87"/>
                  <a:gd name="T13" fmla="*/ 53 h 92"/>
                  <a:gd name="T14" fmla="*/ 41 w 87"/>
                  <a:gd name="T15" fmla="*/ 49 h 92"/>
                  <a:gd name="T16" fmla="*/ 48 w 87"/>
                  <a:gd name="T17" fmla="*/ 48 h 92"/>
                  <a:gd name="T18" fmla="*/ 52 w 87"/>
                  <a:gd name="T19" fmla="*/ 37 h 92"/>
                  <a:gd name="T20" fmla="*/ 37 w 87"/>
                  <a:gd name="T21" fmla="*/ 37 h 92"/>
                  <a:gd name="T22" fmla="*/ 45 w 87"/>
                  <a:gd name="T23" fmla="*/ 13 h 92"/>
                  <a:gd name="T24" fmla="*/ 40 w 87"/>
                  <a:gd name="T25" fmla="*/ 29 h 92"/>
                  <a:gd name="T26" fmla="*/ 48 w 87"/>
                  <a:gd name="T27" fmla="*/ 25 h 92"/>
                  <a:gd name="T28" fmla="*/ 56 w 87"/>
                  <a:gd name="T29" fmla="*/ 24 h 92"/>
                  <a:gd name="T30" fmla="*/ 59 w 87"/>
                  <a:gd name="T31" fmla="*/ 13 h 92"/>
                  <a:gd name="T32" fmla="*/ 45 w 87"/>
                  <a:gd name="T33" fmla="*/ 13 h 92"/>
                  <a:gd name="T34" fmla="*/ 77 w 87"/>
                  <a:gd name="T35" fmla="*/ 13 h 92"/>
                  <a:gd name="T36" fmla="*/ 58 w 87"/>
                  <a:gd name="T37" fmla="*/ 75 h 92"/>
                  <a:gd name="T38" fmla="*/ 63 w 87"/>
                  <a:gd name="T39" fmla="*/ 75 h 92"/>
                  <a:gd name="T40" fmla="*/ 59 w 87"/>
                  <a:gd name="T41" fmla="*/ 88 h 92"/>
                  <a:gd name="T42" fmla="*/ 54 w 87"/>
                  <a:gd name="T43" fmla="*/ 88 h 92"/>
                  <a:gd name="T44" fmla="*/ 53 w 87"/>
                  <a:gd name="T45" fmla="*/ 92 h 92"/>
                  <a:gd name="T46" fmla="*/ 35 w 87"/>
                  <a:gd name="T47" fmla="*/ 92 h 92"/>
                  <a:gd name="T48" fmla="*/ 36 w 87"/>
                  <a:gd name="T49" fmla="*/ 88 h 92"/>
                  <a:gd name="T50" fmla="*/ 0 w 87"/>
                  <a:gd name="T51" fmla="*/ 88 h 92"/>
                  <a:gd name="T52" fmla="*/ 3 w 87"/>
                  <a:gd name="T53" fmla="*/ 76 h 92"/>
                  <a:gd name="T54" fmla="*/ 7 w 87"/>
                  <a:gd name="T55" fmla="*/ 76 h 92"/>
                  <a:gd name="T56" fmla="*/ 26 w 87"/>
                  <a:gd name="T57" fmla="*/ 13 h 92"/>
                  <a:gd name="T58" fmla="*/ 30 w 87"/>
                  <a:gd name="T59" fmla="*/ 0 h 92"/>
                  <a:gd name="T60" fmla="*/ 48 w 87"/>
                  <a:gd name="T61" fmla="*/ 0 h 92"/>
                  <a:gd name="T62" fmla="*/ 46 w 87"/>
                  <a:gd name="T63" fmla="*/ 6 h 92"/>
                  <a:gd name="T64" fmla="*/ 56 w 87"/>
                  <a:gd name="T65" fmla="*/ 1 h 92"/>
                  <a:gd name="T66" fmla="*/ 87 w 87"/>
                  <a:gd name="T67" fmla="*/ 0 h 92"/>
                  <a:gd name="T68" fmla="*/ 83 w 87"/>
                  <a:gd name="T69" fmla="*/ 13 h 92"/>
                  <a:gd name="T70" fmla="*/ 77 w 87"/>
                  <a:gd name="T71" fmla="*/ 13 h 92"/>
                  <a:gd name="T72" fmla="*/ 0 w 87"/>
                  <a:gd name="T73" fmla="*/ 0 h 92"/>
                  <a:gd name="T74" fmla="*/ 87 w 87"/>
                  <a:gd name="T7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T72" t="T73" r="T74" b="T75"/>
                <a:pathLst>
                  <a:path w="87" h="92">
                    <a:moveTo>
                      <a:pt x="26" y="75"/>
                    </a:moveTo>
                    <a:cubicBezTo>
                      <a:pt x="40" y="75"/>
                      <a:pt x="40" y="75"/>
                      <a:pt x="40" y="75"/>
                    </a:cubicBezTo>
                    <a:cubicBezTo>
                      <a:pt x="45" y="61"/>
                      <a:pt x="45" y="61"/>
                      <a:pt x="45" y="61"/>
                    </a:cubicBezTo>
                    <a:cubicBezTo>
                      <a:pt x="30" y="61"/>
                      <a:pt x="30" y="61"/>
                      <a:pt x="30" y="61"/>
                    </a:cubicBezTo>
                    <a:cubicBezTo>
                      <a:pt x="26" y="75"/>
                      <a:pt x="26" y="75"/>
                      <a:pt x="26" y="75"/>
                    </a:cubicBezTo>
                    <a:close/>
                    <a:moveTo>
                      <a:pt x="37" y="37"/>
                    </a:moveTo>
                    <a:cubicBezTo>
                      <a:pt x="32" y="53"/>
                      <a:pt x="32" y="53"/>
                      <a:pt x="32" y="53"/>
                    </a:cubicBezTo>
                    <a:cubicBezTo>
                      <a:pt x="32" y="53"/>
                      <a:pt x="38" y="50"/>
                      <a:pt x="41" y="49"/>
                    </a:cubicBezTo>
                    <a:cubicBezTo>
                      <a:pt x="44" y="49"/>
                      <a:pt x="48" y="48"/>
                      <a:pt x="48" y="48"/>
                    </a:cubicBezTo>
                    <a:cubicBezTo>
                      <a:pt x="52" y="37"/>
                      <a:pt x="52" y="37"/>
                      <a:pt x="52" y="37"/>
                    </a:cubicBezTo>
                    <a:cubicBezTo>
                      <a:pt x="37" y="37"/>
                      <a:pt x="37" y="37"/>
                      <a:pt x="37" y="37"/>
                    </a:cubicBezTo>
                    <a:close/>
                    <a:moveTo>
                      <a:pt x="45" y="13"/>
                    </a:moveTo>
                    <a:cubicBezTo>
                      <a:pt x="40" y="29"/>
                      <a:pt x="40" y="29"/>
                      <a:pt x="40" y="29"/>
                    </a:cubicBezTo>
                    <a:cubicBezTo>
                      <a:pt x="40" y="29"/>
                      <a:pt x="45" y="26"/>
                      <a:pt x="48" y="25"/>
                    </a:cubicBezTo>
                    <a:cubicBezTo>
                      <a:pt x="51" y="25"/>
                      <a:pt x="56" y="24"/>
                      <a:pt x="56" y="24"/>
                    </a:cubicBezTo>
                    <a:cubicBezTo>
                      <a:pt x="59" y="13"/>
                      <a:pt x="59" y="13"/>
                      <a:pt x="59" y="13"/>
                    </a:cubicBezTo>
                    <a:cubicBezTo>
                      <a:pt x="45" y="13"/>
                      <a:pt x="45" y="13"/>
                      <a:pt x="45" y="13"/>
                    </a:cubicBezTo>
                    <a:close/>
                    <a:moveTo>
                      <a:pt x="77" y="13"/>
                    </a:moveTo>
                    <a:cubicBezTo>
                      <a:pt x="58" y="75"/>
                      <a:pt x="58" y="75"/>
                      <a:pt x="58" y="75"/>
                    </a:cubicBezTo>
                    <a:cubicBezTo>
                      <a:pt x="63" y="75"/>
                      <a:pt x="63" y="75"/>
                      <a:pt x="63" y="75"/>
                    </a:cubicBezTo>
                    <a:cubicBezTo>
                      <a:pt x="59" y="88"/>
                      <a:pt x="59" y="88"/>
                      <a:pt x="59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3" y="92"/>
                      <a:pt x="53" y="92"/>
                      <a:pt x="53" y="92"/>
                    </a:cubicBezTo>
                    <a:cubicBezTo>
                      <a:pt x="35" y="92"/>
                      <a:pt x="35" y="92"/>
                      <a:pt x="35" y="92"/>
                    </a:cubicBezTo>
                    <a:cubicBezTo>
                      <a:pt x="36" y="88"/>
                      <a:pt x="36" y="88"/>
                      <a:pt x="36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3" y="76"/>
                      <a:pt x="3" y="76"/>
                      <a:pt x="3" y="76"/>
                    </a:cubicBezTo>
                    <a:cubicBezTo>
                      <a:pt x="7" y="76"/>
                      <a:pt x="7" y="76"/>
                      <a:pt x="7" y="76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6" y="6"/>
                      <a:pt x="51" y="3"/>
                      <a:pt x="56" y="1"/>
                    </a:cubicBezTo>
                    <a:cubicBezTo>
                      <a:pt x="61" y="0"/>
                      <a:pt x="87" y="0"/>
                      <a:pt x="87" y="0"/>
                    </a:cubicBezTo>
                    <a:cubicBezTo>
                      <a:pt x="83" y="13"/>
                      <a:pt x="83" y="13"/>
                      <a:pt x="83" y="13"/>
                    </a:cubicBezTo>
                    <a:cubicBezTo>
                      <a:pt x="77" y="13"/>
                      <a:pt x="77" y="13"/>
                      <a:pt x="77" y="1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69" name="Freeform 171"/>
              <p:cNvSpPr/>
              <p:nvPr/>
            </p:nvSpPr>
            <p:spPr bwMode="auto">
              <a:xfrm>
                <a:off x="1116" y="519"/>
                <a:ext cx="64" cy="52"/>
              </a:xfrm>
              <a:custGeom>
                <a:avLst/>
                <a:gdLst>
                  <a:gd name="T0" fmla="*/ 0 w 27"/>
                  <a:gd name="T1" fmla="*/ 0 h 22"/>
                  <a:gd name="T2" fmla="*/ 20 w 27"/>
                  <a:gd name="T3" fmla="*/ 0 h 22"/>
                  <a:gd name="T4" fmla="*/ 20 w 27"/>
                  <a:gd name="T5" fmla="*/ 7 h 22"/>
                  <a:gd name="T6" fmla="*/ 23 w 27"/>
                  <a:gd name="T7" fmla="*/ 9 h 22"/>
                  <a:gd name="T8" fmla="*/ 27 w 27"/>
                  <a:gd name="T9" fmla="*/ 9 h 22"/>
                  <a:gd name="T10" fmla="*/ 24 w 27"/>
                  <a:gd name="T11" fmla="*/ 21 h 22"/>
                  <a:gd name="T12" fmla="*/ 13 w 27"/>
                  <a:gd name="T13" fmla="*/ 21 h 22"/>
                  <a:gd name="T14" fmla="*/ 1 w 27"/>
                  <a:gd name="T15" fmla="*/ 13 h 22"/>
                  <a:gd name="T16" fmla="*/ 0 w 27"/>
                  <a:gd name="T17" fmla="*/ 0 h 22"/>
                  <a:gd name="T18" fmla="*/ 0 w 27"/>
                  <a:gd name="T19" fmla="*/ 0 h 22"/>
                  <a:gd name="T20" fmla="*/ 27 w 27"/>
                  <a:gd name="T21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T18" t="T19" r="T20" b="T21"/>
                <a:pathLst>
                  <a:path w="27" h="22">
                    <a:moveTo>
                      <a:pt x="0" y="0"/>
                    </a:moveTo>
                    <a:cubicBezTo>
                      <a:pt x="20" y="0"/>
                      <a:pt x="20" y="0"/>
                      <a:pt x="20" y="0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20" y="8"/>
                      <a:pt x="21" y="9"/>
                      <a:pt x="23" y="9"/>
                    </a:cubicBezTo>
                    <a:cubicBezTo>
                      <a:pt x="27" y="9"/>
                      <a:pt x="27" y="9"/>
                      <a:pt x="27" y="9"/>
                    </a:cubicBezTo>
                    <a:cubicBezTo>
                      <a:pt x="24" y="21"/>
                      <a:pt x="24" y="21"/>
                      <a:pt x="24" y="21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4" y="22"/>
                      <a:pt x="0" y="18"/>
                      <a:pt x="1" y="13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70" name="Freeform 172"/>
              <p:cNvSpPr/>
              <p:nvPr/>
            </p:nvSpPr>
            <p:spPr bwMode="auto">
              <a:xfrm>
                <a:off x="1052" y="576"/>
                <a:ext cx="190" cy="162"/>
              </a:xfrm>
              <a:custGeom>
                <a:avLst/>
                <a:gdLst>
                  <a:gd name="T0" fmla="*/ 30 w 80"/>
                  <a:gd name="T1" fmla="*/ 33 h 68"/>
                  <a:gd name="T2" fmla="*/ 11 w 80"/>
                  <a:gd name="T3" fmla="*/ 33 h 68"/>
                  <a:gd name="T4" fmla="*/ 14 w 80"/>
                  <a:gd name="T5" fmla="*/ 22 h 68"/>
                  <a:gd name="T6" fmla="*/ 36 w 80"/>
                  <a:gd name="T7" fmla="*/ 22 h 68"/>
                  <a:gd name="T8" fmla="*/ 39 w 80"/>
                  <a:gd name="T9" fmla="*/ 13 h 68"/>
                  <a:gd name="T10" fmla="*/ 18 w 80"/>
                  <a:gd name="T11" fmla="*/ 13 h 68"/>
                  <a:gd name="T12" fmla="*/ 21 w 80"/>
                  <a:gd name="T13" fmla="*/ 0 h 68"/>
                  <a:gd name="T14" fmla="*/ 80 w 80"/>
                  <a:gd name="T15" fmla="*/ 0 h 68"/>
                  <a:gd name="T16" fmla="*/ 76 w 80"/>
                  <a:gd name="T17" fmla="*/ 13 h 68"/>
                  <a:gd name="T18" fmla="*/ 57 w 80"/>
                  <a:gd name="T19" fmla="*/ 13 h 68"/>
                  <a:gd name="T20" fmla="*/ 53 w 80"/>
                  <a:gd name="T21" fmla="*/ 22 h 68"/>
                  <a:gd name="T22" fmla="*/ 73 w 80"/>
                  <a:gd name="T23" fmla="*/ 22 h 68"/>
                  <a:gd name="T24" fmla="*/ 70 w 80"/>
                  <a:gd name="T25" fmla="*/ 33 h 68"/>
                  <a:gd name="T26" fmla="*/ 49 w 80"/>
                  <a:gd name="T27" fmla="*/ 33 h 68"/>
                  <a:gd name="T28" fmla="*/ 45 w 80"/>
                  <a:gd name="T29" fmla="*/ 38 h 68"/>
                  <a:gd name="T30" fmla="*/ 53 w 80"/>
                  <a:gd name="T31" fmla="*/ 38 h 68"/>
                  <a:gd name="T32" fmla="*/ 56 w 80"/>
                  <a:gd name="T33" fmla="*/ 51 h 68"/>
                  <a:gd name="T34" fmla="*/ 56 w 80"/>
                  <a:gd name="T35" fmla="*/ 54 h 68"/>
                  <a:gd name="T36" fmla="*/ 61 w 80"/>
                  <a:gd name="T37" fmla="*/ 55 h 68"/>
                  <a:gd name="T38" fmla="*/ 63 w 80"/>
                  <a:gd name="T39" fmla="*/ 55 h 68"/>
                  <a:gd name="T40" fmla="*/ 59 w 80"/>
                  <a:gd name="T41" fmla="*/ 68 h 68"/>
                  <a:gd name="T42" fmla="*/ 53 w 80"/>
                  <a:gd name="T43" fmla="*/ 68 h 68"/>
                  <a:gd name="T44" fmla="*/ 48 w 80"/>
                  <a:gd name="T45" fmla="*/ 68 h 68"/>
                  <a:gd name="T46" fmla="*/ 43 w 80"/>
                  <a:gd name="T47" fmla="*/ 66 h 68"/>
                  <a:gd name="T48" fmla="*/ 40 w 80"/>
                  <a:gd name="T49" fmla="*/ 61 h 68"/>
                  <a:gd name="T50" fmla="*/ 38 w 80"/>
                  <a:gd name="T51" fmla="*/ 48 h 68"/>
                  <a:gd name="T52" fmla="*/ 28 w 80"/>
                  <a:gd name="T53" fmla="*/ 61 h 68"/>
                  <a:gd name="T54" fmla="*/ 14 w 80"/>
                  <a:gd name="T55" fmla="*/ 68 h 68"/>
                  <a:gd name="T56" fmla="*/ 0 w 80"/>
                  <a:gd name="T57" fmla="*/ 68 h 68"/>
                  <a:gd name="T58" fmla="*/ 4 w 80"/>
                  <a:gd name="T59" fmla="*/ 56 h 68"/>
                  <a:gd name="T60" fmla="*/ 9 w 80"/>
                  <a:gd name="T61" fmla="*/ 56 h 68"/>
                  <a:gd name="T62" fmla="*/ 13 w 80"/>
                  <a:gd name="T63" fmla="*/ 55 h 68"/>
                  <a:gd name="T64" fmla="*/ 16 w 80"/>
                  <a:gd name="T65" fmla="*/ 53 h 68"/>
                  <a:gd name="T66" fmla="*/ 30 w 80"/>
                  <a:gd name="T67" fmla="*/ 33 h 68"/>
                  <a:gd name="T68" fmla="*/ 0 w 80"/>
                  <a:gd name="T69" fmla="*/ 0 h 68"/>
                  <a:gd name="T70" fmla="*/ 80 w 80"/>
                  <a:gd name="T71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T68" t="T69" r="T70" b="T71"/>
                <a:pathLst>
                  <a:path w="80" h="68">
                    <a:moveTo>
                      <a:pt x="30" y="33"/>
                    </a:moveTo>
                    <a:cubicBezTo>
                      <a:pt x="11" y="33"/>
                      <a:pt x="11" y="33"/>
                      <a:pt x="11" y="33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36" y="22"/>
                      <a:pt x="36" y="22"/>
                      <a:pt x="36" y="22"/>
                    </a:cubicBezTo>
                    <a:cubicBezTo>
                      <a:pt x="39" y="13"/>
                      <a:pt x="39" y="13"/>
                      <a:pt x="39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76" y="13"/>
                      <a:pt x="76" y="13"/>
                      <a:pt x="76" y="13"/>
                    </a:cubicBezTo>
                    <a:cubicBezTo>
                      <a:pt x="57" y="13"/>
                      <a:pt x="57" y="13"/>
                      <a:pt x="57" y="13"/>
                    </a:cubicBezTo>
                    <a:cubicBezTo>
                      <a:pt x="53" y="22"/>
                      <a:pt x="53" y="22"/>
                      <a:pt x="53" y="22"/>
                    </a:cubicBezTo>
                    <a:cubicBezTo>
                      <a:pt x="73" y="22"/>
                      <a:pt x="73" y="22"/>
                      <a:pt x="73" y="22"/>
                    </a:cubicBezTo>
                    <a:cubicBezTo>
                      <a:pt x="70" y="33"/>
                      <a:pt x="70" y="33"/>
                      <a:pt x="70" y="33"/>
                    </a:cubicBezTo>
                    <a:cubicBezTo>
                      <a:pt x="49" y="33"/>
                      <a:pt x="49" y="33"/>
                      <a:pt x="49" y="33"/>
                    </a:cubicBezTo>
                    <a:cubicBezTo>
                      <a:pt x="45" y="38"/>
                      <a:pt x="45" y="38"/>
                      <a:pt x="45" y="38"/>
                    </a:cubicBezTo>
                    <a:cubicBezTo>
                      <a:pt x="53" y="38"/>
                      <a:pt x="53" y="38"/>
                      <a:pt x="53" y="38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2"/>
                      <a:pt x="56" y="53"/>
                      <a:pt x="56" y="54"/>
                    </a:cubicBezTo>
                    <a:cubicBezTo>
                      <a:pt x="57" y="54"/>
                      <a:pt x="59" y="55"/>
                      <a:pt x="61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59" y="68"/>
                      <a:pt x="59" y="68"/>
                      <a:pt x="59" y="68"/>
                    </a:cubicBezTo>
                    <a:cubicBezTo>
                      <a:pt x="53" y="68"/>
                      <a:pt x="53" y="68"/>
                      <a:pt x="53" y="68"/>
                    </a:cubicBezTo>
                    <a:cubicBezTo>
                      <a:pt x="52" y="68"/>
                      <a:pt x="50" y="68"/>
                      <a:pt x="48" y="68"/>
                    </a:cubicBezTo>
                    <a:cubicBezTo>
                      <a:pt x="46" y="67"/>
                      <a:pt x="45" y="66"/>
                      <a:pt x="43" y="66"/>
                    </a:cubicBezTo>
                    <a:cubicBezTo>
                      <a:pt x="42" y="65"/>
                      <a:pt x="40" y="64"/>
                      <a:pt x="40" y="61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28" y="61"/>
                      <a:pt x="28" y="61"/>
                      <a:pt x="28" y="61"/>
                    </a:cubicBezTo>
                    <a:cubicBezTo>
                      <a:pt x="25" y="65"/>
                      <a:pt x="21" y="68"/>
                      <a:pt x="14" y="68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4" y="56"/>
                      <a:pt x="4" y="56"/>
                      <a:pt x="4" y="56"/>
                    </a:cubicBezTo>
                    <a:cubicBezTo>
                      <a:pt x="9" y="56"/>
                      <a:pt x="9" y="56"/>
                      <a:pt x="9" y="56"/>
                    </a:cubicBezTo>
                    <a:cubicBezTo>
                      <a:pt x="10" y="56"/>
                      <a:pt x="12" y="56"/>
                      <a:pt x="13" y="55"/>
                    </a:cubicBezTo>
                    <a:cubicBezTo>
                      <a:pt x="14" y="55"/>
                      <a:pt x="15" y="54"/>
                      <a:pt x="16" y="53"/>
                    </a:cubicBezTo>
                    <a:cubicBezTo>
                      <a:pt x="30" y="33"/>
                      <a:pt x="30" y="33"/>
                      <a:pt x="30" y="3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71" name="Freeform 173"/>
              <p:cNvSpPr/>
              <p:nvPr/>
            </p:nvSpPr>
            <p:spPr bwMode="auto">
              <a:xfrm>
                <a:off x="613" y="585"/>
                <a:ext cx="142" cy="153"/>
              </a:xfrm>
              <a:custGeom>
                <a:avLst/>
                <a:gdLst>
                  <a:gd name="T0" fmla="*/ 10 w 60"/>
                  <a:gd name="T1" fmla="*/ 0 h 64"/>
                  <a:gd name="T2" fmla="*/ 60 w 60"/>
                  <a:gd name="T3" fmla="*/ 0 h 64"/>
                  <a:gd name="T4" fmla="*/ 56 w 60"/>
                  <a:gd name="T5" fmla="*/ 11 h 64"/>
                  <a:gd name="T6" fmla="*/ 36 w 60"/>
                  <a:gd name="T7" fmla="*/ 11 h 64"/>
                  <a:gd name="T8" fmla="*/ 33 w 60"/>
                  <a:gd name="T9" fmla="*/ 22 h 64"/>
                  <a:gd name="T10" fmla="*/ 53 w 60"/>
                  <a:gd name="T11" fmla="*/ 22 h 64"/>
                  <a:gd name="T12" fmla="*/ 50 w 60"/>
                  <a:gd name="T13" fmla="*/ 34 h 64"/>
                  <a:gd name="T14" fmla="*/ 29 w 60"/>
                  <a:gd name="T15" fmla="*/ 34 h 64"/>
                  <a:gd name="T16" fmla="*/ 24 w 60"/>
                  <a:gd name="T17" fmla="*/ 50 h 64"/>
                  <a:gd name="T18" fmla="*/ 31 w 60"/>
                  <a:gd name="T19" fmla="*/ 52 h 64"/>
                  <a:gd name="T20" fmla="*/ 41 w 60"/>
                  <a:gd name="T21" fmla="*/ 51 h 64"/>
                  <a:gd name="T22" fmla="*/ 37 w 60"/>
                  <a:gd name="T23" fmla="*/ 64 h 64"/>
                  <a:gd name="T24" fmla="*/ 14 w 60"/>
                  <a:gd name="T25" fmla="*/ 64 h 64"/>
                  <a:gd name="T26" fmla="*/ 9 w 60"/>
                  <a:gd name="T27" fmla="*/ 64 h 64"/>
                  <a:gd name="T28" fmla="*/ 6 w 60"/>
                  <a:gd name="T29" fmla="*/ 61 h 64"/>
                  <a:gd name="T30" fmla="*/ 4 w 60"/>
                  <a:gd name="T31" fmla="*/ 56 h 64"/>
                  <a:gd name="T32" fmla="*/ 11 w 60"/>
                  <a:gd name="T33" fmla="*/ 34 h 64"/>
                  <a:gd name="T34" fmla="*/ 0 w 60"/>
                  <a:gd name="T35" fmla="*/ 34 h 64"/>
                  <a:gd name="T36" fmla="*/ 3 w 60"/>
                  <a:gd name="T37" fmla="*/ 22 h 64"/>
                  <a:gd name="T38" fmla="*/ 15 w 60"/>
                  <a:gd name="T39" fmla="*/ 22 h 64"/>
                  <a:gd name="T40" fmla="*/ 18 w 60"/>
                  <a:gd name="T41" fmla="*/ 11 h 64"/>
                  <a:gd name="T42" fmla="*/ 6 w 60"/>
                  <a:gd name="T43" fmla="*/ 11 h 64"/>
                  <a:gd name="T44" fmla="*/ 10 w 60"/>
                  <a:gd name="T45" fmla="*/ 0 h 64"/>
                  <a:gd name="T46" fmla="*/ 0 w 60"/>
                  <a:gd name="T47" fmla="*/ 0 h 64"/>
                  <a:gd name="T48" fmla="*/ 60 w 60"/>
                  <a:gd name="T49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T46" t="T47" r="T48" b="T49"/>
                <a:pathLst>
                  <a:path w="60" h="64">
                    <a:moveTo>
                      <a:pt x="10" y="0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36" y="11"/>
                      <a:pt x="36" y="11"/>
                      <a:pt x="36" y="11"/>
                    </a:cubicBezTo>
                    <a:cubicBezTo>
                      <a:pt x="33" y="22"/>
                      <a:pt x="33" y="22"/>
                      <a:pt x="33" y="22"/>
                    </a:cubicBezTo>
                    <a:cubicBezTo>
                      <a:pt x="53" y="22"/>
                      <a:pt x="53" y="22"/>
                      <a:pt x="53" y="22"/>
                    </a:cubicBezTo>
                    <a:cubicBezTo>
                      <a:pt x="50" y="34"/>
                      <a:pt x="50" y="34"/>
                      <a:pt x="50" y="34"/>
                    </a:cubicBezTo>
                    <a:cubicBezTo>
                      <a:pt x="29" y="34"/>
                      <a:pt x="29" y="34"/>
                      <a:pt x="29" y="34"/>
                    </a:cubicBezTo>
                    <a:cubicBezTo>
                      <a:pt x="24" y="50"/>
                      <a:pt x="24" y="50"/>
                      <a:pt x="24" y="50"/>
                    </a:cubicBezTo>
                    <a:cubicBezTo>
                      <a:pt x="24" y="52"/>
                      <a:pt x="29" y="52"/>
                      <a:pt x="31" y="52"/>
                    </a:cubicBezTo>
                    <a:cubicBezTo>
                      <a:pt x="41" y="51"/>
                      <a:pt x="41" y="51"/>
                      <a:pt x="41" y="51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14" y="64"/>
                      <a:pt x="14" y="64"/>
                      <a:pt x="14" y="64"/>
                    </a:cubicBezTo>
                    <a:cubicBezTo>
                      <a:pt x="13" y="64"/>
                      <a:pt x="11" y="64"/>
                      <a:pt x="9" y="64"/>
                    </a:cubicBezTo>
                    <a:cubicBezTo>
                      <a:pt x="7" y="63"/>
                      <a:pt x="6" y="62"/>
                      <a:pt x="6" y="61"/>
                    </a:cubicBezTo>
                    <a:cubicBezTo>
                      <a:pt x="5" y="60"/>
                      <a:pt x="4" y="58"/>
                      <a:pt x="4" y="56"/>
                    </a:cubicBezTo>
                    <a:cubicBezTo>
                      <a:pt x="11" y="34"/>
                      <a:pt x="11" y="34"/>
                      <a:pt x="11" y="34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15" y="22"/>
                      <a:pt x="15" y="22"/>
                      <a:pt x="15" y="22"/>
                    </a:cubicBezTo>
                    <a:cubicBezTo>
                      <a:pt x="18" y="11"/>
                      <a:pt x="18" y="11"/>
                      <a:pt x="18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10" y="0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72" name="Freeform 174"/>
              <p:cNvSpPr/>
              <p:nvPr/>
            </p:nvSpPr>
            <p:spPr bwMode="auto">
              <a:xfrm>
                <a:off x="632" y="519"/>
                <a:ext cx="133" cy="59"/>
              </a:xfrm>
              <a:custGeom>
                <a:avLst/>
                <a:gdLst>
                  <a:gd name="T0" fmla="*/ 35 w 56"/>
                  <a:gd name="T1" fmla="*/ 6 h 25"/>
                  <a:gd name="T2" fmla="*/ 56 w 56"/>
                  <a:gd name="T3" fmla="*/ 6 h 25"/>
                  <a:gd name="T4" fmla="*/ 52 w 56"/>
                  <a:gd name="T5" fmla="*/ 19 h 25"/>
                  <a:gd name="T6" fmla="*/ 24 w 56"/>
                  <a:gd name="T7" fmla="*/ 19 h 25"/>
                  <a:gd name="T8" fmla="*/ 21 w 56"/>
                  <a:gd name="T9" fmla="*/ 21 h 25"/>
                  <a:gd name="T10" fmla="*/ 18 w 56"/>
                  <a:gd name="T11" fmla="*/ 23 h 25"/>
                  <a:gd name="T12" fmla="*/ 9 w 56"/>
                  <a:gd name="T13" fmla="*/ 25 h 25"/>
                  <a:gd name="T14" fmla="*/ 0 w 56"/>
                  <a:gd name="T15" fmla="*/ 25 h 25"/>
                  <a:gd name="T16" fmla="*/ 3 w 56"/>
                  <a:gd name="T17" fmla="*/ 14 h 25"/>
                  <a:gd name="T18" fmla="*/ 6 w 56"/>
                  <a:gd name="T19" fmla="*/ 14 h 25"/>
                  <a:gd name="T20" fmla="*/ 11 w 56"/>
                  <a:gd name="T21" fmla="*/ 13 h 25"/>
                  <a:gd name="T22" fmla="*/ 14 w 56"/>
                  <a:gd name="T23" fmla="*/ 9 h 25"/>
                  <a:gd name="T24" fmla="*/ 19 w 56"/>
                  <a:gd name="T25" fmla="*/ 0 h 25"/>
                  <a:gd name="T26" fmla="*/ 39 w 56"/>
                  <a:gd name="T27" fmla="*/ 0 h 25"/>
                  <a:gd name="T28" fmla="*/ 35 w 56"/>
                  <a:gd name="T29" fmla="*/ 6 h 25"/>
                  <a:gd name="T30" fmla="*/ 0 w 56"/>
                  <a:gd name="T31" fmla="*/ 0 h 25"/>
                  <a:gd name="T32" fmla="*/ 56 w 56"/>
                  <a:gd name="T3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T30" t="T31" r="T32" b="T33"/>
                <a:pathLst>
                  <a:path w="56" h="25">
                    <a:moveTo>
                      <a:pt x="35" y="6"/>
                    </a:moveTo>
                    <a:cubicBezTo>
                      <a:pt x="56" y="6"/>
                      <a:pt x="56" y="6"/>
                      <a:pt x="56" y="6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24" y="19"/>
                      <a:pt x="24" y="19"/>
                      <a:pt x="24" y="19"/>
                    </a:cubicBezTo>
                    <a:cubicBezTo>
                      <a:pt x="21" y="21"/>
                      <a:pt x="21" y="21"/>
                      <a:pt x="21" y="21"/>
                    </a:cubicBezTo>
                    <a:cubicBezTo>
                      <a:pt x="20" y="23"/>
                      <a:pt x="19" y="22"/>
                      <a:pt x="18" y="23"/>
                    </a:cubicBezTo>
                    <a:cubicBezTo>
                      <a:pt x="16" y="24"/>
                      <a:pt x="13" y="25"/>
                      <a:pt x="9" y="25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8" y="14"/>
                      <a:pt x="10" y="13"/>
                      <a:pt x="11" y="13"/>
                    </a:cubicBezTo>
                    <a:cubicBezTo>
                      <a:pt x="12" y="12"/>
                      <a:pt x="13" y="11"/>
                      <a:pt x="14" y="9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5" y="6"/>
                      <a:pt x="35" y="6"/>
                      <a:pt x="35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73" name="Freeform 175"/>
              <p:cNvSpPr>
                <a:spLocks noEditPoints="1"/>
              </p:cNvSpPr>
              <p:nvPr/>
            </p:nvSpPr>
            <p:spPr bwMode="auto">
              <a:xfrm>
                <a:off x="724" y="519"/>
                <a:ext cx="214" cy="219"/>
              </a:xfrm>
              <a:custGeom>
                <a:avLst/>
                <a:gdLst>
                  <a:gd name="T0" fmla="*/ 35 w 90"/>
                  <a:gd name="T1" fmla="*/ 27 h 92"/>
                  <a:gd name="T2" fmla="*/ 50 w 90"/>
                  <a:gd name="T3" fmla="*/ 20 h 92"/>
                  <a:gd name="T4" fmla="*/ 66 w 90"/>
                  <a:gd name="T5" fmla="*/ 20 h 92"/>
                  <a:gd name="T6" fmla="*/ 68 w 90"/>
                  <a:gd name="T7" fmla="*/ 13 h 92"/>
                  <a:gd name="T8" fmla="*/ 39 w 90"/>
                  <a:gd name="T9" fmla="*/ 13 h 92"/>
                  <a:gd name="T10" fmla="*/ 35 w 90"/>
                  <a:gd name="T11" fmla="*/ 27 h 92"/>
                  <a:gd name="T12" fmla="*/ 62 w 90"/>
                  <a:gd name="T13" fmla="*/ 32 h 92"/>
                  <a:gd name="T14" fmla="*/ 34 w 90"/>
                  <a:gd name="T15" fmla="*/ 32 h 92"/>
                  <a:gd name="T16" fmla="*/ 32 w 90"/>
                  <a:gd name="T17" fmla="*/ 38 h 92"/>
                  <a:gd name="T18" fmla="*/ 57 w 90"/>
                  <a:gd name="T19" fmla="*/ 38 h 92"/>
                  <a:gd name="T20" fmla="*/ 60 w 90"/>
                  <a:gd name="T21" fmla="*/ 38 h 92"/>
                  <a:gd name="T22" fmla="*/ 62 w 90"/>
                  <a:gd name="T23" fmla="*/ 32 h 92"/>
                  <a:gd name="T24" fmla="*/ 25 w 90"/>
                  <a:gd name="T25" fmla="*/ 0 h 92"/>
                  <a:gd name="T26" fmla="*/ 43 w 90"/>
                  <a:gd name="T27" fmla="*/ 0 h 92"/>
                  <a:gd name="T28" fmla="*/ 40 w 90"/>
                  <a:gd name="T29" fmla="*/ 9 h 92"/>
                  <a:gd name="T30" fmla="*/ 49 w 90"/>
                  <a:gd name="T31" fmla="*/ 3 h 92"/>
                  <a:gd name="T32" fmla="*/ 62 w 90"/>
                  <a:gd name="T33" fmla="*/ 0 h 92"/>
                  <a:gd name="T34" fmla="*/ 90 w 90"/>
                  <a:gd name="T35" fmla="*/ 0 h 92"/>
                  <a:gd name="T36" fmla="*/ 80 w 90"/>
                  <a:gd name="T37" fmla="*/ 31 h 92"/>
                  <a:gd name="T38" fmla="*/ 76 w 90"/>
                  <a:gd name="T39" fmla="*/ 42 h 92"/>
                  <a:gd name="T40" fmla="*/ 71 w 90"/>
                  <a:gd name="T41" fmla="*/ 46 h 92"/>
                  <a:gd name="T42" fmla="*/ 64 w 90"/>
                  <a:gd name="T43" fmla="*/ 49 h 92"/>
                  <a:gd name="T44" fmla="*/ 56 w 90"/>
                  <a:gd name="T45" fmla="*/ 49 h 92"/>
                  <a:gd name="T46" fmla="*/ 29 w 90"/>
                  <a:gd name="T47" fmla="*/ 49 h 92"/>
                  <a:gd name="T48" fmla="*/ 21 w 90"/>
                  <a:gd name="T49" fmla="*/ 74 h 92"/>
                  <a:gd name="T50" fmla="*/ 21 w 90"/>
                  <a:gd name="T51" fmla="*/ 78 h 92"/>
                  <a:gd name="T52" fmla="*/ 23 w 90"/>
                  <a:gd name="T53" fmla="*/ 80 h 92"/>
                  <a:gd name="T54" fmla="*/ 35 w 90"/>
                  <a:gd name="T55" fmla="*/ 78 h 92"/>
                  <a:gd name="T56" fmla="*/ 31 w 90"/>
                  <a:gd name="T57" fmla="*/ 92 h 92"/>
                  <a:gd name="T58" fmla="*/ 18 w 90"/>
                  <a:gd name="T59" fmla="*/ 92 h 92"/>
                  <a:gd name="T60" fmla="*/ 8 w 90"/>
                  <a:gd name="T61" fmla="*/ 92 h 92"/>
                  <a:gd name="T62" fmla="*/ 3 w 90"/>
                  <a:gd name="T63" fmla="*/ 91 h 92"/>
                  <a:gd name="T64" fmla="*/ 0 w 90"/>
                  <a:gd name="T65" fmla="*/ 87 h 92"/>
                  <a:gd name="T66" fmla="*/ 1 w 90"/>
                  <a:gd name="T67" fmla="*/ 80 h 92"/>
                  <a:gd name="T68" fmla="*/ 25 w 90"/>
                  <a:gd name="T69" fmla="*/ 0 h 92"/>
                  <a:gd name="T70" fmla="*/ 0 w 90"/>
                  <a:gd name="T71" fmla="*/ 0 h 92"/>
                  <a:gd name="T72" fmla="*/ 90 w 90"/>
                  <a:gd name="T73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T70" t="T71" r="T72" b="T73"/>
                <a:pathLst>
                  <a:path w="90" h="92">
                    <a:moveTo>
                      <a:pt x="35" y="27"/>
                    </a:moveTo>
                    <a:cubicBezTo>
                      <a:pt x="35" y="27"/>
                      <a:pt x="41" y="22"/>
                      <a:pt x="50" y="20"/>
                    </a:cubicBezTo>
                    <a:cubicBezTo>
                      <a:pt x="52" y="20"/>
                      <a:pt x="66" y="20"/>
                      <a:pt x="66" y="20"/>
                    </a:cubicBezTo>
                    <a:cubicBezTo>
                      <a:pt x="68" y="13"/>
                      <a:pt x="68" y="13"/>
                      <a:pt x="68" y="13"/>
                    </a:cubicBezTo>
                    <a:cubicBezTo>
                      <a:pt x="39" y="13"/>
                      <a:pt x="39" y="13"/>
                      <a:pt x="39" y="13"/>
                    </a:cubicBezTo>
                    <a:cubicBezTo>
                      <a:pt x="35" y="27"/>
                      <a:pt x="35" y="27"/>
                      <a:pt x="35" y="27"/>
                    </a:cubicBezTo>
                    <a:close/>
                    <a:moveTo>
                      <a:pt x="62" y="32"/>
                    </a:moveTo>
                    <a:cubicBezTo>
                      <a:pt x="34" y="32"/>
                      <a:pt x="34" y="32"/>
                      <a:pt x="34" y="32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57" y="38"/>
                      <a:pt x="57" y="38"/>
                      <a:pt x="57" y="38"/>
                    </a:cubicBezTo>
                    <a:cubicBezTo>
                      <a:pt x="59" y="37"/>
                      <a:pt x="60" y="38"/>
                      <a:pt x="60" y="38"/>
                    </a:cubicBezTo>
                    <a:cubicBezTo>
                      <a:pt x="62" y="32"/>
                      <a:pt x="62" y="32"/>
                      <a:pt x="62" y="32"/>
                    </a:cubicBezTo>
                    <a:close/>
                    <a:moveTo>
                      <a:pt x="25" y="0"/>
                    </a:moveTo>
                    <a:cubicBezTo>
                      <a:pt x="43" y="0"/>
                      <a:pt x="43" y="0"/>
                      <a:pt x="43" y="0"/>
                    </a:cubicBezTo>
                    <a:cubicBezTo>
                      <a:pt x="40" y="9"/>
                      <a:pt x="40" y="9"/>
                      <a:pt x="40" y="9"/>
                    </a:cubicBezTo>
                    <a:cubicBezTo>
                      <a:pt x="40" y="9"/>
                      <a:pt x="46" y="4"/>
                      <a:pt x="49" y="3"/>
                    </a:cubicBezTo>
                    <a:cubicBezTo>
                      <a:pt x="53" y="1"/>
                      <a:pt x="62" y="0"/>
                      <a:pt x="62" y="0"/>
                    </a:cubicBezTo>
                    <a:cubicBezTo>
                      <a:pt x="90" y="0"/>
                      <a:pt x="90" y="0"/>
                      <a:pt x="90" y="0"/>
                    </a:cubicBezTo>
                    <a:cubicBezTo>
                      <a:pt x="80" y="31"/>
                      <a:pt x="80" y="31"/>
                      <a:pt x="80" y="31"/>
                    </a:cubicBezTo>
                    <a:cubicBezTo>
                      <a:pt x="79" y="37"/>
                      <a:pt x="77" y="40"/>
                      <a:pt x="76" y="42"/>
                    </a:cubicBezTo>
                    <a:cubicBezTo>
                      <a:pt x="75" y="44"/>
                      <a:pt x="73" y="45"/>
                      <a:pt x="71" y="46"/>
                    </a:cubicBezTo>
                    <a:cubicBezTo>
                      <a:pt x="69" y="48"/>
                      <a:pt x="66" y="48"/>
                      <a:pt x="64" y="49"/>
                    </a:cubicBezTo>
                    <a:cubicBezTo>
                      <a:pt x="63" y="49"/>
                      <a:pt x="60" y="49"/>
                      <a:pt x="56" y="49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21" y="74"/>
                      <a:pt x="21" y="74"/>
                      <a:pt x="21" y="74"/>
                    </a:cubicBezTo>
                    <a:cubicBezTo>
                      <a:pt x="21" y="76"/>
                      <a:pt x="20" y="78"/>
                      <a:pt x="21" y="78"/>
                    </a:cubicBezTo>
                    <a:cubicBezTo>
                      <a:pt x="21" y="79"/>
                      <a:pt x="22" y="80"/>
                      <a:pt x="23" y="80"/>
                    </a:cubicBezTo>
                    <a:cubicBezTo>
                      <a:pt x="35" y="78"/>
                      <a:pt x="35" y="78"/>
                      <a:pt x="35" y="78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18" y="92"/>
                      <a:pt x="18" y="92"/>
                      <a:pt x="18" y="92"/>
                    </a:cubicBezTo>
                    <a:cubicBezTo>
                      <a:pt x="14" y="92"/>
                      <a:pt x="10" y="92"/>
                      <a:pt x="8" y="92"/>
                    </a:cubicBezTo>
                    <a:cubicBezTo>
                      <a:pt x="6" y="92"/>
                      <a:pt x="4" y="92"/>
                      <a:pt x="3" y="91"/>
                    </a:cubicBezTo>
                    <a:cubicBezTo>
                      <a:pt x="1" y="90"/>
                      <a:pt x="0" y="88"/>
                      <a:pt x="0" y="87"/>
                    </a:cubicBezTo>
                    <a:cubicBezTo>
                      <a:pt x="0" y="85"/>
                      <a:pt x="0" y="83"/>
                      <a:pt x="1" y="80"/>
                    </a:cubicBezTo>
                    <a:cubicBezTo>
                      <a:pt x="25" y="0"/>
                      <a:pt x="25" y="0"/>
                      <a:pt x="2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74" name="Freeform 176"/>
              <p:cNvSpPr/>
              <p:nvPr/>
            </p:nvSpPr>
            <p:spPr bwMode="auto">
              <a:xfrm>
                <a:off x="810" y="640"/>
                <a:ext cx="95" cy="98"/>
              </a:xfrm>
              <a:custGeom>
                <a:avLst/>
                <a:gdLst>
                  <a:gd name="T0" fmla="*/ 40 w 40"/>
                  <a:gd name="T1" fmla="*/ 0 h 41"/>
                  <a:gd name="T2" fmla="*/ 38 w 40"/>
                  <a:gd name="T3" fmla="*/ 8 h 41"/>
                  <a:gd name="T4" fmla="*/ 35 w 40"/>
                  <a:gd name="T5" fmla="*/ 13 h 41"/>
                  <a:gd name="T6" fmla="*/ 26 w 40"/>
                  <a:gd name="T7" fmla="*/ 17 h 41"/>
                  <a:gd name="T8" fmla="*/ 16 w 40"/>
                  <a:gd name="T9" fmla="*/ 17 h 41"/>
                  <a:gd name="T10" fmla="*/ 16 w 40"/>
                  <a:gd name="T11" fmla="*/ 26 h 41"/>
                  <a:gd name="T12" fmla="*/ 17 w 40"/>
                  <a:gd name="T13" fmla="*/ 28 h 41"/>
                  <a:gd name="T14" fmla="*/ 18 w 40"/>
                  <a:gd name="T15" fmla="*/ 29 h 41"/>
                  <a:gd name="T16" fmla="*/ 21 w 40"/>
                  <a:gd name="T17" fmla="*/ 29 h 41"/>
                  <a:gd name="T18" fmla="*/ 31 w 40"/>
                  <a:gd name="T19" fmla="*/ 28 h 41"/>
                  <a:gd name="T20" fmla="*/ 27 w 40"/>
                  <a:gd name="T21" fmla="*/ 41 h 41"/>
                  <a:gd name="T22" fmla="*/ 16 w 40"/>
                  <a:gd name="T23" fmla="*/ 41 h 41"/>
                  <a:gd name="T24" fmla="*/ 2 w 40"/>
                  <a:gd name="T25" fmla="*/ 39 h 41"/>
                  <a:gd name="T26" fmla="*/ 0 w 40"/>
                  <a:gd name="T27" fmla="*/ 34 h 41"/>
                  <a:gd name="T28" fmla="*/ 0 w 40"/>
                  <a:gd name="T29" fmla="*/ 1 h 41"/>
                  <a:gd name="T30" fmla="*/ 17 w 40"/>
                  <a:gd name="T31" fmla="*/ 1 h 41"/>
                  <a:gd name="T32" fmla="*/ 17 w 40"/>
                  <a:gd name="T33" fmla="*/ 8 h 41"/>
                  <a:gd name="T34" fmla="*/ 21 w 40"/>
                  <a:gd name="T35" fmla="*/ 8 h 41"/>
                  <a:gd name="T36" fmla="*/ 24 w 40"/>
                  <a:gd name="T37" fmla="*/ 7 h 41"/>
                  <a:gd name="T38" fmla="*/ 25 w 40"/>
                  <a:gd name="T39" fmla="*/ 5 h 41"/>
                  <a:gd name="T40" fmla="*/ 27 w 40"/>
                  <a:gd name="T41" fmla="*/ 0 h 41"/>
                  <a:gd name="T42" fmla="*/ 40 w 40"/>
                  <a:gd name="T43" fmla="*/ 0 h 41"/>
                  <a:gd name="T44" fmla="*/ 0 w 40"/>
                  <a:gd name="T45" fmla="*/ 0 h 41"/>
                  <a:gd name="T46" fmla="*/ 40 w 40"/>
                  <a:gd name="T47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T44" t="T45" r="T46" b="T47"/>
                <a:pathLst>
                  <a:path w="40" h="41">
                    <a:moveTo>
                      <a:pt x="40" y="0"/>
                    </a:moveTo>
                    <a:cubicBezTo>
                      <a:pt x="38" y="8"/>
                      <a:pt x="38" y="8"/>
                      <a:pt x="38" y="8"/>
                    </a:cubicBezTo>
                    <a:cubicBezTo>
                      <a:pt x="38" y="10"/>
                      <a:pt x="37" y="12"/>
                      <a:pt x="35" y="13"/>
                    </a:cubicBezTo>
                    <a:cubicBezTo>
                      <a:pt x="33" y="15"/>
                      <a:pt x="31" y="17"/>
                      <a:pt x="26" y="17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6" y="28"/>
                      <a:pt x="17" y="28"/>
                      <a:pt x="17" y="28"/>
                    </a:cubicBezTo>
                    <a:cubicBezTo>
                      <a:pt x="18" y="29"/>
                      <a:pt x="18" y="29"/>
                      <a:pt x="18" y="29"/>
                    </a:cubicBezTo>
                    <a:cubicBezTo>
                      <a:pt x="21" y="29"/>
                      <a:pt x="21" y="29"/>
                      <a:pt x="21" y="29"/>
                    </a:cubicBezTo>
                    <a:cubicBezTo>
                      <a:pt x="31" y="28"/>
                      <a:pt x="31" y="28"/>
                      <a:pt x="31" y="28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16" y="41"/>
                      <a:pt x="16" y="41"/>
                      <a:pt x="16" y="41"/>
                    </a:cubicBezTo>
                    <a:cubicBezTo>
                      <a:pt x="9" y="41"/>
                      <a:pt x="3" y="41"/>
                      <a:pt x="2" y="39"/>
                    </a:cubicBezTo>
                    <a:cubicBezTo>
                      <a:pt x="0" y="38"/>
                      <a:pt x="0" y="37"/>
                      <a:pt x="0" y="34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21" y="8"/>
                      <a:pt x="21" y="8"/>
                      <a:pt x="21" y="8"/>
                    </a:cubicBezTo>
                    <a:cubicBezTo>
                      <a:pt x="22" y="8"/>
                      <a:pt x="23" y="8"/>
                      <a:pt x="24" y="7"/>
                    </a:cubicBezTo>
                    <a:cubicBezTo>
                      <a:pt x="24" y="7"/>
                      <a:pt x="25" y="6"/>
                      <a:pt x="25" y="5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40" y="0"/>
                      <a:pt x="40" y="0"/>
                      <a:pt x="4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75" name="Freeform 177"/>
              <p:cNvSpPr/>
              <p:nvPr/>
            </p:nvSpPr>
            <p:spPr bwMode="auto">
              <a:xfrm>
                <a:off x="169" y="240"/>
                <a:ext cx="218" cy="222"/>
              </a:xfrm>
              <a:custGeom>
                <a:avLst/>
                <a:gdLst>
                  <a:gd name="T0" fmla="*/ 70 w 92"/>
                  <a:gd name="T1" fmla="*/ 0 h 93"/>
                  <a:gd name="T2" fmla="*/ 59 w 92"/>
                  <a:gd name="T3" fmla="*/ 52 h 93"/>
                  <a:gd name="T4" fmla="*/ 49 w 92"/>
                  <a:gd name="T5" fmla="*/ 74 h 93"/>
                  <a:gd name="T6" fmla="*/ 38 w 92"/>
                  <a:gd name="T7" fmla="*/ 78 h 93"/>
                  <a:gd name="T8" fmla="*/ 26 w 92"/>
                  <a:gd name="T9" fmla="*/ 68 h 93"/>
                  <a:gd name="T10" fmla="*/ 26 w 92"/>
                  <a:gd name="T11" fmla="*/ 65 h 93"/>
                  <a:gd name="T12" fmla="*/ 28 w 92"/>
                  <a:gd name="T13" fmla="*/ 52 h 93"/>
                  <a:gd name="T14" fmla="*/ 41 w 92"/>
                  <a:gd name="T15" fmla="*/ 1 h 93"/>
                  <a:gd name="T16" fmla="*/ 41 w 92"/>
                  <a:gd name="T17" fmla="*/ 0 h 93"/>
                  <a:gd name="T18" fmla="*/ 15 w 92"/>
                  <a:gd name="T19" fmla="*/ 0 h 93"/>
                  <a:gd name="T20" fmla="*/ 14 w 92"/>
                  <a:gd name="T21" fmla="*/ 3 h 93"/>
                  <a:gd name="T22" fmla="*/ 3 w 92"/>
                  <a:gd name="T23" fmla="*/ 54 h 93"/>
                  <a:gd name="T24" fmla="*/ 2 w 92"/>
                  <a:gd name="T25" fmla="*/ 58 h 93"/>
                  <a:gd name="T26" fmla="*/ 0 w 92"/>
                  <a:gd name="T27" fmla="*/ 72 h 93"/>
                  <a:gd name="T28" fmla="*/ 2 w 92"/>
                  <a:gd name="T29" fmla="*/ 83 h 93"/>
                  <a:gd name="T30" fmla="*/ 31 w 92"/>
                  <a:gd name="T31" fmla="*/ 93 h 93"/>
                  <a:gd name="T32" fmla="*/ 59 w 92"/>
                  <a:gd name="T33" fmla="*/ 87 h 93"/>
                  <a:gd name="T34" fmla="*/ 77 w 92"/>
                  <a:gd name="T35" fmla="*/ 59 h 93"/>
                  <a:gd name="T36" fmla="*/ 79 w 92"/>
                  <a:gd name="T37" fmla="*/ 54 h 93"/>
                  <a:gd name="T38" fmla="*/ 92 w 92"/>
                  <a:gd name="T39" fmla="*/ 1 h 93"/>
                  <a:gd name="T40" fmla="*/ 92 w 92"/>
                  <a:gd name="T41" fmla="*/ 0 h 93"/>
                  <a:gd name="T42" fmla="*/ 70 w 92"/>
                  <a:gd name="T43" fmla="*/ 0 h 93"/>
                  <a:gd name="T44" fmla="*/ 0 w 92"/>
                  <a:gd name="T45" fmla="*/ 0 h 93"/>
                  <a:gd name="T46" fmla="*/ 92 w 92"/>
                  <a:gd name="T47" fmla="*/ 93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T44" t="T45" r="T46" b="T47"/>
                <a:pathLst>
                  <a:path w="92" h="93">
                    <a:moveTo>
                      <a:pt x="70" y="0"/>
                    </a:moveTo>
                    <a:cubicBezTo>
                      <a:pt x="70" y="2"/>
                      <a:pt x="59" y="52"/>
                      <a:pt x="59" y="52"/>
                    </a:cubicBezTo>
                    <a:cubicBezTo>
                      <a:pt x="56" y="62"/>
                      <a:pt x="55" y="69"/>
                      <a:pt x="49" y="74"/>
                    </a:cubicBezTo>
                    <a:cubicBezTo>
                      <a:pt x="46" y="77"/>
                      <a:pt x="42" y="78"/>
                      <a:pt x="38" y="78"/>
                    </a:cubicBezTo>
                    <a:cubicBezTo>
                      <a:pt x="31" y="78"/>
                      <a:pt x="26" y="74"/>
                      <a:pt x="26" y="68"/>
                    </a:cubicBezTo>
                    <a:cubicBezTo>
                      <a:pt x="26" y="65"/>
                      <a:pt x="26" y="65"/>
                      <a:pt x="26" y="65"/>
                    </a:cubicBezTo>
                    <a:cubicBezTo>
                      <a:pt x="26" y="65"/>
                      <a:pt x="28" y="52"/>
                      <a:pt x="28" y="52"/>
                    </a:cubicBezTo>
                    <a:cubicBezTo>
                      <a:pt x="28" y="52"/>
                      <a:pt x="39" y="7"/>
                      <a:pt x="41" y="1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9" y="0"/>
                      <a:pt x="15" y="0"/>
                      <a:pt x="15" y="0"/>
                    </a:cubicBezTo>
                    <a:cubicBezTo>
                      <a:pt x="15" y="0"/>
                      <a:pt x="14" y="3"/>
                      <a:pt x="14" y="3"/>
                    </a:cubicBezTo>
                    <a:cubicBezTo>
                      <a:pt x="3" y="54"/>
                      <a:pt x="3" y="54"/>
                      <a:pt x="3" y="54"/>
                    </a:cubicBezTo>
                    <a:cubicBezTo>
                      <a:pt x="2" y="58"/>
                      <a:pt x="2" y="58"/>
                      <a:pt x="2" y="58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7"/>
                      <a:pt x="1" y="80"/>
                      <a:pt x="2" y="83"/>
                    </a:cubicBezTo>
                    <a:cubicBezTo>
                      <a:pt x="8" y="92"/>
                      <a:pt x="23" y="93"/>
                      <a:pt x="31" y="93"/>
                    </a:cubicBezTo>
                    <a:cubicBezTo>
                      <a:pt x="42" y="93"/>
                      <a:pt x="52" y="91"/>
                      <a:pt x="59" y="87"/>
                    </a:cubicBezTo>
                    <a:cubicBezTo>
                      <a:pt x="71" y="80"/>
                      <a:pt x="74" y="69"/>
                      <a:pt x="77" y="59"/>
                    </a:cubicBezTo>
                    <a:cubicBezTo>
                      <a:pt x="79" y="54"/>
                      <a:pt x="79" y="54"/>
                      <a:pt x="79" y="54"/>
                    </a:cubicBezTo>
                    <a:cubicBezTo>
                      <a:pt x="79" y="54"/>
                      <a:pt x="90" y="7"/>
                      <a:pt x="92" y="1"/>
                    </a:cubicBezTo>
                    <a:cubicBezTo>
                      <a:pt x="92" y="0"/>
                      <a:pt x="92" y="0"/>
                      <a:pt x="92" y="0"/>
                    </a:cubicBezTo>
                    <a:cubicBezTo>
                      <a:pt x="76" y="0"/>
                      <a:pt x="72" y="0"/>
                      <a:pt x="7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76" name="Freeform 178"/>
              <p:cNvSpPr/>
              <p:nvPr/>
            </p:nvSpPr>
            <p:spPr bwMode="auto">
              <a:xfrm>
                <a:off x="366" y="328"/>
                <a:ext cx="147" cy="134"/>
              </a:xfrm>
              <a:custGeom>
                <a:avLst/>
                <a:gdLst>
                  <a:gd name="T0" fmla="*/ 52 w 62"/>
                  <a:gd name="T1" fmla="*/ 56 h 56"/>
                  <a:gd name="T2" fmla="*/ 32 w 62"/>
                  <a:gd name="T3" fmla="*/ 56 h 56"/>
                  <a:gd name="T4" fmla="*/ 32 w 62"/>
                  <a:gd name="T5" fmla="*/ 56 h 56"/>
                  <a:gd name="T6" fmla="*/ 34 w 62"/>
                  <a:gd name="T7" fmla="*/ 45 h 56"/>
                  <a:gd name="T8" fmla="*/ 35 w 62"/>
                  <a:gd name="T9" fmla="*/ 40 h 56"/>
                  <a:gd name="T10" fmla="*/ 39 w 62"/>
                  <a:gd name="T11" fmla="*/ 22 h 56"/>
                  <a:gd name="T12" fmla="*/ 35 w 62"/>
                  <a:gd name="T13" fmla="*/ 16 h 56"/>
                  <a:gd name="T14" fmla="*/ 29 w 62"/>
                  <a:gd name="T15" fmla="*/ 18 h 56"/>
                  <a:gd name="T16" fmla="*/ 25 w 62"/>
                  <a:gd name="T17" fmla="*/ 38 h 56"/>
                  <a:gd name="T18" fmla="*/ 21 w 62"/>
                  <a:gd name="T19" fmla="*/ 55 h 56"/>
                  <a:gd name="T20" fmla="*/ 21 w 62"/>
                  <a:gd name="T21" fmla="*/ 56 h 56"/>
                  <a:gd name="T22" fmla="*/ 0 w 62"/>
                  <a:gd name="T23" fmla="*/ 56 h 56"/>
                  <a:gd name="T24" fmla="*/ 0 w 62"/>
                  <a:gd name="T25" fmla="*/ 56 h 56"/>
                  <a:gd name="T26" fmla="*/ 5 w 62"/>
                  <a:gd name="T27" fmla="*/ 37 h 56"/>
                  <a:gd name="T28" fmla="*/ 11 w 62"/>
                  <a:gd name="T29" fmla="*/ 4 h 56"/>
                  <a:gd name="T30" fmla="*/ 11 w 62"/>
                  <a:gd name="T31" fmla="*/ 4 h 56"/>
                  <a:gd name="T32" fmla="*/ 32 w 62"/>
                  <a:gd name="T33" fmla="*/ 0 h 56"/>
                  <a:gd name="T34" fmla="*/ 33 w 62"/>
                  <a:gd name="T35" fmla="*/ 1 h 56"/>
                  <a:gd name="T36" fmla="*/ 32 w 62"/>
                  <a:gd name="T37" fmla="*/ 7 h 56"/>
                  <a:gd name="T38" fmla="*/ 36 w 62"/>
                  <a:gd name="T39" fmla="*/ 4 h 56"/>
                  <a:gd name="T40" fmla="*/ 49 w 62"/>
                  <a:gd name="T41" fmla="*/ 1 h 56"/>
                  <a:gd name="T42" fmla="*/ 60 w 62"/>
                  <a:gd name="T43" fmla="*/ 7 h 56"/>
                  <a:gd name="T44" fmla="*/ 58 w 62"/>
                  <a:gd name="T45" fmla="*/ 28 h 56"/>
                  <a:gd name="T46" fmla="*/ 57 w 62"/>
                  <a:gd name="T47" fmla="*/ 33 h 56"/>
                  <a:gd name="T48" fmla="*/ 53 w 62"/>
                  <a:gd name="T49" fmla="*/ 55 h 56"/>
                  <a:gd name="T50" fmla="*/ 52 w 62"/>
                  <a:gd name="T51" fmla="*/ 56 h 56"/>
                  <a:gd name="T52" fmla="*/ 0 w 62"/>
                  <a:gd name="T53" fmla="*/ 0 h 56"/>
                  <a:gd name="T54" fmla="*/ 62 w 62"/>
                  <a:gd name="T5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T52" t="T53" r="T54" b="T55"/>
                <a:pathLst>
                  <a:path w="62" h="56">
                    <a:moveTo>
                      <a:pt x="52" y="56"/>
                    </a:moveTo>
                    <a:cubicBezTo>
                      <a:pt x="44" y="56"/>
                      <a:pt x="41" y="56"/>
                      <a:pt x="32" y="5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2"/>
                      <a:pt x="33" y="49"/>
                      <a:pt x="34" y="45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7" y="33"/>
                      <a:pt x="38" y="25"/>
                      <a:pt x="39" y="22"/>
                    </a:cubicBezTo>
                    <a:cubicBezTo>
                      <a:pt x="39" y="20"/>
                      <a:pt x="39" y="16"/>
                      <a:pt x="35" y="16"/>
                    </a:cubicBezTo>
                    <a:cubicBezTo>
                      <a:pt x="33" y="16"/>
                      <a:pt x="31" y="17"/>
                      <a:pt x="29" y="18"/>
                    </a:cubicBezTo>
                    <a:cubicBezTo>
                      <a:pt x="28" y="22"/>
                      <a:pt x="26" y="33"/>
                      <a:pt x="25" y="38"/>
                    </a:cubicBezTo>
                    <a:cubicBezTo>
                      <a:pt x="22" y="49"/>
                      <a:pt x="22" y="50"/>
                      <a:pt x="21" y="55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13" y="56"/>
                      <a:pt x="10" y="56"/>
                      <a:pt x="0" y="5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2" y="49"/>
                      <a:pt x="3" y="43"/>
                      <a:pt x="5" y="37"/>
                    </a:cubicBezTo>
                    <a:cubicBezTo>
                      <a:pt x="8" y="20"/>
                      <a:pt x="9" y="13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20" y="3"/>
                      <a:pt x="22" y="2"/>
                      <a:pt x="32" y="0"/>
                    </a:cubicBezTo>
                    <a:cubicBezTo>
                      <a:pt x="33" y="1"/>
                      <a:pt x="33" y="1"/>
                      <a:pt x="33" y="1"/>
                    </a:cubicBezTo>
                    <a:cubicBezTo>
                      <a:pt x="32" y="7"/>
                      <a:pt x="32" y="7"/>
                      <a:pt x="32" y="7"/>
                    </a:cubicBezTo>
                    <a:cubicBezTo>
                      <a:pt x="33" y="6"/>
                      <a:pt x="35" y="5"/>
                      <a:pt x="36" y="4"/>
                    </a:cubicBezTo>
                    <a:cubicBezTo>
                      <a:pt x="41" y="2"/>
                      <a:pt x="46" y="1"/>
                      <a:pt x="49" y="1"/>
                    </a:cubicBezTo>
                    <a:cubicBezTo>
                      <a:pt x="53" y="1"/>
                      <a:pt x="58" y="2"/>
                      <a:pt x="60" y="7"/>
                    </a:cubicBezTo>
                    <a:cubicBezTo>
                      <a:pt x="62" y="11"/>
                      <a:pt x="61" y="17"/>
                      <a:pt x="58" y="28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54" y="45"/>
                      <a:pt x="54" y="47"/>
                      <a:pt x="53" y="55"/>
                    </a:cubicBezTo>
                    <a:cubicBezTo>
                      <a:pt x="52" y="56"/>
                      <a:pt x="52" y="56"/>
                      <a:pt x="52" y="5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77" name="Freeform 179"/>
              <p:cNvSpPr/>
              <p:nvPr/>
            </p:nvSpPr>
            <p:spPr bwMode="auto">
              <a:xfrm>
                <a:off x="513" y="357"/>
                <a:ext cx="76" cy="105"/>
              </a:xfrm>
              <a:custGeom>
                <a:avLst/>
                <a:gdLst>
                  <a:gd name="T0" fmla="*/ 21 w 32"/>
                  <a:gd name="T1" fmla="*/ 44 h 44"/>
                  <a:gd name="T2" fmla="*/ 11 w 32"/>
                  <a:gd name="T3" fmla="*/ 44 h 44"/>
                  <a:gd name="T4" fmla="*/ 0 w 32"/>
                  <a:gd name="T5" fmla="*/ 44 h 44"/>
                  <a:gd name="T6" fmla="*/ 0 w 32"/>
                  <a:gd name="T7" fmla="*/ 44 h 44"/>
                  <a:gd name="T8" fmla="*/ 0 w 32"/>
                  <a:gd name="T9" fmla="*/ 44 h 44"/>
                  <a:gd name="T10" fmla="*/ 2 w 32"/>
                  <a:gd name="T11" fmla="*/ 36 h 44"/>
                  <a:gd name="T12" fmla="*/ 5 w 32"/>
                  <a:gd name="T13" fmla="*/ 28 h 44"/>
                  <a:gd name="T14" fmla="*/ 7 w 32"/>
                  <a:gd name="T15" fmla="*/ 14 h 44"/>
                  <a:gd name="T16" fmla="*/ 9 w 32"/>
                  <a:gd name="T17" fmla="*/ 4 h 44"/>
                  <a:gd name="T18" fmla="*/ 9 w 32"/>
                  <a:gd name="T19" fmla="*/ 4 h 44"/>
                  <a:gd name="T20" fmla="*/ 10 w 32"/>
                  <a:gd name="T21" fmla="*/ 4 h 44"/>
                  <a:gd name="T22" fmla="*/ 20 w 32"/>
                  <a:gd name="T23" fmla="*/ 2 h 44"/>
                  <a:gd name="T24" fmla="*/ 31 w 32"/>
                  <a:gd name="T25" fmla="*/ 0 h 44"/>
                  <a:gd name="T26" fmla="*/ 31 w 32"/>
                  <a:gd name="T27" fmla="*/ 0 h 44"/>
                  <a:gd name="T28" fmla="*/ 32 w 32"/>
                  <a:gd name="T29" fmla="*/ 1 h 44"/>
                  <a:gd name="T30" fmla="*/ 29 w 32"/>
                  <a:gd name="T31" fmla="*/ 12 h 44"/>
                  <a:gd name="T32" fmla="*/ 26 w 32"/>
                  <a:gd name="T33" fmla="*/ 23 h 44"/>
                  <a:gd name="T34" fmla="*/ 23 w 32"/>
                  <a:gd name="T35" fmla="*/ 36 h 44"/>
                  <a:gd name="T36" fmla="*/ 22 w 32"/>
                  <a:gd name="T37" fmla="*/ 43 h 44"/>
                  <a:gd name="T38" fmla="*/ 22 w 32"/>
                  <a:gd name="T39" fmla="*/ 44 h 44"/>
                  <a:gd name="T40" fmla="*/ 21 w 32"/>
                  <a:gd name="T41" fmla="*/ 44 h 44"/>
                  <a:gd name="T42" fmla="*/ 0 w 32"/>
                  <a:gd name="T43" fmla="*/ 0 h 44"/>
                  <a:gd name="T44" fmla="*/ 32 w 32"/>
                  <a:gd name="T45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T42" t="T43" r="T44" b="T45"/>
                <a:pathLst>
                  <a:path w="32" h="44">
                    <a:moveTo>
                      <a:pt x="21" y="44"/>
                    </a:moveTo>
                    <a:cubicBezTo>
                      <a:pt x="17" y="44"/>
                      <a:pt x="14" y="44"/>
                      <a:pt x="11" y="44"/>
                    </a:cubicBezTo>
                    <a:cubicBezTo>
                      <a:pt x="8" y="44"/>
                      <a:pt x="5" y="44"/>
                      <a:pt x="0" y="44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1" y="39"/>
                      <a:pt x="2" y="37"/>
                      <a:pt x="2" y="36"/>
                    </a:cubicBezTo>
                    <a:cubicBezTo>
                      <a:pt x="3" y="34"/>
                      <a:pt x="4" y="33"/>
                      <a:pt x="5" y="28"/>
                    </a:cubicBezTo>
                    <a:cubicBezTo>
                      <a:pt x="6" y="22"/>
                      <a:pt x="7" y="18"/>
                      <a:pt x="7" y="14"/>
                    </a:cubicBezTo>
                    <a:cubicBezTo>
                      <a:pt x="8" y="11"/>
                      <a:pt x="8" y="8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3"/>
                      <a:pt x="17" y="3"/>
                      <a:pt x="20" y="2"/>
                    </a:cubicBezTo>
                    <a:cubicBezTo>
                      <a:pt x="23" y="2"/>
                      <a:pt x="26" y="1"/>
                      <a:pt x="31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2" y="1"/>
                      <a:pt x="32" y="1"/>
                      <a:pt x="32" y="1"/>
                    </a:cubicBezTo>
                    <a:cubicBezTo>
                      <a:pt x="31" y="5"/>
                      <a:pt x="30" y="8"/>
                      <a:pt x="29" y="12"/>
                    </a:cubicBezTo>
                    <a:cubicBezTo>
                      <a:pt x="28" y="16"/>
                      <a:pt x="27" y="20"/>
                      <a:pt x="26" y="23"/>
                    </a:cubicBezTo>
                    <a:cubicBezTo>
                      <a:pt x="25" y="31"/>
                      <a:pt x="24" y="34"/>
                      <a:pt x="23" y="36"/>
                    </a:cubicBezTo>
                    <a:cubicBezTo>
                      <a:pt x="23" y="38"/>
                      <a:pt x="23" y="39"/>
                      <a:pt x="22" y="43"/>
                    </a:cubicBezTo>
                    <a:cubicBezTo>
                      <a:pt x="22" y="44"/>
                      <a:pt x="22" y="44"/>
                      <a:pt x="22" y="44"/>
                    </a:cubicBezTo>
                    <a:cubicBezTo>
                      <a:pt x="21" y="44"/>
                      <a:pt x="21" y="44"/>
                      <a:pt x="21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78" name="Freeform 180"/>
              <p:cNvSpPr>
                <a:spLocks noEditPoints="1"/>
              </p:cNvSpPr>
              <p:nvPr/>
            </p:nvSpPr>
            <p:spPr bwMode="auto">
              <a:xfrm>
                <a:off x="591" y="331"/>
                <a:ext cx="145" cy="133"/>
              </a:xfrm>
              <a:custGeom>
                <a:avLst/>
                <a:gdLst>
                  <a:gd name="T0" fmla="*/ 38 w 61"/>
                  <a:gd name="T1" fmla="*/ 27 h 56"/>
                  <a:gd name="T2" fmla="*/ 33 w 61"/>
                  <a:gd name="T3" fmla="*/ 40 h 56"/>
                  <a:gd name="T4" fmla="*/ 28 w 61"/>
                  <a:gd name="T5" fmla="*/ 44 h 56"/>
                  <a:gd name="T6" fmla="*/ 23 w 61"/>
                  <a:gd name="T7" fmla="*/ 38 h 56"/>
                  <a:gd name="T8" fmla="*/ 24 w 61"/>
                  <a:gd name="T9" fmla="*/ 29 h 56"/>
                  <a:gd name="T10" fmla="*/ 35 w 61"/>
                  <a:gd name="T11" fmla="*/ 12 h 56"/>
                  <a:gd name="T12" fmla="*/ 38 w 61"/>
                  <a:gd name="T13" fmla="*/ 27 h 56"/>
                  <a:gd name="T14" fmla="*/ 58 w 61"/>
                  <a:gd name="T15" fmla="*/ 28 h 56"/>
                  <a:gd name="T16" fmla="*/ 56 w 61"/>
                  <a:gd name="T17" fmla="*/ 7 h 56"/>
                  <a:gd name="T18" fmla="*/ 38 w 61"/>
                  <a:gd name="T19" fmla="*/ 0 h 56"/>
                  <a:gd name="T20" fmla="*/ 14 w 61"/>
                  <a:gd name="T21" fmla="*/ 8 h 56"/>
                  <a:gd name="T22" fmla="*/ 4 w 61"/>
                  <a:gd name="T23" fmla="*/ 29 h 56"/>
                  <a:gd name="T24" fmla="*/ 12 w 61"/>
                  <a:gd name="T25" fmla="*/ 54 h 56"/>
                  <a:gd name="T26" fmla="*/ 25 w 61"/>
                  <a:gd name="T27" fmla="*/ 56 h 56"/>
                  <a:gd name="T28" fmla="*/ 50 w 61"/>
                  <a:gd name="T29" fmla="*/ 46 h 56"/>
                  <a:gd name="T30" fmla="*/ 58 w 61"/>
                  <a:gd name="T31" fmla="*/ 28 h 56"/>
                  <a:gd name="T32" fmla="*/ 0 w 61"/>
                  <a:gd name="T33" fmla="*/ 0 h 56"/>
                  <a:gd name="T34" fmla="*/ 61 w 61"/>
                  <a:gd name="T3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T32" t="T33" r="T34" b="T35"/>
                <a:pathLst>
                  <a:path w="61" h="56">
                    <a:moveTo>
                      <a:pt x="38" y="27"/>
                    </a:moveTo>
                    <a:cubicBezTo>
                      <a:pt x="38" y="29"/>
                      <a:pt x="36" y="37"/>
                      <a:pt x="33" y="40"/>
                    </a:cubicBezTo>
                    <a:cubicBezTo>
                      <a:pt x="32" y="42"/>
                      <a:pt x="30" y="44"/>
                      <a:pt x="28" y="44"/>
                    </a:cubicBezTo>
                    <a:cubicBezTo>
                      <a:pt x="27" y="44"/>
                      <a:pt x="23" y="44"/>
                      <a:pt x="23" y="38"/>
                    </a:cubicBezTo>
                    <a:cubicBezTo>
                      <a:pt x="23" y="35"/>
                      <a:pt x="24" y="32"/>
                      <a:pt x="24" y="29"/>
                    </a:cubicBezTo>
                    <a:cubicBezTo>
                      <a:pt x="26" y="20"/>
                      <a:pt x="29" y="12"/>
                      <a:pt x="35" y="12"/>
                    </a:cubicBezTo>
                    <a:cubicBezTo>
                      <a:pt x="40" y="12"/>
                      <a:pt x="40" y="18"/>
                      <a:pt x="38" y="27"/>
                    </a:cubicBezTo>
                    <a:close/>
                    <a:moveTo>
                      <a:pt x="58" y="28"/>
                    </a:moveTo>
                    <a:cubicBezTo>
                      <a:pt x="61" y="16"/>
                      <a:pt x="59" y="11"/>
                      <a:pt x="56" y="7"/>
                    </a:cubicBezTo>
                    <a:cubicBezTo>
                      <a:pt x="52" y="2"/>
                      <a:pt x="45" y="0"/>
                      <a:pt x="38" y="0"/>
                    </a:cubicBezTo>
                    <a:cubicBezTo>
                      <a:pt x="33" y="0"/>
                      <a:pt x="23" y="1"/>
                      <a:pt x="14" y="8"/>
                    </a:cubicBezTo>
                    <a:cubicBezTo>
                      <a:pt x="8" y="14"/>
                      <a:pt x="5" y="21"/>
                      <a:pt x="4" y="29"/>
                    </a:cubicBezTo>
                    <a:cubicBezTo>
                      <a:pt x="2" y="36"/>
                      <a:pt x="0" y="49"/>
                      <a:pt x="12" y="54"/>
                    </a:cubicBezTo>
                    <a:cubicBezTo>
                      <a:pt x="16" y="56"/>
                      <a:pt x="22" y="56"/>
                      <a:pt x="25" y="56"/>
                    </a:cubicBezTo>
                    <a:cubicBezTo>
                      <a:pt x="34" y="56"/>
                      <a:pt x="43" y="54"/>
                      <a:pt x="50" y="46"/>
                    </a:cubicBezTo>
                    <a:cubicBezTo>
                      <a:pt x="55" y="40"/>
                      <a:pt x="58" y="32"/>
                      <a:pt x="58" y="2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79" name="Freeform 181"/>
              <p:cNvSpPr/>
              <p:nvPr/>
            </p:nvSpPr>
            <p:spPr bwMode="auto">
              <a:xfrm>
                <a:off x="1133" y="333"/>
                <a:ext cx="81" cy="131"/>
              </a:xfrm>
              <a:custGeom>
                <a:avLst/>
                <a:gdLst>
                  <a:gd name="T0" fmla="*/ 21 w 34"/>
                  <a:gd name="T1" fmla="*/ 55 h 55"/>
                  <a:gd name="T2" fmla="*/ 1 w 34"/>
                  <a:gd name="T3" fmla="*/ 55 h 55"/>
                  <a:gd name="T4" fmla="*/ 0 w 34"/>
                  <a:gd name="T5" fmla="*/ 54 h 55"/>
                  <a:gd name="T6" fmla="*/ 7 w 34"/>
                  <a:gd name="T7" fmla="*/ 27 h 55"/>
                  <a:gd name="T8" fmla="*/ 11 w 34"/>
                  <a:gd name="T9" fmla="*/ 4 h 55"/>
                  <a:gd name="T10" fmla="*/ 12 w 34"/>
                  <a:gd name="T11" fmla="*/ 3 h 55"/>
                  <a:gd name="T12" fmla="*/ 33 w 34"/>
                  <a:gd name="T13" fmla="*/ 0 h 55"/>
                  <a:gd name="T14" fmla="*/ 34 w 34"/>
                  <a:gd name="T15" fmla="*/ 1 h 55"/>
                  <a:gd name="T16" fmla="*/ 29 w 34"/>
                  <a:gd name="T17" fmla="*/ 23 h 55"/>
                  <a:gd name="T18" fmla="*/ 22 w 34"/>
                  <a:gd name="T19" fmla="*/ 54 h 55"/>
                  <a:gd name="T20" fmla="*/ 21 w 34"/>
                  <a:gd name="T21" fmla="*/ 55 h 55"/>
                  <a:gd name="T22" fmla="*/ 0 w 34"/>
                  <a:gd name="T23" fmla="*/ 0 h 55"/>
                  <a:gd name="T24" fmla="*/ 34 w 34"/>
                  <a:gd name="T2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T22" t="T23" r="T24" b="T25"/>
                <a:pathLst>
                  <a:path w="34" h="55">
                    <a:moveTo>
                      <a:pt x="21" y="55"/>
                    </a:moveTo>
                    <a:cubicBezTo>
                      <a:pt x="12" y="55"/>
                      <a:pt x="9" y="55"/>
                      <a:pt x="1" y="55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2" y="45"/>
                      <a:pt x="5" y="36"/>
                      <a:pt x="7" y="27"/>
                    </a:cubicBezTo>
                    <a:cubicBezTo>
                      <a:pt x="10" y="16"/>
                      <a:pt x="10" y="11"/>
                      <a:pt x="11" y="4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21" y="2"/>
                      <a:pt x="24" y="2"/>
                      <a:pt x="33" y="0"/>
                    </a:cubicBezTo>
                    <a:cubicBezTo>
                      <a:pt x="34" y="1"/>
                      <a:pt x="34" y="1"/>
                      <a:pt x="34" y="1"/>
                    </a:cubicBezTo>
                    <a:cubicBezTo>
                      <a:pt x="32" y="8"/>
                      <a:pt x="30" y="15"/>
                      <a:pt x="29" y="23"/>
                    </a:cubicBezTo>
                    <a:cubicBezTo>
                      <a:pt x="25" y="38"/>
                      <a:pt x="24" y="46"/>
                      <a:pt x="22" y="54"/>
                    </a:cubicBezTo>
                    <a:cubicBezTo>
                      <a:pt x="21" y="55"/>
                      <a:pt x="21" y="55"/>
                      <a:pt x="21" y="5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80" name="Freeform 182"/>
              <p:cNvSpPr>
                <a:spLocks noEditPoints="1"/>
              </p:cNvSpPr>
              <p:nvPr/>
            </p:nvSpPr>
            <p:spPr bwMode="auto">
              <a:xfrm>
                <a:off x="1057" y="331"/>
                <a:ext cx="145" cy="135"/>
              </a:xfrm>
              <a:custGeom>
                <a:avLst/>
                <a:gdLst>
                  <a:gd name="T0" fmla="*/ 39 w 61"/>
                  <a:gd name="T1" fmla="*/ 28 h 57"/>
                  <a:gd name="T2" fmla="*/ 35 w 61"/>
                  <a:gd name="T3" fmla="*/ 41 h 57"/>
                  <a:gd name="T4" fmla="*/ 27 w 61"/>
                  <a:gd name="T5" fmla="*/ 45 h 57"/>
                  <a:gd name="T6" fmla="*/ 22 w 61"/>
                  <a:gd name="T7" fmla="*/ 39 h 57"/>
                  <a:gd name="T8" fmla="*/ 24 w 61"/>
                  <a:gd name="T9" fmla="*/ 30 h 57"/>
                  <a:gd name="T10" fmla="*/ 34 w 61"/>
                  <a:gd name="T11" fmla="*/ 14 h 57"/>
                  <a:gd name="T12" fmla="*/ 39 w 61"/>
                  <a:gd name="T13" fmla="*/ 28 h 57"/>
                  <a:gd name="T14" fmla="*/ 58 w 61"/>
                  <a:gd name="T15" fmla="*/ 29 h 57"/>
                  <a:gd name="T16" fmla="*/ 48 w 61"/>
                  <a:gd name="T17" fmla="*/ 24 h 57"/>
                  <a:gd name="T18" fmla="*/ 36 w 61"/>
                  <a:gd name="T19" fmla="*/ 1 h 57"/>
                  <a:gd name="T20" fmla="*/ 14 w 61"/>
                  <a:gd name="T21" fmla="*/ 10 h 57"/>
                  <a:gd name="T22" fmla="*/ 3 w 61"/>
                  <a:gd name="T23" fmla="*/ 30 h 57"/>
                  <a:gd name="T24" fmla="*/ 12 w 61"/>
                  <a:gd name="T25" fmla="*/ 55 h 57"/>
                  <a:gd name="T26" fmla="*/ 23 w 61"/>
                  <a:gd name="T27" fmla="*/ 57 h 57"/>
                  <a:gd name="T28" fmla="*/ 51 w 61"/>
                  <a:gd name="T29" fmla="*/ 31 h 57"/>
                  <a:gd name="T30" fmla="*/ 58 w 61"/>
                  <a:gd name="T31" fmla="*/ 29 h 57"/>
                  <a:gd name="T32" fmla="*/ 0 w 61"/>
                  <a:gd name="T33" fmla="*/ 0 h 57"/>
                  <a:gd name="T34" fmla="*/ 61 w 61"/>
                  <a:gd name="T35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T32" t="T33" r="T34" b="T35"/>
                <a:pathLst>
                  <a:path w="61" h="57">
                    <a:moveTo>
                      <a:pt x="39" y="28"/>
                    </a:moveTo>
                    <a:cubicBezTo>
                      <a:pt x="39" y="30"/>
                      <a:pt x="37" y="38"/>
                      <a:pt x="35" y="41"/>
                    </a:cubicBezTo>
                    <a:cubicBezTo>
                      <a:pt x="33" y="43"/>
                      <a:pt x="29" y="45"/>
                      <a:pt x="27" y="45"/>
                    </a:cubicBezTo>
                    <a:cubicBezTo>
                      <a:pt x="26" y="45"/>
                      <a:pt x="23" y="45"/>
                      <a:pt x="22" y="39"/>
                    </a:cubicBezTo>
                    <a:cubicBezTo>
                      <a:pt x="22" y="36"/>
                      <a:pt x="23" y="33"/>
                      <a:pt x="24" y="30"/>
                    </a:cubicBezTo>
                    <a:cubicBezTo>
                      <a:pt x="26" y="21"/>
                      <a:pt x="28" y="14"/>
                      <a:pt x="34" y="14"/>
                    </a:cubicBezTo>
                    <a:cubicBezTo>
                      <a:pt x="39" y="14"/>
                      <a:pt x="41" y="19"/>
                      <a:pt x="39" y="28"/>
                    </a:cubicBezTo>
                    <a:close/>
                    <a:moveTo>
                      <a:pt x="58" y="29"/>
                    </a:moveTo>
                    <a:cubicBezTo>
                      <a:pt x="61" y="17"/>
                      <a:pt x="50" y="28"/>
                      <a:pt x="48" y="24"/>
                    </a:cubicBezTo>
                    <a:cubicBezTo>
                      <a:pt x="45" y="18"/>
                      <a:pt x="47" y="6"/>
                      <a:pt x="36" y="1"/>
                    </a:cubicBezTo>
                    <a:cubicBezTo>
                      <a:pt x="32" y="0"/>
                      <a:pt x="22" y="2"/>
                      <a:pt x="14" y="10"/>
                    </a:cubicBezTo>
                    <a:cubicBezTo>
                      <a:pt x="8" y="15"/>
                      <a:pt x="5" y="22"/>
                      <a:pt x="3" y="30"/>
                    </a:cubicBezTo>
                    <a:cubicBezTo>
                      <a:pt x="2" y="37"/>
                      <a:pt x="0" y="50"/>
                      <a:pt x="12" y="55"/>
                    </a:cubicBezTo>
                    <a:cubicBezTo>
                      <a:pt x="16" y="56"/>
                      <a:pt x="19" y="57"/>
                      <a:pt x="23" y="57"/>
                    </a:cubicBezTo>
                    <a:cubicBezTo>
                      <a:pt x="35" y="56"/>
                      <a:pt x="44" y="38"/>
                      <a:pt x="51" y="31"/>
                    </a:cubicBezTo>
                    <a:cubicBezTo>
                      <a:pt x="56" y="25"/>
                      <a:pt x="57" y="33"/>
                      <a:pt x="58" y="2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81" name="Freeform 183"/>
              <p:cNvSpPr/>
              <p:nvPr/>
            </p:nvSpPr>
            <p:spPr bwMode="auto">
              <a:xfrm>
                <a:off x="734" y="328"/>
                <a:ext cx="147" cy="134"/>
              </a:xfrm>
              <a:custGeom>
                <a:avLst/>
                <a:gdLst>
                  <a:gd name="T0" fmla="*/ 52 w 62"/>
                  <a:gd name="T1" fmla="*/ 56 h 56"/>
                  <a:gd name="T2" fmla="*/ 32 w 62"/>
                  <a:gd name="T3" fmla="*/ 56 h 56"/>
                  <a:gd name="T4" fmla="*/ 32 w 62"/>
                  <a:gd name="T5" fmla="*/ 56 h 56"/>
                  <a:gd name="T6" fmla="*/ 34 w 62"/>
                  <a:gd name="T7" fmla="*/ 45 h 56"/>
                  <a:gd name="T8" fmla="*/ 35 w 62"/>
                  <a:gd name="T9" fmla="*/ 40 h 56"/>
                  <a:gd name="T10" fmla="*/ 39 w 62"/>
                  <a:gd name="T11" fmla="*/ 22 h 56"/>
                  <a:gd name="T12" fmla="*/ 35 w 62"/>
                  <a:gd name="T13" fmla="*/ 16 h 56"/>
                  <a:gd name="T14" fmla="*/ 29 w 62"/>
                  <a:gd name="T15" fmla="*/ 18 h 56"/>
                  <a:gd name="T16" fmla="*/ 25 w 62"/>
                  <a:gd name="T17" fmla="*/ 38 h 56"/>
                  <a:gd name="T18" fmla="*/ 21 w 62"/>
                  <a:gd name="T19" fmla="*/ 55 h 56"/>
                  <a:gd name="T20" fmla="*/ 21 w 62"/>
                  <a:gd name="T21" fmla="*/ 56 h 56"/>
                  <a:gd name="T22" fmla="*/ 1 w 62"/>
                  <a:gd name="T23" fmla="*/ 56 h 56"/>
                  <a:gd name="T24" fmla="*/ 0 w 62"/>
                  <a:gd name="T25" fmla="*/ 56 h 56"/>
                  <a:gd name="T26" fmla="*/ 5 w 62"/>
                  <a:gd name="T27" fmla="*/ 37 h 56"/>
                  <a:gd name="T28" fmla="*/ 11 w 62"/>
                  <a:gd name="T29" fmla="*/ 4 h 56"/>
                  <a:gd name="T30" fmla="*/ 11 w 62"/>
                  <a:gd name="T31" fmla="*/ 4 h 56"/>
                  <a:gd name="T32" fmla="*/ 32 w 62"/>
                  <a:gd name="T33" fmla="*/ 0 h 56"/>
                  <a:gd name="T34" fmla="*/ 33 w 62"/>
                  <a:gd name="T35" fmla="*/ 1 h 56"/>
                  <a:gd name="T36" fmla="*/ 32 w 62"/>
                  <a:gd name="T37" fmla="*/ 7 h 56"/>
                  <a:gd name="T38" fmla="*/ 37 w 62"/>
                  <a:gd name="T39" fmla="*/ 4 h 56"/>
                  <a:gd name="T40" fmla="*/ 49 w 62"/>
                  <a:gd name="T41" fmla="*/ 1 h 56"/>
                  <a:gd name="T42" fmla="*/ 60 w 62"/>
                  <a:gd name="T43" fmla="*/ 7 h 56"/>
                  <a:gd name="T44" fmla="*/ 58 w 62"/>
                  <a:gd name="T45" fmla="*/ 28 h 56"/>
                  <a:gd name="T46" fmla="*/ 57 w 62"/>
                  <a:gd name="T47" fmla="*/ 33 h 56"/>
                  <a:gd name="T48" fmla="*/ 53 w 62"/>
                  <a:gd name="T49" fmla="*/ 55 h 56"/>
                  <a:gd name="T50" fmla="*/ 52 w 62"/>
                  <a:gd name="T51" fmla="*/ 56 h 56"/>
                  <a:gd name="T52" fmla="*/ 0 w 62"/>
                  <a:gd name="T53" fmla="*/ 0 h 56"/>
                  <a:gd name="T54" fmla="*/ 62 w 62"/>
                  <a:gd name="T5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T52" t="T53" r="T54" b="T55"/>
                <a:pathLst>
                  <a:path w="62" h="56">
                    <a:moveTo>
                      <a:pt x="52" y="56"/>
                    </a:moveTo>
                    <a:cubicBezTo>
                      <a:pt x="44" y="56"/>
                      <a:pt x="41" y="56"/>
                      <a:pt x="32" y="5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3" y="52"/>
                      <a:pt x="33" y="49"/>
                      <a:pt x="34" y="45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7" y="33"/>
                      <a:pt x="39" y="25"/>
                      <a:pt x="39" y="22"/>
                    </a:cubicBezTo>
                    <a:cubicBezTo>
                      <a:pt x="39" y="20"/>
                      <a:pt x="40" y="16"/>
                      <a:pt x="35" y="16"/>
                    </a:cubicBezTo>
                    <a:cubicBezTo>
                      <a:pt x="33" y="16"/>
                      <a:pt x="31" y="17"/>
                      <a:pt x="29" y="18"/>
                    </a:cubicBezTo>
                    <a:cubicBezTo>
                      <a:pt x="28" y="22"/>
                      <a:pt x="26" y="33"/>
                      <a:pt x="25" y="38"/>
                    </a:cubicBezTo>
                    <a:cubicBezTo>
                      <a:pt x="23" y="49"/>
                      <a:pt x="22" y="50"/>
                      <a:pt x="21" y="55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13" y="56"/>
                      <a:pt x="10" y="56"/>
                      <a:pt x="1" y="5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2" y="49"/>
                      <a:pt x="3" y="43"/>
                      <a:pt x="5" y="37"/>
                    </a:cubicBezTo>
                    <a:cubicBezTo>
                      <a:pt x="9" y="20"/>
                      <a:pt x="10" y="13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20" y="3"/>
                      <a:pt x="23" y="2"/>
                      <a:pt x="32" y="0"/>
                    </a:cubicBezTo>
                    <a:cubicBezTo>
                      <a:pt x="33" y="1"/>
                      <a:pt x="33" y="1"/>
                      <a:pt x="33" y="1"/>
                    </a:cubicBezTo>
                    <a:cubicBezTo>
                      <a:pt x="32" y="7"/>
                      <a:pt x="32" y="7"/>
                      <a:pt x="32" y="7"/>
                    </a:cubicBezTo>
                    <a:cubicBezTo>
                      <a:pt x="33" y="6"/>
                      <a:pt x="35" y="5"/>
                      <a:pt x="37" y="4"/>
                    </a:cubicBezTo>
                    <a:cubicBezTo>
                      <a:pt x="41" y="2"/>
                      <a:pt x="46" y="1"/>
                      <a:pt x="49" y="1"/>
                    </a:cubicBezTo>
                    <a:cubicBezTo>
                      <a:pt x="53" y="1"/>
                      <a:pt x="58" y="2"/>
                      <a:pt x="60" y="7"/>
                    </a:cubicBezTo>
                    <a:cubicBezTo>
                      <a:pt x="62" y="11"/>
                      <a:pt x="61" y="17"/>
                      <a:pt x="58" y="28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55" y="45"/>
                      <a:pt x="54" y="47"/>
                      <a:pt x="53" y="55"/>
                    </a:cubicBezTo>
                    <a:cubicBezTo>
                      <a:pt x="52" y="56"/>
                      <a:pt x="52" y="56"/>
                      <a:pt x="52" y="5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82" name="Freeform 184"/>
              <p:cNvSpPr>
                <a:spLocks noEditPoints="1"/>
              </p:cNvSpPr>
              <p:nvPr/>
            </p:nvSpPr>
            <p:spPr bwMode="auto">
              <a:xfrm>
                <a:off x="888" y="238"/>
                <a:ext cx="209" cy="224"/>
              </a:xfrm>
              <a:custGeom>
                <a:avLst/>
                <a:gdLst>
                  <a:gd name="T0" fmla="*/ 54 w 88"/>
                  <a:gd name="T1" fmla="*/ 0 h 94"/>
                  <a:gd name="T2" fmla="*/ 48 w 88"/>
                  <a:gd name="T3" fmla="*/ 1 h 94"/>
                  <a:gd name="T4" fmla="*/ 22 w 88"/>
                  <a:gd name="T5" fmla="*/ 0 h 94"/>
                  <a:gd name="T6" fmla="*/ 21 w 88"/>
                  <a:gd name="T7" fmla="*/ 4 h 94"/>
                  <a:gd name="T8" fmla="*/ 15 w 88"/>
                  <a:gd name="T9" fmla="*/ 32 h 94"/>
                  <a:gd name="T10" fmla="*/ 0 w 88"/>
                  <a:gd name="T11" fmla="*/ 94 h 94"/>
                  <a:gd name="T12" fmla="*/ 23 w 88"/>
                  <a:gd name="T13" fmla="*/ 94 h 94"/>
                  <a:gd name="T14" fmla="*/ 27 w 88"/>
                  <a:gd name="T15" fmla="*/ 75 h 94"/>
                  <a:gd name="T16" fmla="*/ 30 w 88"/>
                  <a:gd name="T17" fmla="*/ 62 h 94"/>
                  <a:gd name="T18" fmla="*/ 32 w 88"/>
                  <a:gd name="T19" fmla="*/ 60 h 94"/>
                  <a:gd name="T20" fmla="*/ 33 w 88"/>
                  <a:gd name="T21" fmla="*/ 60 h 94"/>
                  <a:gd name="T22" fmla="*/ 72 w 88"/>
                  <a:gd name="T23" fmla="*/ 52 h 94"/>
                  <a:gd name="T24" fmla="*/ 87 w 88"/>
                  <a:gd name="T25" fmla="*/ 28 h 94"/>
                  <a:gd name="T26" fmla="*/ 88 w 88"/>
                  <a:gd name="T27" fmla="*/ 19 h 94"/>
                  <a:gd name="T28" fmla="*/ 85 w 88"/>
                  <a:gd name="T29" fmla="*/ 9 h 94"/>
                  <a:gd name="T30" fmla="*/ 54 w 88"/>
                  <a:gd name="T31" fmla="*/ 0 h 94"/>
                  <a:gd name="T32" fmla="*/ 63 w 88"/>
                  <a:gd name="T33" fmla="*/ 30 h 94"/>
                  <a:gd name="T34" fmla="*/ 52 w 88"/>
                  <a:gd name="T35" fmla="*/ 44 h 94"/>
                  <a:gd name="T36" fmla="*/ 37 w 88"/>
                  <a:gd name="T37" fmla="*/ 46 h 94"/>
                  <a:gd name="T38" fmla="*/ 34 w 88"/>
                  <a:gd name="T39" fmla="*/ 46 h 94"/>
                  <a:gd name="T40" fmla="*/ 34 w 88"/>
                  <a:gd name="T41" fmla="*/ 45 h 94"/>
                  <a:gd name="T42" fmla="*/ 41 w 88"/>
                  <a:gd name="T43" fmla="*/ 17 h 94"/>
                  <a:gd name="T44" fmla="*/ 41 w 88"/>
                  <a:gd name="T45" fmla="*/ 15 h 94"/>
                  <a:gd name="T46" fmla="*/ 41 w 88"/>
                  <a:gd name="T47" fmla="*/ 14 h 94"/>
                  <a:gd name="T48" fmla="*/ 43 w 88"/>
                  <a:gd name="T49" fmla="*/ 14 h 94"/>
                  <a:gd name="T50" fmla="*/ 57 w 88"/>
                  <a:gd name="T51" fmla="*/ 16 h 94"/>
                  <a:gd name="T52" fmla="*/ 63 w 88"/>
                  <a:gd name="T53" fmla="*/ 30 h 94"/>
                  <a:gd name="T54" fmla="*/ 0 w 88"/>
                  <a:gd name="T55" fmla="*/ 0 h 94"/>
                  <a:gd name="T56" fmla="*/ 88 w 88"/>
                  <a:gd name="T57" fmla="*/ 9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T54" t="T55" r="T56" b="T57"/>
                <a:pathLst>
                  <a:path w="88" h="94">
                    <a:moveTo>
                      <a:pt x="54" y="0"/>
                    </a:moveTo>
                    <a:cubicBezTo>
                      <a:pt x="54" y="0"/>
                      <a:pt x="48" y="1"/>
                      <a:pt x="48" y="1"/>
                    </a:cubicBezTo>
                    <a:cubicBezTo>
                      <a:pt x="31" y="1"/>
                      <a:pt x="24" y="1"/>
                      <a:pt x="22" y="0"/>
                    </a:cubicBezTo>
                    <a:cubicBezTo>
                      <a:pt x="21" y="2"/>
                      <a:pt x="21" y="4"/>
                      <a:pt x="21" y="4"/>
                    </a:cubicBezTo>
                    <a:cubicBezTo>
                      <a:pt x="21" y="4"/>
                      <a:pt x="15" y="32"/>
                      <a:pt x="15" y="32"/>
                    </a:cubicBezTo>
                    <a:cubicBezTo>
                      <a:pt x="15" y="32"/>
                      <a:pt x="0" y="91"/>
                      <a:pt x="0" y="94"/>
                    </a:cubicBezTo>
                    <a:cubicBezTo>
                      <a:pt x="14" y="94"/>
                      <a:pt x="20" y="94"/>
                      <a:pt x="23" y="94"/>
                    </a:cubicBezTo>
                    <a:cubicBezTo>
                      <a:pt x="24" y="92"/>
                      <a:pt x="27" y="75"/>
                      <a:pt x="27" y="75"/>
                    </a:cubicBezTo>
                    <a:cubicBezTo>
                      <a:pt x="27" y="75"/>
                      <a:pt x="30" y="63"/>
                      <a:pt x="30" y="62"/>
                    </a:cubicBezTo>
                    <a:cubicBezTo>
                      <a:pt x="30" y="62"/>
                      <a:pt x="31" y="61"/>
                      <a:pt x="32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46" y="60"/>
                      <a:pt x="60" y="60"/>
                      <a:pt x="72" y="52"/>
                    </a:cubicBezTo>
                    <a:cubicBezTo>
                      <a:pt x="79" y="46"/>
                      <a:pt x="84" y="38"/>
                      <a:pt x="87" y="28"/>
                    </a:cubicBezTo>
                    <a:cubicBezTo>
                      <a:pt x="87" y="25"/>
                      <a:pt x="88" y="22"/>
                      <a:pt x="88" y="19"/>
                    </a:cubicBezTo>
                    <a:cubicBezTo>
                      <a:pt x="88" y="16"/>
                      <a:pt x="87" y="12"/>
                      <a:pt x="85" y="9"/>
                    </a:cubicBezTo>
                    <a:cubicBezTo>
                      <a:pt x="79" y="1"/>
                      <a:pt x="68" y="1"/>
                      <a:pt x="54" y="0"/>
                    </a:cubicBezTo>
                    <a:close/>
                    <a:moveTo>
                      <a:pt x="63" y="30"/>
                    </a:moveTo>
                    <a:cubicBezTo>
                      <a:pt x="62" y="36"/>
                      <a:pt x="58" y="41"/>
                      <a:pt x="52" y="44"/>
                    </a:cubicBezTo>
                    <a:cubicBezTo>
                      <a:pt x="48" y="46"/>
                      <a:pt x="43" y="46"/>
                      <a:pt x="37" y="46"/>
                    </a:cubicBezTo>
                    <a:cubicBezTo>
                      <a:pt x="34" y="46"/>
                      <a:pt x="34" y="46"/>
                      <a:pt x="34" y="46"/>
                    </a:cubicBezTo>
                    <a:cubicBezTo>
                      <a:pt x="34" y="45"/>
                      <a:pt x="34" y="45"/>
                      <a:pt x="34" y="45"/>
                    </a:cubicBezTo>
                    <a:cubicBezTo>
                      <a:pt x="34" y="45"/>
                      <a:pt x="41" y="17"/>
                      <a:pt x="41" y="17"/>
                    </a:cubicBezTo>
                    <a:cubicBezTo>
                      <a:pt x="41" y="15"/>
                      <a:pt x="41" y="15"/>
                      <a:pt x="41" y="15"/>
                    </a:cubicBezTo>
                    <a:cubicBezTo>
                      <a:pt x="41" y="14"/>
                      <a:pt x="41" y="14"/>
                      <a:pt x="41" y="14"/>
                    </a:cubicBezTo>
                    <a:cubicBezTo>
                      <a:pt x="43" y="14"/>
                      <a:pt x="43" y="14"/>
                      <a:pt x="43" y="14"/>
                    </a:cubicBezTo>
                    <a:cubicBezTo>
                      <a:pt x="43" y="14"/>
                      <a:pt x="57" y="16"/>
                      <a:pt x="57" y="16"/>
                    </a:cubicBezTo>
                    <a:cubicBezTo>
                      <a:pt x="62" y="18"/>
                      <a:pt x="64" y="23"/>
                      <a:pt x="63" y="3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83" name="Freeform 185"/>
              <p:cNvSpPr/>
              <p:nvPr/>
            </p:nvSpPr>
            <p:spPr bwMode="auto">
              <a:xfrm>
                <a:off x="1216" y="331"/>
                <a:ext cx="152" cy="190"/>
              </a:xfrm>
              <a:custGeom>
                <a:avLst/>
                <a:gdLst>
                  <a:gd name="T0" fmla="*/ 64 w 64"/>
                  <a:gd name="T1" fmla="*/ 1 h 80"/>
                  <a:gd name="T2" fmla="*/ 63 w 64"/>
                  <a:gd name="T3" fmla="*/ 0 h 80"/>
                  <a:gd name="T4" fmla="*/ 43 w 64"/>
                  <a:gd name="T5" fmla="*/ 3 h 80"/>
                  <a:gd name="T6" fmla="*/ 42 w 64"/>
                  <a:gd name="T7" fmla="*/ 4 h 80"/>
                  <a:gd name="T8" fmla="*/ 42 w 64"/>
                  <a:gd name="T9" fmla="*/ 4 h 80"/>
                  <a:gd name="T10" fmla="*/ 42 w 64"/>
                  <a:gd name="T11" fmla="*/ 4 h 80"/>
                  <a:gd name="T12" fmla="*/ 30 w 64"/>
                  <a:gd name="T13" fmla="*/ 28 h 80"/>
                  <a:gd name="T14" fmla="*/ 30 w 64"/>
                  <a:gd name="T15" fmla="*/ 27 h 80"/>
                  <a:gd name="T16" fmla="*/ 29 w 64"/>
                  <a:gd name="T17" fmla="*/ 1 h 80"/>
                  <a:gd name="T18" fmla="*/ 28 w 64"/>
                  <a:gd name="T19" fmla="*/ 0 h 80"/>
                  <a:gd name="T20" fmla="*/ 8 w 64"/>
                  <a:gd name="T21" fmla="*/ 3 h 80"/>
                  <a:gd name="T22" fmla="*/ 7 w 64"/>
                  <a:gd name="T23" fmla="*/ 4 h 80"/>
                  <a:gd name="T24" fmla="*/ 7 w 64"/>
                  <a:gd name="T25" fmla="*/ 5 h 80"/>
                  <a:gd name="T26" fmla="*/ 7 w 64"/>
                  <a:gd name="T27" fmla="*/ 5 h 80"/>
                  <a:gd name="T28" fmla="*/ 9 w 64"/>
                  <a:gd name="T29" fmla="*/ 19 h 80"/>
                  <a:gd name="T30" fmla="*/ 11 w 64"/>
                  <a:gd name="T31" fmla="*/ 33 h 80"/>
                  <a:gd name="T32" fmla="*/ 14 w 64"/>
                  <a:gd name="T33" fmla="*/ 56 h 80"/>
                  <a:gd name="T34" fmla="*/ 0 w 64"/>
                  <a:gd name="T35" fmla="*/ 79 h 80"/>
                  <a:gd name="T36" fmla="*/ 0 w 64"/>
                  <a:gd name="T37" fmla="*/ 80 h 80"/>
                  <a:gd name="T38" fmla="*/ 18 w 64"/>
                  <a:gd name="T39" fmla="*/ 80 h 80"/>
                  <a:gd name="T40" fmla="*/ 20 w 64"/>
                  <a:gd name="T41" fmla="*/ 78 h 80"/>
                  <a:gd name="T42" fmla="*/ 64 w 64"/>
                  <a:gd name="T43" fmla="*/ 1 h 80"/>
                  <a:gd name="T44" fmla="*/ 0 w 64"/>
                  <a:gd name="T45" fmla="*/ 0 h 80"/>
                  <a:gd name="T46" fmla="*/ 64 w 64"/>
                  <a:gd name="T47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T44" t="T45" r="T46" b="T47"/>
                <a:pathLst>
                  <a:path w="64" h="80">
                    <a:moveTo>
                      <a:pt x="64" y="1"/>
                    </a:moveTo>
                    <a:cubicBezTo>
                      <a:pt x="63" y="0"/>
                      <a:pt x="63" y="0"/>
                      <a:pt x="63" y="0"/>
                    </a:cubicBezTo>
                    <a:cubicBezTo>
                      <a:pt x="53" y="2"/>
                      <a:pt x="51" y="2"/>
                      <a:pt x="43" y="3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35" y="19"/>
                      <a:pt x="35" y="16"/>
                      <a:pt x="30" y="28"/>
                    </a:cubicBezTo>
                    <a:cubicBezTo>
                      <a:pt x="30" y="28"/>
                      <a:pt x="30" y="27"/>
                      <a:pt x="30" y="27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18" y="2"/>
                      <a:pt x="17" y="2"/>
                      <a:pt x="8" y="3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8" y="11"/>
                      <a:pt x="8" y="10"/>
                      <a:pt x="9" y="19"/>
                    </a:cubicBezTo>
                    <a:cubicBezTo>
                      <a:pt x="10" y="24"/>
                      <a:pt x="11" y="28"/>
                      <a:pt x="11" y="33"/>
                    </a:cubicBezTo>
                    <a:cubicBezTo>
                      <a:pt x="12" y="40"/>
                      <a:pt x="13" y="44"/>
                      <a:pt x="14" y="56"/>
                    </a:cubicBezTo>
                    <a:cubicBezTo>
                      <a:pt x="7" y="66"/>
                      <a:pt x="6" y="70"/>
                      <a:pt x="0" y="79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9" y="80"/>
                      <a:pt x="11" y="80"/>
                      <a:pt x="18" y="80"/>
                    </a:cubicBezTo>
                    <a:cubicBezTo>
                      <a:pt x="20" y="78"/>
                      <a:pt x="20" y="78"/>
                      <a:pt x="20" y="78"/>
                    </a:cubicBezTo>
                    <a:cubicBezTo>
                      <a:pt x="25" y="67"/>
                      <a:pt x="64" y="1"/>
                      <a:pt x="6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84" name="Freeform 186"/>
              <p:cNvSpPr/>
              <p:nvPr/>
            </p:nvSpPr>
            <p:spPr bwMode="auto">
              <a:xfrm>
                <a:off x="532" y="314"/>
                <a:ext cx="67" cy="43"/>
              </a:xfrm>
              <a:custGeom>
                <a:avLst/>
                <a:gdLst>
                  <a:gd name="T0" fmla="*/ 22 w 28"/>
                  <a:gd name="T1" fmla="*/ 14 h 18"/>
                  <a:gd name="T2" fmla="*/ 23 w 28"/>
                  <a:gd name="T3" fmla="*/ 3 h 18"/>
                  <a:gd name="T4" fmla="*/ 6 w 28"/>
                  <a:gd name="T5" fmla="*/ 5 h 18"/>
                  <a:gd name="T6" fmla="*/ 5 w 28"/>
                  <a:gd name="T7" fmla="*/ 16 h 18"/>
                  <a:gd name="T8" fmla="*/ 22 w 28"/>
                  <a:gd name="T9" fmla="*/ 14 h 18"/>
                  <a:gd name="T10" fmla="*/ 0 w 28"/>
                  <a:gd name="T11" fmla="*/ 0 h 18"/>
                  <a:gd name="T12" fmla="*/ 28 w 28"/>
                  <a:gd name="T1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T10" t="T11" r="T12" b="T13"/>
                <a:pathLst>
                  <a:path w="28" h="18">
                    <a:moveTo>
                      <a:pt x="22" y="14"/>
                    </a:moveTo>
                    <a:cubicBezTo>
                      <a:pt x="27" y="10"/>
                      <a:pt x="28" y="6"/>
                      <a:pt x="23" y="3"/>
                    </a:cubicBezTo>
                    <a:cubicBezTo>
                      <a:pt x="19" y="0"/>
                      <a:pt x="11" y="1"/>
                      <a:pt x="6" y="5"/>
                    </a:cubicBezTo>
                    <a:cubicBezTo>
                      <a:pt x="1" y="8"/>
                      <a:pt x="0" y="13"/>
                      <a:pt x="5" y="16"/>
                    </a:cubicBezTo>
                    <a:cubicBezTo>
                      <a:pt x="9" y="18"/>
                      <a:pt x="17" y="18"/>
                      <a:pt x="22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85" name="Freeform 187"/>
              <p:cNvSpPr/>
              <p:nvPr/>
            </p:nvSpPr>
            <p:spPr bwMode="auto">
              <a:xfrm>
                <a:off x="1180" y="519"/>
                <a:ext cx="81" cy="50"/>
              </a:xfrm>
              <a:custGeom>
                <a:avLst/>
                <a:gdLst>
                  <a:gd name="T0" fmla="*/ 34 w 34"/>
                  <a:gd name="T1" fmla="*/ 0 h 21"/>
                  <a:gd name="T2" fmla="*/ 26 w 34"/>
                  <a:gd name="T3" fmla="*/ 13 h 21"/>
                  <a:gd name="T4" fmla="*/ 12 w 34"/>
                  <a:gd name="T5" fmla="*/ 21 h 21"/>
                  <a:gd name="T6" fmla="*/ 0 w 34"/>
                  <a:gd name="T7" fmla="*/ 21 h 21"/>
                  <a:gd name="T8" fmla="*/ 4 w 34"/>
                  <a:gd name="T9" fmla="*/ 9 h 21"/>
                  <a:gd name="T10" fmla="*/ 6 w 34"/>
                  <a:gd name="T11" fmla="*/ 9 h 21"/>
                  <a:gd name="T12" fmla="*/ 9 w 34"/>
                  <a:gd name="T13" fmla="*/ 9 h 21"/>
                  <a:gd name="T14" fmla="*/ 11 w 34"/>
                  <a:gd name="T15" fmla="*/ 7 h 21"/>
                  <a:gd name="T16" fmla="*/ 15 w 34"/>
                  <a:gd name="T17" fmla="*/ 0 h 21"/>
                  <a:gd name="T18" fmla="*/ 34 w 34"/>
                  <a:gd name="T19" fmla="*/ 0 h 21"/>
                  <a:gd name="T20" fmla="*/ 0 w 34"/>
                  <a:gd name="T21" fmla="*/ 0 h 21"/>
                  <a:gd name="T22" fmla="*/ 34 w 34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34" h="21">
                    <a:moveTo>
                      <a:pt x="34" y="0"/>
                    </a:moveTo>
                    <a:cubicBezTo>
                      <a:pt x="26" y="13"/>
                      <a:pt x="26" y="13"/>
                      <a:pt x="26" y="13"/>
                    </a:cubicBezTo>
                    <a:cubicBezTo>
                      <a:pt x="24" y="18"/>
                      <a:pt x="20" y="21"/>
                      <a:pt x="12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7" y="9"/>
                      <a:pt x="8" y="9"/>
                      <a:pt x="9" y="9"/>
                    </a:cubicBezTo>
                    <a:cubicBezTo>
                      <a:pt x="10" y="8"/>
                      <a:pt x="10" y="8"/>
                      <a:pt x="11" y="7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34" y="0"/>
                      <a:pt x="34" y="0"/>
                      <a:pt x="3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23586" name="Group 4"/>
          <p:cNvGrpSpPr/>
          <p:nvPr/>
        </p:nvGrpSpPr>
        <p:grpSpPr bwMode="auto">
          <a:xfrm rot="-2662747">
            <a:off x="1284288" y="2535238"/>
            <a:ext cx="619125" cy="1290637"/>
            <a:chOff x="0" y="0"/>
            <a:chExt cx="759" cy="1587"/>
          </a:xfrm>
        </p:grpSpPr>
        <p:sp>
          <p:nvSpPr>
            <p:cNvPr id="23587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759" cy="1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88" name="Freeform 5"/>
            <p:cNvSpPr/>
            <p:nvPr/>
          </p:nvSpPr>
          <p:spPr bwMode="auto">
            <a:xfrm>
              <a:off x="-2" y="0"/>
              <a:ext cx="761" cy="1587"/>
            </a:xfrm>
            <a:custGeom>
              <a:avLst/>
              <a:gdLst>
                <a:gd name="T0" fmla="*/ 319 w 319"/>
                <a:gd name="T1" fmla="*/ 610 h 669"/>
                <a:gd name="T2" fmla="*/ 261 w 319"/>
                <a:gd name="T3" fmla="*/ 669 h 669"/>
                <a:gd name="T4" fmla="*/ 59 w 319"/>
                <a:gd name="T5" fmla="*/ 669 h 669"/>
                <a:gd name="T6" fmla="*/ 0 w 319"/>
                <a:gd name="T7" fmla="*/ 610 h 669"/>
                <a:gd name="T8" fmla="*/ 0 w 319"/>
                <a:gd name="T9" fmla="*/ 59 h 669"/>
                <a:gd name="T10" fmla="*/ 59 w 319"/>
                <a:gd name="T11" fmla="*/ 0 h 669"/>
                <a:gd name="T12" fmla="*/ 261 w 319"/>
                <a:gd name="T13" fmla="*/ 0 h 669"/>
                <a:gd name="T14" fmla="*/ 319 w 319"/>
                <a:gd name="T15" fmla="*/ 59 h 669"/>
                <a:gd name="T16" fmla="*/ 319 w 319"/>
                <a:gd name="T17" fmla="*/ 610 h 669"/>
                <a:gd name="T18" fmla="*/ 0 w 319"/>
                <a:gd name="T19" fmla="*/ 0 h 669"/>
                <a:gd name="T20" fmla="*/ 319 w 319"/>
                <a:gd name="T21" fmla="*/ 669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319" h="669">
                  <a:moveTo>
                    <a:pt x="319" y="610"/>
                  </a:moveTo>
                  <a:cubicBezTo>
                    <a:pt x="319" y="643"/>
                    <a:pt x="293" y="669"/>
                    <a:pt x="261" y="669"/>
                  </a:cubicBezTo>
                  <a:cubicBezTo>
                    <a:pt x="59" y="669"/>
                    <a:pt x="59" y="669"/>
                    <a:pt x="59" y="669"/>
                  </a:cubicBezTo>
                  <a:cubicBezTo>
                    <a:pt x="26" y="669"/>
                    <a:pt x="0" y="643"/>
                    <a:pt x="0" y="610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26"/>
                    <a:pt x="26" y="0"/>
                    <a:pt x="59" y="0"/>
                  </a:cubicBezTo>
                  <a:cubicBezTo>
                    <a:pt x="261" y="0"/>
                    <a:pt x="261" y="0"/>
                    <a:pt x="261" y="0"/>
                  </a:cubicBezTo>
                  <a:cubicBezTo>
                    <a:pt x="293" y="0"/>
                    <a:pt x="319" y="26"/>
                    <a:pt x="319" y="59"/>
                  </a:cubicBezTo>
                  <a:lnTo>
                    <a:pt x="319" y="610"/>
                  </a:lnTo>
                  <a:close/>
                </a:path>
              </a:pathLst>
            </a:custGeom>
            <a:solidFill>
              <a:srgbClr val="033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89" name="Rectangle 6"/>
            <p:cNvSpPr>
              <a:spLocks noChangeArrowheads="1"/>
            </p:cNvSpPr>
            <p:nvPr/>
          </p:nvSpPr>
          <p:spPr bwMode="auto">
            <a:xfrm>
              <a:off x="48" y="206"/>
              <a:ext cx="651" cy="1120"/>
            </a:xfrm>
            <a:prstGeom prst="rect">
              <a:avLst/>
            </a:prstGeom>
            <a:solidFill>
              <a:srgbClr val="F9FD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pic>
          <p:nvPicPr>
            <p:cNvPr id="23590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" y="260"/>
              <a:ext cx="572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91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" y="372"/>
              <a:ext cx="572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92" name="Rectangle 9"/>
            <p:cNvSpPr>
              <a:spLocks noChangeArrowheads="1"/>
            </p:cNvSpPr>
            <p:nvPr/>
          </p:nvSpPr>
          <p:spPr bwMode="auto">
            <a:xfrm>
              <a:off x="88" y="992"/>
              <a:ext cx="554" cy="30"/>
            </a:xfrm>
            <a:prstGeom prst="rect">
              <a:avLst/>
            </a:prstGeom>
            <a:solidFill>
              <a:srgbClr val="033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3593" name="Rectangle 10"/>
            <p:cNvSpPr>
              <a:spLocks noChangeArrowheads="1"/>
            </p:cNvSpPr>
            <p:nvPr/>
          </p:nvSpPr>
          <p:spPr bwMode="auto">
            <a:xfrm>
              <a:off x="88" y="1089"/>
              <a:ext cx="554" cy="31"/>
            </a:xfrm>
            <a:prstGeom prst="rect">
              <a:avLst/>
            </a:prstGeom>
            <a:solidFill>
              <a:srgbClr val="033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3594" name="Rectangle 11"/>
            <p:cNvSpPr>
              <a:spLocks noChangeArrowheads="1"/>
            </p:cNvSpPr>
            <p:nvPr/>
          </p:nvSpPr>
          <p:spPr bwMode="auto">
            <a:xfrm>
              <a:off x="88" y="1212"/>
              <a:ext cx="554" cy="33"/>
            </a:xfrm>
            <a:prstGeom prst="rect">
              <a:avLst/>
            </a:prstGeom>
            <a:solidFill>
              <a:srgbClr val="033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3595" name="Rectangle 12"/>
            <p:cNvSpPr>
              <a:spLocks noChangeArrowheads="1"/>
            </p:cNvSpPr>
            <p:nvPr/>
          </p:nvSpPr>
          <p:spPr bwMode="auto">
            <a:xfrm>
              <a:off x="88" y="460"/>
              <a:ext cx="277" cy="237"/>
            </a:xfrm>
            <a:prstGeom prst="rect">
              <a:avLst/>
            </a:prstGeom>
            <a:solidFill>
              <a:srgbClr val="94C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3596" name="Rectangle 13"/>
            <p:cNvSpPr>
              <a:spLocks noChangeArrowheads="1"/>
            </p:cNvSpPr>
            <p:nvPr/>
          </p:nvSpPr>
          <p:spPr bwMode="auto">
            <a:xfrm>
              <a:off x="380" y="460"/>
              <a:ext cx="276" cy="237"/>
            </a:xfrm>
            <a:prstGeom prst="rect">
              <a:avLst/>
            </a:prstGeom>
            <a:solidFill>
              <a:srgbClr val="329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3597" name="Rectangle 14"/>
            <p:cNvSpPr>
              <a:spLocks noChangeArrowheads="1"/>
            </p:cNvSpPr>
            <p:nvPr/>
          </p:nvSpPr>
          <p:spPr bwMode="auto">
            <a:xfrm>
              <a:off x="88" y="742"/>
              <a:ext cx="568" cy="193"/>
            </a:xfrm>
            <a:prstGeom prst="rect">
              <a:avLst/>
            </a:prstGeom>
            <a:solidFill>
              <a:srgbClr val="329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3598" name="Oval 15"/>
            <p:cNvSpPr>
              <a:spLocks noChangeArrowheads="1"/>
            </p:cNvSpPr>
            <p:nvPr/>
          </p:nvSpPr>
          <p:spPr bwMode="auto">
            <a:xfrm>
              <a:off x="344" y="1421"/>
              <a:ext cx="64" cy="57"/>
            </a:xfrm>
            <a:prstGeom prst="ellipse">
              <a:avLst/>
            </a:prstGeom>
            <a:solidFill>
              <a:srgbClr val="F9FD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</p:grpSp>
      <p:sp>
        <p:nvSpPr>
          <p:cNvPr id="23599" name="矩形 12"/>
          <p:cNvSpPr>
            <a:spLocks noChangeArrowheads="1"/>
          </p:cNvSpPr>
          <p:nvPr/>
        </p:nvSpPr>
        <p:spPr bwMode="auto">
          <a:xfrm>
            <a:off x="4229100" y="971550"/>
            <a:ext cx="3290888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正中黑简体"/>
              </a:rPr>
              <a:t>好的模</a:t>
            </a:r>
            <a:r>
              <a:rPr lang="zh-CN" altLang="en-US"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正中黑简体"/>
              </a:rPr>
              <a:t>板</a:t>
            </a:r>
            <a:endParaRPr lang="en-US" sz="3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正中黑简体"/>
            </a:endParaRPr>
          </a:p>
          <a:p>
            <a:pPr eaLnBrk="1" hangingPunct="1"/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自己会说</a:t>
            </a:r>
            <a:r>
              <a:rPr lang="zh-CN" altLang="en-US" sz="4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话</a:t>
            </a:r>
          </a:p>
        </p:txBody>
      </p:sp>
      <p:sp>
        <p:nvSpPr>
          <p:cNvPr id="23600" name="矩形 48"/>
          <p:cNvSpPr>
            <a:spLocks noChangeArrowheads="1"/>
          </p:cNvSpPr>
          <p:nvPr/>
        </p:nvSpPr>
        <p:spPr bwMode="auto">
          <a:xfrm>
            <a:off x="3563938" y="2319338"/>
            <a:ext cx="46101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致力于简洁，动感的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模板。好模板，自己会说话。请在此处添加文字。致力于简洁，动感的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模板。好模板，自己会说话。请在此处添加文字。致力于简洁，动感的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模板。好模板，自己会说话。请在此处添加文字。致力于简洁，动感的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模板。好模板，自己会说话。请在此处添加文字。</a:t>
            </a:r>
            <a:endParaRPr lang="zh-CN" altLang="en-US" sz="1200" dirty="0">
              <a:solidFill>
                <a:schemeClr val="bg1"/>
              </a:solidFill>
            </a:endParaRPr>
          </a:p>
          <a:p>
            <a:pPr eaLnBrk="1" hangingPunct="1"/>
            <a:endParaRPr lang="zh-CN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组合 17"/>
          <p:cNvGrpSpPr/>
          <p:nvPr/>
        </p:nvGrpSpPr>
        <p:grpSpPr bwMode="auto">
          <a:xfrm>
            <a:off x="6727825" y="1441450"/>
            <a:ext cx="2381250" cy="1023938"/>
            <a:chOff x="0" y="0"/>
            <a:chExt cx="2706370" cy="1163808"/>
          </a:xfrm>
        </p:grpSpPr>
        <p:sp>
          <p:nvSpPr>
            <p:cNvPr id="24579" name="Freeform 13"/>
            <p:cNvSpPr/>
            <p:nvPr/>
          </p:nvSpPr>
          <p:spPr bwMode="auto">
            <a:xfrm>
              <a:off x="0" y="0"/>
              <a:ext cx="2241698" cy="1163808"/>
            </a:xfrm>
            <a:custGeom>
              <a:avLst/>
              <a:gdLst>
                <a:gd name="T0" fmla="*/ 1214 w 1214"/>
                <a:gd name="T1" fmla="*/ 415 h 630"/>
                <a:gd name="T2" fmla="*/ 1000 w 1214"/>
                <a:gd name="T3" fmla="*/ 201 h 630"/>
                <a:gd name="T4" fmla="*/ 885 w 1214"/>
                <a:gd name="T5" fmla="*/ 235 h 630"/>
                <a:gd name="T6" fmla="*/ 588 w 1214"/>
                <a:gd name="T7" fmla="*/ 0 h 630"/>
                <a:gd name="T8" fmla="*/ 314 w 1214"/>
                <a:gd name="T9" fmla="*/ 172 h 630"/>
                <a:gd name="T10" fmla="*/ 236 w 1214"/>
                <a:gd name="T11" fmla="*/ 158 h 630"/>
                <a:gd name="T12" fmla="*/ 0 w 1214"/>
                <a:gd name="T13" fmla="*/ 394 h 630"/>
                <a:gd name="T14" fmla="*/ 206 w 1214"/>
                <a:gd name="T15" fmla="*/ 628 h 630"/>
                <a:gd name="T16" fmla="*/ 206 w 1214"/>
                <a:gd name="T17" fmla="*/ 630 h 630"/>
                <a:gd name="T18" fmla="*/ 1033 w 1214"/>
                <a:gd name="T19" fmla="*/ 630 h 630"/>
                <a:gd name="T20" fmla="*/ 1033 w 1214"/>
                <a:gd name="T21" fmla="*/ 627 h 630"/>
                <a:gd name="T22" fmla="*/ 1214 w 1214"/>
                <a:gd name="T23" fmla="*/ 415 h 630"/>
                <a:gd name="T24" fmla="*/ 0 w 1214"/>
                <a:gd name="T25" fmla="*/ 0 h 630"/>
                <a:gd name="T26" fmla="*/ 1214 w 1214"/>
                <a:gd name="T27" fmla="*/ 63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1214" h="630">
                  <a:moveTo>
                    <a:pt x="1214" y="415"/>
                  </a:moveTo>
                  <a:cubicBezTo>
                    <a:pt x="1214" y="297"/>
                    <a:pt x="1119" y="201"/>
                    <a:pt x="1000" y="201"/>
                  </a:cubicBezTo>
                  <a:cubicBezTo>
                    <a:pt x="958" y="201"/>
                    <a:pt x="918" y="213"/>
                    <a:pt x="885" y="235"/>
                  </a:cubicBezTo>
                  <a:cubicBezTo>
                    <a:pt x="854" y="100"/>
                    <a:pt x="733" y="0"/>
                    <a:pt x="588" y="0"/>
                  </a:cubicBezTo>
                  <a:cubicBezTo>
                    <a:pt x="468" y="0"/>
                    <a:pt x="364" y="70"/>
                    <a:pt x="314" y="172"/>
                  </a:cubicBezTo>
                  <a:cubicBezTo>
                    <a:pt x="290" y="163"/>
                    <a:pt x="263" y="158"/>
                    <a:pt x="236" y="158"/>
                  </a:cubicBezTo>
                  <a:cubicBezTo>
                    <a:pt x="105" y="158"/>
                    <a:pt x="0" y="264"/>
                    <a:pt x="0" y="394"/>
                  </a:cubicBezTo>
                  <a:cubicBezTo>
                    <a:pt x="0" y="514"/>
                    <a:pt x="90" y="613"/>
                    <a:pt x="206" y="628"/>
                  </a:cubicBezTo>
                  <a:cubicBezTo>
                    <a:pt x="206" y="630"/>
                    <a:pt x="206" y="630"/>
                    <a:pt x="206" y="630"/>
                  </a:cubicBezTo>
                  <a:cubicBezTo>
                    <a:pt x="1033" y="630"/>
                    <a:pt x="1033" y="630"/>
                    <a:pt x="1033" y="630"/>
                  </a:cubicBezTo>
                  <a:cubicBezTo>
                    <a:pt x="1033" y="627"/>
                    <a:pt x="1033" y="627"/>
                    <a:pt x="1033" y="627"/>
                  </a:cubicBezTo>
                  <a:cubicBezTo>
                    <a:pt x="1136" y="611"/>
                    <a:pt x="1214" y="523"/>
                    <a:pt x="1214" y="415"/>
                  </a:cubicBezTo>
                  <a:close/>
                </a:path>
              </a:pathLst>
            </a:custGeom>
            <a:solidFill>
              <a:srgbClr val="E4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0" name="Freeform 13"/>
            <p:cNvSpPr/>
            <p:nvPr/>
          </p:nvSpPr>
          <p:spPr bwMode="auto">
            <a:xfrm>
              <a:off x="1387549" y="137537"/>
              <a:ext cx="1318821" cy="684684"/>
            </a:xfrm>
            <a:custGeom>
              <a:avLst/>
              <a:gdLst>
                <a:gd name="T0" fmla="*/ 1214 w 1214"/>
                <a:gd name="T1" fmla="*/ 415 h 630"/>
                <a:gd name="T2" fmla="*/ 1000 w 1214"/>
                <a:gd name="T3" fmla="*/ 201 h 630"/>
                <a:gd name="T4" fmla="*/ 885 w 1214"/>
                <a:gd name="T5" fmla="*/ 235 h 630"/>
                <a:gd name="T6" fmla="*/ 588 w 1214"/>
                <a:gd name="T7" fmla="*/ 0 h 630"/>
                <a:gd name="T8" fmla="*/ 314 w 1214"/>
                <a:gd name="T9" fmla="*/ 172 h 630"/>
                <a:gd name="T10" fmla="*/ 236 w 1214"/>
                <a:gd name="T11" fmla="*/ 158 h 630"/>
                <a:gd name="T12" fmla="*/ 0 w 1214"/>
                <a:gd name="T13" fmla="*/ 394 h 630"/>
                <a:gd name="T14" fmla="*/ 206 w 1214"/>
                <a:gd name="T15" fmla="*/ 628 h 630"/>
                <a:gd name="T16" fmla="*/ 206 w 1214"/>
                <a:gd name="T17" fmla="*/ 630 h 630"/>
                <a:gd name="T18" fmla="*/ 1033 w 1214"/>
                <a:gd name="T19" fmla="*/ 630 h 630"/>
                <a:gd name="T20" fmla="*/ 1033 w 1214"/>
                <a:gd name="T21" fmla="*/ 627 h 630"/>
                <a:gd name="T22" fmla="*/ 1214 w 1214"/>
                <a:gd name="T23" fmla="*/ 415 h 630"/>
                <a:gd name="T24" fmla="*/ 0 w 1214"/>
                <a:gd name="T25" fmla="*/ 0 h 630"/>
                <a:gd name="T26" fmla="*/ 1214 w 1214"/>
                <a:gd name="T27" fmla="*/ 63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1214" h="630">
                  <a:moveTo>
                    <a:pt x="1214" y="415"/>
                  </a:moveTo>
                  <a:cubicBezTo>
                    <a:pt x="1214" y="297"/>
                    <a:pt x="1119" y="201"/>
                    <a:pt x="1000" y="201"/>
                  </a:cubicBezTo>
                  <a:cubicBezTo>
                    <a:pt x="958" y="201"/>
                    <a:pt x="918" y="213"/>
                    <a:pt x="885" y="235"/>
                  </a:cubicBezTo>
                  <a:cubicBezTo>
                    <a:pt x="854" y="100"/>
                    <a:pt x="733" y="0"/>
                    <a:pt x="588" y="0"/>
                  </a:cubicBezTo>
                  <a:cubicBezTo>
                    <a:pt x="468" y="0"/>
                    <a:pt x="364" y="70"/>
                    <a:pt x="314" y="172"/>
                  </a:cubicBezTo>
                  <a:cubicBezTo>
                    <a:pt x="290" y="163"/>
                    <a:pt x="263" y="158"/>
                    <a:pt x="236" y="158"/>
                  </a:cubicBezTo>
                  <a:cubicBezTo>
                    <a:pt x="105" y="158"/>
                    <a:pt x="0" y="264"/>
                    <a:pt x="0" y="394"/>
                  </a:cubicBezTo>
                  <a:cubicBezTo>
                    <a:pt x="0" y="514"/>
                    <a:pt x="90" y="613"/>
                    <a:pt x="206" y="628"/>
                  </a:cubicBezTo>
                  <a:cubicBezTo>
                    <a:pt x="206" y="630"/>
                    <a:pt x="206" y="630"/>
                    <a:pt x="206" y="630"/>
                  </a:cubicBezTo>
                  <a:cubicBezTo>
                    <a:pt x="1033" y="630"/>
                    <a:pt x="1033" y="630"/>
                    <a:pt x="1033" y="630"/>
                  </a:cubicBezTo>
                  <a:cubicBezTo>
                    <a:pt x="1033" y="627"/>
                    <a:pt x="1033" y="627"/>
                    <a:pt x="1033" y="627"/>
                  </a:cubicBezTo>
                  <a:cubicBezTo>
                    <a:pt x="1136" y="611"/>
                    <a:pt x="1214" y="523"/>
                    <a:pt x="1214" y="415"/>
                  </a:cubicBezTo>
                  <a:close/>
                </a:path>
              </a:pathLst>
            </a:custGeom>
            <a:solidFill>
              <a:srgbClr val="E4F9F8">
                <a:alpha val="46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24581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" y="812800"/>
            <a:ext cx="10414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Freeform 13"/>
          <p:cNvSpPr/>
          <p:nvPr/>
        </p:nvSpPr>
        <p:spPr bwMode="auto">
          <a:xfrm>
            <a:off x="93663" y="441325"/>
            <a:ext cx="1347787" cy="700088"/>
          </a:xfrm>
          <a:custGeom>
            <a:avLst/>
            <a:gdLst>
              <a:gd name="T0" fmla="*/ 1214 w 1214"/>
              <a:gd name="T1" fmla="*/ 415 h 630"/>
              <a:gd name="T2" fmla="*/ 1000 w 1214"/>
              <a:gd name="T3" fmla="*/ 201 h 630"/>
              <a:gd name="T4" fmla="*/ 885 w 1214"/>
              <a:gd name="T5" fmla="*/ 235 h 630"/>
              <a:gd name="T6" fmla="*/ 588 w 1214"/>
              <a:gd name="T7" fmla="*/ 0 h 630"/>
              <a:gd name="T8" fmla="*/ 314 w 1214"/>
              <a:gd name="T9" fmla="*/ 172 h 630"/>
              <a:gd name="T10" fmla="*/ 236 w 1214"/>
              <a:gd name="T11" fmla="*/ 158 h 630"/>
              <a:gd name="T12" fmla="*/ 0 w 1214"/>
              <a:gd name="T13" fmla="*/ 394 h 630"/>
              <a:gd name="T14" fmla="*/ 206 w 1214"/>
              <a:gd name="T15" fmla="*/ 628 h 630"/>
              <a:gd name="T16" fmla="*/ 206 w 1214"/>
              <a:gd name="T17" fmla="*/ 630 h 630"/>
              <a:gd name="T18" fmla="*/ 1033 w 1214"/>
              <a:gd name="T19" fmla="*/ 630 h 630"/>
              <a:gd name="T20" fmla="*/ 1033 w 1214"/>
              <a:gd name="T21" fmla="*/ 627 h 630"/>
              <a:gd name="T22" fmla="*/ 1214 w 1214"/>
              <a:gd name="T23" fmla="*/ 415 h 630"/>
              <a:gd name="T24" fmla="*/ 0 w 1214"/>
              <a:gd name="T25" fmla="*/ 0 h 630"/>
              <a:gd name="T26" fmla="*/ 1214 w 1214"/>
              <a:gd name="T27" fmla="*/ 630 h 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1214" h="630">
                <a:moveTo>
                  <a:pt x="1214" y="415"/>
                </a:moveTo>
                <a:cubicBezTo>
                  <a:pt x="1214" y="297"/>
                  <a:pt x="1119" y="201"/>
                  <a:pt x="1000" y="201"/>
                </a:cubicBezTo>
                <a:cubicBezTo>
                  <a:pt x="958" y="201"/>
                  <a:pt x="918" y="213"/>
                  <a:pt x="885" y="235"/>
                </a:cubicBezTo>
                <a:cubicBezTo>
                  <a:pt x="854" y="100"/>
                  <a:pt x="733" y="0"/>
                  <a:pt x="588" y="0"/>
                </a:cubicBezTo>
                <a:cubicBezTo>
                  <a:pt x="468" y="0"/>
                  <a:pt x="364" y="70"/>
                  <a:pt x="314" y="172"/>
                </a:cubicBezTo>
                <a:cubicBezTo>
                  <a:pt x="290" y="163"/>
                  <a:pt x="263" y="158"/>
                  <a:pt x="236" y="158"/>
                </a:cubicBezTo>
                <a:cubicBezTo>
                  <a:pt x="105" y="158"/>
                  <a:pt x="0" y="264"/>
                  <a:pt x="0" y="394"/>
                </a:cubicBezTo>
                <a:cubicBezTo>
                  <a:pt x="0" y="514"/>
                  <a:pt x="90" y="613"/>
                  <a:pt x="206" y="628"/>
                </a:cubicBezTo>
                <a:cubicBezTo>
                  <a:pt x="206" y="630"/>
                  <a:pt x="206" y="630"/>
                  <a:pt x="206" y="630"/>
                </a:cubicBezTo>
                <a:cubicBezTo>
                  <a:pt x="1033" y="630"/>
                  <a:pt x="1033" y="630"/>
                  <a:pt x="1033" y="630"/>
                </a:cubicBezTo>
                <a:cubicBezTo>
                  <a:pt x="1033" y="627"/>
                  <a:pt x="1033" y="627"/>
                  <a:pt x="1033" y="627"/>
                </a:cubicBezTo>
                <a:cubicBezTo>
                  <a:pt x="1136" y="611"/>
                  <a:pt x="1214" y="523"/>
                  <a:pt x="1214" y="415"/>
                </a:cubicBezTo>
                <a:close/>
              </a:path>
            </a:pathLst>
          </a:custGeom>
          <a:solidFill>
            <a:srgbClr val="E4F9F8">
              <a:alpha val="46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3" name="矩形 12"/>
          <p:cNvSpPr>
            <a:spLocks noChangeArrowheads="1"/>
          </p:cNvSpPr>
          <p:nvPr/>
        </p:nvSpPr>
        <p:spPr bwMode="auto">
          <a:xfrm>
            <a:off x="1136650" y="1497013"/>
            <a:ext cx="329088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正中黑简体"/>
              </a:rPr>
              <a:t>好的模</a:t>
            </a:r>
            <a:r>
              <a:rPr lang="zh-CN" altLang="en-US"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正中黑简体"/>
              </a:rPr>
              <a:t>板</a:t>
            </a:r>
            <a:endParaRPr lang="en-US" sz="3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正中黑简体"/>
            </a:endParaRPr>
          </a:p>
          <a:p>
            <a:pPr eaLnBrk="1" hangingPunct="1"/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自己会说</a:t>
            </a:r>
            <a:r>
              <a:rPr lang="zh-CN" altLang="en-US" sz="4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话</a:t>
            </a:r>
          </a:p>
        </p:txBody>
      </p:sp>
      <p:grpSp>
        <p:nvGrpSpPr>
          <p:cNvPr id="24584" name="Group 21"/>
          <p:cNvGrpSpPr/>
          <p:nvPr/>
        </p:nvGrpSpPr>
        <p:grpSpPr bwMode="auto">
          <a:xfrm>
            <a:off x="914400" y="812800"/>
            <a:ext cx="6710363" cy="6189663"/>
            <a:chOff x="0" y="0"/>
            <a:chExt cx="4227" cy="3899"/>
          </a:xfrm>
        </p:grpSpPr>
        <p:sp>
          <p:nvSpPr>
            <p:cNvPr id="24585" name="AutoShape 2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4227" cy="3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6" name="Freeform 22"/>
            <p:cNvSpPr>
              <a:spLocks noEditPoints="1"/>
            </p:cNvSpPr>
            <p:nvPr/>
          </p:nvSpPr>
          <p:spPr bwMode="auto">
            <a:xfrm>
              <a:off x="0" y="401"/>
              <a:ext cx="3687" cy="3399"/>
            </a:xfrm>
            <a:custGeom>
              <a:avLst/>
              <a:gdLst>
                <a:gd name="T0" fmla="*/ 38 w 1986"/>
                <a:gd name="T1" fmla="*/ 1794 h 1831"/>
                <a:gd name="T2" fmla="*/ 1031 w 1986"/>
                <a:gd name="T3" fmla="*/ 1749 h 1831"/>
                <a:gd name="T4" fmla="*/ 1067 w 1986"/>
                <a:gd name="T5" fmla="*/ 1738 h 1831"/>
                <a:gd name="T6" fmla="*/ 40 w 1986"/>
                <a:gd name="T7" fmla="*/ 1729 h 1831"/>
                <a:gd name="T8" fmla="*/ 1097 w 1986"/>
                <a:gd name="T9" fmla="*/ 1719 h 1831"/>
                <a:gd name="T10" fmla="*/ 1121 w 1986"/>
                <a:gd name="T11" fmla="*/ 1692 h 1831"/>
                <a:gd name="T12" fmla="*/ 796 w 1986"/>
                <a:gd name="T13" fmla="*/ 1685 h 1831"/>
                <a:gd name="T14" fmla="*/ 75 w 1986"/>
                <a:gd name="T15" fmla="*/ 1657 h 1831"/>
                <a:gd name="T16" fmla="*/ 738 w 1986"/>
                <a:gd name="T17" fmla="*/ 1633 h 1831"/>
                <a:gd name="T18" fmla="*/ 1140 w 1986"/>
                <a:gd name="T19" fmla="*/ 1621 h 1831"/>
                <a:gd name="T20" fmla="*/ 113 w 1986"/>
                <a:gd name="T21" fmla="*/ 1586 h 1831"/>
                <a:gd name="T22" fmla="*/ 692 w 1986"/>
                <a:gd name="T23" fmla="*/ 1571 h 1831"/>
                <a:gd name="T24" fmla="*/ 674 w 1986"/>
                <a:gd name="T25" fmla="*/ 1537 h 1831"/>
                <a:gd name="T26" fmla="*/ 155 w 1986"/>
                <a:gd name="T27" fmla="*/ 1517 h 1831"/>
                <a:gd name="T28" fmla="*/ 661 w 1986"/>
                <a:gd name="T29" fmla="*/ 1501 h 1831"/>
                <a:gd name="T30" fmla="*/ 1124 w 1986"/>
                <a:gd name="T31" fmla="*/ 1463 h 1831"/>
                <a:gd name="T32" fmla="*/ 201 w 1986"/>
                <a:gd name="T33" fmla="*/ 1450 h 1831"/>
                <a:gd name="T34" fmla="*/ 225 w 1986"/>
                <a:gd name="T35" fmla="*/ 1418 h 1831"/>
                <a:gd name="T36" fmla="*/ 1072 w 1986"/>
                <a:gd name="T37" fmla="*/ 1424 h 1831"/>
                <a:gd name="T38" fmla="*/ 651 w 1986"/>
                <a:gd name="T39" fmla="*/ 1406 h 1831"/>
                <a:gd name="T40" fmla="*/ 282 w 1986"/>
                <a:gd name="T41" fmla="*/ 1387 h 1831"/>
                <a:gd name="T42" fmla="*/ 1022 w 1986"/>
                <a:gd name="T43" fmla="*/ 1364 h 1831"/>
                <a:gd name="T44" fmla="*/ 993 w 1986"/>
                <a:gd name="T45" fmla="*/ 1337 h 1831"/>
                <a:gd name="T46" fmla="*/ 338 w 1986"/>
                <a:gd name="T47" fmla="*/ 1331 h 1831"/>
                <a:gd name="T48" fmla="*/ 368 w 1986"/>
                <a:gd name="T49" fmla="*/ 1306 h 1831"/>
                <a:gd name="T50" fmla="*/ 931 w 1986"/>
                <a:gd name="T51" fmla="*/ 1290 h 1831"/>
                <a:gd name="T52" fmla="*/ 897 w 1986"/>
                <a:gd name="T53" fmla="*/ 1270 h 1831"/>
                <a:gd name="T54" fmla="*/ 432 w 1986"/>
                <a:gd name="T55" fmla="*/ 1261 h 1831"/>
                <a:gd name="T56" fmla="*/ 466 w 1986"/>
                <a:gd name="T57" fmla="*/ 1243 h 1831"/>
                <a:gd name="T58" fmla="*/ 767 w 1986"/>
                <a:gd name="T59" fmla="*/ 1183 h 1831"/>
                <a:gd name="T60" fmla="*/ 751 w 1986"/>
                <a:gd name="T61" fmla="*/ 1226 h 1831"/>
                <a:gd name="T62" fmla="*/ 520 w 1986"/>
                <a:gd name="T63" fmla="*/ 1221 h 1831"/>
                <a:gd name="T64" fmla="*/ 716 w 1986"/>
                <a:gd name="T65" fmla="*/ 1185 h 1831"/>
                <a:gd name="T66" fmla="*/ 675 w 1986"/>
                <a:gd name="T67" fmla="*/ 1181 h 1831"/>
                <a:gd name="T68" fmla="*/ 814 w 1986"/>
                <a:gd name="T69" fmla="*/ 1180 h 1831"/>
                <a:gd name="T70" fmla="*/ 883 w 1986"/>
                <a:gd name="T71" fmla="*/ 1144 h 1831"/>
                <a:gd name="T72" fmla="*/ 957 w 1986"/>
                <a:gd name="T73" fmla="*/ 1115 h 1831"/>
                <a:gd name="T74" fmla="*/ 1007 w 1986"/>
                <a:gd name="T75" fmla="*/ 1074 h 1831"/>
                <a:gd name="T76" fmla="*/ 1424 w 1986"/>
                <a:gd name="T77" fmla="*/ 1091 h 1831"/>
                <a:gd name="T78" fmla="*/ 1387 w 1986"/>
                <a:gd name="T79" fmla="*/ 1090 h 1831"/>
                <a:gd name="T80" fmla="*/ 1347 w 1986"/>
                <a:gd name="T81" fmla="*/ 1088 h 1831"/>
                <a:gd name="T82" fmla="*/ 1307 w 1986"/>
                <a:gd name="T83" fmla="*/ 1084 h 1831"/>
                <a:gd name="T84" fmla="*/ 1267 w 1986"/>
                <a:gd name="T85" fmla="*/ 1081 h 1831"/>
                <a:gd name="T86" fmla="*/ 1129 w 1986"/>
                <a:gd name="T87" fmla="*/ 1078 h 1831"/>
                <a:gd name="T88" fmla="*/ 1188 w 1986"/>
                <a:gd name="T89" fmla="*/ 1077 h 1831"/>
                <a:gd name="T90" fmla="*/ 1614 w 1986"/>
                <a:gd name="T91" fmla="*/ 1021 h 1831"/>
                <a:gd name="T92" fmla="*/ 1671 w 1986"/>
                <a:gd name="T93" fmla="*/ 984 h 1831"/>
                <a:gd name="T94" fmla="*/ 1738 w 1986"/>
                <a:gd name="T95" fmla="*/ 953 h 1831"/>
                <a:gd name="T96" fmla="*/ 1776 w 1986"/>
                <a:gd name="T97" fmla="*/ 877 h 1831"/>
                <a:gd name="T98" fmla="*/ 1745 w 1986"/>
                <a:gd name="T99" fmla="*/ 800 h 1831"/>
                <a:gd name="T100" fmla="*/ 1710 w 1986"/>
                <a:gd name="T101" fmla="*/ 731 h 1831"/>
                <a:gd name="T102" fmla="*/ 1666 w 1986"/>
                <a:gd name="T103" fmla="*/ 665 h 1831"/>
                <a:gd name="T104" fmla="*/ 1622 w 1986"/>
                <a:gd name="T105" fmla="*/ 597 h 1831"/>
                <a:gd name="T106" fmla="*/ 1584 w 1986"/>
                <a:gd name="T107" fmla="*/ 525 h 1831"/>
                <a:gd name="T108" fmla="*/ 1558 w 1986"/>
                <a:gd name="T109" fmla="*/ 447 h 1831"/>
                <a:gd name="T110" fmla="*/ 1577 w 1986"/>
                <a:gd name="T111" fmla="*/ 404 h 1831"/>
                <a:gd name="T112" fmla="*/ 1589 w 1986"/>
                <a:gd name="T113" fmla="*/ 310 h 1831"/>
                <a:gd name="T114" fmla="*/ 1623 w 1986"/>
                <a:gd name="T115" fmla="*/ 242 h 1831"/>
                <a:gd name="T116" fmla="*/ 1673 w 1986"/>
                <a:gd name="T117" fmla="*/ 184 h 1831"/>
                <a:gd name="T118" fmla="*/ 1734 w 1986"/>
                <a:gd name="T119" fmla="*/ 135 h 1831"/>
                <a:gd name="T120" fmla="*/ 1802 w 1986"/>
                <a:gd name="T121" fmla="*/ 95 h 1831"/>
                <a:gd name="T122" fmla="*/ 1874 w 1986"/>
                <a:gd name="T123" fmla="*/ 61 h 1831"/>
                <a:gd name="T124" fmla="*/ 1948 w 1986"/>
                <a:gd name="T125" fmla="*/ 34 h 1831"/>
                <a:gd name="T126" fmla="*/ 0 w 1986"/>
                <a:gd name="T127" fmla="*/ 0 h 1831"/>
                <a:gd name="T128" fmla="*/ 1986 w 1986"/>
                <a:gd name="T129" fmla="*/ 1831 h 1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T126" t="T127" r="T128" b="T129"/>
              <a:pathLst>
                <a:path w="1986" h="1831">
                  <a:moveTo>
                    <a:pt x="22" y="1831"/>
                  </a:moveTo>
                  <a:cubicBezTo>
                    <a:pt x="0" y="1822"/>
                    <a:pt x="0" y="1822"/>
                    <a:pt x="0" y="1822"/>
                  </a:cubicBezTo>
                  <a:cubicBezTo>
                    <a:pt x="3" y="1815"/>
                    <a:pt x="5" y="1809"/>
                    <a:pt x="8" y="1803"/>
                  </a:cubicBezTo>
                  <a:cubicBezTo>
                    <a:pt x="30" y="1812"/>
                    <a:pt x="30" y="1812"/>
                    <a:pt x="30" y="1812"/>
                  </a:cubicBezTo>
                  <a:cubicBezTo>
                    <a:pt x="27" y="1818"/>
                    <a:pt x="25" y="1825"/>
                    <a:pt x="22" y="1831"/>
                  </a:cubicBezTo>
                  <a:close/>
                  <a:moveTo>
                    <a:pt x="38" y="1794"/>
                  </a:moveTo>
                  <a:cubicBezTo>
                    <a:pt x="16" y="1784"/>
                    <a:pt x="16" y="1784"/>
                    <a:pt x="16" y="1784"/>
                  </a:cubicBezTo>
                  <a:cubicBezTo>
                    <a:pt x="18" y="1778"/>
                    <a:pt x="21" y="1772"/>
                    <a:pt x="24" y="1766"/>
                  </a:cubicBezTo>
                  <a:cubicBezTo>
                    <a:pt x="46" y="1776"/>
                    <a:pt x="46" y="1776"/>
                    <a:pt x="46" y="1776"/>
                  </a:cubicBezTo>
                  <a:cubicBezTo>
                    <a:pt x="43" y="1782"/>
                    <a:pt x="40" y="1788"/>
                    <a:pt x="38" y="1794"/>
                  </a:cubicBezTo>
                  <a:close/>
                  <a:moveTo>
                    <a:pt x="990" y="1776"/>
                  </a:moveTo>
                  <a:cubicBezTo>
                    <a:pt x="984" y="1776"/>
                    <a:pt x="979" y="1776"/>
                    <a:pt x="973" y="1776"/>
                  </a:cubicBezTo>
                  <a:cubicBezTo>
                    <a:pt x="974" y="1752"/>
                    <a:pt x="974" y="1752"/>
                    <a:pt x="974" y="1752"/>
                  </a:cubicBezTo>
                  <a:cubicBezTo>
                    <a:pt x="979" y="1752"/>
                    <a:pt x="985" y="1752"/>
                    <a:pt x="990" y="1752"/>
                  </a:cubicBezTo>
                  <a:cubicBezTo>
                    <a:pt x="993" y="1752"/>
                    <a:pt x="993" y="1752"/>
                    <a:pt x="993" y="1752"/>
                  </a:cubicBezTo>
                  <a:cubicBezTo>
                    <a:pt x="993" y="1776"/>
                    <a:pt x="993" y="1776"/>
                    <a:pt x="993" y="1776"/>
                  </a:cubicBezTo>
                  <a:lnTo>
                    <a:pt x="990" y="1776"/>
                  </a:lnTo>
                  <a:close/>
                  <a:moveTo>
                    <a:pt x="1014" y="1775"/>
                  </a:moveTo>
                  <a:cubicBezTo>
                    <a:pt x="1012" y="1751"/>
                    <a:pt x="1012" y="1751"/>
                    <a:pt x="1012" y="1751"/>
                  </a:cubicBezTo>
                  <a:cubicBezTo>
                    <a:pt x="1019" y="1751"/>
                    <a:pt x="1025" y="1750"/>
                    <a:pt x="1031" y="1749"/>
                  </a:cubicBezTo>
                  <a:cubicBezTo>
                    <a:pt x="1035" y="1772"/>
                    <a:pt x="1035" y="1772"/>
                    <a:pt x="1035" y="1772"/>
                  </a:cubicBezTo>
                  <a:cubicBezTo>
                    <a:pt x="1029" y="1774"/>
                    <a:pt x="1022" y="1775"/>
                    <a:pt x="1014" y="1775"/>
                  </a:cubicBezTo>
                  <a:close/>
                  <a:moveTo>
                    <a:pt x="952" y="1774"/>
                  </a:moveTo>
                  <a:cubicBezTo>
                    <a:pt x="945" y="1773"/>
                    <a:pt x="938" y="1772"/>
                    <a:pt x="932" y="1771"/>
                  </a:cubicBezTo>
                  <a:cubicBezTo>
                    <a:pt x="936" y="1747"/>
                    <a:pt x="936" y="1747"/>
                    <a:pt x="936" y="1747"/>
                  </a:cubicBezTo>
                  <a:cubicBezTo>
                    <a:pt x="942" y="1748"/>
                    <a:pt x="949" y="1749"/>
                    <a:pt x="955" y="1750"/>
                  </a:cubicBezTo>
                  <a:lnTo>
                    <a:pt x="952" y="1774"/>
                  </a:lnTo>
                  <a:close/>
                  <a:moveTo>
                    <a:pt x="1056" y="1767"/>
                  </a:moveTo>
                  <a:cubicBezTo>
                    <a:pt x="1049" y="1744"/>
                    <a:pt x="1049" y="1744"/>
                    <a:pt x="1049" y="1744"/>
                  </a:cubicBezTo>
                  <a:cubicBezTo>
                    <a:pt x="1055" y="1743"/>
                    <a:pt x="1061" y="1740"/>
                    <a:pt x="1067" y="1738"/>
                  </a:cubicBezTo>
                  <a:cubicBezTo>
                    <a:pt x="1076" y="1760"/>
                    <a:pt x="1076" y="1760"/>
                    <a:pt x="1076" y="1760"/>
                  </a:cubicBezTo>
                  <a:cubicBezTo>
                    <a:pt x="1070" y="1763"/>
                    <a:pt x="1063" y="1765"/>
                    <a:pt x="1056" y="1767"/>
                  </a:cubicBezTo>
                  <a:close/>
                  <a:moveTo>
                    <a:pt x="911" y="1766"/>
                  </a:moveTo>
                  <a:cubicBezTo>
                    <a:pt x="905" y="1765"/>
                    <a:pt x="898" y="1763"/>
                    <a:pt x="891" y="1761"/>
                  </a:cubicBezTo>
                  <a:cubicBezTo>
                    <a:pt x="899" y="1738"/>
                    <a:pt x="899" y="1738"/>
                    <a:pt x="899" y="1738"/>
                  </a:cubicBezTo>
                  <a:cubicBezTo>
                    <a:pt x="905" y="1740"/>
                    <a:pt x="911" y="1742"/>
                    <a:pt x="917" y="1743"/>
                  </a:cubicBezTo>
                  <a:lnTo>
                    <a:pt x="911" y="1766"/>
                  </a:lnTo>
                  <a:close/>
                  <a:moveTo>
                    <a:pt x="54" y="1757"/>
                  </a:moveTo>
                  <a:cubicBezTo>
                    <a:pt x="32" y="1748"/>
                    <a:pt x="32" y="1748"/>
                    <a:pt x="32" y="1748"/>
                  </a:cubicBezTo>
                  <a:cubicBezTo>
                    <a:pt x="34" y="1741"/>
                    <a:pt x="37" y="1735"/>
                    <a:pt x="40" y="1729"/>
                  </a:cubicBezTo>
                  <a:cubicBezTo>
                    <a:pt x="62" y="1739"/>
                    <a:pt x="62" y="1739"/>
                    <a:pt x="62" y="1739"/>
                  </a:cubicBezTo>
                  <a:cubicBezTo>
                    <a:pt x="59" y="1745"/>
                    <a:pt x="56" y="1751"/>
                    <a:pt x="54" y="1757"/>
                  </a:cubicBezTo>
                  <a:close/>
                  <a:moveTo>
                    <a:pt x="872" y="1754"/>
                  </a:moveTo>
                  <a:cubicBezTo>
                    <a:pt x="865" y="1751"/>
                    <a:pt x="859" y="1749"/>
                    <a:pt x="853" y="1746"/>
                  </a:cubicBezTo>
                  <a:cubicBezTo>
                    <a:pt x="863" y="1724"/>
                    <a:pt x="863" y="1724"/>
                    <a:pt x="863" y="1724"/>
                  </a:cubicBezTo>
                  <a:cubicBezTo>
                    <a:pt x="868" y="1727"/>
                    <a:pt x="874" y="1729"/>
                    <a:pt x="880" y="1731"/>
                  </a:cubicBezTo>
                  <a:lnTo>
                    <a:pt x="872" y="1754"/>
                  </a:lnTo>
                  <a:close/>
                  <a:moveTo>
                    <a:pt x="1095" y="1750"/>
                  </a:moveTo>
                  <a:cubicBezTo>
                    <a:pt x="1083" y="1730"/>
                    <a:pt x="1083" y="1730"/>
                    <a:pt x="1083" y="1730"/>
                  </a:cubicBezTo>
                  <a:cubicBezTo>
                    <a:pt x="1088" y="1726"/>
                    <a:pt x="1093" y="1723"/>
                    <a:pt x="1097" y="1719"/>
                  </a:cubicBezTo>
                  <a:cubicBezTo>
                    <a:pt x="1113" y="1737"/>
                    <a:pt x="1113" y="1737"/>
                    <a:pt x="1113" y="1737"/>
                  </a:cubicBezTo>
                  <a:cubicBezTo>
                    <a:pt x="1108" y="1742"/>
                    <a:pt x="1102" y="1746"/>
                    <a:pt x="1095" y="1750"/>
                  </a:cubicBezTo>
                  <a:close/>
                  <a:moveTo>
                    <a:pt x="834" y="1737"/>
                  </a:moveTo>
                  <a:cubicBezTo>
                    <a:pt x="828" y="1734"/>
                    <a:pt x="822" y="1731"/>
                    <a:pt x="816" y="1727"/>
                  </a:cubicBezTo>
                  <a:cubicBezTo>
                    <a:pt x="828" y="1706"/>
                    <a:pt x="828" y="1706"/>
                    <a:pt x="828" y="1706"/>
                  </a:cubicBezTo>
                  <a:cubicBezTo>
                    <a:pt x="834" y="1710"/>
                    <a:pt x="839" y="1713"/>
                    <a:pt x="845" y="1716"/>
                  </a:cubicBezTo>
                  <a:lnTo>
                    <a:pt x="834" y="1737"/>
                  </a:lnTo>
                  <a:close/>
                  <a:moveTo>
                    <a:pt x="1128" y="1722"/>
                  </a:moveTo>
                  <a:cubicBezTo>
                    <a:pt x="1110" y="1706"/>
                    <a:pt x="1110" y="1706"/>
                    <a:pt x="1110" y="1706"/>
                  </a:cubicBezTo>
                  <a:cubicBezTo>
                    <a:pt x="1114" y="1702"/>
                    <a:pt x="1118" y="1697"/>
                    <a:pt x="1121" y="1692"/>
                  </a:cubicBezTo>
                  <a:cubicBezTo>
                    <a:pt x="1141" y="1704"/>
                    <a:pt x="1141" y="1704"/>
                    <a:pt x="1141" y="1704"/>
                  </a:cubicBezTo>
                  <a:cubicBezTo>
                    <a:pt x="1137" y="1710"/>
                    <a:pt x="1133" y="1716"/>
                    <a:pt x="1128" y="1722"/>
                  </a:cubicBezTo>
                  <a:close/>
                  <a:moveTo>
                    <a:pt x="70" y="1721"/>
                  </a:moveTo>
                  <a:cubicBezTo>
                    <a:pt x="49" y="1711"/>
                    <a:pt x="49" y="1711"/>
                    <a:pt x="49" y="1711"/>
                  </a:cubicBezTo>
                  <a:cubicBezTo>
                    <a:pt x="51" y="1705"/>
                    <a:pt x="54" y="1699"/>
                    <a:pt x="57" y="1693"/>
                  </a:cubicBezTo>
                  <a:cubicBezTo>
                    <a:pt x="79" y="1703"/>
                    <a:pt x="79" y="1703"/>
                    <a:pt x="79" y="1703"/>
                  </a:cubicBezTo>
                  <a:cubicBezTo>
                    <a:pt x="76" y="1709"/>
                    <a:pt x="73" y="1715"/>
                    <a:pt x="70" y="1721"/>
                  </a:cubicBezTo>
                  <a:close/>
                  <a:moveTo>
                    <a:pt x="799" y="1716"/>
                  </a:moveTo>
                  <a:cubicBezTo>
                    <a:pt x="793" y="1712"/>
                    <a:pt x="787" y="1709"/>
                    <a:pt x="782" y="1704"/>
                  </a:cubicBezTo>
                  <a:cubicBezTo>
                    <a:pt x="796" y="1685"/>
                    <a:pt x="796" y="1685"/>
                    <a:pt x="796" y="1685"/>
                  </a:cubicBezTo>
                  <a:cubicBezTo>
                    <a:pt x="801" y="1689"/>
                    <a:pt x="806" y="1693"/>
                    <a:pt x="812" y="1696"/>
                  </a:cubicBezTo>
                  <a:lnTo>
                    <a:pt x="799" y="1716"/>
                  </a:lnTo>
                  <a:close/>
                  <a:moveTo>
                    <a:pt x="765" y="1692"/>
                  </a:moveTo>
                  <a:cubicBezTo>
                    <a:pt x="760" y="1688"/>
                    <a:pt x="755" y="1683"/>
                    <a:pt x="750" y="1679"/>
                  </a:cubicBezTo>
                  <a:cubicBezTo>
                    <a:pt x="766" y="1661"/>
                    <a:pt x="766" y="1661"/>
                    <a:pt x="766" y="1661"/>
                  </a:cubicBezTo>
                  <a:cubicBezTo>
                    <a:pt x="770" y="1665"/>
                    <a:pt x="775" y="1669"/>
                    <a:pt x="780" y="1673"/>
                  </a:cubicBezTo>
                  <a:lnTo>
                    <a:pt x="765" y="1692"/>
                  </a:lnTo>
                  <a:close/>
                  <a:moveTo>
                    <a:pt x="88" y="1685"/>
                  </a:moveTo>
                  <a:cubicBezTo>
                    <a:pt x="66" y="1675"/>
                    <a:pt x="66" y="1675"/>
                    <a:pt x="66" y="1675"/>
                  </a:cubicBezTo>
                  <a:cubicBezTo>
                    <a:pt x="69" y="1669"/>
                    <a:pt x="72" y="1663"/>
                    <a:pt x="75" y="1657"/>
                  </a:cubicBezTo>
                  <a:cubicBezTo>
                    <a:pt x="97" y="1668"/>
                    <a:pt x="97" y="1668"/>
                    <a:pt x="97" y="1668"/>
                  </a:cubicBezTo>
                  <a:cubicBezTo>
                    <a:pt x="94" y="1674"/>
                    <a:pt x="91" y="1679"/>
                    <a:pt x="88" y="1685"/>
                  </a:cubicBezTo>
                  <a:close/>
                  <a:moveTo>
                    <a:pt x="1151" y="1685"/>
                  </a:moveTo>
                  <a:cubicBezTo>
                    <a:pt x="1129" y="1675"/>
                    <a:pt x="1129" y="1675"/>
                    <a:pt x="1129" y="1675"/>
                  </a:cubicBezTo>
                  <a:cubicBezTo>
                    <a:pt x="1131" y="1670"/>
                    <a:pt x="1133" y="1664"/>
                    <a:pt x="1135" y="1658"/>
                  </a:cubicBezTo>
                  <a:cubicBezTo>
                    <a:pt x="1158" y="1664"/>
                    <a:pt x="1158" y="1664"/>
                    <a:pt x="1158" y="1664"/>
                  </a:cubicBezTo>
                  <a:cubicBezTo>
                    <a:pt x="1156" y="1671"/>
                    <a:pt x="1154" y="1678"/>
                    <a:pt x="1151" y="1685"/>
                  </a:cubicBezTo>
                  <a:close/>
                  <a:moveTo>
                    <a:pt x="735" y="1665"/>
                  </a:moveTo>
                  <a:cubicBezTo>
                    <a:pt x="730" y="1660"/>
                    <a:pt x="725" y="1655"/>
                    <a:pt x="720" y="1650"/>
                  </a:cubicBezTo>
                  <a:cubicBezTo>
                    <a:pt x="738" y="1633"/>
                    <a:pt x="738" y="1633"/>
                    <a:pt x="738" y="1633"/>
                  </a:cubicBezTo>
                  <a:cubicBezTo>
                    <a:pt x="742" y="1638"/>
                    <a:pt x="747" y="1643"/>
                    <a:pt x="751" y="1647"/>
                  </a:cubicBezTo>
                  <a:lnTo>
                    <a:pt x="735" y="1665"/>
                  </a:lnTo>
                  <a:close/>
                  <a:moveTo>
                    <a:pt x="106" y="1650"/>
                  </a:moveTo>
                  <a:cubicBezTo>
                    <a:pt x="84" y="1639"/>
                    <a:pt x="84" y="1639"/>
                    <a:pt x="84" y="1639"/>
                  </a:cubicBezTo>
                  <a:cubicBezTo>
                    <a:pt x="88" y="1633"/>
                    <a:pt x="91" y="1627"/>
                    <a:pt x="94" y="1621"/>
                  </a:cubicBezTo>
                  <a:cubicBezTo>
                    <a:pt x="115" y="1632"/>
                    <a:pt x="115" y="1632"/>
                    <a:pt x="115" y="1632"/>
                  </a:cubicBezTo>
                  <a:cubicBezTo>
                    <a:pt x="112" y="1638"/>
                    <a:pt x="109" y="1644"/>
                    <a:pt x="106" y="1650"/>
                  </a:cubicBezTo>
                  <a:close/>
                  <a:moveTo>
                    <a:pt x="1162" y="1643"/>
                  </a:moveTo>
                  <a:cubicBezTo>
                    <a:pt x="1139" y="1640"/>
                    <a:pt x="1139" y="1640"/>
                    <a:pt x="1139" y="1640"/>
                  </a:cubicBezTo>
                  <a:cubicBezTo>
                    <a:pt x="1140" y="1634"/>
                    <a:pt x="1140" y="1627"/>
                    <a:pt x="1140" y="1621"/>
                  </a:cubicBezTo>
                  <a:cubicBezTo>
                    <a:pt x="1164" y="1622"/>
                    <a:pt x="1164" y="1622"/>
                    <a:pt x="1164" y="1622"/>
                  </a:cubicBezTo>
                  <a:cubicBezTo>
                    <a:pt x="1164" y="1629"/>
                    <a:pt x="1163" y="1636"/>
                    <a:pt x="1162" y="1643"/>
                  </a:cubicBezTo>
                  <a:close/>
                  <a:moveTo>
                    <a:pt x="707" y="1634"/>
                  </a:moveTo>
                  <a:cubicBezTo>
                    <a:pt x="702" y="1629"/>
                    <a:pt x="698" y="1623"/>
                    <a:pt x="694" y="1618"/>
                  </a:cubicBezTo>
                  <a:cubicBezTo>
                    <a:pt x="713" y="1604"/>
                    <a:pt x="713" y="1604"/>
                    <a:pt x="713" y="1604"/>
                  </a:cubicBezTo>
                  <a:cubicBezTo>
                    <a:pt x="717" y="1609"/>
                    <a:pt x="721" y="1614"/>
                    <a:pt x="725" y="1619"/>
                  </a:cubicBezTo>
                  <a:lnTo>
                    <a:pt x="707" y="1634"/>
                  </a:lnTo>
                  <a:close/>
                  <a:moveTo>
                    <a:pt x="125" y="1615"/>
                  </a:moveTo>
                  <a:cubicBezTo>
                    <a:pt x="104" y="1603"/>
                    <a:pt x="104" y="1603"/>
                    <a:pt x="104" y="1603"/>
                  </a:cubicBezTo>
                  <a:cubicBezTo>
                    <a:pt x="107" y="1597"/>
                    <a:pt x="110" y="1592"/>
                    <a:pt x="113" y="1586"/>
                  </a:cubicBezTo>
                  <a:cubicBezTo>
                    <a:pt x="134" y="1598"/>
                    <a:pt x="134" y="1598"/>
                    <a:pt x="134" y="1598"/>
                  </a:cubicBezTo>
                  <a:cubicBezTo>
                    <a:pt x="131" y="1603"/>
                    <a:pt x="128" y="1609"/>
                    <a:pt x="125" y="1615"/>
                  </a:cubicBezTo>
                  <a:close/>
                  <a:moveTo>
                    <a:pt x="1140" y="1602"/>
                  </a:moveTo>
                  <a:cubicBezTo>
                    <a:pt x="1140" y="1596"/>
                    <a:pt x="1139" y="1590"/>
                    <a:pt x="1139" y="1583"/>
                  </a:cubicBezTo>
                  <a:cubicBezTo>
                    <a:pt x="1162" y="1580"/>
                    <a:pt x="1162" y="1580"/>
                    <a:pt x="1162" y="1580"/>
                  </a:cubicBezTo>
                  <a:cubicBezTo>
                    <a:pt x="1163" y="1587"/>
                    <a:pt x="1164" y="1594"/>
                    <a:pt x="1164" y="1601"/>
                  </a:cubicBezTo>
                  <a:lnTo>
                    <a:pt x="1140" y="1602"/>
                  </a:lnTo>
                  <a:close/>
                  <a:moveTo>
                    <a:pt x="682" y="1601"/>
                  </a:moveTo>
                  <a:cubicBezTo>
                    <a:pt x="678" y="1595"/>
                    <a:pt x="674" y="1589"/>
                    <a:pt x="671" y="1583"/>
                  </a:cubicBezTo>
                  <a:cubicBezTo>
                    <a:pt x="692" y="1571"/>
                    <a:pt x="692" y="1571"/>
                    <a:pt x="692" y="1571"/>
                  </a:cubicBezTo>
                  <a:cubicBezTo>
                    <a:pt x="695" y="1577"/>
                    <a:pt x="698" y="1582"/>
                    <a:pt x="702" y="1588"/>
                  </a:cubicBezTo>
                  <a:lnTo>
                    <a:pt x="682" y="1601"/>
                  </a:lnTo>
                  <a:close/>
                  <a:moveTo>
                    <a:pt x="144" y="1580"/>
                  </a:moveTo>
                  <a:cubicBezTo>
                    <a:pt x="124" y="1568"/>
                    <a:pt x="124" y="1568"/>
                    <a:pt x="124" y="1568"/>
                  </a:cubicBezTo>
                  <a:cubicBezTo>
                    <a:pt x="127" y="1563"/>
                    <a:pt x="130" y="1557"/>
                    <a:pt x="134" y="1551"/>
                  </a:cubicBezTo>
                  <a:cubicBezTo>
                    <a:pt x="154" y="1563"/>
                    <a:pt x="154" y="1563"/>
                    <a:pt x="154" y="1563"/>
                  </a:cubicBezTo>
                  <a:cubicBezTo>
                    <a:pt x="151" y="1569"/>
                    <a:pt x="148" y="1575"/>
                    <a:pt x="144" y="1580"/>
                  </a:cubicBezTo>
                  <a:close/>
                  <a:moveTo>
                    <a:pt x="661" y="1565"/>
                  </a:moveTo>
                  <a:cubicBezTo>
                    <a:pt x="658" y="1559"/>
                    <a:pt x="655" y="1553"/>
                    <a:pt x="652" y="1546"/>
                  </a:cubicBezTo>
                  <a:cubicBezTo>
                    <a:pt x="674" y="1537"/>
                    <a:pt x="674" y="1537"/>
                    <a:pt x="674" y="1537"/>
                  </a:cubicBezTo>
                  <a:cubicBezTo>
                    <a:pt x="677" y="1543"/>
                    <a:pt x="680" y="1549"/>
                    <a:pt x="682" y="1554"/>
                  </a:cubicBezTo>
                  <a:lnTo>
                    <a:pt x="661" y="1565"/>
                  </a:lnTo>
                  <a:close/>
                  <a:moveTo>
                    <a:pt x="1135" y="1564"/>
                  </a:moveTo>
                  <a:cubicBezTo>
                    <a:pt x="1134" y="1558"/>
                    <a:pt x="1133" y="1552"/>
                    <a:pt x="1131" y="1546"/>
                  </a:cubicBezTo>
                  <a:cubicBezTo>
                    <a:pt x="1154" y="1539"/>
                    <a:pt x="1154" y="1539"/>
                    <a:pt x="1154" y="1539"/>
                  </a:cubicBezTo>
                  <a:cubicBezTo>
                    <a:pt x="1156" y="1546"/>
                    <a:pt x="1158" y="1553"/>
                    <a:pt x="1159" y="1560"/>
                  </a:cubicBezTo>
                  <a:lnTo>
                    <a:pt x="1135" y="1564"/>
                  </a:lnTo>
                  <a:close/>
                  <a:moveTo>
                    <a:pt x="165" y="1546"/>
                  </a:moveTo>
                  <a:cubicBezTo>
                    <a:pt x="144" y="1534"/>
                    <a:pt x="144" y="1534"/>
                    <a:pt x="144" y="1534"/>
                  </a:cubicBezTo>
                  <a:cubicBezTo>
                    <a:pt x="148" y="1528"/>
                    <a:pt x="151" y="1522"/>
                    <a:pt x="155" y="1517"/>
                  </a:cubicBezTo>
                  <a:cubicBezTo>
                    <a:pt x="175" y="1530"/>
                    <a:pt x="175" y="1530"/>
                    <a:pt x="175" y="1530"/>
                  </a:cubicBezTo>
                  <a:cubicBezTo>
                    <a:pt x="172" y="1535"/>
                    <a:pt x="168" y="1541"/>
                    <a:pt x="165" y="1546"/>
                  </a:cubicBezTo>
                  <a:close/>
                  <a:moveTo>
                    <a:pt x="1125" y="1527"/>
                  </a:moveTo>
                  <a:cubicBezTo>
                    <a:pt x="1123" y="1521"/>
                    <a:pt x="1121" y="1515"/>
                    <a:pt x="1119" y="1509"/>
                  </a:cubicBezTo>
                  <a:cubicBezTo>
                    <a:pt x="1141" y="1500"/>
                    <a:pt x="1141" y="1500"/>
                    <a:pt x="1141" y="1500"/>
                  </a:cubicBezTo>
                  <a:cubicBezTo>
                    <a:pt x="1144" y="1507"/>
                    <a:pt x="1146" y="1513"/>
                    <a:pt x="1148" y="1519"/>
                  </a:cubicBezTo>
                  <a:lnTo>
                    <a:pt x="1125" y="1527"/>
                  </a:lnTo>
                  <a:close/>
                  <a:moveTo>
                    <a:pt x="644" y="1527"/>
                  </a:moveTo>
                  <a:cubicBezTo>
                    <a:pt x="642" y="1521"/>
                    <a:pt x="640" y="1514"/>
                    <a:pt x="638" y="1507"/>
                  </a:cubicBezTo>
                  <a:cubicBezTo>
                    <a:pt x="661" y="1501"/>
                    <a:pt x="661" y="1501"/>
                    <a:pt x="661" y="1501"/>
                  </a:cubicBezTo>
                  <a:cubicBezTo>
                    <a:pt x="663" y="1507"/>
                    <a:pt x="665" y="1513"/>
                    <a:pt x="667" y="1519"/>
                  </a:cubicBezTo>
                  <a:lnTo>
                    <a:pt x="644" y="1527"/>
                  </a:lnTo>
                  <a:close/>
                  <a:moveTo>
                    <a:pt x="186" y="1513"/>
                  </a:moveTo>
                  <a:cubicBezTo>
                    <a:pt x="166" y="1500"/>
                    <a:pt x="166" y="1500"/>
                    <a:pt x="166" y="1500"/>
                  </a:cubicBezTo>
                  <a:cubicBezTo>
                    <a:pt x="170" y="1494"/>
                    <a:pt x="174" y="1488"/>
                    <a:pt x="177" y="1483"/>
                  </a:cubicBezTo>
                  <a:cubicBezTo>
                    <a:pt x="197" y="1496"/>
                    <a:pt x="197" y="1496"/>
                    <a:pt x="197" y="1496"/>
                  </a:cubicBezTo>
                  <a:cubicBezTo>
                    <a:pt x="194" y="1502"/>
                    <a:pt x="190" y="1507"/>
                    <a:pt x="186" y="1513"/>
                  </a:cubicBezTo>
                  <a:close/>
                  <a:moveTo>
                    <a:pt x="1111" y="1491"/>
                  </a:moveTo>
                  <a:cubicBezTo>
                    <a:pt x="1108" y="1485"/>
                    <a:pt x="1105" y="1480"/>
                    <a:pt x="1102" y="1474"/>
                  </a:cubicBezTo>
                  <a:cubicBezTo>
                    <a:pt x="1124" y="1463"/>
                    <a:pt x="1124" y="1463"/>
                    <a:pt x="1124" y="1463"/>
                  </a:cubicBezTo>
                  <a:cubicBezTo>
                    <a:pt x="1127" y="1469"/>
                    <a:pt x="1130" y="1475"/>
                    <a:pt x="1133" y="1481"/>
                  </a:cubicBezTo>
                  <a:lnTo>
                    <a:pt x="1111" y="1491"/>
                  </a:lnTo>
                  <a:close/>
                  <a:moveTo>
                    <a:pt x="633" y="1487"/>
                  </a:moveTo>
                  <a:cubicBezTo>
                    <a:pt x="631" y="1480"/>
                    <a:pt x="630" y="1473"/>
                    <a:pt x="629" y="1467"/>
                  </a:cubicBezTo>
                  <a:cubicBezTo>
                    <a:pt x="653" y="1463"/>
                    <a:pt x="653" y="1463"/>
                    <a:pt x="653" y="1463"/>
                  </a:cubicBezTo>
                  <a:cubicBezTo>
                    <a:pt x="654" y="1469"/>
                    <a:pt x="655" y="1476"/>
                    <a:pt x="656" y="1482"/>
                  </a:cubicBezTo>
                  <a:lnTo>
                    <a:pt x="633" y="1487"/>
                  </a:lnTo>
                  <a:close/>
                  <a:moveTo>
                    <a:pt x="209" y="1480"/>
                  </a:moveTo>
                  <a:cubicBezTo>
                    <a:pt x="189" y="1466"/>
                    <a:pt x="189" y="1466"/>
                    <a:pt x="189" y="1466"/>
                  </a:cubicBezTo>
                  <a:cubicBezTo>
                    <a:pt x="193" y="1461"/>
                    <a:pt x="197" y="1455"/>
                    <a:pt x="201" y="1450"/>
                  </a:cubicBezTo>
                  <a:cubicBezTo>
                    <a:pt x="220" y="1464"/>
                    <a:pt x="220" y="1464"/>
                    <a:pt x="220" y="1464"/>
                  </a:cubicBezTo>
                  <a:cubicBezTo>
                    <a:pt x="216" y="1469"/>
                    <a:pt x="212" y="1475"/>
                    <a:pt x="209" y="1480"/>
                  </a:cubicBezTo>
                  <a:close/>
                  <a:moveTo>
                    <a:pt x="1093" y="1457"/>
                  </a:moveTo>
                  <a:cubicBezTo>
                    <a:pt x="1090" y="1451"/>
                    <a:pt x="1086" y="1446"/>
                    <a:pt x="1083" y="1440"/>
                  </a:cubicBezTo>
                  <a:cubicBezTo>
                    <a:pt x="1103" y="1427"/>
                    <a:pt x="1103" y="1427"/>
                    <a:pt x="1103" y="1427"/>
                  </a:cubicBezTo>
                  <a:cubicBezTo>
                    <a:pt x="1107" y="1433"/>
                    <a:pt x="1110" y="1439"/>
                    <a:pt x="1114" y="1445"/>
                  </a:cubicBezTo>
                  <a:lnTo>
                    <a:pt x="1093" y="1457"/>
                  </a:lnTo>
                  <a:close/>
                  <a:moveTo>
                    <a:pt x="232" y="1448"/>
                  </a:moveTo>
                  <a:cubicBezTo>
                    <a:pt x="213" y="1434"/>
                    <a:pt x="213" y="1434"/>
                    <a:pt x="213" y="1434"/>
                  </a:cubicBezTo>
                  <a:cubicBezTo>
                    <a:pt x="217" y="1428"/>
                    <a:pt x="221" y="1423"/>
                    <a:pt x="225" y="1418"/>
                  </a:cubicBezTo>
                  <a:cubicBezTo>
                    <a:pt x="244" y="1433"/>
                    <a:pt x="244" y="1433"/>
                    <a:pt x="244" y="1433"/>
                  </a:cubicBezTo>
                  <a:cubicBezTo>
                    <a:pt x="240" y="1438"/>
                    <a:pt x="236" y="1443"/>
                    <a:pt x="232" y="1448"/>
                  </a:cubicBezTo>
                  <a:close/>
                  <a:moveTo>
                    <a:pt x="627" y="1446"/>
                  </a:moveTo>
                  <a:cubicBezTo>
                    <a:pt x="627" y="1440"/>
                    <a:pt x="626" y="1434"/>
                    <a:pt x="626" y="1428"/>
                  </a:cubicBezTo>
                  <a:cubicBezTo>
                    <a:pt x="627" y="1425"/>
                    <a:pt x="627" y="1425"/>
                    <a:pt x="627" y="1425"/>
                  </a:cubicBezTo>
                  <a:cubicBezTo>
                    <a:pt x="651" y="1425"/>
                    <a:pt x="651" y="1425"/>
                    <a:pt x="651" y="1425"/>
                  </a:cubicBezTo>
                  <a:cubicBezTo>
                    <a:pt x="650" y="1428"/>
                    <a:pt x="650" y="1428"/>
                    <a:pt x="650" y="1428"/>
                  </a:cubicBezTo>
                  <a:cubicBezTo>
                    <a:pt x="650" y="1433"/>
                    <a:pt x="651" y="1439"/>
                    <a:pt x="651" y="1444"/>
                  </a:cubicBezTo>
                  <a:lnTo>
                    <a:pt x="627" y="1446"/>
                  </a:lnTo>
                  <a:close/>
                  <a:moveTo>
                    <a:pt x="1072" y="1424"/>
                  </a:moveTo>
                  <a:cubicBezTo>
                    <a:pt x="1068" y="1419"/>
                    <a:pt x="1064" y="1413"/>
                    <a:pt x="1060" y="1408"/>
                  </a:cubicBezTo>
                  <a:cubicBezTo>
                    <a:pt x="1079" y="1394"/>
                    <a:pt x="1079" y="1394"/>
                    <a:pt x="1079" y="1394"/>
                  </a:cubicBezTo>
                  <a:cubicBezTo>
                    <a:pt x="1083" y="1399"/>
                    <a:pt x="1088" y="1405"/>
                    <a:pt x="1091" y="1410"/>
                  </a:cubicBezTo>
                  <a:lnTo>
                    <a:pt x="1072" y="1424"/>
                  </a:lnTo>
                  <a:close/>
                  <a:moveTo>
                    <a:pt x="257" y="1417"/>
                  </a:moveTo>
                  <a:cubicBezTo>
                    <a:pt x="238" y="1402"/>
                    <a:pt x="238" y="1402"/>
                    <a:pt x="238" y="1402"/>
                  </a:cubicBezTo>
                  <a:cubicBezTo>
                    <a:pt x="242" y="1397"/>
                    <a:pt x="247" y="1392"/>
                    <a:pt x="251" y="1386"/>
                  </a:cubicBezTo>
                  <a:cubicBezTo>
                    <a:pt x="269" y="1402"/>
                    <a:pt x="269" y="1402"/>
                    <a:pt x="269" y="1402"/>
                  </a:cubicBezTo>
                  <a:cubicBezTo>
                    <a:pt x="265" y="1407"/>
                    <a:pt x="261" y="1412"/>
                    <a:pt x="257" y="1417"/>
                  </a:cubicBezTo>
                  <a:close/>
                  <a:moveTo>
                    <a:pt x="651" y="1406"/>
                  </a:moveTo>
                  <a:cubicBezTo>
                    <a:pt x="628" y="1404"/>
                    <a:pt x="628" y="1404"/>
                    <a:pt x="628" y="1404"/>
                  </a:cubicBezTo>
                  <a:cubicBezTo>
                    <a:pt x="628" y="1397"/>
                    <a:pt x="629" y="1390"/>
                    <a:pt x="630" y="1383"/>
                  </a:cubicBezTo>
                  <a:cubicBezTo>
                    <a:pt x="654" y="1387"/>
                    <a:pt x="654" y="1387"/>
                    <a:pt x="654" y="1387"/>
                  </a:cubicBezTo>
                  <a:cubicBezTo>
                    <a:pt x="653" y="1394"/>
                    <a:pt x="652" y="1400"/>
                    <a:pt x="651" y="1406"/>
                  </a:cubicBezTo>
                  <a:close/>
                  <a:moveTo>
                    <a:pt x="1048" y="1393"/>
                  </a:moveTo>
                  <a:cubicBezTo>
                    <a:pt x="1044" y="1388"/>
                    <a:pt x="1040" y="1383"/>
                    <a:pt x="1035" y="1378"/>
                  </a:cubicBezTo>
                  <a:cubicBezTo>
                    <a:pt x="1053" y="1362"/>
                    <a:pt x="1053" y="1362"/>
                    <a:pt x="1053" y="1362"/>
                  </a:cubicBezTo>
                  <a:cubicBezTo>
                    <a:pt x="1058" y="1367"/>
                    <a:pt x="1062" y="1372"/>
                    <a:pt x="1066" y="1378"/>
                  </a:cubicBezTo>
                  <a:lnTo>
                    <a:pt x="1048" y="1393"/>
                  </a:lnTo>
                  <a:close/>
                  <a:moveTo>
                    <a:pt x="282" y="1387"/>
                  </a:moveTo>
                  <a:cubicBezTo>
                    <a:pt x="265" y="1371"/>
                    <a:pt x="265" y="1371"/>
                    <a:pt x="265" y="1371"/>
                  </a:cubicBezTo>
                  <a:cubicBezTo>
                    <a:pt x="269" y="1366"/>
                    <a:pt x="274" y="1361"/>
                    <a:pt x="278" y="1356"/>
                  </a:cubicBezTo>
                  <a:cubicBezTo>
                    <a:pt x="296" y="1373"/>
                    <a:pt x="296" y="1373"/>
                    <a:pt x="296" y="1373"/>
                  </a:cubicBezTo>
                  <a:cubicBezTo>
                    <a:pt x="291" y="1378"/>
                    <a:pt x="287" y="1382"/>
                    <a:pt x="282" y="1387"/>
                  </a:cubicBezTo>
                  <a:close/>
                  <a:moveTo>
                    <a:pt x="658" y="1369"/>
                  </a:moveTo>
                  <a:cubicBezTo>
                    <a:pt x="635" y="1363"/>
                    <a:pt x="635" y="1363"/>
                    <a:pt x="635" y="1363"/>
                  </a:cubicBezTo>
                  <a:cubicBezTo>
                    <a:pt x="636" y="1356"/>
                    <a:pt x="639" y="1349"/>
                    <a:pt x="641" y="1343"/>
                  </a:cubicBezTo>
                  <a:cubicBezTo>
                    <a:pt x="663" y="1351"/>
                    <a:pt x="663" y="1351"/>
                    <a:pt x="663" y="1351"/>
                  </a:cubicBezTo>
                  <a:cubicBezTo>
                    <a:pt x="661" y="1357"/>
                    <a:pt x="660" y="1363"/>
                    <a:pt x="658" y="1369"/>
                  </a:cubicBezTo>
                  <a:close/>
                  <a:moveTo>
                    <a:pt x="1022" y="1364"/>
                  </a:moveTo>
                  <a:cubicBezTo>
                    <a:pt x="1017" y="1360"/>
                    <a:pt x="1013" y="1355"/>
                    <a:pt x="1008" y="1350"/>
                  </a:cubicBezTo>
                  <a:cubicBezTo>
                    <a:pt x="1024" y="1333"/>
                    <a:pt x="1024" y="1333"/>
                    <a:pt x="1024" y="1333"/>
                  </a:cubicBezTo>
                  <a:cubicBezTo>
                    <a:pt x="1029" y="1338"/>
                    <a:pt x="1034" y="1342"/>
                    <a:pt x="1039" y="1347"/>
                  </a:cubicBezTo>
                  <a:lnTo>
                    <a:pt x="1022" y="1364"/>
                  </a:lnTo>
                  <a:close/>
                  <a:moveTo>
                    <a:pt x="309" y="1359"/>
                  </a:moveTo>
                  <a:cubicBezTo>
                    <a:pt x="292" y="1342"/>
                    <a:pt x="292" y="1342"/>
                    <a:pt x="292" y="1342"/>
                  </a:cubicBezTo>
                  <a:cubicBezTo>
                    <a:pt x="297" y="1337"/>
                    <a:pt x="302" y="1332"/>
                    <a:pt x="307" y="1327"/>
                  </a:cubicBezTo>
                  <a:cubicBezTo>
                    <a:pt x="323" y="1345"/>
                    <a:pt x="323" y="1345"/>
                    <a:pt x="323" y="1345"/>
                  </a:cubicBezTo>
                  <a:cubicBezTo>
                    <a:pt x="319" y="1349"/>
                    <a:pt x="314" y="1354"/>
                    <a:pt x="309" y="1359"/>
                  </a:cubicBezTo>
                  <a:close/>
                  <a:moveTo>
                    <a:pt x="993" y="1337"/>
                  </a:moveTo>
                  <a:cubicBezTo>
                    <a:pt x="989" y="1333"/>
                    <a:pt x="983" y="1329"/>
                    <a:pt x="978" y="1325"/>
                  </a:cubicBezTo>
                  <a:cubicBezTo>
                    <a:pt x="994" y="1306"/>
                    <a:pt x="994" y="1306"/>
                    <a:pt x="994" y="1306"/>
                  </a:cubicBezTo>
                  <a:cubicBezTo>
                    <a:pt x="999" y="1310"/>
                    <a:pt x="1004" y="1315"/>
                    <a:pt x="1009" y="1319"/>
                  </a:cubicBezTo>
                  <a:lnTo>
                    <a:pt x="993" y="1337"/>
                  </a:lnTo>
                  <a:close/>
                  <a:moveTo>
                    <a:pt x="670" y="1333"/>
                  </a:moveTo>
                  <a:cubicBezTo>
                    <a:pt x="648" y="1323"/>
                    <a:pt x="648" y="1323"/>
                    <a:pt x="648" y="1323"/>
                  </a:cubicBezTo>
                  <a:cubicBezTo>
                    <a:pt x="651" y="1317"/>
                    <a:pt x="654" y="1311"/>
                    <a:pt x="657" y="1304"/>
                  </a:cubicBezTo>
                  <a:cubicBezTo>
                    <a:pt x="679" y="1316"/>
                    <a:pt x="679" y="1316"/>
                    <a:pt x="679" y="1316"/>
                  </a:cubicBezTo>
                  <a:cubicBezTo>
                    <a:pt x="676" y="1321"/>
                    <a:pt x="673" y="1327"/>
                    <a:pt x="670" y="1333"/>
                  </a:cubicBezTo>
                  <a:close/>
                  <a:moveTo>
                    <a:pt x="338" y="1331"/>
                  </a:moveTo>
                  <a:cubicBezTo>
                    <a:pt x="322" y="1314"/>
                    <a:pt x="322" y="1314"/>
                    <a:pt x="322" y="1314"/>
                  </a:cubicBezTo>
                  <a:cubicBezTo>
                    <a:pt x="327" y="1309"/>
                    <a:pt x="332" y="1304"/>
                    <a:pt x="337" y="1300"/>
                  </a:cubicBezTo>
                  <a:cubicBezTo>
                    <a:pt x="353" y="1318"/>
                    <a:pt x="353" y="1318"/>
                    <a:pt x="353" y="1318"/>
                  </a:cubicBezTo>
                  <a:cubicBezTo>
                    <a:pt x="348" y="1322"/>
                    <a:pt x="343" y="1327"/>
                    <a:pt x="338" y="1331"/>
                  </a:cubicBezTo>
                  <a:close/>
                  <a:moveTo>
                    <a:pt x="963" y="1313"/>
                  </a:moveTo>
                  <a:cubicBezTo>
                    <a:pt x="958" y="1309"/>
                    <a:pt x="952" y="1305"/>
                    <a:pt x="947" y="1301"/>
                  </a:cubicBezTo>
                  <a:cubicBezTo>
                    <a:pt x="961" y="1281"/>
                    <a:pt x="961" y="1281"/>
                    <a:pt x="961" y="1281"/>
                  </a:cubicBezTo>
                  <a:cubicBezTo>
                    <a:pt x="966" y="1285"/>
                    <a:pt x="972" y="1289"/>
                    <a:pt x="977" y="1293"/>
                  </a:cubicBezTo>
                  <a:lnTo>
                    <a:pt x="963" y="1313"/>
                  </a:lnTo>
                  <a:close/>
                  <a:moveTo>
                    <a:pt x="368" y="1306"/>
                  </a:moveTo>
                  <a:cubicBezTo>
                    <a:pt x="353" y="1287"/>
                    <a:pt x="353" y="1287"/>
                    <a:pt x="353" y="1287"/>
                  </a:cubicBezTo>
                  <a:cubicBezTo>
                    <a:pt x="358" y="1283"/>
                    <a:pt x="363" y="1279"/>
                    <a:pt x="369" y="1275"/>
                  </a:cubicBezTo>
                  <a:cubicBezTo>
                    <a:pt x="383" y="1294"/>
                    <a:pt x="383" y="1294"/>
                    <a:pt x="383" y="1294"/>
                  </a:cubicBezTo>
                  <a:cubicBezTo>
                    <a:pt x="378" y="1298"/>
                    <a:pt x="373" y="1302"/>
                    <a:pt x="368" y="1306"/>
                  </a:cubicBezTo>
                  <a:close/>
                  <a:moveTo>
                    <a:pt x="688" y="1299"/>
                  </a:moveTo>
                  <a:cubicBezTo>
                    <a:pt x="668" y="1286"/>
                    <a:pt x="668" y="1286"/>
                    <a:pt x="668" y="1286"/>
                  </a:cubicBezTo>
                  <a:cubicBezTo>
                    <a:pt x="671" y="1281"/>
                    <a:pt x="675" y="1275"/>
                    <a:pt x="679" y="1269"/>
                  </a:cubicBezTo>
                  <a:cubicBezTo>
                    <a:pt x="699" y="1283"/>
                    <a:pt x="699" y="1283"/>
                    <a:pt x="699" y="1283"/>
                  </a:cubicBezTo>
                  <a:cubicBezTo>
                    <a:pt x="695" y="1288"/>
                    <a:pt x="692" y="1294"/>
                    <a:pt x="688" y="1299"/>
                  </a:cubicBezTo>
                  <a:close/>
                  <a:moveTo>
                    <a:pt x="931" y="1290"/>
                  </a:moveTo>
                  <a:cubicBezTo>
                    <a:pt x="925" y="1287"/>
                    <a:pt x="920" y="1283"/>
                    <a:pt x="914" y="1280"/>
                  </a:cubicBezTo>
                  <a:cubicBezTo>
                    <a:pt x="926" y="1259"/>
                    <a:pt x="926" y="1259"/>
                    <a:pt x="926" y="1259"/>
                  </a:cubicBezTo>
                  <a:cubicBezTo>
                    <a:pt x="932" y="1263"/>
                    <a:pt x="938" y="1266"/>
                    <a:pt x="944" y="1270"/>
                  </a:cubicBezTo>
                  <a:lnTo>
                    <a:pt x="931" y="1290"/>
                  </a:lnTo>
                  <a:close/>
                  <a:moveTo>
                    <a:pt x="399" y="1282"/>
                  </a:moveTo>
                  <a:cubicBezTo>
                    <a:pt x="385" y="1263"/>
                    <a:pt x="385" y="1263"/>
                    <a:pt x="385" y="1263"/>
                  </a:cubicBezTo>
                  <a:cubicBezTo>
                    <a:pt x="391" y="1259"/>
                    <a:pt x="397" y="1255"/>
                    <a:pt x="402" y="1251"/>
                  </a:cubicBezTo>
                  <a:cubicBezTo>
                    <a:pt x="415" y="1271"/>
                    <a:pt x="415" y="1271"/>
                    <a:pt x="415" y="1271"/>
                  </a:cubicBezTo>
                  <a:cubicBezTo>
                    <a:pt x="410" y="1275"/>
                    <a:pt x="404" y="1278"/>
                    <a:pt x="399" y="1282"/>
                  </a:cubicBezTo>
                  <a:close/>
                  <a:moveTo>
                    <a:pt x="897" y="1270"/>
                  </a:moveTo>
                  <a:cubicBezTo>
                    <a:pt x="892" y="1267"/>
                    <a:pt x="886" y="1264"/>
                    <a:pt x="880" y="1261"/>
                  </a:cubicBezTo>
                  <a:cubicBezTo>
                    <a:pt x="891" y="1240"/>
                    <a:pt x="891" y="1240"/>
                    <a:pt x="891" y="1240"/>
                  </a:cubicBezTo>
                  <a:cubicBezTo>
                    <a:pt x="897" y="1243"/>
                    <a:pt x="903" y="1246"/>
                    <a:pt x="909" y="1249"/>
                  </a:cubicBezTo>
                  <a:lnTo>
                    <a:pt x="897" y="1270"/>
                  </a:lnTo>
                  <a:close/>
                  <a:moveTo>
                    <a:pt x="711" y="1268"/>
                  </a:moveTo>
                  <a:cubicBezTo>
                    <a:pt x="692" y="1253"/>
                    <a:pt x="692" y="1253"/>
                    <a:pt x="692" y="1253"/>
                  </a:cubicBezTo>
                  <a:cubicBezTo>
                    <a:pt x="696" y="1247"/>
                    <a:pt x="701" y="1242"/>
                    <a:pt x="706" y="1237"/>
                  </a:cubicBezTo>
                  <a:cubicBezTo>
                    <a:pt x="723" y="1253"/>
                    <a:pt x="723" y="1253"/>
                    <a:pt x="723" y="1253"/>
                  </a:cubicBezTo>
                  <a:cubicBezTo>
                    <a:pt x="719" y="1258"/>
                    <a:pt x="715" y="1263"/>
                    <a:pt x="711" y="1268"/>
                  </a:cubicBezTo>
                  <a:close/>
                  <a:moveTo>
                    <a:pt x="432" y="1261"/>
                  </a:moveTo>
                  <a:cubicBezTo>
                    <a:pt x="420" y="1240"/>
                    <a:pt x="420" y="1240"/>
                    <a:pt x="420" y="1240"/>
                  </a:cubicBezTo>
                  <a:cubicBezTo>
                    <a:pt x="426" y="1237"/>
                    <a:pt x="432" y="1234"/>
                    <a:pt x="437" y="1230"/>
                  </a:cubicBezTo>
                  <a:cubicBezTo>
                    <a:pt x="449" y="1251"/>
                    <a:pt x="449" y="1251"/>
                    <a:pt x="449" y="1251"/>
                  </a:cubicBezTo>
                  <a:cubicBezTo>
                    <a:pt x="443" y="1254"/>
                    <a:pt x="437" y="1258"/>
                    <a:pt x="432" y="1261"/>
                  </a:cubicBezTo>
                  <a:close/>
                  <a:moveTo>
                    <a:pt x="862" y="1253"/>
                  </a:moveTo>
                  <a:cubicBezTo>
                    <a:pt x="856" y="1250"/>
                    <a:pt x="850" y="1248"/>
                    <a:pt x="844" y="1245"/>
                  </a:cubicBezTo>
                  <a:cubicBezTo>
                    <a:pt x="853" y="1223"/>
                    <a:pt x="853" y="1223"/>
                    <a:pt x="853" y="1223"/>
                  </a:cubicBezTo>
                  <a:cubicBezTo>
                    <a:pt x="860" y="1226"/>
                    <a:pt x="866" y="1228"/>
                    <a:pt x="872" y="1231"/>
                  </a:cubicBezTo>
                  <a:lnTo>
                    <a:pt x="862" y="1253"/>
                  </a:lnTo>
                  <a:close/>
                  <a:moveTo>
                    <a:pt x="466" y="1243"/>
                  </a:moveTo>
                  <a:cubicBezTo>
                    <a:pt x="456" y="1221"/>
                    <a:pt x="456" y="1221"/>
                    <a:pt x="456" y="1221"/>
                  </a:cubicBezTo>
                  <a:cubicBezTo>
                    <a:pt x="462" y="1218"/>
                    <a:pt x="468" y="1215"/>
                    <a:pt x="474" y="1212"/>
                  </a:cubicBezTo>
                  <a:cubicBezTo>
                    <a:pt x="484" y="1234"/>
                    <a:pt x="484" y="1234"/>
                    <a:pt x="484" y="1234"/>
                  </a:cubicBezTo>
                  <a:cubicBezTo>
                    <a:pt x="478" y="1237"/>
                    <a:pt x="472" y="1240"/>
                    <a:pt x="466" y="1243"/>
                  </a:cubicBezTo>
                  <a:close/>
                  <a:moveTo>
                    <a:pt x="737" y="1239"/>
                  </a:moveTo>
                  <a:cubicBezTo>
                    <a:pt x="720" y="1222"/>
                    <a:pt x="720" y="1222"/>
                    <a:pt x="720" y="1222"/>
                  </a:cubicBezTo>
                  <a:cubicBezTo>
                    <a:pt x="724" y="1219"/>
                    <a:pt x="728" y="1215"/>
                    <a:pt x="732" y="1211"/>
                  </a:cubicBezTo>
                  <a:cubicBezTo>
                    <a:pt x="736" y="1189"/>
                    <a:pt x="736" y="1189"/>
                    <a:pt x="736" y="1189"/>
                  </a:cubicBezTo>
                  <a:cubicBezTo>
                    <a:pt x="742" y="1190"/>
                    <a:pt x="748" y="1191"/>
                    <a:pt x="755" y="1192"/>
                  </a:cubicBezTo>
                  <a:cubicBezTo>
                    <a:pt x="759" y="1189"/>
                    <a:pt x="763" y="1186"/>
                    <a:pt x="767" y="1183"/>
                  </a:cubicBezTo>
                  <a:cubicBezTo>
                    <a:pt x="779" y="1198"/>
                    <a:pt x="779" y="1198"/>
                    <a:pt x="779" y="1198"/>
                  </a:cubicBezTo>
                  <a:cubicBezTo>
                    <a:pt x="784" y="1200"/>
                    <a:pt x="790" y="1201"/>
                    <a:pt x="796" y="1203"/>
                  </a:cubicBezTo>
                  <a:cubicBezTo>
                    <a:pt x="789" y="1226"/>
                    <a:pt x="789" y="1226"/>
                    <a:pt x="789" y="1226"/>
                  </a:cubicBezTo>
                  <a:cubicBezTo>
                    <a:pt x="783" y="1224"/>
                    <a:pt x="776" y="1222"/>
                    <a:pt x="770" y="1221"/>
                  </a:cubicBezTo>
                  <a:cubicBezTo>
                    <a:pt x="773" y="1208"/>
                    <a:pt x="773" y="1208"/>
                    <a:pt x="773" y="1208"/>
                  </a:cubicBezTo>
                  <a:cubicBezTo>
                    <a:pt x="771" y="1210"/>
                    <a:pt x="768" y="1212"/>
                    <a:pt x="766" y="1214"/>
                  </a:cubicBezTo>
                  <a:cubicBezTo>
                    <a:pt x="755" y="1199"/>
                    <a:pt x="755" y="1199"/>
                    <a:pt x="755" y="1199"/>
                  </a:cubicBezTo>
                  <a:cubicBezTo>
                    <a:pt x="751" y="1216"/>
                    <a:pt x="751" y="1216"/>
                    <a:pt x="751" y="1216"/>
                  </a:cubicBezTo>
                  <a:cubicBezTo>
                    <a:pt x="747" y="1215"/>
                    <a:pt x="744" y="1215"/>
                    <a:pt x="740" y="1214"/>
                  </a:cubicBezTo>
                  <a:cubicBezTo>
                    <a:pt x="751" y="1226"/>
                    <a:pt x="751" y="1226"/>
                    <a:pt x="751" y="1226"/>
                  </a:cubicBezTo>
                  <a:cubicBezTo>
                    <a:pt x="746" y="1231"/>
                    <a:pt x="741" y="1235"/>
                    <a:pt x="737" y="1239"/>
                  </a:cubicBezTo>
                  <a:close/>
                  <a:moveTo>
                    <a:pt x="826" y="1238"/>
                  </a:moveTo>
                  <a:cubicBezTo>
                    <a:pt x="820" y="1236"/>
                    <a:pt x="814" y="1234"/>
                    <a:pt x="808" y="1232"/>
                  </a:cubicBezTo>
                  <a:cubicBezTo>
                    <a:pt x="815" y="1209"/>
                    <a:pt x="815" y="1209"/>
                    <a:pt x="815" y="1209"/>
                  </a:cubicBezTo>
                  <a:cubicBezTo>
                    <a:pt x="821" y="1211"/>
                    <a:pt x="828" y="1213"/>
                    <a:pt x="834" y="1216"/>
                  </a:cubicBezTo>
                  <a:lnTo>
                    <a:pt x="826" y="1238"/>
                  </a:lnTo>
                  <a:close/>
                  <a:moveTo>
                    <a:pt x="502" y="1227"/>
                  </a:moveTo>
                  <a:cubicBezTo>
                    <a:pt x="493" y="1205"/>
                    <a:pt x="493" y="1205"/>
                    <a:pt x="493" y="1205"/>
                  </a:cubicBezTo>
                  <a:cubicBezTo>
                    <a:pt x="500" y="1202"/>
                    <a:pt x="506" y="1200"/>
                    <a:pt x="513" y="1198"/>
                  </a:cubicBezTo>
                  <a:cubicBezTo>
                    <a:pt x="520" y="1221"/>
                    <a:pt x="520" y="1221"/>
                    <a:pt x="520" y="1221"/>
                  </a:cubicBezTo>
                  <a:cubicBezTo>
                    <a:pt x="514" y="1223"/>
                    <a:pt x="508" y="1225"/>
                    <a:pt x="502" y="1227"/>
                  </a:cubicBezTo>
                  <a:close/>
                  <a:moveTo>
                    <a:pt x="539" y="1215"/>
                  </a:moveTo>
                  <a:cubicBezTo>
                    <a:pt x="533" y="1192"/>
                    <a:pt x="533" y="1192"/>
                    <a:pt x="533" y="1192"/>
                  </a:cubicBezTo>
                  <a:cubicBezTo>
                    <a:pt x="539" y="1190"/>
                    <a:pt x="546" y="1189"/>
                    <a:pt x="553" y="1187"/>
                  </a:cubicBezTo>
                  <a:cubicBezTo>
                    <a:pt x="558" y="1211"/>
                    <a:pt x="558" y="1211"/>
                    <a:pt x="558" y="1211"/>
                  </a:cubicBezTo>
                  <a:cubicBezTo>
                    <a:pt x="551" y="1212"/>
                    <a:pt x="545" y="1214"/>
                    <a:pt x="539" y="1215"/>
                  </a:cubicBezTo>
                  <a:close/>
                  <a:moveTo>
                    <a:pt x="712" y="1209"/>
                  </a:moveTo>
                  <a:cubicBezTo>
                    <a:pt x="706" y="1208"/>
                    <a:pt x="699" y="1207"/>
                    <a:pt x="693" y="1207"/>
                  </a:cubicBezTo>
                  <a:cubicBezTo>
                    <a:pt x="696" y="1183"/>
                    <a:pt x="696" y="1183"/>
                    <a:pt x="696" y="1183"/>
                  </a:cubicBezTo>
                  <a:cubicBezTo>
                    <a:pt x="702" y="1183"/>
                    <a:pt x="709" y="1184"/>
                    <a:pt x="716" y="1185"/>
                  </a:cubicBezTo>
                  <a:lnTo>
                    <a:pt x="712" y="1209"/>
                  </a:lnTo>
                  <a:close/>
                  <a:moveTo>
                    <a:pt x="577" y="1207"/>
                  </a:moveTo>
                  <a:cubicBezTo>
                    <a:pt x="573" y="1184"/>
                    <a:pt x="573" y="1184"/>
                    <a:pt x="573" y="1184"/>
                  </a:cubicBezTo>
                  <a:cubicBezTo>
                    <a:pt x="580" y="1183"/>
                    <a:pt x="586" y="1182"/>
                    <a:pt x="593" y="1181"/>
                  </a:cubicBezTo>
                  <a:cubicBezTo>
                    <a:pt x="596" y="1205"/>
                    <a:pt x="596" y="1205"/>
                    <a:pt x="596" y="1205"/>
                  </a:cubicBezTo>
                  <a:cubicBezTo>
                    <a:pt x="589" y="1206"/>
                    <a:pt x="583" y="1206"/>
                    <a:pt x="577" y="1207"/>
                  </a:cubicBezTo>
                  <a:close/>
                  <a:moveTo>
                    <a:pt x="673" y="1205"/>
                  </a:moveTo>
                  <a:cubicBezTo>
                    <a:pt x="667" y="1204"/>
                    <a:pt x="660" y="1204"/>
                    <a:pt x="654" y="1203"/>
                  </a:cubicBezTo>
                  <a:cubicBezTo>
                    <a:pt x="655" y="1179"/>
                    <a:pt x="655" y="1179"/>
                    <a:pt x="655" y="1179"/>
                  </a:cubicBezTo>
                  <a:cubicBezTo>
                    <a:pt x="662" y="1180"/>
                    <a:pt x="669" y="1180"/>
                    <a:pt x="675" y="1181"/>
                  </a:cubicBezTo>
                  <a:lnTo>
                    <a:pt x="673" y="1205"/>
                  </a:lnTo>
                  <a:close/>
                  <a:moveTo>
                    <a:pt x="615" y="1203"/>
                  </a:moveTo>
                  <a:cubicBezTo>
                    <a:pt x="614" y="1179"/>
                    <a:pt x="614" y="1179"/>
                    <a:pt x="614" y="1179"/>
                  </a:cubicBezTo>
                  <a:cubicBezTo>
                    <a:pt x="621" y="1179"/>
                    <a:pt x="628" y="1179"/>
                    <a:pt x="634" y="1179"/>
                  </a:cubicBezTo>
                  <a:cubicBezTo>
                    <a:pt x="634" y="1203"/>
                    <a:pt x="634" y="1203"/>
                    <a:pt x="634" y="1203"/>
                  </a:cubicBezTo>
                  <a:cubicBezTo>
                    <a:pt x="628" y="1203"/>
                    <a:pt x="621" y="1203"/>
                    <a:pt x="615" y="1203"/>
                  </a:cubicBezTo>
                  <a:close/>
                  <a:moveTo>
                    <a:pt x="798" y="1191"/>
                  </a:moveTo>
                  <a:cubicBezTo>
                    <a:pt x="784" y="1171"/>
                    <a:pt x="784" y="1171"/>
                    <a:pt x="784" y="1171"/>
                  </a:cubicBezTo>
                  <a:cubicBezTo>
                    <a:pt x="790" y="1167"/>
                    <a:pt x="796" y="1164"/>
                    <a:pt x="801" y="1160"/>
                  </a:cubicBezTo>
                  <a:cubicBezTo>
                    <a:pt x="814" y="1180"/>
                    <a:pt x="814" y="1180"/>
                    <a:pt x="814" y="1180"/>
                  </a:cubicBezTo>
                  <a:cubicBezTo>
                    <a:pt x="808" y="1184"/>
                    <a:pt x="803" y="1187"/>
                    <a:pt x="798" y="1191"/>
                  </a:cubicBezTo>
                  <a:close/>
                  <a:moveTo>
                    <a:pt x="831" y="1170"/>
                  </a:moveTo>
                  <a:cubicBezTo>
                    <a:pt x="819" y="1150"/>
                    <a:pt x="819" y="1150"/>
                    <a:pt x="819" y="1150"/>
                  </a:cubicBezTo>
                  <a:cubicBezTo>
                    <a:pt x="825" y="1146"/>
                    <a:pt x="831" y="1143"/>
                    <a:pt x="837" y="1140"/>
                  </a:cubicBezTo>
                  <a:cubicBezTo>
                    <a:pt x="848" y="1161"/>
                    <a:pt x="848" y="1161"/>
                    <a:pt x="848" y="1161"/>
                  </a:cubicBezTo>
                  <a:cubicBezTo>
                    <a:pt x="842" y="1164"/>
                    <a:pt x="836" y="1167"/>
                    <a:pt x="831" y="1170"/>
                  </a:cubicBezTo>
                  <a:close/>
                  <a:moveTo>
                    <a:pt x="866" y="1152"/>
                  </a:moveTo>
                  <a:cubicBezTo>
                    <a:pt x="855" y="1131"/>
                    <a:pt x="855" y="1131"/>
                    <a:pt x="855" y="1131"/>
                  </a:cubicBezTo>
                  <a:cubicBezTo>
                    <a:pt x="861" y="1128"/>
                    <a:pt x="867" y="1125"/>
                    <a:pt x="873" y="1122"/>
                  </a:cubicBezTo>
                  <a:cubicBezTo>
                    <a:pt x="883" y="1144"/>
                    <a:pt x="883" y="1144"/>
                    <a:pt x="883" y="1144"/>
                  </a:cubicBezTo>
                  <a:cubicBezTo>
                    <a:pt x="877" y="1147"/>
                    <a:pt x="871" y="1149"/>
                    <a:pt x="866" y="1152"/>
                  </a:cubicBezTo>
                  <a:close/>
                  <a:moveTo>
                    <a:pt x="901" y="1136"/>
                  </a:moveTo>
                  <a:cubicBezTo>
                    <a:pt x="892" y="1114"/>
                    <a:pt x="892" y="1114"/>
                    <a:pt x="892" y="1114"/>
                  </a:cubicBezTo>
                  <a:cubicBezTo>
                    <a:pt x="898" y="1111"/>
                    <a:pt x="904" y="1109"/>
                    <a:pt x="911" y="1106"/>
                  </a:cubicBezTo>
                  <a:cubicBezTo>
                    <a:pt x="920" y="1128"/>
                    <a:pt x="920" y="1128"/>
                    <a:pt x="920" y="1128"/>
                  </a:cubicBezTo>
                  <a:cubicBezTo>
                    <a:pt x="913" y="1131"/>
                    <a:pt x="907" y="1133"/>
                    <a:pt x="901" y="1136"/>
                  </a:cubicBezTo>
                  <a:close/>
                  <a:moveTo>
                    <a:pt x="938" y="1121"/>
                  </a:moveTo>
                  <a:cubicBezTo>
                    <a:pt x="930" y="1099"/>
                    <a:pt x="930" y="1099"/>
                    <a:pt x="930" y="1099"/>
                  </a:cubicBezTo>
                  <a:cubicBezTo>
                    <a:pt x="936" y="1096"/>
                    <a:pt x="942" y="1094"/>
                    <a:pt x="949" y="1092"/>
                  </a:cubicBezTo>
                  <a:cubicBezTo>
                    <a:pt x="957" y="1115"/>
                    <a:pt x="957" y="1115"/>
                    <a:pt x="957" y="1115"/>
                  </a:cubicBezTo>
                  <a:cubicBezTo>
                    <a:pt x="950" y="1117"/>
                    <a:pt x="944" y="1119"/>
                    <a:pt x="938" y="1121"/>
                  </a:cubicBezTo>
                  <a:close/>
                  <a:moveTo>
                    <a:pt x="975" y="1108"/>
                  </a:moveTo>
                  <a:cubicBezTo>
                    <a:pt x="968" y="1085"/>
                    <a:pt x="968" y="1085"/>
                    <a:pt x="968" y="1085"/>
                  </a:cubicBezTo>
                  <a:cubicBezTo>
                    <a:pt x="969" y="1085"/>
                    <a:pt x="969" y="1085"/>
                    <a:pt x="969" y="1085"/>
                  </a:cubicBezTo>
                  <a:cubicBezTo>
                    <a:pt x="975" y="1083"/>
                    <a:pt x="981" y="1081"/>
                    <a:pt x="987" y="1079"/>
                  </a:cubicBezTo>
                  <a:cubicBezTo>
                    <a:pt x="994" y="1102"/>
                    <a:pt x="994" y="1102"/>
                    <a:pt x="994" y="1102"/>
                  </a:cubicBezTo>
                  <a:cubicBezTo>
                    <a:pt x="988" y="1104"/>
                    <a:pt x="983" y="1106"/>
                    <a:pt x="977" y="1108"/>
                  </a:cubicBezTo>
                  <a:lnTo>
                    <a:pt x="975" y="1108"/>
                  </a:lnTo>
                  <a:close/>
                  <a:moveTo>
                    <a:pt x="1013" y="1097"/>
                  </a:moveTo>
                  <a:cubicBezTo>
                    <a:pt x="1007" y="1074"/>
                    <a:pt x="1007" y="1074"/>
                    <a:pt x="1007" y="1074"/>
                  </a:cubicBezTo>
                  <a:cubicBezTo>
                    <a:pt x="1013" y="1072"/>
                    <a:pt x="1020" y="1071"/>
                    <a:pt x="1027" y="1069"/>
                  </a:cubicBezTo>
                  <a:cubicBezTo>
                    <a:pt x="1032" y="1093"/>
                    <a:pt x="1032" y="1093"/>
                    <a:pt x="1032" y="1093"/>
                  </a:cubicBezTo>
                  <a:cubicBezTo>
                    <a:pt x="1026" y="1094"/>
                    <a:pt x="1019" y="1096"/>
                    <a:pt x="1013" y="1097"/>
                  </a:cubicBezTo>
                  <a:close/>
                  <a:moveTo>
                    <a:pt x="1424" y="1091"/>
                  </a:moveTo>
                  <a:cubicBezTo>
                    <a:pt x="1419" y="1091"/>
                    <a:pt x="1413" y="1091"/>
                    <a:pt x="1408" y="1091"/>
                  </a:cubicBezTo>
                  <a:cubicBezTo>
                    <a:pt x="1408" y="1067"/>
                    <a:pt x="1408" y="1067"/>
                    <a:pt x="1408" y="1067"/>
                  </a:cubicBezTo>
                  <a:cubicBezTo>
                    <a:pt x="1414" y="1067"/>
                    <a:pt x="1419" y="1067"/>
                    <a:pt x="1424" y="1067"/>
                  </a:cubicBezTo>
                  <a:cubicBezTo>
                    <a:pt x="1428" y="1067"/>
                    <a:pt x="1428" y="1067"/>
                    <a:pt x="1428" y="1067"/>
                  </a:cubicBezTo>
                  <a:cubicBezTo>
                    <a:pt x="1428" y="1091"/>
                    <a:pt x="1428" y="1091"/>
                    <a:pt x="1428" y="1091"/>
                  </a:cubicBezTo>
                  <a:lnTo>
                    <a:pt x="1424" y="1091"/>
                  </a:lnTo>
                  <a:close/>
                  <a:moveTo>
                    <a:pt x="1448" y="1091"/>
                  </a:moveTo>
                  <a:cubicBezTo>
                    <a:pt x="1447" y="1067"/>
                    <a:pt x="1447" y="1067"/>
                    <a:pt x="1447" y="1067"/>
                  </a:cubicBezTo>
                  <a:cubicBezTo>
                    <a:pt x="1454" y="1067"/>
                    <a:pt x="1460" y="1066"/>
                    <a:pt x="1467" y="1066"/>
                  </a:cubicBezTo>
                  <a:cubicBezTo>
                    <a:pt x="1469" y="1090"/>
                    <a:pt x="1469" y="1090"/>
                    <a:pt x="1469" y="1090"/>
                  </a:cubicBezTo>
                  <a:cubicBezTo>
                    <a:pt x="1462" y="1090"/>
                    <a:pt x="1455" y="1091"/>
                    <a:pt x="1448" y="1091"/>
                  </a:cubicBezTo>
                  <a:close/>
                  <a:moveTo>
                    <a:pt x="1387" y="1090"/>
                  </a:moveTo>
                  <a:cubicBezTo>
                    <a:pt x="1381" y="1090"/>
                    <a:pt x="1374" y="1090"/>
                    <a:pt x="1367" y="1089"/>
                  </a:cubicBezTo>
                  <a:cubicBezTo>
                    <a:pt x="1369" y="1065"/>
                    <a:pt x="1369" y="1065"/>
                    <a:pt x="1369" y="1065"/>
                  </a:cubicBezTo>
                  <a:cubicBezTo>
                    <a:pt x="1375" y="1066"/>
                    <a:pt x="1382" y="1066"/>
                    <a:pt x="1388" y="1066"/>
                  </a:cubicBezTo>
                  <a:lnTo>
                    <a:pt x="1387" y="1090"/>
                  </a:lnTo>
                  <a:close/>
                  <a:moveTo>
                    <a:pt x="1051" y="1088"/>
                  </a:moveTo>
                  <a:cubicBezTo>
                    <a:pt x="1047" y="1065"/>
                    <a:pt x="1047" y="1065"/>
                    <a:pt x="1047" y="1065"/>
                  </a:cubicBezTo>
                  <a:cubicBezTo>
                    <a:pt x="1053" y="1064"/>
                    <a:pt x="1060" y="1062"/>
                    <a:pt x="1067" y="1061"/>
                  </a:cubicBezTo>
                  <a:cubicBezTo>
                    <a:pt x="1071" y="1085"/>
                    <a:pt x="1071" y="1085"/>
                    <a:pt x="1071" y="1085"/>
                  </a:cubicBezTo>
                  <a:cubicBezTo>
                    <a:pt x="1064" y="1086"/>
                    <a:pt x="1058" y="1087"/>
                    <a:pt x="1051" y="1088"/>
                  </a:cubicBezTo>
                  <a:close/>
                  <a:moveTo>
                    <a:pt x="1347" y="1088"/>
                  </a:moveTo>
                  <a:cubicBezTo>
                    <a:pt x="1340" y="1087"/>
                    <a:pt x="1334" y="1087"/>
                    <a:pt x="1327" y="1086"/>
                  </a:cubicBezTo>
                  <a:cubicBezTo>
                    <a:pt x="1329" y="1062"/>
                    <a:pt x="1329" y="1062"/>
                    <a:pt x="1329" y="1062"/>
                  </a:cubicBezTo>
                  <a:cubicBezTo>
                    <a:pt x="1336" y="1063"/>
                    <a:pt x="1342" y="1063"/>
                    <a:pt x="1349" y="1064"/>
                  </a:cubicBezTo>
                  <a:lnTo>
                    <a:pt x="1347" y="1088"/>
                  </a:lnTo>
                  <a:close/>
                  <a:moveTo>
                    <a:pt x="1489" y="1087"/>
                  </a:moveTo>
                  <a:cubicBezTo>
                    <a:pt x="1486" y="1064"/>
                    <a:pt x="1486" y="1064"/>
                    <a:pt x="1486" y="1064"/>
                  </a:cubicBezTo>
                  <a:cubicBezTo>
                    <a:pt x="1493" y="1063"/>
                    <a:pt x="1499" y="1062"/>
                    <a:pt x="1505" y="1061"/>
                  </a:cubicBezTo>
                  <a:cubicBezTo>
                    <a:pt x="1510" y="1084"/>
                    <a:pt x="1510" y="1084"/>
                    <a:pt x="1510" y="1084"/>
                  </a:cubicBezTo>
                  <a:cubicBezTo>
                    <a:pt x="1503" y="1085"/>
                    <a:pt x="1496" y="1086"/>
                    <a:pt x="1489" y="1087"/>
                  </a:cubicBezTo>
                  <a:close/>
                  <a:moveTo>
                    <a:pt x="1307" y="1084"/>
                  </a:moveTo>
                  <a:cubicBezTo>
                    <a:pt x="1300" y="1084"/>
                    <a:pt x="1294" y="1083"/>
                    <a:pt x="1287" y="1082"/>
                  </a:cubicBezTo>
                  <a:cubicBezTo>
                    <a:pt x="1289" y="1058"/>
                    <a:pt x="1289" y="1058"/>
                    <a:pt x="1289" y="1058"/>
                  </a:cubicBezTo>
                  <a:cubicBezTo>
                    <a:pt x="1296" y="1059"/>
                    <a:pt x="1303" y="1060"/>
                    <a:pt x="1309" y="1060"/>
                  </a:cubicBezTo>
                  <a:lnTo>
                    <a:pt x="1307" y="1084"/>
                  </a:lnTo>
                  <a:close/>
                  <a:moveTo>
                    <a:pt x="1090" y="1082"/>
                  </a:moveTo>
                  <a:cubicBezTo>
                    <a:pt x="1087" y="1058"/>
                    <a:pt x="1087" y="1058"/>
                    <a:pt x="1087" y="1058"/>
                  </a:cubicBezTo>
                  <a:cubicBezTo>
                    <a:pt x="1094" y="1058"/>
                    <a:pt x="1100" y="1057"/>
                    <a:pt x="1107" y="1056"/>
                  </a:cubicBezTo>
                  <a:cubicBezTo>
                    <a:pt x="1110" y="1080"/>
                    <a:pt x="1110" y="1080"/>
                    <a:pt x="1110" y="1080"/>
                  </a:cubicBezTo>
                  <a:cubicBezTo>
                    <a:pt x="1103" y="1081"/>
                    <a:pt x="1096" y="1081"/>
                    <a:pt x="1090" y="1082"/>
                  </a:cubicBezTo>
                  <a:close/>
                  <a:moveTo>
                    <a:pt x="1267" y="1081"/>
                  </a:moveTo>
                  <a:cubicBezTo>
                    <a:pt x="1261" y="1080"/>
                    <a:pt x="1254" y="1080"/>
                    <a:pt x="1247" y="1079"/>
                  </a:cubicBezTo>
                  <a:cubicBezTo>
                    <a:pt x="1249" y="1055"/>
                    <a:pt x="1249" y="1055"/>
                    <a:pt x="1249" y="1055"/>
                  </a:cubicBezTo>
                  <a:cubicBezTo>
                    <a:pt x="1256" y="1056"/>
                    <a:pt x="1262" y="1056"/>
                    <a:pt x="1269" y="1057"/>
                  </a:cubicBezTo>
                  <a:lnTo>
                    <a:pt x="1267" y="1081"/>
                  </a:lnTo>
                  <a:close/>
                  <a:moveTo>
                    <a:pt x="1530" y="1080"/>
                  </a:moveTo>
                  <a:cubicBezTo>
                    <a:pt x="1524" y="1057"/>
                    <a:pt x="1524" y="1057"/>
                    <a:pt x="1524" y="1057"/>
                  </a:cubicBezTo>
                  <a:cubicBezTo>
                    <a:pt x="1530" y="1055"/>
                    <a:pt x="1537" y="1053"/>
                    <a:pt x="1543" y="1051"/>
                  </a:cubicBezTo>
                  <a:cubicBezTo>
                    <a:pt x="1550" y="1074"/>
                    <a:pt x="1550" y="1074"/>
                    <a:pt x="1550" y="1074"/>
                  </a:cubicBezTo>
                  <a:cubicBezTo>
                    <a:pt x="1543" y="1076"/>
                    <a:pt x="1537" y="1078"/>
                    <a:pt x="1530" y="1080"/>
                  </a:cubicBezTo>
                  <a:close/>
                  <a:moveTo>
                    <a:pt x="1129" y="1078"/>
                  </a:moveTo>
                  <a:cubicBezTo>
                    <a:pt x="1127" y="1054"/>
                    <a:pt x="1127" y="1054"/>
                    <a:pt x="1127" y="1054"/>
                  </a:cubicBezTo>
                  <a:cubicBezTo>
                    <a:pt x="1134" y="1054"/>
                    <a:pt x="1141" y="1054"/>
                    <a:pt x="1148" y="1053"/>
                  </a:cubicBezTo>
                  <a:cubicBezTo>
                    <a:pt x="1149" y="1077"/>
                    <a:pt x="1149" y="1077"/>
                    <a:pt x="1149" y="1077"/>
                  </a:cubicBezTo>
                  <a:cubicBezTo>
                    <a:pt x="1142" y="1078"/>
                    <a:pt x="1136" y="1078"/>
                    <a:pt x="1129" y="1078"/>
                  </a:cubicBezTo>
                  <a:close/>
                  <a:moveTo>
                    <a:pt x="1228" y="1078"/>
                  </a:moveTo>
                  <a:cubicBezTo>
                    <a:pt x="1221" y="1078"/>
                    <a:pt x="1215" y="1077"/>
                    <a:pt x="1208" y="1077"/>
                  </a:cubicBezTo>
                  <a:cubicBezTo>
                    <a:pt x="1209" y="1053"/>
                    <a:pt x="1209" y="1053"/>
                    <a:pt x="1209" y="1053"/>
                  </a:cubicBezTo>
                  <a:cubicBezTo>
                    <a:pt x="1215" y="1053"/>
                    <a:pt x="1222" y="1054"/>
                    <a:pt x="1229" y="1054"/>
                  </a:cubicBezTo>
                  <a:lnTo>
                    <a:pt x="1228" y="1078"/>
                  </a:lnTo>
                  <a:close/>
                  <a:moveTo>
                    <a:pt x="1168" y="1077"/>
                  </a:moveTo>
                  <a:cubicBezTo>
                    <a:pt x="1168" y="1053"/>
                    <a:pt x="1168" y="1053"/>
                    <a:pt x="1168" y="1053"/>
                  </a:cubicBezTo>
                  <a:cubicBezTo>
                    <a:pt x="1172" y="1053"/>
                    <a:pt x="1175" y="1053"/>
                    <a:pt x="1179" y="1053"/>
                  </a:cubicBezTo>
                  <a:cubicBezTo>
                    <a:pt x="1182" y="1053"/>
                    <a:pt x="1185" y="1053"/>
                    <a:pt x="1188" y="1053"/>
                  </a:cubicBezTo>
                  <a:cubicBezTo>
                    <a:pt x="1188" y="1077"/>
                    <a:pt x="1188" y="1077"/>
                    <a:pt x="1188" y="1077"/>
                  </a:cubicBezTo>
                  <a:cubicBezTo>
                    <a:pt x="1185" y="1077"/>
                    <a:pt x="1181" y="1077"/>
                    <a:pt x="1178" y="1077"/>
                  </a:cubicBezTo>
                  <a:cubicBezTo>
                    <a:pt x="1175" y="1077"/>
                    <a:pt x="1172" y="1077"/>
                    <a:pt x="1168" y="1077"/>
                  </a:cubicBezTo>
                  <a:close/>
                  <a:moveTo>
                    <a:pt x="1569" y="1068"/>
                  </a:moveTo>
                  <a:cubicBezTo>
                    <a:pt x="1561" y="1045"/>
                    <a:pt x="1561" y="1045"/>
                    <a:pt x="1561" y="1045"/>
                  </a:cubicBezTo>
                  <a:cubicBezTo>
                    <a:pt x="1567" y="1043"/>
                    <a:pt x="1573" y="1041"/>
                    <a:pt x="1579" y="1038"/>
                  </a:cubicBezTo>
                  <a:cubicBezTo>
                    <a:pt x="1589" y="1060"/>
                    <a:pt x="1589" y="1060"/>
                    <a:pt x="1589" y="1060"/>
                  </a:cubicBezTo>
                  <a:cubicBezTo>
                    <a:pt x="1582" y="1063"/>
                    <a:pt x="1576" y="1066"/>
                    <a:pt x="1569" y="1068"/>
                  </a:cubicBezTo>
                  <a:close/>
                  <a:moveTo>
                    <a:pt x="1607" y="1052"/>
                  </a:moveTo>
                  <a:cubicBezTo>
                    <a:pt x="1597" y="1030"/>
                    <a:pt x="1597" y="1030"/>
                    <a:pt x="1597" y="1030"/>
                  </a:cubicBezTo>
                  <a:cubicBezTo>
                    <a:pt x="1603" y="1027"/>
                    <a:pt x="1608" y="1024"/>
                    <a:pt x="1614" y="1021"/>
                  </a:cubicBezTo>
                  <a:cubicBezTo>
                    <a:pt x="1626" y="1042"/>
                    <a:pt x="1626" y="1042"/>
                    <a:pt x="1626" y="1042"/>
                  </a:cubicBezTo>
                  <a:cubicBezTo>
                    <a:pt x="1620" y="1046"/>
                    <a:pt x="1614" y="1049"/>
                    <a:pt x="1607" y="1052"/>
                  </a:cubicBezTo>
                  <a:close/>
                  <a:moveTo>
                    <a:pt x="1643" y="1032"/>
                  </a:moveTo>
                  <a:cubicBezTo>
                    <a:pt x="1631" y="1011"/>
                    <a:pt x="1631" y="1011"/>
                    <a:pt x="1631" y="1011"/>
                  </a:cubicBezTo>
                  <a:cubicBezTo>
                    <a:pt x="1636" y="1008"/>
                    <a:pt x="1642" y="1005"/>
                    <a:pt x="1647" y="1001"/>
                  </a:cubicBezTo>
                  <a:cubicBezTo>
                    <a:pt x="1661" y="1021"/>
                    <a:pt x="1661" y="1021"/>
                    <a:pt x="1661" y="1021"/>
                  </a:cubicBezTo>
                  <a:cubicBezTo>
                    <a:pt x="1655" y="1025"/>
                    <a:pt x="1649" y="1028"/>
                    <a:pt x="1643" y="1032"/>
                  </a:cubicBezTo>
                  <a:close/>
                  <a:moveTo>
                    <a:pt x="1677" y="1009"/>
                  </a:moveTo>
                  <a:cubicBezTo>
                    <a:pt x="1663" y="989"/>
                    <a:pt x="1663" y="989"/>
                    <a:pt x="1663" y="989"/>
                  </a:cubicBezTo>
                  <a:cubicBezTo>
                    <a:pt x="1666" y="988"/>
                    <a:pt x="1668" y="986"/>
                    <a:pt x="1671" y="984"/>
                  </a:cubicBezTo>
                  <a:cubicBezTo>
                    <a:pt x="1673" y="982"/>
                    <a:pt x="1676" y="980"/>
                    <a:pt x="1678" y="978"/>
                  </a:cubicBezTo>
                  <a:cubicBezTo>
                    <a:pt x="1694" y="996"/>
                    <a:pt x="1694" y="996"/>
                    <a:pt x="1694" y="996"/>
                  </a:cubicBezTo>
                  <a:cubicBezTo>
                    <a:pt x="1691" y="998"/>
                    <a:pt x="1688" y="1000"/>
                    <a:pt x="1686" y="1003"/>
                  </a:cubicBezTo>
                  <a:cubicBezTo>
                    <a:pt x="1683" y="1005"/>
                    <a:pt x="1680" y="1007"/>
                    <a:pt x="1677" y="1009"/>
                  </a:cubicBezTo>
                  <a:close/>
                  <a:moveTo>
                    <a:pt x="1709" y="983"/>
                  </a:moveTo>
                  <a:cubicBezTo>
                    <a:pt x="1693" y="965"/>
                    <a:pt x="1693" y="965"/>
                    <a:pt x="1693" y="965"/>
                  </a:cubicBezTo>
                  <a:cubicBezTo>
                    <a:pt x="1698" y="961"/>
                    <a:pt x="1703" y="956"/>
                    <a:pt x="1707" y="952"/>
                  </a:cubicBezTo>
                  <a:cubicBezTo>
                    <a:pt x="1724" y="968"/>
                    <a:pt x="1724" y="968"/>
                    <a:pt x="1724" y="968"/>
                  </a:cubicBezTo>
                  <a:cubicBezTo>
                    <a:pt x="1719" y="973"/>
                    <a:pt x="1714" y="978"/>
                    <a:pt x="1709" y="983"/>
                  </a:cubicBezTo>
                  <a:close/>
                  <a:moveTo>
                    <a:pt x="1738" y="953"/>
                  </a:moveTo>
                  <a:cubicBezTo>
                    <a:pt x="1720" y="937"/>
                    <a:pt x="1720" y="937"/>
                    <a:pt x="1720" y="937"/>
                  </a:cubicBezTo>
                  <a:cubicBezTo>
                    <a:pt x="1724" y="932"/>
                    <a:pt x="1728" y="927"/>
                    <a:pt x="1731" y="922"/>
                  </a:cubicBezTo>
                  <a:cubicBezTo>
                    <a:pt x="1751" y="936"/>
                    <a:pt x="1751" y="936"/>
                    <a:pt x="1751" y="936"/>
                  </a:cubicBezTo>
                  <a:cubicBezTo>
                    <a:pt x="1747" y="941"/>
                    <a:pt x="1743" y="947"/>
                    <a:pt x="1738" y="953"/>
                  </a:cubicBezTo>
                  <a:close/>
                  <a:moveTo>
                    <a:pt x="1762" y="917"/>
                  </a:moveTo>
                  <a:cubicBezTo>
                    <a:pt x="1740" y="906"/>
                    <a:pt x="1740" y="906"/>
                    <a:pt x="1740" y="906"/>
                  </a:cubicBezTo>
                  <a:cubicBezTo>
                    <a:pt x="1743" y="901"/>
                    <a:pt x="1746" y="895"/>
                    <a:pt x="1748" y="890"/>
                  </a:cubicBezTo>
                  <a:cubicBezTo>
                    <a:pt x="1770" y="898"/>
                    <a:pt x="1770" y="898"/>
                    <a:pt x="1770" y="898"/>
                  </a:cubicBezTo>
                  <a:cubicBezTo>
                    <a:pt x="1768" y="904"/>
                    <a:pt x="1765" y="911"/>
                    <a:pt x="1762" y="917"/>
                  </a:cubicBezTo>
                  <a:close/>
                  <a:moveTo>
                    <a:pt x="1776" y="877"/>
                  </a:moveTo>
                  <a:cubicBezTo>
                    <a:pt x="1753" y="872"/>
                    <a:pt x="1753" y="872"/>
                    <a:pt x="1753" y="872"/>
                  </a:cubicBezTo>
                  <a:cubicBezTo>
                    <a:pt x="1754" y="866"/>
                    <a:pt x="1754" y="860"/>
                    <a:pt x="1754" y="854"/>
                  </a:cubicBezTo>
                  <a:cubicBezTo>
                    <a:pt x="1778" y="855"/>
                    <a:pt x="1778" y="855"/>
                    <a:pt x="1778" y="855"/>
                  </a:cubicBezTo>
                  <a:cubicBezTo>
                    <a:pt x="1778" y="862"/>
                    <a:pt x="1777" y="869"/>
                    <a:pt x="1776" y="877"/>
                  </a:cubicBezTo>
                  <a:close/>
                  <a:moveTo>
                    <a:pt x="1754" y="836"/>
                  </a:moveTo>
                  <a:cubicBezTo>
                    <a:pt x="1753" y="830"/>
                    <a:pt x="1752" y="824"/>
                    <a:pt x="1751" y="818"/>
                  </a:cubicBezTo>
                  <a:cubicBezTo>
                    <a:pt x="1774" y="812"/>
                    <a:pt x="1774" y="812"/>
                    <a:pt x="1774" y="812"/>
                  </a:cubicBezTo>
                  <a:cubicBezTo>
                    <a:pt x="1776" y="819"/>
                    <a:pt x="1777" y="826"/>
                    <a:pt x="1778" y="833"/>
                  </a:cubicBezTo>
                  <a:lnTo>
                    <a:pt x="1754" y="836"/>
                  </a:lnTo>
                  <a:close/>
                  <a:moveTo>
                    <a:pt x="1745" y="800"/>
                  </a:moveTo>
                  <a:cubicBezTo>
                    <a:pt x="1743" y="794"/>
                    <a:pt x="1741" y="788"/>
                    <a:pt x="1738" y="782"/>
                  </a:cubicBezTo>
                  <a:cubicBezTo>
                    <a:pt x="1760" y="772"/>
                    <a:pt x="1760" y="772"/>
                    <a:pt x="1760" y="772"/>
                  </a:cubicBezTo>
                  <a:cubicBezTo>
                    <a:pt x="1763" y="779"/>
                    <a:pt x="1766" y="785"/>
                    <a:pt x="1768" y="792"/>
                  </a:cubicBezTo>
                  <a:lnTo>
                    <a:pt x="1745" y="800"/>
                  </a:lnTo>
                  <a:close/>
                  <a:moveTo>
                    <a:pt x="1730" y="765"/>
                  </a:moveTo>
                  <a:cubicBezTo>
                    <a:pt x="1727" y="759"/>
                    <a:pt x="1724" y="753"/>
                    <a:pt x="1720" y="748"/>
                  </a:cubicBezTo>
                  <a:cubicBezTo>
                    <a:pt x="1741" y="736"/>
                    <a:pt x="1741" y="736"/>
                    <a:pt x="1741" y="736"/>
                  </a:cubicBezTo>
                  <a:cubicBezTo>
                    <a:pt x="1745" y="742"/>
                    <a:pt x="1748" y="748"/>
                    <a:pt x="1751" y="754"/>
                  </a:cubicBezTo>
                  <a:lnTo>
                    <a:pt x="1730" y="765"/>
                  </a:lnTo>
                  <a:close/>
                  <a:moveTo>
                    <a:pt x="1710" y="731"/>
                  </a:moveTo>
                  <a:cubicBezTo>
                    <a:pt x="1707" y="725"/>
                    <a:pt x="1703" y="720"/>
                    <a:pt x="1700" y="714"/>
                  </a:cubicBezTo>
                  <a:cubicBezTo>
                    <a:pt x="1720" y="701"/>
                    <a:pt x="1720" y="701"/>
                    <a:pt x="1720" y="701"/>
                  </a:cubicBezTo>
                  <a:cubicBezTo>
                    <a:pt x="1724" y="707"/>
                    <a:pt x="1727" y="712"/>
                    <a:pt x="1731" y="718"/>
                  </a:cubicBezTo>
                  <a:lnTo>
                    <a:pt x="1710" y="731"/>
                  </a:lnTo>
                  <a:close/>
                  <a:moveTo>
                    <a:pt x="1689" y="698"/>
                  </a:moveTo>
                  <a:cubicBezTo>
                    <a:pt x="1685" y="692"/>
                    <a:pt x="1681" y="687"/>
                    <a:pt x="1678" y="681"/>
                  </a:cubicBezTo>
                  <a:cubicBezTo>
                    <a:pt x="1697" y="667"/>
                    <a:pt x="1697" y="667"/>
                    <a:pt x="1697" y="667"/>
                  </a:cubicBezTo>
                  <a:cubicBezTo>
                    <a:pt x="1701" y="673"/>
                    <a:pt x="1705" y="679"/>
                    <a:pt x="1709" y="684"/>
                  </a:cubicBezTo>
                  <a:lnTo>
                    <a:pt x="1689" y="698"/>
                  </a:lnTo>
                  <a:close/>
                  <a:moveTo>
                    <a:pt x="1666" y="665"/>
                  </a:moveTo>
                  <a:cubicBezTo>
                    <a:pt x="1663" y="659"/>
                    <a:pt x="1659" y="654"/>
                    <a:pt x="1655" y="648"/>
                  </a:cubicBezTo>
                  <a:cubicBezTo>
                    <a:pt x="1675" y="634"/>
                    <a:pt x="1675" y="634"/>
                    <a:pt x="1675" y="634"/>
                  </a:cubicBezTo>
                  <a:cubicBezTo>
                    <a:pt x="1679" y="640"/>
                    <a:pt x="1682" y="646"/>
                    <a:pt x="1686" y="651"/>
                  </a:cubicBezTo>
                  <a:lnTo>
                    <a:pt x="1666" y="665"/>
                  </a:lnTo>
                  <a:close/>
                  <a:moveTo>
                    <a:pt x="1644" y="631"/>
                  </a:moveTo>
                  <a:cubicBezTo>
                    <a:pt x="1640" y="626"/>
                    <a:pt x="1636" y="620"/>
                    <a:pt x="1633" y="614"/>
                  </a:cubicBezTo>
                  <a:cubicBezTo>
                    <a:pt x="1653" y="601"/>
                    <a:pt x="1653" y="601"/>
                    <a:pt x="1653" y="601"/>
                  </a:cubicBezTo>
                  <a:cubicBezTo>
                    <a:pt x="1656" y="607"/>
                    <a:pt x="1660" y="612"/>
                    <a:pt x="1664" y="618"/>
                  </a:cubicBezTo>
                  <a:lnTo>
                    <a:pt x="1644" y="631"/>
                  </a:lnTo>
                  <a:close/>
                  <a:moveTo>
                    <a:pt x="1622" y="597"/>
                  </a:moveTo>
                  <a:cubicBezTo>
                    <a:pt x="1618" y="591"/>
                    <a:pt x="1615" y="586"/>
                    <a:pt x="1612" y="580"/>
                  </a:cubicBezTo>
                  <a:cubicBezTo>
                    <a:pt x="1632" y="568"/>
                    <a:pt x="1632" y="568"/>
                    <a:pt x="1632" y="568"/>
                  </a:cubicBezTo>
                  <a:cubicBezTo>
                    <a:pt x="1636" y="573"/>
                    <a:pt x="1639" y="579"/>
                    <a:pt x="1642" y="585"/>
                  </a:cubicBezTo>
                  <a:lnTo>
                    <a:pt x="1622" y="597"/>
                  </a:lnTo>
                  <a:close/>
                  <a:moveTo>
                    <a:pt x="1602" y="562"/>
                  </a:moveTo>
                  <a:cubicBezTo>
                    <a:pt x="1598" y="556"/>
                    <a:pt x="1595" y="550"/>
                    <a:pt x="1592" y="544"/>
                  </a:cubicBezTo>
                  <a:cubicBezTo>
                    <a:pt x="1614" y="533"/>
                    <a:pt x="1614" y="533"/>
                    <a:pt x="1614" y="533"/>
                  </a:cubicBezTo>
                  <a:cubicBezTo>
                    <a:pt x="1617" y="539"/>
                    <a:pt x="1620" y="545"/>
                    <a:pt x="1623" y="551"/>
                  </a:cubicBezTo>
                  <a:lnTo>
                    <a:pt x="1602" y="562"/>
                  </a:lnTo>
                  <a:close/>
                  <a:moveTo>
                    <a:pt x="1584" y="525"/>
                  </a:moveTo>
                  <a:cubicBezTo>
                    <a:pt x="1581" y="519"/>
                    <a:pt x="1578" y="512"/>
                    <a:pt x="1576" y="506"/>
                  </a:cubicBezTo>
                  <a:cubicBezTo>
                    <a:pt x="1598" y="498"/>
                    <a:pt x="1598" y="498"/>
                    <a:pt x="1598" y="498"/>
                  </a:cubicBezTo>
                  <a:cubicBezTo>
                    <a:pt x="1601" y="503"/>
                    <a:pt x="1603" y="509"/>
                    <a:pt x="1606" y="515"/>
                  </a:cubicBezTo>
                  <a:lnTo>
                    <a:pt x="1584" y="525"/>
                  </a:lnTo>
                  <a:close/>
                  <a:moveTo>
                    <a:pt x="1569" y="487"/>
                  </a:moveTo>
                  <a:cubicBezTo>
                    <a:pt x="1567" y="480"/>
                    <a:pt x="1565" y="473"/>
                    <a:pt x="1563" y="467"/>
                  </a:cubicBezTo>
                  <a:cubicBezTo>
                    <a:pt x="1586" y="461"/>
                    <a:pt x="1586" y="461"/>
                    <a:pt x="1586" y="461"/>
                  </a:cubicBezTo>
                  <a:cubicBezTo>
                    <a:pt x="1588" y="467"/>
                    <a:pt x="1590" y="473"/>
                    <a:pt x="1592" y="479"/>
                  </a:cubicBezTo>
                  <a:lnTo>
                    <a:pt x="1569" y="487"/>
                  </a:lnTo>
                  <a:close/>
                  <a:moveTo>
                    <a:pt x="1558" y="447"/>
                  </a:moveTo>
                  <a:cubicBezTo>
                    <a:pt x="1557" y="440"/>
                    <a:pt x="1556" y="433"/>
                    <a:pt x="1555" y="426"/>
                  </a:cubicBezTo>
                  <a:cubicBezTo>
                    <a:pt x="1579" y="423"/>
                    <a:pt x="1579" y="423"/>
                    <a:pt x="1579" y="423"/>
                  </a:cubicBezTo>
                  <a:cubicBezTo>
                    <a:pt x="1580" y="429"/>
                    <a:pt x="1581" y="436"/>
                    <a:pt x="1582" y="442"/>
                  </a:cubicBezTo>
                  <a:lnTo>
                    <a:pt x="1558" y="447"/>
                  </a:lnTo>
                  <a:close/>
                  <a:moveTo>
                    <a:pt x="1553" y="406"/>
                  </a:moveTo>
                  <a:cubicBezTo>
                    <a:pt x="1553" y="399"/>
                    <a:pt x="1552" y="393"/>
                    <a:pt x="1552" y="387"/>
                  </a:cubicBezTo>
                  <a:cubicBezTo>
                    <a:pt x="1552" y="385"/>
                    <a:pt x="1552" y="385"/>
                    <a:pt x="1552" y="385"/>
                  </a:cubicBezTo>
                  <a:cubicBezTo>
                    <a:pt x="1576" y="385"/>
                    <a:pt x="1576" y="385"/>
                    <a:pt x="1576" y="385"/>
                  </a:cubicBezTo>
                  <a:cubicBezTo>
                    <a:pt x="1576" y="387"/>
                    <a:pt x="1576" y="387"/>
                    <a:pt x="1576" y="387"/>
                  </a:cubicBezTo>
                  <a:cubicBezTo>
                    <a:pt x="1576" y="393"/>
                    <a:pt x="1577" y="398"/>
                    <a:pt x="1577" y="404"/>
                  </a:cubicBezTo>
                  <a:lnTo>
                    <a:pt x="1553" y="406"/>
                  </a:lnTo>
                  <a:close/>
                  <a:moveTo>
                    <a:pt x="1577" y="366"/>
                  </a:moveTo>
                  <a:cubicBezTo>
                    <a:pt x="1553" y="364"/>
                    <a:pt x="1553" y="364"/>
                    <a:pt x="1553" y="364"/>
                  </a:cubicBezTo>
                  <a:cubicBezTo>
                    <a:pt x="1554" y="357"/>
                    <a:pt x="1555" y="350"/>
                    <a:pt x="1556" y="343"/>
                  </a:cubicBezTo>
                  <a:cubicBezTo>
                    <a:pt x="1580" y="347"/>
                    <a:pt x="1580" y="347"/>
                    <a:pt x="1580" y="347"/>
                  </a:cubicBezTo>
                  <a:cubicBezTo>
                    <a:pt x="1579" y="353"/>
                    <a:pt x="1578" y="360"/>
                    <a:pt x="1577" y="366"/>
                  </a:cubicBezTo>
                  <a:close/>
                  <a:moveTo>
                    <a:pt x="1583" y="328"/>
                  </a:moveTo>
                  <a:cubicBezTo>
                    <a:pt x="1560" y="323"/>
                    <a:pt x="1560" y="323"/>
                    <a:pt x="1560" y="323"/>
                  </a:cubicBezTo>
                  <a:cubicBezTo>
                    <a:pt x="1562" y="316"/>
                    <a:pt x="1564" y="309"/>
                    <a:pt x="1566" y="303"/>
                  </a:cubicBezTo>
                  <a:cubicBezTo>
                    <a:pt x="1589" y="310"/>
                    <a:pt x="1589" y="310"/>
                    <a:pt x="1589" y="310"/>
                  </a:cubicBezTo>
                  <a:cubicBezTo>
                    <a:pt x="1587" y="316"/>
                    <a:pt x="1585" y="322"/>
                    <a:pt x="1583" y="328"/>
                  </a:cubicBezTo>
                  <a:close/>
                  <a:moveTo>
                    <a:pt x="1595" y="292"/>
                  </a:moveTo>
                  <a:cubicBezTo>
                    <a:pt x="1573" y="283"/>
                    <a:pt x="1573" y="283"/>
                    <a:pt x="1573" y="283"/>
                  </a:cubicBezTo>
                  <a:cubicBezTo>
                    <a:pt x="1576" y="277"/>
                    <a:pt x="1579" y="270"/>
                    <a:pt x="1582" y="264"/>
                  </a:cubicBezTo>
                  <a:cubicBezTo>
                    <a:pt x="1603" y="275"/>
                    <a:pt x="1603" y="275"/>
                    <a:pt x="1603" y="275"/>
                  </a:cubicBezTo>
                  <a:cubicBezTo>
                    <a:pt x="1600" y="280"/>
                    <a:pt x="1598" y="286"/>
                    <a:pt x="1595" y="292"/>
                  </a:cubicBezTo>
                  <a:close/>
                  <a:moveTo>
                    <a:pt x="1612" y="258"/>
                  </a:moveTo>
                  <a:cubicBezTo>
                    <a:pt x="1592" y="246"/>
                    <a:pt x="1592" y="246"/>
                    <a:pt x="1592" y="246"/>
                  </a:cubicBezTo>
                  <a:cubicBezTo>
                    <a:pt x="1595" y="240"/>
                    <a:pt x="1599" y="234"/>
                    <a:pt x="1603" y="228"/>
                  </a:cubicBezTo>
                  <a:cubicBezTo>
                    <a:pt x="1623" y="242"/>
                    <a:pt x="1623" y="242"/>
                    <a:pt x="1623" y="242"/>
                  </a:cubicBezTo>
                  <a:cubicBezTo>
                    <a:pt x="1619" y="247"/>
                    <a:pt x="1616" y="253"/>
                    <a:pt x="1612" y="258"/>
                  </a:cubicBezTo>
                  <a:close/>
                  <a:moveTo>
                    <a:pt x="1634" y="226"/>
                  </a:moveTo>
                  <a:cubicBezTo>
                    <a:pt x="1615" y="211"/>
                    <a:pt x="1615" y="211"/>
                    <a:pt x="1615" y="211"/>
                  </a:cubicBezTo>
                  <a:cubicBezTo>
                    <a:pt x="1619" y="206"/>
                    <a:pt x="1624" y="201"/>
                    <a:pt x="1628" y="196"/>
                  </a:cubicBezTo>
                  <a:cubicBezTo>
                    <a:pt x="1646" y="211"/>
                    <a:pt x="1646" y="211"/>
                    <a:pt x="1646" y="211"/>
                  </a:cubicBezTo>
                  <a:cubicBezTo>
                    <a:pt x="1642" y="216"/>
                    <a:pt x="1638" y="221"/>
                    <a:pt x="1634" y="226"/>
                  </a:cubicBezTo>
                  <a:close/>
                  <a:moveTo>
                    <a:pt x="1659" y="197"/>
                  </a:moveTo>
                  <a:cubicBezTo>
                    <a:pt x="1642" y="180"/>
                    <a:pt x="1642" y="180"/>
                    <a:pt x="1642" y="180"/>
                  </a:cubicBezTo>
                  <a:cubicBezTo>
                    <a:pt x="1647" y="176"/>
                    <a:pt x="1652" y="171"/>
                    <a:pt x="1657" y="166"/>
                  </a:cubicBezTo>
                  <a:cubicBezTo>
                    <a:pt x="1673" y="184"/>
                    <a:pt x="1673" y="184"/>
                    <a:pt x="1673" y="184"/>
                  </a:cubicBezTo>
                  <a:cubicBezTo>
                    <a:pt x="1668" y="188"/>
                    <a:pt x="1664" y="193"/>
                    <a:pt x="1659" y="197"/>
                  </a:cubicBezTo>
                  <a:close/>
                  <a:moveTo>
                    <a:pt x="1688" y="171"/>
                  </a:moveTo>
                  <a:cubicBezTo>
                    <a:pt x="1672" y="152"/>
                    <a:pt x="1672" y="152"/>
                    <a:pt x="1672" y="152"/>
                  </a:cubicBezTo>
                  <a:cubicBezTo>
                    <a:pt x="1677" y="148"/>
                    <a:pt x="1682" y="144"/>
                    <a:pt x="1688" y="139"/>
                  </a:cubicBezTo>
                  <a:cubicBezTo>
                    <a:pt x="1703" y="158"/>
                    <a:pt x="1703" y="158"/>
                    <a:pt x="1703" y="158"/>
                  </a:cubicBezTo>
                  <a:cubicBezTo>
                    <a:pt x="1698" y="162"/>
                    <a:pt x="1693" y="166"/>
                    <a:pt x="1688" y="171"/>
                  </a:cubicBezTo>
                  <a:close/>
                  <a:moveTo>
                    <a:pt x="1718" y="146"/>
                  </a:moveTo>
                  <a:cubicBezTo>
                    <a:pt x="1704" y="127"/>
                    <a:pt x="1704" y="127"/>
                    <a:pt x="1704" y="127"/>
                  </a:cubicBezTo>
                  <a:cubicBezTo>
                    <a:pt x="1710" y="123"/>
                    <a:pt x="1715" y="119"/>
                    <a:pt x="1721" y="115"/>
                  </a:cubicBezTo>
                  <a:cubicBezTo>
                    <a:pt x="1734" y="135"/>
                    <a:pt x="1734" y="135"/>
                    <a:pt x="1734" y="135"/>
                  </a:cubicBezTo>
                  <a:cubicBezTo>
                    <a:pt x="1729" y="139"/>
                    <a:pt x="1724" y="142"/>
                    <a:pt x="1718" y="146"/>
                  </a:cubicBezTo>
                  <a:close/>
                  <a:moveTo>
                    <a:pt x="1751" y="124"/>
                  </a:moveTo>
                  <a:cubicBezTo>
                    <a:pt x="1738" y="104"/>
                    <a:pt x="1738" y="104"/>
                    <a:pt x="1738" y="104"/>
                  </a:cubicBezTo>
                  <a:cubicBezTo>
                    <a:pt x="1744" y="100"/>
                    <a:pt x="1749" y="97"/>
                    <a:pt x="1755" y="93"/>
                  </a:cubicBezTo>
                  <a:cubicBezTo>
                    <a:pt x="1768" y="114"/>
                    <a:pt x="1768" y="114"/>
                    <a:pt x="1768" y="114"/>
                  </a:cubicBezTo>
                  <a:cubicBezTo>
                    <a:pt x="1762" y="117"/>
                    <a:pt x="1756" y="121"/>
                    <a:pt x="1751" y="124"/>
                  </a:cubicBezTo>
                  <a:close/>
                  <a:moveTo>
                    <a:pt x="1785" y="104"/>
                  </a:moveTo>
                  <a:cubicBezTo>
                    <a:pt x="1773" y="83"/>
                    <a:pt x="1773" y="83"/>
                    <a:pt x="1773" y="83"/>
                  </a:cubicBezTo>
                  <a:cubicBezTo>
                    <a:pt x="1779" y="80"/>
                    <a:pt x="1785" y="77"/>
                    <a:pt x="1791" y="73"/>
                  </a:cubicBezTo>
                  <a:cubicBezTo>
                    <a:pt x="1802" y="95"/>
                    <a:pt x="1802" y="95"/>
                    <a:pt x="1802" y="95"/>
                  </a:cubicBezTo>
                  <a:cubicBezTo>
                    <a:pt x="1796" y="98"/>
                    <a:pt x="1790" y="101"/>
                    <a:pt x="1785" y="104"/>
                  </a:cubicBezTo>
                  <a:close/>
                  <a:moveTo>
                    <a:pt x="1820" y="86"/>
                  </a:moveTo>
                  <a:cubicBezTo>
                    <a:pt x="1809" y="64"/>
                    <a:pt x="1809" y="64"/>
                    <a:pt x="1809" y="64"/>
                  </a:cubicBezTo>
                  <a:cubicBezTo>
                    <a:pt x="1815" y="61"/>
                    <a:pt x="1821" y="58"/>
                    <a:pt x="1827" y="55"/>
                  </a:cubicBezTo>
                  <a:cubicBezTo>
                    <a:pt x="1837" y="77"/>
                    <a:pt x="1837" y="77"/>
                    <a:pt x="1837" y="77"/>
                  </a:cubicBezTo>
                  <a:cubicBezTo>
                    <a:pt x="1832" y="80"/>
                    <a:pt x="1826" y="83"/>
                    <a:pt x="1820" y="86"/>
                  </a:cubicBezTo>
                  <a:close/>
                  <a:moveTo>
                    <a:pt x="1855" y="69"/>
                  </a:moveTo>
                  <a:cubicBezTo>
                    <a:pt x="1846" y="47"/>
                    <a:pt x="1846" y="47"/>
                    <a:pt x="1846" y="47"/>
                  </a:cubicBezTo>
                  <a:cubicBezTo>
                    <a:pt x="1852" y="44"/>
                    <a:pt x="1858" y="42"/>
                    <a:pt x="1865" y="39"/>
                  </a:cubicBezTo>
                  <a:cubicBezTo>
                    <a:pt x="1874" y="61"/>
                    <a:pt x="1874" y="61"/>
                    <a:pt x="1874" y="61"/>
                  </a:cubicBezTo>
                  <a:cubicBezTo>
                    <a:pt x="1868" y="64"/>
                    <a:pt x="1862" y="66"/>
                    <a:pt x="1855" y="69"/>
                  </a:cubicBezTo>
                  <a:close/>
                  <a:moveTo>
                    <a:pt x="1892" y="54"/>
                  </a:moveTo>
                  <a:cubicBezTo>
                    <a:pt x="1883" y="32"/>
                    <a:pt x="1883" y="32"/>
                    <a:pt x="1883" y="32"/>
                  </a:cubicBezTo>
                  <a:cubicBezTo>
                    <a:pt x="1890" y="29"/>
                    <a:pt x="1896" y="27"/>
                    <a:pt x="1902" y="24"/>
                  </a:cubicBezTo>
                  <a:cubicBezTo>
                    <a:pt x="1911" y="47"/>
                    <a:pt x="1911" y="47"/>
                    <a:pt x="1911" y="47"/>
                  </a:cubicBezTo>
                  <a:cubicBezTo>
                    <a:pt x="1905" y="49"/>
                    <a:pt x="1898" y="52"/>
                    <a:pt x="1892" y="54"/>
                  </a:cubicBezTo>
                  <a:close/>
                  <a:moveTo>
                    <a:pt x="1929" y="40"/>
                  </a:moveTo>
                  <a:cubicBezTo>
                    <a:pt x="1921" y="18"/>
                    <a:pt x="1921" y="18"/>
                    <a:pt x="1921" y="18"/>
                  </a:cubicBezTo>
                  <a:cubicBezTo>
                    <a:pt x="1928" y="15"/>
                    <a:pt x="1935" y="13"/>
                    <a:pt x="1941" y="11"/>
                  </a:cubicBezTo>
                  <a:cubicBezTo>
                    <a:pt x="1948" y="34"/>
                    <a:pt x="1948" y="34"/>
                    <a:pt x="1948" y="34"/>
                  </a:cubicBezTo>
                  <a:cubicBezTo>
                    <a:pt x="1942" y="36"/>
                    <a:pt x="1936" y="38"/>
                    <a:pt x="1929" y="40"/>
                  </a:cubicBezTo>
                  <a:close/>
                  <a:moveTo>
                    <a:pt x="1967" y="28"/>
                  </a:moveTo>
                  <a:cubicBezTo>
                    <a:pt x="1960" y="5"/>
                    <a:pt x="1960" y="5"/>
                    <a:pt x="1960" y="5"/>
                  </a:cubicBezTo>
                  <a:cubicBezTo>
                    <a:pt x="1967" y="3"/>
                    <a:pt x="1974" y="1"/>
                    <a:pt x="1980" y="0"/>
                  </a:cubicBezTo>
                  <a:cubicBezTo>
                    <a:pt x="1986" y="23"/>
                    <a:pt x="1986" y="23"/>
                    <a:pt x="1986" y="23"/>
                  </a:cubicBezTo>
                  <a:cubicBezTo>
                    <a:pt x="1980" y="24"/>
                    <a:pt x="1974" y="26"/>
                    <a:pt x="1967" y="2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7" name="Freeform 23"/>
            <p:cNvSpPr/>
            <p:nvPr/>
          </p:nvSpPr>
          <p:spPr bwMode="auto">
            <a:xfrm>
              <a:off x="3713" y="386"/>
              <a:ext cx="28" cy="46"/>
            </a:xfrm>
            <a:custGeom>
              <a:avLst/>
              <a:gdLst>
                <a:gd name="T0" fmla="*/ 6 w 15"/>
                <a:gd name="T1" fmla="*/ 25 h 25"/>
                <a:gd name="T2" fmla="*/ 0 w 15"/>
                <a:gd name="T3" fmla="*/ 2 h 25"/>
                <a:gd name="T4" fmla="*/ 10 w 15"/>
                <a:gd name="T5" fmla="*/ 0 h 25"/>
                <a:gd name="T6" fmla="*/ 15 w 15"/>
                <a:gd name="T7" fmla="*/ 23 h 25"/>
                <a:gd name="T8" fmla="*/ 6 w 15"/>
                <a:gd name="T9" fmla="*/ 25 h 25"/>
                <a:gd name="T10" fmla="*/ 0 w 15"/>
                <a:gd name="T11" fmla="*/ 0 h 25"/>
                <a:gd name="T12" fmla="*/ 15 w 15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15" h="25">
                  <a:moveTo>
                    <a:pt x="6" y="25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6" y="0"/>
                    <a:pt x="10" y="0"/>
                    <a:pt x="10" y="0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23"/>
                    <a:pt x="12" y="24"/>
                    <a:pt x="6" y="25"/>
                  </a:cubicBezTo>
                  <a:close/>
                </a:path>
              </a:pathLst>
            </a:custGeom>
            <a:solidFill>
              <a:srgbClr val="1DBE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8" name="Freeform 24"/>
            <p:cNvSpPr/>
            <p:nvPr/>
          </p:nvSpPr>
          <p:spPr bwMode="auto">
            <a:xfrm>
              <a:off x="3217" y="0"/>
              <a:ext cx="1008" cy="661"/>
            </a:xfrm>
            <a:custGeom>
              <a:avLst/>
              <a:gdLst>
                <a:gd name="T0" fmla="*/ 0 w 1008"/>
                <a:gd name="T1" fmla="*/ 661 h 661"/>
                <a:gd name="T2" fmla="*/ 208 w 1008"/>
                <a:gd name="T3" fmla="*/ 566 h 661"/>
                <a:gd name="T4" fmla="*/ 1008 w 1008"/>
                <a:gd name="T5" fmla="*/ 0 h 661"/>
                <a:gd name="T6" fmla="*/ 0 w 1008"/>
                <a:gd name="T7" fmla="*/ 661 h 661"/>
                <a:gd name="T8" fmla="*/ 0 w 1008"/>
                <a:gd name="T9" fmla="*/ 0 h 661"/>
                <a:gd name="T10" fmla="*/ 1008 w 1008"/>
                <a:gd name="T11" fmla="*/ 661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008" h="661">
                  <a:moveTo>
                    <a:pt x="0" y="661"/>
                  </a:moveTo>
                  <a:lnTo>
                    <a:pt x="208" y="566"/>
                  </a:lnTo>
                  <a:lnTo>
                    <a:pt x="1008" y="0"/>
                  </a:lnTo>
                  <a:lnTo>
                    <a:pt x="0" y="661"/>
                  </a:lnTo>
                  <a:close/>
                </a:path>
              </a:pathLst>
            </a:custGeom>
            <a:solidFill>
              <a:srgbClr val="C12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9" name="Freeform 25"/>
            <p:cNvSpPr/>
            <p:nvPr/>
          </p:nvSpPr>
          <p:spPr bwMode="auto">
            <a:xfrm>
              <a:off x="3217" y="0"/>
              <a:ext cx="1008" cy="661"/>
            </a:xfrm>
            <a:custGeom>
              <a:avLst/>
              <a:gdLst>
                <a:gd name="T0" fmla="*/ 34 w 1008"/>
                <a:gd name="T1" fmla="*/ 364 h 661"/>
                <a:gd name="T2" fmla="*/ 0 w 1008"/>
                <a:gd name="T3" fmla="*/ 661 h 661"/>
                <a:gd name="T4" fmla="*/ 1008 w 1008"/>
                <a:gd name="T5" fmla="*/ 0 h 661"/>
                <a:gd name="T6" fmla="*/ 34 w 1008"/>
                <a:gd name="T7" fmla="*/ 364 h 661"/>
                <a:gd name="T8" fmla="*/ 0 w 1008"/>
                <a:gd name="T9" fmla="*/ 0 h 661"/>
                <a:gd name="T10" fmla="*/ 1008 w 1008"/>
                <a:gd name="T11" fmla="*/ 661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008" h="661">
                  <a:moveTo>
                    <a:pt x="34" y="364"/>
                  </a:moveTo>
                  <a:lnTo>
                    <a:pt x="0" y="661"/>
                  </a:lnTo>
                  <a:lnTo>
                    <a:pt x="1008" y="0"/>
                  </a:lnTo>
                  <a:lnTo>
                    <a:pt x="34" y="364"/>
                  </a:lnTo>
                  <a:close/>
                </a:path>
              </a:pathLst>
            </a:custGeom>
            <a:solidFill>
              <a:srgbClr val="CC27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0" name="Freeform 26"/>
            <p:cNvSpPr/>
            <p:nvPr/>
          </p:nvSpPr>
          <p:spPr bwMode="auto">
            <a:xfrm>
              <a:off x="2972" y="0"/>
              <a:ext cx="1253" cy="835"/>
            </a:xfrm>
            <a:custGeom>
              <a:avLst/>
              <a:gdLst>
                <a:gd name="T0" fmla="*/ 0 w 1253"/>
                <a:gd name="T1" fmla="*/ 152 h 835"/>
                <a:gd name="T2" fmla="*/ 275 w 1253"/>
                <a:gd name="T3" fmla="*/ 403 h 835"/>
                <a:gd name="T4" fmla="*/ 1253 w 1253"/>
                <a:gd name="T5" fmla="*/ 0 h 835"/>
                <a:gd name="T6" fmla="*/ 453 w 1253"/>
                <a:gd name="T7" fmla="*/ 566 h 835"/>
                <a:gd name="T8" fmla="*/ 750 w 1253"/>
                <a:gd name="T9" fmla="*/ 835 h 835"/>
                <a:gd name="T10" fmla="*/ 1253 w 1253"/>
                <a:gd name="T11" fmla="*/ 0 h 835"/>
                <a:gd name="T12" fmla="*/ 0 w 1253"/>
                <a:gd name="T13" fmla="*/ 152 h 835"/>
                <a:gd name="T14" fmla="*/ 0 w 1253"/>
                <a:gd name="T15" fmla="*/ 0 h 835"/>
                <a:gd name="T16" fmla="*/ 1253 w 1253"/>
                <a:gd name="T17" fmla="*/ 835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1253" h="835">
                  <a:moveTo>
                    <a:pt x="0" y="152"/>
                  </a:moveTo>
                  <a:lnTo>
                    <a:pt x="275" y="403"/>
                  </a:lnTo>
                  <a:lnTo>
                    <a:pt x="1253" y="0"/>
                  </a:lnTo>
                  <a:lnTo>
                    <a:pt x="453" y="566"/>
                  </a:lnTo>
                  <a:lnTo>
                    <a:pt x="750" y="835"/>
                  </a:lnTo>
                  <a:lnTo>
                    <a:pt x="1253" y="0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E271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1" name="Oval 27"/>
            <p:cNvSpPr>
              <a:spLocks noChangeArrowheads="1"/>
            </p:cNvSpPr>
            <p:nvPr/>
          </p:nvSpPr>
          <p:spPr bwMode="auto">
            <a:xfrm>
              <a:off x="1713" y="2837"/>
              <a:ext cx="426" cy="425"/>
            </a:xfrm>
            <a:prstGeom prst="ellipse">
              <a:avLst/>
            </a:prstGeom>
            <a:solidFill>
              <a:srgbClr val="228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592" name="Oval 28"/>
            <p:cNvSpPr>
              <a:spLocks noChangeArrowheads="1"/>
            </p:cNvSpPr>
            <p:nvPr/>
          </p:nvSpPr>
          <p:spPr bwMode="auto">
            <a:xfrm>
              <a:off x="72" y="2766"/>
              <a:ext cx="643" cy="641"/>
            </a:xfrm>
            <a:prstGeom prst="ellipse">
              <a:avLst/>
            </a:prstGeom>
            <a:solidFill>
              <a:srgbClr val="E06D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593" name="Freeform 29"/>
            <p:cNvSpPr>
              <a:spLocks noEditPoints="1"/>
            </p:cNvSpPr>
            <p:nvPr/>
          </p:nvSpPr>
          <p:spPr bwMode="auto">
            <a:xfrm>
              <a:off x="173" y="2833"/>
              <a:ext cx="441" cy="507"/>
            </a:xfrm>
            <a:custGeom>
              <a:avLst/>
              <a:gdLst>
                <a:gd name="T0" fmla="*/ 102 w 238"/>
                <a:gd name="T1" fmla="*/ 17 h 273"/>
                <a:gd name="T2" fmla="*/ 119 w 238"/>
                <a:gd name="T3" fmla="*/ 0 h 273"/>
                <a:gd name="T4" fmla="*/ 136 w 238"/>
                <a:gd name="T5" fmla="*/ 17 h 273"/>
                <a:gd name="T6" fmla="*/ 136 w 238"/>
                <a:gd name="T7" fmla="*/ 120 h 273"/>
                <a:gd name="T8" fmla="*/ 119 w 238"/>
                <a:gd name="T9" fmla="*/ 137 h 273"/>
                <a:gd name="T10" fmla="*/ 102 w 238"/>
                <a:gd name="T11" fmla="*/ 120 h 273"/>
                <a:gd name="T12" fmla="*/ 102 w 238"/>
                <a:gd name="T13" fmla="*/ 17 h 273"/>
                <a:gd name="T14" fmla="*/ 119 w 238"/>
                <a:gd name="T15" fmla="*/ 273 h 273"/>
                <a:gd name="T16" fmla="*/ 0 w 238"/>
                <a:gd name="T17" fmla="*/ 153 h 273"/>
                <a:gd name="T18" fmla="*/ 85 w 238"/>
                <a:gd name="T19" fmla="*/ 39 h 273"/>
                <a:gd name="T20" fmla="*/ 85 w 238"/>
                <a:gd name="T21" fmla="*/ 76 h 273"/>
                <a:gd name="T22" fmla="*/ 34 w 238"/>
                <a:gd name="T23" fmla="*/ 153 h 273"/>
                <a:gd name="T24" fmla="*/ 119 w 238"/>
                <a:gd name="T25" fmla="*/ 239 h 273"/>
                <a:gd name="T26" fmla="*/ 204 w 238"/>
                <a:gd name="T27" fmla="*/ 153 h 273"/>
                <a:gd name="T28" fmla="*/ 153 w 238"/>
                <a:gd name="T29" fmla="*/ 76 h 273"/>
                <a:gd name="T30" fmla="*/ 153 w 238"/>
                <a:gd name="T31" fmla="*/ 39 h 273"/>
                <a:gd name="T32" fmla="*/ 238 w 238"/>
                <a:gd name="T33" fmla="*/ 153 h 273"/>
                <a:gd name="T34" fmla="*/ 119 w 238"/>
                <a:gd name="T35" fmla="*/ 273 h 273"/>
                <a:gd name="T36" fmla="*/ 0 w 238"/>
                <a:gd name="T37" fmla="*/ 0 h 273"/>
                <a:gd name="T38" fmla="*/ 238 w 238"/>
                <a:gd name="T39" fmla="*/ 27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T36" t="T37" r="T38" b="T39"/>
              <a:pathLst>
                <a:path w="238" h="273">
                  <a:moveTo>
                    <a:pt x="102" y="17"/>
                  </a:moveTo>
                  <a:cubicBezTo>
                    <a:pt x="102" y="8"/>
                    <a:pt x="109" y="0"/>
                    <a:pt x="119" y="0"/>
                  </a:cubicBezTo>
                  <a:cubicBezTo>
                    <a:pt x="128" y="0"/>
                    <a:pt x="136" y="8"/>
                    <a:pt x="136" y="17"/>
                  </a:cubicBezTo>
                  <a:cubicBezTo>
                    <a:pt x="136" y="120"/>
                    <a:pt x="136" y="120"/>
                    <a:pt x="136" y="120"/>
                  </a:cubicBezTo>
                  <a:cubicBezTo>
                    <a:pt x="136" y="129"/>
                    <a:pt x="128" y="137"/>
                    <a:pt x="119" y="137"/>
                  </a:cubicBezTo>
                  <a:cubicBezTo>
                    <a:pt x="109" y="137"/>
                    <a:pt x="102" y="129"/>
                    <a:pt x="102" y="120"/>
                  </a:cubicBezTo>
                  <a:lnTo>
                    <a:pt x="102" y="17"/>
                  </a:lnTo>
                  <a:close/>
                  <a:moveTo>
                    <a:pt x="119" y="273"/>
                  </a:moveTo>
                  <a:cubicBezTo>
                    <a:pt x="53" y="273"/>
                    <a:pt x="0" y="219"/>
                    <a:pt x="0" y="153"/>
                  </a:cubicBezTo>
                  <a:cubicBezTo>
                    <a:pt x="0" y="100"/>
                    <a:pt x="36" y="54"/>
                    <a:pt x="85" y="39"/>
                  </a:cubicBezTo>
                  <a:cubicBezTo>
                    <a:pt x="85" y="76"/>
                    <a:pt x="85" y="76"/>
                    <a:pt x="85" y="76"/>
                  </a:cubicBezTo>
                  <a:cubicBezTo>
                    <a:pt x="55" y="89"/>
                    <a:pt x="34" y="119"/>
                    <a:pt x="34" y="153"/>
                  </a:cubicBezTo>
                  <a:cubicBezTo>
                    <a:pt x="34" y="201"/>
                    <a:pt x="72" y="239"/>
                    <a:pt x="119" y="239"/>
                  </a:cubicBezTo>
                  <a:cubicBezTo>
                    <a:pt x="166" y="239"/>
                    <a:pt x="204" y="201"/>
                    <a:pt x="204" y="153"/>
                  </a:cubicBezTo>
                  <a:cubicBezTo>
                    <a:pt x="204" y="119"/>
                    <a:pt x="183" y="89"/>
                    <a:pt x="153" y="76"/>
                  </a:cubicBezTo>
                  <a:cubicBezTo>
                    <a:pt x="153" y="39"/>
                    <a:pt x="153" y="39"/>
                    <a:pt x="153" y="39"/>
                  </a:cubicBezTo>
                  <a:cubicBezTo>
                    <a:pt x="202" y="54"/>
                    <a:pt x="238" y="100"/>
                    <a:pt x="238" y="153"/>
                  </a:cubicBezTo>
                  <a:cubicBezTo>
                    <a:pt x="238" y="219"/>
                    <a:pt x="185" y="273"/>
                    <a:pt x="119" y="27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4" name="Oval 30"/>
            <p:cNvSpPr>
              <a:spLocks noChangeArrowheads="1"/>
            </p:cNvSpPr>
            <p:nvPr/>
          </p:nvSpPr>
          <p:spPr bwMode="auto">
            <a:xfrm>
              <a:off x="772" y="2378"/>
              <a:ext cx="459" cy="459"/>
            </a:xfrm>
            <a:prstGeom prst="ellipse">
              <a:avLst/>
            </a:prstGeom>
            <a:solidFill>
              <a:srgbClr val="0653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595" name="Freeform 31"/>
            <p:cNvSpPr>
              <a:spLocks noEditPoints="1"/>
            </p:cNvSpPr>
            <p:nvPr/>
          </p:nvSpPr>
          <p:spPr bwMode="auto">
            <a:xfrm>
              <a:off x="898" y="2479"/>
              <a:ext cx="212" cy="252"/>
            </a:xfrm>
            <a:custGeom>
              <a:avLst/>
              <a:gdLst>
                <a:gd name="T0" fmla="*/ 57 w 114"/>
                <a:gd name="T1" fmla="*/ 0 h 136"/>
                <a:gd name="T2" fmla="*/ 0 w 114"/>
                <a:gd name="T3" fmla="*/ 54 h 136"/>
                <a:gd name="T4" fmla="*/ 2 w 114"/>
                <a:gd name="T5" fmla="*/ 67 h 136"/>
                <a:gd name="T6" fmla="*/ 8 w 114"/>
                <a:gd name="T7" fmla="*/ 82 h 136"/>
                <a:gd name="T8" fmla="*/ 36 w 114"/>
                <a:gd name="T9" fmla="*/ 136 h 136"/>
                <a:gd name="T10" fmla="*/ 53 w 114"/>
                <a:gd name="T11" fmla="*/ 136 h 136"/>
                <a:gd name="T12" fmla="*/ 55 w 114"/>
                <a:gd name="T13" fmla="*/ 136 h 136"/>
                <a:gd name="T14" fmla="*/ 76 w 114"/>
                <a:gd name="T15" fmla="*/ 136 h 136"/>
                <a:gd name="T16" fmla="*/ 84 w 114"/>
                <a:gd name="T17" fmla="*/ 107 h 136"/>
                <a:gd name="T18" fmla="*/ 99 w 114"/>
                <a:gd name="T19" fmla="*/ 91 h 136"/>
                <a:gd name="T20" fmla="*/ 114 w 114"/>
                <a:gd name="T21" fmla="*/ 54 h 136"/>
                <a:gd name="T22" fmla="*/ 57 w 114"/>
                <a:gd name="T23" fmla="*/ 0 h 136"/>
                <a:gd name="T24" fmla="*/ 92 w 114"/>
                <a:gd name="T25" fmla="*/ 87 h 136"/>
                <a:gd name="T26" fmla="*/ 77 w 114"/>
                <a:gd name="T27" fmla="*/ 103 h 136"/>
                <a:gd name="T28" fmla="*/ 67 w 114"/>
                <a:gd name="T29" fmla="*/ 128 h 136"/>
                <a:gd name="T30" fmla="*/ 58 w 114"/>
                <a:gd name="T31" fmla="*/ 128 h 136"/>
                <a:gd name="T32" fmla="*/ 58 w 114"/>
                <a:gd name="T33" fmla="*/ 128 h 136"/>
                <a:gd name="T34" fmla="*/ 52 w 114"/>
                <a:gd name="T35" fmla="*/ 128 h 136"/>
                <a:gd name="T36" fmla="*/ 52 w 114"/>
                <a:gd name="T37" fmla="*/ 128 h 136"/>
                <a:gd name="T38" fmla="*/ 45 w 114"/>
                <a:gd name="T39" fmla="*/ 128 h 136"/>
                <a:gd name="T40" fmla="*/ 22 w 114"/>
                <a:gd name="T41" fmla="*/ 88 h 136"/>
                <a:gd name="T42" fmla="*/ 12 w 114"/>
                <a:gd name="T43" fmla="*/ 72 h 136"/>
                <a:gd name="T44" fmla="*/ 8 w 114"/>
                <a:gd name="T45" fmla="*/ 54 h 136"/>
                <a:gd name="T46" fmla="*/ 57 w 114"/>
                <a:gd name="T47" fmla="*/ 8 h 136"/>
                <a:gd name="T48" fmla="*/ 106 w 114"/>
                <a:gd name="T49" fmla="*/ 54 h 136"/>
                <a:gd name="T50" fmla="*/ 92 w 114"/>
                <a:gd name="T51" fmla="*/ 87 h 136"/>
                <a:gd name="T52" fmla="*/ 0 w 114"/>
                <a:gd name="T53" fmla="*/ 0 h 136"/>
                <a:gd name="T54" fmla="*/ 114 w 114"/>
                <a:gd name="T55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T52" t="T53" r="T54" b="T55"/>
              <a:pathLst>
                <a:path w="114" h="136">
                  <a:moveTo>
                    <a:pt x="57" y="0"/>
                  </a:moveTo>
                  <a:cubicBezTo>
                    <a:pt x="26" y="0"/>
                    <a:pt x="0" y="24"/>
                    <a:pt x="0" y="54"/>
                  </a:cubicBezTo>
                  <a:cubicBezTo>
                    <a:pt x="0" y="58"/>
                    <a:pt x="1" y="63"/>
                    <a:pt x="2" y="67"/>
                  </a:cubicBezTo>
                  <a:cubicBezTo>
                    <a:pt x="3" y="71"/>
                    <a:pt x="6" y="79"/>
                    <a:pt x="8" y="82"/>
                  </a:cubicBezTo>
                  <a:cubicBezTo>
                    <a:pt x="18" y="95"/>
                    <a:pt x="42" y="116"/>
                    <a:pt x="36" y="136"/>
                  </a:cubicBezTo>
                  <a:cubicBezTo>
                    <a:pt x="53" y="136"/>
                    <a:pt x="53" y="136"/>
                    <a:pt x="53" y="136"/>
                  </a:cubicBezTo>
                  <a:cubicBezTo>
                    <a:pt x="55" y="136"/>
                    <a:pt x="55" y="136"/>
                    <a:pt x="55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3" y="126"/>
                    <a:pt x="77" y="116"/>
                    <a:pt x="84" y="107"/>
                  </a:cubicBezTo>
                  <a:cubicBezTo>
                    <a:pt x="86" y="104"/>
                    <a:pt x="96" y="94"/>
                    <a:pt x="99" y="91"/>
                  </a:cubicBezTo>
                  <a:cubicBezTo>
                    <a:pt x="108" y="82"/>
                    <a:pt x="114" y="69"/>
                    <a:pt x="114" y="54"/>
                  </a:cubicBezTo>
                  <a:cubicBezTo>
                    <a:pt x="114" y="24"/>
                    <a:pt x="88" y="0"/>
                    <a:pt x="57" y="0"/>
                  </a:cubicBezTo>
                  <a:close/>
                  <a:moveTo>
                    <a:pt x="92" y="87"/>
                  </a:moveTo>
                  <a:cubicBezTo>
                    <a:pt x="90" y="89"/>
                    <a:pt x="79" y="100"/>
                    <a:pt x="77" y="103"/>
                  </a:cubicBezTo>
                  <a:cubicBezTo>
                    <a:pt x="71" y="111"/>
                    <a:pt x="67" y="119"/>
                    <a:pt x="67" y="128"/>
                  </a:cubicBezTo>
                  <a:cubicBezTo>
                    <a:pt x="58" y="128"/>
                    <a:pt x="58" y="128"/>
                    <a:pt x="58" y="128"/>
                  </a:cubicBezTo>
                  <a:cubicBezTo>
                    <a:pt x="58" y="128"/>
                    <a:pt x="58" y="128"/>
                    <a:pt x="58" y="128"/>
                  </a:cubicBezTo>
                  <a:cubicBezTo>
                    <a:pt x="52" y="128"/>
                    <a:pt x="52" y="128"/>
                    <a:pt x="52" y="128"/>
                  </a:cubicBezTo>
                  <a:cubicBezTo>
                    <a:pt x="52" y="128"/>
                    <a:pt x="52" y="128"/>
                    <a:pt x="52" y="128"/>
                  </a:cubicBezTo>
                  <a:cubicBezTo>
                    <a:pt x="45" y="128"/>
                    <a:pt x="45" y="128"/>
                    <a:pt x="45" y="128"/>
                  </a:cubicBezTo>
                  <a:cubicBezTo>
                    <a:pt x="44" y="113"/>
                    <a:pt x="32" y="99"/>
                    <a:pt x="22" y="88"/>
                  </a:cubicBezTo>
                  <a:cubicBezTo>
                    <a:pt x="15" y="80"/>
                    <a:pt x="12" y="72"/>
                    <a:pt x="12" y="72"/>
                  </a:cubicBezTo>
                  <a:cubicBezTo>
                    <a:pt x="10" y="66"/>
                    <a:pt x="8" y="60"/>
                    <a:pt x="8" y="54"/>
                  </a:cubicBezTo>
                  <a:cubicBezTo>
                    <a:pt x="8" y="29"/>
                    <a:pt x="30" y="8"/>
                    <a:pt x="57" y="8"/>
                  </a:cubicBezTo>
                  <a:cubicBezTo>
                    <a:pt x="84" y="8"/>
                    <a:pt x="106" y="29"/>
                    <a:pt x="106" y="54"/>
                  </a:cubicBezTo>
                  <a:cubicBezTo>
                    <a:pt x="106" y="67"/>
                    <a:pt x="101" y="78"/>
                    <a:pt x="92" y="8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6" name="Freeform 32"/>
            <p:cNvSpPr/>
            <p:nvPr/>
          </p:nvSpPr>
          <p:spPr bwMode="auto">
            <a:xfrm>
              <a:off x="960" y="2579"/>
              <a:ext cx="76" cy="137"/>
            </a:xfrm>
            <a:custGeom>
              <a:avLst/>
              <a:gdLst>
                <a:gd name="T0" fmla="*/ 37 w 41"/>
                <a:gd name="T1" fmla="*/ 23 h 74"/>
                <a:gd name="T2" fmla="*/ 33 w 41"/>
                <a:gd name="T3" fmla="*/ 23 h 74"/>
                <a:gd name="T4" fmla="*/ 23 w 41"/>
                <a:gd name="T5" fmla="*/ 66 h 74"/>
                <a:gd name="T6" fmla="*/ 9 w 41"/>
                <a:gd name="T7" fmla="*/ 20 h 74"/>
                <a:gd name="T8" fmla="*/ 21 w 41"/>
                <a:gd name="T9" fmla="*/ 24 h 74"/>
                <a:gd name="T10" fmla="*/ 18 w 41"/>
                <a:gd name="T11" fmla="*/ 11 h 74"/>
                <a:gd name="T12" fmla="*/ 39 w 41"/>
                <a:gd name="T13" fmla="*/ 16 h 74"/>
                <a:gd name="T14" fmla="*/ 41 w 41"/>
                <a:gd name="T15" fmla="*/ 0 h 74"/>
                <a:gd name="T16" fmla="*/ 33 w 41"/>
                <a:gd name="T17" fmla="*/ 11 h 74"/>
                <a:gd name="T18" fmla="*/ 12 w 41"/>
                <a:gd name="T19" fmla="*/ 4 h 74"/>
                <a:gd name="T20" fmla="*/ 15 w 41"/>
                <a:gd name="T21" fmla="*/ 17 h 74"/>
                <a:gd name="T22" fmla="*/ 0 w 41"/>
                <a:gd name="T23" fmla="*/ 13 h 74"/>
                <a:gd name="T24" fmla="*/ 20 w 41"/>
                <a:gd name="T25" fmla="*/ 74 h 74"/>
                <a:gd name="T26" fmla="*/ 26 w 41"/>
                <a:gd name="T27" fmla="*/ 74 h 74"/>
                <a:gd name="T28" fmla="*/ 37 w 41"/>
                <a:gd name="T29" fmla="*/ 23 h 74"/>
                <a:gd name="T30" fmla="*/ 0 w 41"/>
                <a:gd name="T31" fmla="*/ 0 h 74"/>
                <a:gd name="T32" fmla="*/ 41 w 41"/>
                <a:gd name="T3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T30" t="T31" r="T32" b="T33"/>
              <a:pathLst>
                <a:path w="41" h="74">
                  <a:moveTo>
                    <a:pt x="37" y="23"/>
                  </a:moveTo>
                  <a:cubicBezTo>
                    <a:pt x="33" y="23"/>
                    <a:pt x="33" y="23"/>
                    <a:pt x="33" y="23"/>
                  </a:cubicBezTo>
                  <a:cubicBezTo>
                    <a:pt x="23" y="66"/>
                    <a:pt x="23" y="66"/>
                    <a:pt x="23" y="66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33" y="11"/>
                    <a:pt x="33" y="11"/>
                    <a:pt x="33" y="11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17" y="63"/>
                    <a:pt x="20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8" y="65"/>
                    <a:pt x="37" y="23"/>
                    <a:pt x="37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7" name="Freeform 33"/>
            <p:cNvSpPr/>
            <p:nvPr/>
          </p:nvSpPr>
          <p:spPr bwMode="auto">
            <a:xfrm>
              <a:off x="960" y="2729"/>
              <a:ext cx="89" cy="58"/>
            </a:xfrm>
            <a:custGeom>
              <a:avLst/>
              <a:gdLst>
                <a:gd name="T0" fmla="*/ 43 w 48"/>
                <a:gd name="T1" fmla="*/ 8 h 31"/>
                <a:gd name="T2" fmla="*/ 48 w 48"/>
                <a:gd name="T3" fmla="*/ 4 h 31"/>
                <a:gd name="T4" fmla="*/ 43 w 48"/>
                <a:gd name="T5" fmla="*/ 0 h 31"/>
                <a:gd name="T6" fmla="*/ 5 w 48"/>
                <a:gd name="T7" fmla="*/ 0 h 31"/>
                <a:gd name="T8" fmla="*/ 0 w 48"/>
                <a:gd name="T9" fmla="*/ 4 h 31"/>
                <a:gd name="T10" fmla="*/ 4 w 48"/>
                <a:gd name="T11" fmla="*/ 8 h 31"/>
                <a:gd name="T12" fmla="*/ 4 w 48"/>
                <a:gd name="T13" fmla="*/ 8 h 31"/>
                <a:gd name="T14" fmla="*/ 10 w 48"/>
                <a:gd name="T15" fmla="*/ 12 h 31"/>
                <a:gd name="T16" fmla="*/ 5 w 48"/>
                <a:gd name="T17" fmla="*/ 12 h 31"/>
                <a:gd name="T18" fmla="*/ 0 w 48"/>
                <a:gd name="T19" fmla="*/ 16 h 31"/>
                <a:gd name="T20" fmla="*/ 5 w 48"/>
                <a:gd name="T21" fmla="*/ 19 h 31"/>
                <a:gd name="T22" fmla="*/ 8 w 48"/>
                <a:gd name="T23" fmla="*/ 19 h 31"/>
                <a:gd name="T24" fmla="*/ 14 w 48"/>
                <a:gd name="T25" fmla="*/ 23 h 31"/>
                <a:gd name="T26" fmla="*/ 8 w 48"/>
                <a:gd name="T27" fmla="*/ 23 h 31"/>
                <a:gd name="T28" fmla="*/ 4 w 48"/>
                <a:gd name="T29" fmla="*/ 27 h 31"/>
                <a:gd name="T30" fmla="*/ 8 w 48"/>
                <a:gd name="T31" fmla="*/ 31 h 31"/>
                <a:gd name="T32" fmla="*/ 40 w 48"/>
                <a:gd name="T33" fmla="*/ 31 h 31"/>
                <a:gd name="T34" fmla="*/ 44 w 48"/>
                <a:gd name="T35" fmla="*/ 27 h 31"/>
                <a:gd name="T36" fmla="*/ 40 w 48"/>
                <a:gd name="T37" fmla="*/ 23 h 31"/>
                <a:gd name="T38" fmla="*/ 24 w 48"/>
                <a:gd name="T39" fmla="*/ 23 h 31"/>
                <a:gd name="T40" fmla="*/ 20 w 48"/>
                <a:gd name="T41" fmla="*/ 19 h 31"/>
                <a:gd name="T42" fmla="*/ 43 w 48"/>
                <a:gd name="T43" fmla="*/ 19 h 31"/>
                <a:gd name="T44" fmla="*/ 48 w 48"/>
                <a:gd name="T45" fmla="*/ 16 h 31"/>
                <a:gd name="T46" fmla="*/ 43 w 48"/>
                <a:gd name="T47" fmla="*/ 12 h 31"/>
                <a:gd name="T48" fmla="*/ 20 w 48"/>
                <a:gd name="T49" fmla="*/ 12 h 31"/>
                <a:gd name="T50" fmla="*/ 16 w 48"/>
                <a:gd name="T51" fmla="*/ 8 h 31"/>
                <a:gd name="T52" fmla="*/ 43 w 48"/>
                <a:gd name="T53" fmla="*/ 8 h 31"/>
                <a:gd name="T54" fmla="*/ 0 w 48"/>
                <a:gd name="T55" fmla="*/ 0 h 31"/>
                <a:gd name="T56" fmla="*/ 48 w 48"/>
                <a:gd name="T5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T54" t="T55" r="T56" b="T57"/>
              <a:pathLst>
                <a:path w="48" h="31">
                  <a:moveTo>
                    <a:pt x="43" y="8"/>
                  </a:moveTo>
                  <a:cubicBezTo>
                    <a:pt x="46" y="8"/>
                    <a:pt x="48" y="6"/>
                    <a:pt x="48" y="4"/>
                  </a:cubicBezTo>
                  <a:cubicBezTo>
                    <a:pt x="48" y="2"/>
                    <a:pt x="46" y="0"/>
                    <a:pt x="43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7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3"/>
                    <a:pt x="0" y="16"/>
                  </a:cubicBezTo>
                  <a:cubicBezTo>
                    <a:pt x="0" y="18"/>
                    <a:pt x="2" y="19"/>
                    <a:pt x="5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6" y="23"/>
                    <a:pt x="4" y="25"/>
                    <a:pt x="4" y="27"/>
                  </a:cubicBezTo>
                  <a:cubicBezTo>
                    <a:pt x="4" y="29"/>
                    <a:pt x="6" y="31"/>
                    <a:pt x="8" y="31"/>
                  </a:cubicBezTo>
                  <a:cubicBezTo>
                    <a:pt x="40" y="31"/>
                    <a:pt x="40" y="31"/>
                    <a:pt x="40" y="31"/>
                  </a:cubicBezTo>
                  <a:cubicBezTo>
                    <a:pt x="42" y="31"/>
                    <a:pt x="44" y="29"/>
                    <a:pt x="44" y="27"/>
                  </a:cubicBezTo>
                  <a:cubicBezTo>
                    <a:pt x="44" y="25"/>
                    <a:pt x="42" y="23"/>
                    <a:pt x="40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46" y="19"/>
                    <a:pt x="48" y="18"/>
                    <a:pt x="48" y="16"/>
                  </a:cubicBezTo>
                  <a:cubicBezTo>
                    <a:pt x="48" y="13"/>
                    <a:pt x="46" y="12"/>
                    <a:pt x="43" y="12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16" y="8"/>
                    <a:pt x="16" y="8"/>
                    <a:pt x="16" y="8"/>
                  </a:cubicBezTo>
                  <a:lnTo>
                    <a:pt x="43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8" name="Freeform 34"/>
            <p:cNvSpPr/>
            <p:nvPr/>
          </p:nvSpPr>
          <p:spPr bwMode="auto">
            <a:xfrm>
              <a:off x="885" y="2467"/>
              <a:ext cx="32" cy="32"/>
            </a:xfrm>
            <a:custGeom>
              <a:avLst/>
              <a:gdLst>
                <a:gd name="T0" fmla="*/ 16 w 17"/>
                <a:gd name="T1" fmla="*/ 15 h 17"/>
                <a:gd name="T2" fmla="*/ 16 w 17"/>
                <a:gd name="T3" fmla="*/ 10 h 17"/>
                <a:gd name="T4" fmla="*/ 7 w 17"/>
                <a:gd name="T5" fmla="*/ 1 h 17"/>
                <a:gd name="T6" fmla="*/ 2 w 17"/>
                <a:gd name="T7" fmla="*/ 1 h 17"/>
                <a:gd name="T8" fmla="*/ 2 w 17"/>
                <a:gd name="T9" fmla="*/ 7 h 17"/>
                <a:gd name="T10" fmla="*/ 10 w 17"/>
                <a:gd name="T11" fmla="*/ 15 h 17"/>
                <a:gd name="T12" fmla="*/ 16 w 17"/>
                <a:gd name="T13" fmla="*/ 15 h 17"/>
                <a:gd name="T14" fmla="*/ 0 w 17"/>
                <a:gd name="T15" fmla="*/ 0 h 17"/>
                <a:gd name="T16" fmla="*/ 17 w 17"/>
                <a:gd name="T1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17" h="17">
                  <a:moveTo>
                    <a:pt x="16" y="15"/>
                  </a:moveTo>
                  <a:cubicBezTo>
                    <a:pt x="17" y="14"/>
                    <a:pt x="17" y="11"/>
                    <a:pt x="16" y="1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7"/>
                    <a:pt x="14" y="17"/>
                    <a:pt x="16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9" name="Freeform 35"/>
            <p:cNvSpPr/>
            <p:nvPr/>
          </p:nvSpPr>
          <p:spPr bwMode="auto">
            <a:xfrm>
              <a:off x="847" y="2570"/>
              <a:ext cx="37" cy="14"/>
            </a:xfrm>
            <a:custGeom>
              <a:avLst/>
              <a:gdLst>
                <a:gd name="T0" fmla="*/ 4 w 20"/>
                <a:gd name="T1" fmla="*/ 8 h 8"/>
                <a:gd name="T2" fmla="*/ 16 w 20"/>
                <a:gd name="T3" fmla="*/ 8 h 8"/>
                <a:gd name="T4" fmla="*/ 20 w 20"/>
                <a:gd name="T5" fmla="*/ 4 h 8"/>
                <a:gd name="T6" fmla="*/ 16 w 20"/>
                <a:gd name="T7" fmla="*/ 0 h 8"/>
                <a:gd name="T8" fmla="*/ 4 w 20"/>
                <a:gd name="T9" fmla="*/ 0 h 8"/>
                <a:gd name="T10" fmla="*/ 0 w 20"/>
                <a:gd name="T11" fmla="*/ 4 h 8"/>
                <a:gd name="T12" fmla="*/ 4 w 20"/>
                <a:gd name="T13" fmla="*/ 8 h 8"/>
                <a:gd name="T14" fmla="*/ 0 w 20"/>
                <a:gd name="T15" fmla="*/ 0 h 8"/>
                <a:gd name="T16" fmla="*/ 20 w 20"/>
                <a:gd name="T1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20" h="8">
                  <a:moveTo>
                    <a:pt x="4" y="8"/>
                  </a:moveTo>
                  <a:cubicBezTo>
                    <a:pt x="16" y="8"/>
                    <a:pt x="16" y="8"/>
                    <a:pt x="16" y="8"/>
                  </a:cubicBezTo>
                  <a:cubicBezTo>
                    <a:pt x="18" y="8"/>
                    <a:pt x="20" y="7"/>
                    <a:pt x="20" y="4"/>
                  </a:cubicBezTo>
                  <a:cubicBezTo>
                    <a:pt x="20" y="2"/>
                    <a:pt x="18" y="0"/>
                    <a:pt x="1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0" name="Freeform 36"/>
            <p:cNvSpPr/>
            <p:nvPr/>
          </p:nvSpPr>
          <p:spPr bwMode="auto">
            <a:xfrm>
              <a:off x="1090" y="2467"/>
              <a:ext cx="31" cy="32"/>
            </a:xfrm>
            <a:custGeom>
              <a:avLst/>
              <a:gdLst>
                <a:gd name="T0" fmla="*/ 10 w 17"/>
                <a:gd name="T1" fmla="*/ 2 h 17"/>
                <a:gd name="T2" fmla="*/ 1 w 17"/>
                <a:gd name="T3" fmla="*/ 10 h 17"/>
                <a:gd name="T4" fmla="*/ 1 w 17"/>
                <a:gd name="T5" fmla="*/ 15 h 17"/>
                <a:gd name="T6" fmla="*/ 7 w 17"/>
                <a:gd name="T7" fmla="*/ 15 h 17"/>
                <a:gd name="T8" fmla="*/ 15 w 17"/>
                <a:gd name="T9" fmla="*/ 7 h 17"/>
                <a:gd name="T10" fmla="*/ 15 w 17"/>
                <a:gd name="T11" fmla="*/ 2 h 17"/>
                <a:gd name="T12" fmla="*/ 10 w 17"/>
                <a:gd name="T13" fmla="*/ 2 h 17"/>
                <a:gd name="T14" fmla="*/ 0 w 17"/>
                <a:gd name="T15" fmla="*/ 0 h 17"/>
                <a:gd name="T16" fmla="*/ 17 w 17"/>
                <a:gd name="T1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17" h="17">
                  <a:moveTo>
                    <a:pt x="10" y="2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0" y="11"/>
                    <a:pt x="0" y="14"/>
                    <a:pt x="1" y="15"/>
                  </a:cubicBezTo>
                  <a:cubicBezTo>
                    <a:pt x="3" y="17"/>
                    <a:pt x="5" y="17"/>
                    <a:pt x="7" y="15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7" y="6"/>
                    <a:pt x="17" y="3"/>
                    <a:pt x="15" y="2"/>
                  </a:cubicBezTo>
                  <a:cubicBezTo>
                    <a:pt x="14" y="0"/>
                    <a:pt x="11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1" name="Freeform 37"/>
            <p:cNvSpPr/>
            <p:nvPr/>
          </p:nvSpPr>
          <p:spPr bwMode="auto">
            <a:xfrm>
              <a:off x="1123" y="2571"/>
              <a:ext cx="37" cy="15"/>
            </a:xfrm>
            <a:custGeom>
              <a:avLst/>
              <a:gdLst>
                <a:gd name="T0" fmla="*/ 20 w 20"/>
                <a:gd name="T1" fmla="*/ 4 h 8"/>
                <a:gd name="T2" fmla="*/ 16 w 20"/>
                <a:gd name="T3" fmla="*/ 0 h 8"/>
                <a:gd name="T4" fmla="*/ 4 w 20"/>
                <a:gd name="T5" fmla="*/ 0 h 8"/>
                <a:gd name="T6" fmla="*/ 0 w 20"/>
                <a:gd name="T7" fmla="*/ 4 h 8"/>
                <a:gd name="T8" fmla="*/ 4 w 20"/>
                <a:gd name="T9" fmla="*/ 8 h 8"/>
                <a:gd name="T10" fmla="*/ 16 w 20"/>
                <a:gd name="T11" fmla="*/ 8 h 8"/>
                <a:gd name="T12" fmla="*/ 20 w 20"/>
                <a:gd name="T13" fmla="*/ 4 h 8"/>
                <a:gd name="T14" fmla="*/ 0 w 20"/>
                <a:gd name="T15" fmla="*/ 0 h 8"/>
                <a:gd name="T16" fmla="*/ 20 w 20"/>
                <a:gd name="T1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20" h="8">
                  <a:moveTo>
                    <a:pt x="20" y="4"/>
                  </a:moveTo>
                  <a:cubicBezTo>
                    <a:pt x="20" y="2"/>
                    <a:pt x="18" y="0"/>
                    <a:pt x="1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8" y="8"/>
                    <a:pt x="20" y="6"/>
                    <a:pt x="20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2" name="Freeform 38"/>
            <p:cNvSpPr/>
            <p:nvPr/>
          </p:nvSpPr>
          <p:spPr bwMode="auto">
            <a:xfrm>
              <a:off x="1090" y="2664"/>
              <a:ext cx="31" cy="32"/>
            </a:xfrm>
            <a:custGeom>
              <a:avLst/>
              <a:gdLst>
                <a:gd name="T0" fmla="*/ 15 w 17"/>
                <a:gd name="T1" fmla="*/ 16 h 17"/>
                <a:gd name="T2" fmla="*/ 15 w 17"/>
                <a:gd name="T3" fmla="*/ 10 h 17"/>
                <a:gd name="T4" fmla="*/ 7 w 17"/>
                <a:gd name="T5" fmla="*/ 2 h 17"/>
                <a:gd name="T6" fmla="*/ 1 w 17"/>
                <a:gd name="T7" fmla="*/ 2 h 17"/>
                <a:gd name="T8" fmla="*/ 1 w 17"/>
                <a:gd name="T9" fmla="*/ 7 h 17"/>
                <a:gd name="T10" fmla="*/ 9 w 17"/>
                <a:gd name="T11" fmla="*/ 16 h 17"/>
                <a:gd name="T12" fmla="*/ 15 w 17"/>
                <a:gd name="T13" fmla="*/ 16 h 17"/>
                <a:gd name="T14" fmla="*/ 0 w 17"/>
                <a:gd name="T15" fmla="*/ 0 h 17"/>
                <a:gd name="T16" fmla="*/ 17 w 17"/>
                <a:gd name="T1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17" h="17">
                  <a:moveTo>
                    <a:pt x="15" y="16"/>
                  </a:moveTo>
                  <a:cubicBezTo>
                    <a:pt x="16" y="14"/>
                    <a:pt x="17" y="12"/>
                    <a:pt x="15" y="10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5" y="0"/>
                    <a:pt x="3" y="0"/>
                    <a:pt x="1" y="2"/>
                  </a:cubicBezTo>
                  <a:cubicBezTo>
                    <a:pt x="0" y="3"/>
                    <a:pt x="0" y="6"/>
                    <a:pt x="1" y="7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11" y="17"/>
                    <a:pt x="13" y="17"/>
                    <a:pt x="15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3" name="Freeform 39"/>
            <p:cNvSpPr/>
            <p:nvPr/>
          </p:nvSpPr>
          <p:spPr bwMode="auto">
            <a:xfrm>
              <a:off x="997" y="2432"/>
              <a:ext cx="15" cy="35"/>
            </a:xfrm>
            <a:custGeom>
              <a:avLst/>
              <a:gdLst>
                <a:gd name="T0" fmla="*/ 4 w 8"/>
                <a:gd name="T1" fmla="*/ 0 h 19"/>
                <a:gd name="T2" fmla="*/ 0 w 8"/>
                <a:gd name="T3" fmla="*/ 4 h 19"/>
                <a:gd name="T4" fmla="*/ 0 w 8"/>
                <a:gd name="T5" fmla="*/ 16 h 19"/>
                <a:gd name="T6" fmla="*/ 4 w 8"/>
                <a:gd name="T7" fmla="*/ 19 h 19"/>
                <a:gd name="T8" fmla="*/ 8 w 8"/>
                <a:gd name="T9" fmla="*/ 16 h 19"/>
                <a:gd name="T10" fmla="*/ 8 w 8"/>
                <a:gd name="T11" fmla="*/ 4 h 19"/>
                <a:gd name="T12" fmla="*/ 4 w 8"/>
                <a:gd name="T13" fmla="*/ 0 h 19"/>
                <a:gd name="T14" fmla="*/ 0 w 8"/>
                <a:gd name="T15" fmla="*/ 0 h 19"/>
                <a:gd name="T16" fmla="*/ 8 w 8"/>
                <a:gd name="T1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8" h="19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2" y="19"/>
                    <a:pt x="4" y="19"/>
                  </a:cubicBezTo>
                  <a:cubicBezTo>
                    <a:pt x="6" y="19"/>
                    <a:pt x="8" y="18"/>
                    <a:pt x="8" y="16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2"/>
                    <a:pt x="6" y="0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4" name="Freeform 40"/>
            <p:cNvSpPr/>
            <p:nvPr/>
          </p:nvSpPr>
          <p:spPr bwMode="auto">
            <a:xfrm>
              <a:off x="885" y="2664"/>
              <a:ext cx="32" cy="32"/>
            </a:xfrm>
            <a:custGeom>
              <a:avLst/>
              <a:gdLst>
                <a:gd name="T0" fmla="*/ 10 w 17"/>
                <a:gd name="T1" fmla="*/ 2 h 17"/>
                <a:gd name="T2" fmla="*/ 2 w 17"/>
                <a:gd name="T3" fmla="*/ 10 h 17"/>
                <a:gd name="T4" fmla="*/ 2 w 17"/>
                <a:gd name="T5" fmla="*/ 15 h 17"/>
                <a:gd name="T6" fmla="*/ 7 w 17"/>
                <a:gd name="T7" fmla="*/ 15 h 17"/>
                <a:gd name="T8" fmla="*/ 15 w 17"/>
                <a:gd name="T9" fmla="*/ 7 h 17"/>
                <a:gd name="T10" fmla="*/ 15 w 17"/>
                <a:gd name="T11" fmla="*/ 2 h 17"/>
                <a:gd name="T12" fmla="*/ 10 w 17"/>
                <a:gd name="T13" fmla="*/ 2 h 17"/>
                <a:gd name="T14" fmla="*/ 0 w 17"/>
                <a:gd name="T15" fmla="*/ 0 h 17"/>
                <a:gd name="T16" fmla="*/ 17 w 17"/>
                <a:gd name="T1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17" h="17">
                  <a:moveTo>
                    <a:pt x="10" y="2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0" y="11"/>
                    <a:pt x="0" y="14"/>
                    <a:pt x="2" y="15"/>
                  </a:cubicBezTo>
                  <a:cubicBezTo>
                    <a:pt x="3" y="17"/>
                    <a:pt x="6" y="17"/>
                    <a:pt x="7" y="15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7" y="6"/>
                    <a:pt x="17" y="3"/>
                    <a:pt x="15" y="2"/>
                  </a:cubicBezTo>
                  <a:cubicBezTo>
                    <a:pt x="14" y="0"/>
                    <a:pt x="11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5" name="Oval 41"/>
            <p:cNvSpPr>
              <a:spLocks noChangeArrowheads="1"/>
            </p:cNvSpPr>
            <p:nvPr/>
          </p:nvSpPr>
          <p:spPr bwMode="auto">
            <a:xfrm>
              <a:off x="1955" y="2172"/>
              <a:ext cx="416" cy="416"/>
            </a:xfrm>
            <a:prstGeom prst="ellipse">
              <a:avLst/>
            </a:prstGeom>
            <a:solidFill>
              <a:srgbClr val="E06D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606" name="Freeform 42"/>
            <p:cNvSpPr>
              <a:spLocks noEditPoints="1"/>
            </p:cNvSpPr>
            <p:nvPr/>
          </p:nvSpPr>
          <p:spPr bwMode="auto">
            <a:xfrm>
              <a:off x="2059" y="2224"/>
              <a:ext cx="213" cy="297"/>
            </a:xfrm>
            <a:custGeom>
              <a:avLst/>
              <a:gdLst>
                <a:gd name="T0" fmla="*/ 34 w 115"/>
                <a:gd name="T1" fmla="*/ 28 h 160"/>
                <a:gd name="T2" fmla="*/ 49 w 115"/>
                <a:gd name="T3" fmla="*/ 28 h 160"/>
                <a:gd name="T4" fmla="*/ 54 w 115"/>
                <a:gd name="T5" fmla="*/ 28 h 160"/>
                <a:gd name="T6" fmla="*/ 64 w 115"/>
                <a:gd name="T7" fmla="*/ 28 h 160"/>
                <a:gd name="T8" fmla="*/ 69 w 115"/>
                <a:gd name="T9" fmla="*/ 28 h 160"/>
                <a:gd name="T10" fmla="*/ 79 w 115"/>
                <a:gd name="T11" fmla="*/ 28 h 160"/>
                <a:gd name="T12" fmla="*/ 101 w 115"/>
                <a:gd name="T13" fmla="*/ 22 h 160"/>
                <a:gd name="T14" fmla="*/ 96 w 115"/>
                <a:gd name="T15" fmla="*/ 19 h 160"/>
                <a:gd name="T16" fmla="*/ 83 w 115"/>
                <a:gd name="T17" fmla="*/ 18 h 160"/>
                <a:gd name="T18" fmla="*/ 86 w 115"/>
                <a:gd name="T19" fmla="*/ 10 h 160"/>
                <a:gd name="T20" fmla="*/ 78 w 115"/>
                <a:gd name="T21" fmla="*/ 0 h 160"/>
                <a:gd name="T22" fmla="*/ 56 w 115"/>
                <a:gd name="T23" fmla="*/ 0 h 160"/>
                <a:gd name="T24" fmla="*/ 56 w 115"/>
                <a:gd name="T25" fmla="*/ 0 h 160"/>
                <a:gd name="T26" fmla="*/ 35 w 115"/>
                <a:gd name="T27" fmla="*/ 0 h 160"/>
                <a:gd name="T28" fmla="*/ 26 w 115"/>
                <a:gd name="T29" fmla="*/ 10 h 160"/>
                <a:gd name="T30" fmla="*/ 107 w 115"/>
                <a:gd name="T31" fmla="*/ 60 h 160"/>
                <a:gd name="T32" fmla="*/ 75 w 115"/>
                <a:gd name="T33" fmla="*/ 36 h 160"/>
                <a:gd name="T34" fmla="*/ 61 w 115"/>
                <a:gd name="T35" fmla="*/ 36 h 160"/>
                <a:gd name="T36" fmla="*/ 48 w 115"/>
                <a:gd name="T37" fmla="*/ 36 h 160"/>
                <a:gd name="T38" fmla="*/ 27 w 115"/>
                <a:gd name="T39" fmla="*/ 36 h 160"/>
                <a:gd name="T40" fmla="*/ 0 w 115"/>
                <a:gd name="T41" fmla="*/ 130 h 160"/>
                <a:gd name="T42" fmla="*/ 54 w 115"/>
                <a:gd name="T43" fmla="*/ 160 h 160"/>
                <a:gd name="T44" fmla="*/ 88 w 115"/>
                <a:gd name="T45" fmla="*/ 160 h 160"/>
                <a:gd name="T46" fmla="*/ 107 w 115"/>
                <a:gd name="T47" fmla="*/ 60 h 160"/>
                <a:gd name="T48" fmla="*/ 79 w 115"/>
                <a:gd name="T49" fmla="*/ 134 h 160"/>
                <a:gd name="T50" fmla="*/ 64 w 115"/>
                <a:gd name="T51" fmla="*/ 141 h 160"/>
                <a:gd name="T52" fmla="*/ 61 w 115"/>
                <a:gd name="T53" fmla="*/ 148 h 160"/>
                <a:gd name="T54" fmla="*/ 52 w 115"/>
                <a:gd name="T55" fmla="*/ 148 h 160"/>
                <a:gd name="T56" fmla="*/ 45 w 115"/>
                <a:gd name="T57" fmla="*/ 139 h 160"/>
                <a:gd name="T58" fmla="*/ 29 w 115"/>
                <a:gd name="T59" fmla="*/ 125 h 160"/>
                <a:gd name="T60" fmla="*/ 39 w 115"/>
                <a:gd name="T61" fmla="*/ 113 h 160"/>
                <a:gd name="T62" fmla="*/ 45 w 115"/>
                <a:gd name="T63" fmla="*/ 125 h 160"/>
                <a:gd name="T64" fmla="*/ 52 w 115"/>
                <a:gd name="T65" fmla="*/ 129 h 160"/>
                <a:gd name="T66" fmla="*/ 54 w 115"/>
                <a:gd name="T67" fmla="*/ 108 h 160"/>
                <a:gd name="T68" fmla="*/ 62 w 115"/>
                <a:gd name="T69" fmla="*/ 111 h 160"/>
                <a:gd name="T70" fmla="*/ 64 w 115"/>
                <a:gd name="T71" fmla="*/ 129 h 160"/>
                <a:gd name="T72" fmla="*/ 70 w 115"/>
                <a:gd name="T73" fmla="*/ 126 h 160"/>
                <a:gd name="T74" fmla="*/ 74 w 115"/>
                <a:gd name="T75" fmla="*/ 122 h 160"/>
                <a:gd name="T76" fmla="*/ 75 w 115"/>
                <a:gd name="T77" fmla="*/ 117 h 160"/>
                <a:gd name="T78" fmla="*/ 74 w 115"/>
                <a:gd name="T79" fmla="*/ 112 h 160"/>
                <a:gd name="T80" fmla="*/ 64 w 115"/>
                <a:gd name="T81" fmla="*/ 106 h 160"/>
                <a:gd name="T82" fmla="*/ 61 w 115"/>
                <a:gd name="T83" fmla="*/ 105 h 160"/>
                <a:gd name="T84" fmla="*/ 52 w 115"/>
                <a:gd name="T85" fmla="*/ 103 h 160"/>
                <a:gd name="T86" fmla="*/ 42 w 115"/>
                <a:gd name="T87" fmla="*/ 99 h 160"/>
                <a:gd name="T88" fmla="*/ 34 w 115"/>
                <a:gd name="T89" fmla="*/ 93 h 160"/>
                <a:gd name="T90" fmla="*/ 30 w 115"/>
                <a:gd name="T91" fmla="*/ 80 h 160"/>
                <a:gd name="T92" fmla="*/ 37 w 115"/>
                <a:gd name="T93" fmla="*/ 63 h 160"/>
                <a:gd name="T94" fmla="*/ 52 w 115"/>
                <a:gd name="T95" fmla="*/ 57 h 160"/>
                <a:gd name="T96" fmla="*/ 54 w 115"/>
                <a:gd name="T97" fmla="*/ 50 h 160"/>
                <a:gd name="T98" fmla="*/ 64 w 115"/>
                <a:gd name="T99" fmla="*/ 50 h 160"/>
                <a:gd name="T100" fmla="*/ 68 w 115"/>
                <a:gd name="T101" fmla="*/ 59 h 160"/>
                <a:gd name="T102" fmla="*/ 83 w 115"/>
                <a:gd name="T103" fmla="*/ 71 h 160"/>
                <a:gd name="T104" fmla="*/ 73 w 115"/>
                <a:gd name="T105" fmla="*/ 82 h 160"/>
                <a:gd name="T106" fmla="*/ 64 w 115"/>
                <a:gd name="T107" fmla="*/ 93 h 160"/>
                <a:gd name="T108" fmla="*/ 72 w 115"/>
                <a:gd name="T109" fmla="*/ 95 h 160"/>
                <a:gd name="T110" fmla="*/ 83 w 115"/>
                <a:gd name="T111" fmla="*/ 103 h 160"/>
                <a:gd name="T112" fmla="*/ 87 w 115"/>
                <a:gd name="T113" fmla="*/ 116 h 160"/>
                <a:gd name="T114" fmla="*/ 46 w 115"/>
                <a:gd name="T115" fmla="*/ 72 h 160"/>
                <a:gd name="T116" fmla="*/ 41 w 115"/>
                <a:gd name="T117" fmla="*/ 80 h 160"/>
                <a:gd name="T118" fmla="*/ 45 w 115"/>
                <a:gd name="T119" fmla="*/ 86 h 160"/>
                <a:gd name="T120" fmla="*/ 52 w 115"/>
                <a:gd name="T121" fmla="*/ 89 h 160"/>
                <a:gd name="T122" fmla="*/ 50 w 115"/>
                <a:gd name="T123" fmla="*/ 69 h 160"/>
                <a:gd name="T124" fmla="*/ 0 w 115"/>
                <a:gd name="T125" fmla="*/ 0 h 160"/>
                <a:gd name="T126" fmla="*/ 115 w 115"/>
                <a:gd name="T127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T124" t="T125" r="T126" b="T127"/>
              <a:pathLst>
                <a:path w="115" h="160">
                  <a:moveTo>
                    <a:pt x="29" y="16"/>
                  </a:moveTo>
                  <a:cubicBezTo>
                    <a:pt x="34" y="28"/>
                    <a:pt x="34" y="28"/>
                    <a:pt x="34" y="28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61" y="28"/>
                    <a:pt x="61" y="28"/>
                    <a:pt x="61" y="28"/>
                  </a:cubicBezTo>
                  <a:cubicBezTo>
                    <a:pt x="64" y="28"/>
                    <a:pt x="64" y="28"/>
                    <a:pt x="64" y="28"/>
                  </a:cubicBezTo>
                  <a:cubicBezTo>
                    <a:pt x="64" y="28"/>
                    <a:pt x="64" y="28"/>
                    <a:pt x="64" y="28"/>
                  </a:cubicBezTo>
                  <a:cubicBezTo>
                    <a:pt x="69" y="28"/>
                    <a:pt x="69" y="28"/>
                    <a:pt x="69" y="28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101" y="28"/>
                    <a:pt x="101" y="28"/>
                    <a:pt x="101" y="28"/>
                  </a:cubicBezTo>
                  <a:cubicBezTo>
                    <a:pt x="101" y="22"/>
                    <a:pt x="101" y="22"/>
                    <a:pt x="101" y="22"/>
                  </a:cubicBezTo>
                  <a:cubicBezTo>
                    <a:pt x="87" y="22"/>
                    <a:pt x="87" y="22"/>
                    <a:pt x="87" y="22"/>
                  </a:cubicBezTo>
                  <a:cubicBezTo>
                    <a:pt x="96" y="19"/>
                    <a:pt x="96" y="19"/>
                    <a:pt x="96" y="19"/>
                  </a:cubicBezTo>
                  <a:cubicBezTo>
                    <a:pt x="94" y="14"/>
                    <a:pt x="94" y="14"/>
                    <a:pt x="94" y="14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4" y="16"/>
                    <a:pt x="84" y="16"/>
                    <a:pt x="84" y="16"/>
                  </a:cubicBezTo>
                  <a:cubicBezTo>
                    <a:pt x="84" y="16"/>
                    <a:pt x="86" y="11"/>
                    <a:pt x="86" y="10"/>
                  </a:cubicBezTo>
                  <a:cubicBezTo>
                    <a:pt x="87" y="7"/>
                    <a:pt x="86" y="5"/>
                    <a:pt x="85" y="3"/>
                  </a:cubicBezTo>
                  <a:cubicBezTo>
                    <a:pt x="83" y="1"/>
                    <a:pt x="80" y="0"/>
                    <a:pt x="78" y="0"/>
                  </a:cubicBezTo>
                  <a:cubicBezTo>
                    <a:pt x="75" y="0"/>
                    <a:pt x="70" y="4"/>
                    <a:pt x="66" y="6"/>
                  </a:cubicBezTo>
                  <a:cubicBezTo>
                    <a:pt x="63" y="4"/>
                    <a:pt x="60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3" y="0"/>
                    <a:pt x="49" y="4"/>
                    <a:pt x="46" y="6"/>
                  </a:cubicBezTo>
                  <a:cubicBezTo>
                    <a:pt x="43" y="4"/>
                    <a:pt x="37" y="0"/>
                    <a:pt x="35" y="0"/>
                  </a:cubicBezTo>
                  <a:cubicBezTo>
                    <a:pt x="32" y="0"/>
                    <a:pt x="30" y="1"/>
                    <a:pt x="28" y="3"/>
                  </a:cubicBezTo>
                  <a:cubicBezTo>
                    <a:pt x="27" y="5"/>
                    <a:pt x="26" y="7"/>
                    <a:pt x="26" y="10"/>
                  </a:cubicBezTo>
                  <a:cubicBezTo>
                    <a:pt x="27" y="11"/>
                    <a:pt x="29" y="16"/>
                    <a:pt x="29" y="16"/>
                  </a:cubicBezTo>
                  <a:close/>
                  <a:moveTo>
                    <a:pt x="107" y="60"/>
                  </a:moveTo>
                  <a:cubicBezTo>
                    <a:pt x="106" y="50"/>
                    <a:pt x="97" y="42"/>
                    <a:pt x="88" y="36"/>
                  </a:cubicBezTo>
                  <a:cubicBezTo>
                    <a:pt x="75" y="36"/>
                    <a:pt x="75" y="36"/>
                    <a:pt x="75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27" y="36"/>
                    <a:pt x="27" y="36"/>
                    <a:pt x="27" y="36"/>
                  </a:cubicBezTo>
                  <a:cubicBezTo>
                    <a:pt x="17" y="42"/>
                    <a:pt x="8" y="50"/>
                    <a:pt x="7" y="6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47"/>
                    <a:pt x="12" y="160"/>
                    <a:pt x="26" y="160"/>
                  </a:cubicBezTo>
                  <a:cubicBezTo>
                    <a:pt x="54" y="160"/>
                    <a:pt x="54" y="160"/>
                    <a:pt x="54" y="160"/>
                  </a:cubicBezTo>
                  <a:cubicBezTo>
                    <a:pt x="61" y="160"/>
                    <a:pt x="61" y="160"/>
                    <a:pt x="61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103" y="160"/>
                    <a:pt x="115" y="147"/>
                    <a:pt x="115" y="130"/>
                  </a:cubicBezTo>
                  <a:cubicBezTo>
                    <a:pt x="107" y="60"/>
                    <a:pt x="107" y="60"/>
                    <a:pt x="107" y="60"/>
                  </a:cubicBezTo>
                  <a:close/>
                  <a:moveTo>
                    <a:pt x="85" y="126"/>
                  </a:moveTo>
                  <a:cubicBezTo>
                    <a:pt x="83" y="129"/>
                    <a:pt x="81" y="132"/>
                    <a:pt x="79" y="134"/>
                  </a:cubicBezTo>
                  <a:cubicBezTo>
                    <a:pt x="76" y="136"/>
                    <a:pt x="73" y="138"/>
                    <a:pt x="70" y="139"/>
                  </a:cubicBezTo>
                  <a:cubicBezTo>
                    <a:pt x="68" y="140"/>
                    <a:pt x="66" y="140"/>
                    <a:pt x="64" y="141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1" y="148"/>
                    <a:pt x="61" y="148"/>
                    <a:pt x="61" y="148"/>
                  </a:cubicBezTo>
                  <a:cubicBezTo>
                    <a:pt x="54" y="148"/>
                    <a:pt x="54" y="148"/>
                    <a:pt x="54" y="148"/>
                  </a:cubicBezTo>
                  <a:cubicBezTo>
                    <a:pt x="52" y="148"/>
                    <a:pt x="52" y="148"/>
                    <a:pt x="52" y="148"/>
                  </a:cubicBezTo>
                  <a:cubicBezTo>
                    <a:pt x="52" y="141"/>
                    <a:pt x="52" y="141"/>
                    <a:pt x="52" y="141"/>
                  </a:cubicBezTo>
                  <a:cubicBezTo>
                    <a:pt x="49" y="140"/>
                    <a:pt x="47" y="140"/>
                    <a:pt x="45" y="139"/>
                  </a:cubicBezTo>
                  <a:cubicBezTo>
                    <a:pt x="41" y="138"/>
                    <a:pt x="38" y="136"/>
                    <a:pt x="35" y="134"/>
                  </a:cubicBezTo>
                  <a:cubicBezTo>
                    <a:pt x="33" y="131"/>
                    <a:pt x="31" y="128"/>
                    <a:pt x="29" y="125"/>
                  </a:cubicBezTo>
                  <a:cubicBezTo>
                    <a:pt x="28" y="121"/>
                    <a:pt x="27" y="117"/>
                    <a:pt x="27" y="113"/>
                  </a:cubicBezTo>
                  <a:cubicBezTo>
                    <a:pt x="39" y="113"/>
                    <a:pt x="39" y="113"/>
                    <a:pt x="39" y="113"/>
                  </a:cubicBezTo>
                  <a:cubicBezTo>
                    <a:pt x="39" y="116"/>
                    <a:pt x="39" y="118"/>
                    <a:pt x="41" y="120"/>
                  </a:cubicBezTo>
                  <a:cubicBezTo>
                    <a:pt x="42" y="122"/>
                    <a:pt x="43" y="124"/>
                    <a:pt x="45" y="125"/>
                  </a:cubicBezTo>
                  <a:cubicBezTo>
                    <a:pt x="47" y="127"/>
                    <a:pt x="49" y="128"/>
                    <a:pt x="51" y="129"/>
                  </a:cubicBezTo>
                  <a:cubicBezTo>
                    <a:pt x="51" y="129"/>
                    <a:pt x="52" y="129"/>
                    <a:pt x="52" y="129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3" y="107"/>
                    <a:pt x="53" y="108"/>
                    <a:pt x="54" y="108"/>
                  </a:cubicBezTo>
                  <a:cubicBezTo>
                    <a:pt x="56" y="109"/>
                    <a:pt x="59" y="110"/>
                    <a:pt x="61" y="111"/>
                  </a:cubicBezTo>
                  <a:cubicBezTo>
                    <a:pt x="61" y="111"/>
                    <a:pt x="61" y="111"/>
                    <a:pt x="62" y="111"/>
                  </a:cubicBezTo>
                  <a:cubicBezTo>
                    <a:pt x="62" y="111"/>
                    <a:pt x="63" y="112"/>
                    <a:pt x="64" y="112"/>
                  </a:cubicBezTo>
                  <a:cubicBezTo>
                    <a:pt x="64" y="129"/>
                    <a:pt x="64" y="129"/>
                    <a:pt x="64" y="129"/>
                  </a:cubicBezTo>
                  <a:cubicBezTo>
                    <a:pt x="64" y="129"/>
                    <a:pt x="64" y="129"/>
                    <a:pt x="65" y="129"/>
                  </a:cubicBezTo>
                  <a:cubicBezTo>
                    <a:pt x="67" y="128"/>
                    <a:pt x="69" y="127"/>
                    <a:pt x="70" y="126"/>
                  </a:cubicBezTo>
                  <a:cubicBezTo>
                    <a:pt x="71" y="125"/>
                    <a:pt x="72" y="124"/>
                    <a:pt x="73" y="123"/>
                  </a:cubicBezTo>
                  <a:cubicBezTo>
                    <a:pt x="73" y="123"/>
                    <a:pt x="74" y="123"/>
                    <a:pt x="74" y="122"/>
                  </a:cubicBezTo>
                  <a:cubicBezTo>
                    <a:pt x="75" y="121"/>
                    <a:pt x="75" y="119"/>
                    <a:pt x="75" y="117"/>
                  </a:cubicBezTo>
                  <a:cubicBezTo>
                    <a:pt x="75" y="117"/>
                    <a:pt x="75" y="117"/>
                    <a:pt x="75" y="117"/>
                  </a:cubicBezTo>
                  <a:cubicBezTo>
                    <a:pt x="75" y="117"/>
                    <a:pt x="75" y="117"/>
                    <a:pt x="75" y="117"/>
                  </a:cubicBezTo>
                  <a:cubicBezTo>
                    <a:pt x="75" y="115"/>
                    <a:pt x="75" y="113"/>
                    <a:pt x="74" y="112"/>
                  </a:cubicBezTo>
                  <a:cubicBezTo>
                    <a:pt x="73" y="110"/>
                    <a:pt x="71" y="109"/>
                    <a:pt x="70" y="108"/>
                  </a:cubicBezTo>
                  <a:cubicBezTo>
                    <a:pt x="68" y="107"/>
                    <a:pt x="66" y="107"/>
                    <a:pt x="64" y="106"/>
                  </a:cubicBezTo>
                  <a:cubicBezTo>
                    <a:pt x="63" y="106"/>
                    <a:pt x="63" y="106"/>
                    <a:pt x="63" y="105"/>
                  </a:cubicBezTo>
                  <a:cubicBezTo>
                    <a:pt x="62" y="105"/>
                    <a:pt x="61" y="105"/>
                    <a:pt x="61" y="105"/>
                  </a:cubicBezTo>
                  <a:cubicBezTo>
                    <a:pt x="59" y="104"/>
                    <a:pt x="56" y="104"/>
                    <a:pt x="54" y="103"/>
                  </a:cubicBezTo>
                  <a:cubicBezTo>
                    <a:pt x="53" y="103"/>
                    <a:pt x="53" y="103"/>
                    <a:pt x="52" y="103"/>
                  </a:cubicBezTo>
                  <a:cubicBezTo>
                    <a:pt x="52" y="103"/>
                    <a:pt x="52" y="103"/>
                    <a:pt x="52" y="103"/>
                  </a:cubicBezTo>
                  <a:cubicBezTo>
                    <a:pt x="48" y="102"/>
                    <a:pt x="45" y="101"/>
                    <a:pt x="42" y="99"/>
                  </a:cubicBezTo>
                  <a:cubicBezTo>
                    <a:pt x="39" y="98"/>
                    <a:pt x="37" y="96"/>
                    <a:pt x="35" y="94"/>
                  </a:cubicBezTo>
                  <a:cubicBezTo>
                    <a:pt x="35" y="94"/>
                    <a:pt x="34" y="94"/>
                    <a:pt x="34" y="93"/>
                  </a:cubicBezTo>
                  <a:cubicBezTo>
                    <a:pt x="33" y="92"/>
                    <a:pt x="32" y="90"/>
                    <a:pt x="31" y="88"/>
                  </a:cubicBezTo>
                  <a:cubicBezTo>
                    <a:pt x="30" y="86"/>
                    <a:pt x="30" y="83"/>
                    <a:pt x="30" y="80"/>
                  </a:cubicBezTo>
                  <a:cubicBezTo>
                    <a:pt x="30" y="77"/>
                    <a:pt x="30" y="73"/>
                    <a:pt x="32" y="71"/>
                  </a:cubicBezTo>
                  <a:cubicBezTo>
                    <a:pt x="33" y="68"/>
                    <a:pt x="35" y="65"/>
                    <a:pt x="37" y="63"/>
                  </a:cubicBezTo>
                  <a:cubicBezTo>
                    <a:pt x="39" y="61"/>
                    <a:pt x="42" y="60"/>
                    <a:pt x="46" y="59"/>
                  </a:cubicBezTo>
                  <a:cubicBezTo>
                    <a:pt x="48" y="58"/>
                    <a:pt x="50" y="57"/>
                    <a:pt x="52" y="57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4" y="50"/>
                    <a:pt x="54" y="50"/>
                    <a:pt x="54" y="50"/>
                  </a:cubicBezTo>
                  <a:cubicBezTo>
                    <a:pt x="61" y="50"/>
                    <a:pt x="61" y="50"/>
                    <a:pt x="61" y="50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5" y="58"/>
                    <a:pt x="67" y="58"/>
                    <a:pt x="68" y="59"/>
                  </a:cubicBezTo>
                  <a:cubicBezTo>
                    <a:pt x="72" y="60"/>
                    <a:pt x="75" y="61"/>
                    <a:pt x="77" y="63"/>
                  </a:cubicBezTo>
                  <a:cubicBezTo>
                    <a:pt x="79" y="66"/>
                    <a:pt x="81" y="68"/>
                    <a:pt x="83" y="71"/>
                  </a:cubicBezTo>
                  <a:cubicBezTo>
                    <a:pt x="84" y="74"/>
                    <a:pt x="85" y="78"/>
                    <a:pt x="85" y="82"/>
                  </a:cubicBezTo>
                  <a:cubicBezTo>
                    <a:pt x="73" y="82"/>
                    <a:pt x="73" y="82"/>
                    <a:pt x="73" y="82"/>
                  </a:cubicBezTo>
                  <a:cubicBezTo>
                    <a:pt x="73" y="75"/>
                    <a:pt x="69" y="71"/>
                    <a:pt x="64" y="69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5" y="93"/>
                    <a:pt x="65" y="93"/>
                  </a:cubicBezTo>
                  <a:cubicBezTo>
                    <a:pt x="68" y="94"/>
                    <a:pt x="70" y="95"/>
                    <a:pt x="72" y="95"/>
                  </a:cubicBezTo>
                  <a:cubicBezTo>
                    <a:pt x="74" y="96"/>
                    <a:pt x="76" y="97"/>
                    <a:pt x="78" y="98"/>
                  </a:cubicBezTo>
                  <a:cubicBezTo>
                    <a:pt x="80" y="100"/>
                    <a:pt x="81" y="101"/>
                    <a:pt x="83" y="103"/>
                  </a:cubicBezTo>
                  <a:cubicBezTo>
                    <a:pt x="84" y="104"/>
                    <a:pt x="85" y="106"/>
                    <a:pt x="86" y="108"/>
                  </a:cubicBezTo>
                  <a:cubicBezTo>
                    <a:pt x="86" y="111"/>
                    <a:pt x="87" y="113"/>
                    <a:pt x="87" y="116"/>
                  </a:cubicBezTo>
                  <a:cubicBezTo>
                    <a:pt x="87" y="120"/>
                    <a:pt x="86" y="123"/>
                    <a:pt x="85" y="126"/>
                  </a:cubicBezTo>
                  <a:close/>
                  <a:moveTo>
                    <a:pt x="46" y="72"/>
                  </a:moveTo>
                  <a:cubicBezTo>
                    <a:pt x="44" y="72"/>
                    <a:pt x="43" y="74"/>
                    <a:pt x="42" y="75"/>
                  </a:cubicBezTo>
                  <a:cubicBezTo>
                    <a:pt x="42" y="76"/>
                    <a:pt x="41" y="78"/>
                    <a:pt x="41" y="80"/>
                  </a:cubicBezTo>
                  <a:cubicBezTo>
                    <a:pt x="41" y="81"/>
                    <a:pt x="42" y="82"/>
                    <a:pt x="42" y="83"/>
                  </a:cubicBezTo>
                  <a:cubicBezTo>
                    <a:pt x="43" y="84"/>
                    <a:pt x="44" y="85"/>
                    <a:pt x="45" y="86"/>
                  </a:cubicBezTo>
                  <a:cubicBezTo>
                    <a:pt x="46" y="87"/>
                    <a:pt x="48" y="88"/>
                    <a:pt x="50" y="89"/>
                  </a:cubicBezTo>
                  <a:cubicBezTo>
                    <a:pt x="50" y="89"/>
                    <a:pt x="51" y="89"/>
                    <a:pt x="52" y="89"/>
                  </a:cubicBezTo>
                  <a:cubicBezTo>
                    <a:pt x="52" y="69"/>
                    <a:pt x="52" y="69"/>
                    <a:pt x="52" y="69"/>
                  </a:cubicBezTo>
                  <a:cubicBezTo>
                    <a:pt x="51" y="69"/>
                    <a:pt x="51" y="69"/>
                    <a:pt x="50" y="69"/>
                  </a:cubicBezTo>
                  <a:cubicBezTo>
                    <a:pt x="48" y="70"/>
                    <a:pt x="47" y="71"/>
                    <a:pt x="46" y="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7" name="Freeform 43"/>
            <p:cNvSpPr>
              <a:spLocks noEditPoints="1"/>
            </p:cNvSpPr>
            <p:nvPr/>
          </p:nvSpPr>
          <p:spPr bwMode="auto">
            <a:xfrm>
              <a:off x="1797" y="2943"/>
              <a:ext cx="256" cy="241"/>
            </a:xfrm>
            <a:custGeom>
              <a:avLst/>
              <a:gdLst>
                <a:gd name="T0" fmla="*/ 121 w 138"/>
                <a:gd name="T1" fmla="*/ 0 h 130"/>
                <a:gd name="T2" fmla="*/ 17 w 138"/>
                <a:gd name="T3" fmla="*/ 0 h 130"/>
                <a:gd name="T4" fmla="*/ 0 w 138"/>
                <a:gd name="T5" fmla="*/ 18 h 130"/>
                <a:gd name="T6" fmla="*/ 0 w 138"/>
                <a:gd name="T7" fmla="*/ 87 h 130"/>
                <a:gd name="T8" fmla="*/ 17 w 138"/>
                <a:gd name="T9" fmla="*/ 104 h 130"/>
                <a:gd name="T10" fmla="*/ 28 w 138"/>
                <a:gd name="T11" fmla="*/ 104 h 130"/>
                <a:gd name="T12" fmla="*/ 17 w 138"/>
                <a:gd name="T13" fmla="*/ 121 h 130"/>
                <a:gd name="T14" fmla="*/ 25 w 138"/>
                <a:gd name="T15" fmla="*/ 130 h 130"/>
                <a:gd name="T16" fmla="*/ 60 w 138"/>
                <a:gd name="T17" fmla="*/ 104 h 130"/>
                <a:gd name="T18" fmla="*/ 60 w 138"/>
                <a:gd name="T19" fmla="*/ 113 h 130"/>
                <a:gd name="T20" fmla="*/ 77 w 138"/>
                <a:gd name="T21" fmla="*/ 113 h 130"/>
                <a:gd name="T22" fmla="*/ 77 w 138"/>
                <a:gd name="T23" fmla="*/ 104 h 130"/>
                <a:gd name="T24" fmla="*/ 77 w 138"/>
                <a:gd name="T25" fmla="*/ 104 h 130"/>
                <a:gd name="T26" fmla="*/ 112 w 138"/>
                <a:gd name="T27" fmla="*/ 130 h 130"/>
                <a:gd name="T28" fmla="*/ 121 w 138"/>
                <a:gd name="T29" fmla="*/ 121 h 130"/>
                <a:gd name="T30" fmla="*/ 109 w 138"/>
                <a:gd name="T31" fmla="*/ 104 h 130"/>
                <a:gd name="T32" fmla="*/ 121 w 138"/>
                <a:gd name="T33" fmla="*/ 104 h 130"/>
                <a:gd name="T34" fmla="*/ 138 w 138"/>
                <a:gd name="T35" fmla="*/ 87 h 130"/>
                <a:gd name="T36" fmla="*/ 138 w 138"/>
                <a:gd name="T37" fmla="*/ 18 h 130"/>
                <a:gd name="T38" fmla="*/ 121 w 138"/>
                <a:gd name="T39" fmla="*/ 0 h 130"/>
                <a:gd name="T40" fmla="*/ 86 w 138"/>
                <a:gd name="T41" fmla="*/ 52 h 130"/>
                <a:gd name="T42" fmla="*/ 103 w 138"/>
                <a:gd name="T43" fmla="*/ 70 h 130"/>
                <a:gd name="T44" fmla="*/ 103 w 138"/>
                <a:gd name="T45" fmla="*/ 26 h 130"/>
                <a:gd name="T46" fmla="*/ 60 w 138"/>
                <a:gd name="T47" fmla="*/ 26 h 130"/>
                <a:gd name="T48" fmla="*/ 77 w 138"/>
                <a:gd name="T49" fmla="*/ 44 h 130"/>
                <a:gd name="T50" fmla="*/ 60 w 138"/>
                <a:gd name="T51" fmla="*/ 61 h 130"/>
                <a:gd name="T52" fmla="*/ 43 w 138"/>
                <a:gd name="T53" fmla="*/ 44 h 130"/>
                <a:gd name="T54" fmla="*/ 25 w 138"/>
                <a:gd name="T55" fmla="*/ 44 h 130"/>
                <a:gd name="T56" fmla="*/ 60 w 138"/>
                <a:gd name="T57" fmla="*/ 78 h 130"/>
                <a:gd name="T58" fmla="*/ 86 w 138"/>
                <a:gd name="T59" fmla="*/ 52 h 130"/>
                <a:gd name="T60" fmla="*/ 121 w 138"/>
                <a:gd name="T61" fmla="*/ 87 h 130"/>
                <a:gd name="T62" fmla="*/ 17 w 138"/>
                <a:gd name="T63" fmla="*/ 87 h 130"/>
                <a:gd name="T64" fmla="*/ 17 w 138"/>
                <a:gd name="T65" fmla="*/ 18 h 130"/>
                <a:gd name="T66" fmla="*/ 121 w 138"/>
                <a:gd name="T67" fmla="*/ 18 h 130"/>
                <a:gd name="T68" fmla="*/ 121 w 138"/>
                <a:gd name="T69" fmla="*/ 87 h 130"/>
                <a:gd name="T70" fmla="*/ 0 w 138"/>
                <a:gd name="T71" fmla="*/ 0 h 130"/>
                <a:gd name="T72" fmla="*/ 138 w 138"/>
                <a:gd name="T73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T70" t="T71" r="T72" b="T73"/>
              <a:pathLst>
                <a:path w="138" h="130">
                  <a:moveTo>
                    <a:pt x="121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7" y="0"/>
                    <a:pt x="0" y="8"/>
                    <a:pt x="0" y="18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96"/>
                    <a:pt x="7" y="104"/>
                    <a:pt x="17" y="104"/>
                  </a:cubicBezTo>
                  <a:cubicBezTo>
                    <a:pt x="28" y="104"/>
                    <a:pt x="28" y="104"/>
                    <a:pt x="28" y="104"/>
                  </a:cubicBezTo>
                  <a:cubicBezTo>
                    <a:pt x="17" y="121"/>
                    <a:pt x="17" y="121"/>
                    <a:pt x="17" y="121"/>
                  </a:cubicBezTo>
                  <a:cubicBezTo>
                    <a:pt x="25" y="130"/>
                    <a:pt x="25" y="130"/>
                    <a:pt x="25" y="130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77" y="113"/>
                    <a:pt x="77" y="113"/>
                    <a:pt x="77" y="113"/>
                  </a:cubicBezTo>
                  <a:cubicBezTo>
                    <a:pt x="77" y="104"/>
                    <a:pt x="77" y="104"/>
                    <a:pt x="77" y="104"/>
                  </a:cubicBezTo>
                  <a:cubicBezTo>
                    <a:pt x="77" y="104"/>
                    <a:pt x="77" y="104"/>
                    <a:pt x="77" y="104"/>
                  </a:cubicBezTo>
                  <a:cubicBezTo>
                    <a:pt x="112" y="130"/>
                    <a:pt x="112" y="130"/>
                    <a:pt x="112" y="130"/>
                  </a:cubicBezTo>
                  <a:cubicBezTo>
                    <a:pt x="121" y="121"/>
                    <a:pt x="121" y="121"/>
                    <a:pt x="121" y="121"/>
                  </a:cubicBezTo>
                  <a:cubicBezTo>
                    <a:pt x="109" y="104"/>
                    <a:pt x="109" y="104"/>
                    <a:pt x="109" y="104"/>
                  </a:cubicBezTo>
                  <a:cubicBezTo>
                    <a:pt x="121" y="104"/>
                    <a:pt x="121" y="104"/>
                    <a:pt x="121" y="104"/>
                  </a:cubicBezTo>
                  <a:cubicBezTo>
                    <a:pt x="130" y="104"/>
                    <a:pt x="138" y="96"/>
                    <a:pt x="138" y="87"/>
                  </a:cubicBezTo>
                  <a:cubicBezTo>
                    <a:pt x="138" y="18"/>
                    <a:pt x="138" y="18"/>
                    <a:pt x="138" y="18"/>
                  </a:cubicBezTo>
                  <a:cubicBezTo>
                    <a:pt x="138" y="8"/>
                    <a:pt x="130" y="0"/>
                    <a:pt x="121" y="0"/>
                  </a:cubicBezTo>
                  <a:close/>
                  <a:moveTo>
                    <a:pt x="86" y="52"/>
                  </a:moveTo>
                  <a:cubicBezTo>
                    <a:pt x="103" y="70"/>
                    <a:pt x="103" y="70"/>
                    <a:pt x="103" y="70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60" y="26"/>
                    <a:pt x="60" y="26"/>
                    <a:pt x="60" y="26"/>
                  </a:cubicBezTo>
                  <a:cubicBezTo>
                    <a:pt x="77" y="44"/>
                    <a:pt x="77" y="44"/>
                    <a:pt x="77" y="44"/>
                  </a:cubicBezTo>
                  <a:cubicBezTo>
                    <a:pt x="60" y="61"/>
                    <a:pt x="60" y="61"/>
                    <a:pt x="60" y="61"/>
                  </a:cubicBezTo>
                  <a:cubicBezTo>
                    <a:pt x="43" y="44"/>
                    <a:pt x="43" y="44"/>
                    <a:pt x="43" y="44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60" y="78"/>
                    <a:pt x="60" y="78"/>
                    <a:pt x="60" y="78"/>
                  </a:cubicBezTo>
                  <a:cubicBezTo>
                    <a:pt x="86" y="52"/>
                    <a:pt x="86" y="52"/>
                    <a:pt x="86" y="52"/>
                  </a:cubicBezTo>
                  <a:close/>
                  <a:moveTo>
                    <a:pt x="121" y="87"/>
                  </a:moveTo>
                  <a:cubicBezTo>
                    <a:pt x="17" y="87"/>
                    <a:pt x="17" y="87"/>
                    <a:pt x="17" y="87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21" y="18"/>
                    <a:pt x="121" y="18"/>
                    <a:pt x="121" y="18"/>
                  </a:cubicBezTo>
                  <a:cubicBezTo>
                    <a:pt x="121" y="87"/>
                    <a:pt x="121" y="87"/>
                    <a:pt x="121" y="8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8" name="Oval 44"/>
            <p:cNvSpPr>
              <a:spLocks noChangeArrowheads="1"/>
            </p:cNvSpPr>
            <p:nvPr/>
          </p:nvSpPr>
          <p:spPr bwMode="auto">
            <a:xfrm>
              <a:off x="3035" y="1862"/>
              <a:ext cx="396" cy="396"/>
            </a:xfrm>
            <a:prstGeom prst="ellipse">
              <a:avLst/>
            </a:prstGeom>
            <a:solidFill>
              <a:srgbClr val="0653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609" name="Freeform 45"/>
            <p:cNvSpPr>
              <a:spLocks noEditPoints="1"/>
            </p:cNvSpPr>
            <p:nvPr/>
          </p:nvSpPr>
          <p:spPr bwMode="auto">
            <a:xfrm>
              <a:off x="3121" y="1955"/>
              <a:ext cx="224" cy="210"/>
            </a:xfrm>
            <a:custGeom>
              <a:avLst/>
              <a:gdLst>
                <a:gd name="T0" fmla="*/ 28 w 121"/>
                <a:gd name="T1" fmla="*/ 89 h 113"/>
                <a:gd name="T2" fmla="*/ 16 w 121"/>
                <a:gd name="T3" fmla="*/ 101 h 113"/>
                <a:gd name="T4" fmla="*/ 28 w 121"/>
                <a:gd name="T5" fmla="*/ 113 h 113"/>
                <a:gd name="T6" fmla="*/ 41 w 121"/>
                <a:gd name="T7" fmla="*/ 101 h 113"/>
                <a:gd name="T8" fmla="*/ 28 w 121"/>
                <a:gd name="T9" fmla="*/ 89 h 113"/>
                <a:gd name="T10" fmla="*/ 89 w 121"/>
                <a:gd name="T11" fmla="*/ 72 h 113"/>
                <a:gd name="T12" fmla="*/ 89 w 121"/>
                <a:gd name="T13" fmla="*/ 32 h 113"/>
                <a:gd name="T14" fmla="*/ 97 w 121"/>
                <a:gd name="T15" fmla="*/ 32 h 113"/>
                <a:gd name="T16" fmla="*/ 97 w 121"/>
                <a:gd name="T17" fmla="*/ 58 h 113"/>
                <a:gd name="T18" fmla="*/ 89 w 121"/>
                <a:gd name="T19" fmla="*/ 72 h 113"/>
                <a:gd name="T20" fmla="*/ 81 w 121"/>
                <a:gd name="T21" fmla="*/ 72 h 113"/>
                <a:gd name="T22" fmla="*/ 73 w 121"/>
                <a:gd name="T23" fmla="*/ 72 h 113"/>
                <a:gd name="T24" fmla="*/ 73 w 121"/>
                <a:gd name="T25" fmla="*/ 32 h 113"/>
                <a:gd name="T26" fmla="*/ 81 w 121"/>
                <a:gd name="T27" fmla="*/ 32 h 113"/>
                <a:gd name="T28" fmla="*/ 81 w 121"/>
                <a:gd name="T29" fmla="*/ 72 h 113"/>
                <a:gd name="T30" fmla="*/ 65 w 121"/>
                <a:gd name="T31" fmla="*/ 72 h 113"/>
                <a:gd name="T32" fmla="*/ 57 w 121"/>
                <a:gd name="T33" fmla="*/ 72 h 113"/>
                <a:gd name="T34" fmla="*/ 57 w 121"/>
                <a:gd name="T35" fmla="*/ 32 h 113"/>
                <a:gd name="T36" fmla="*/ 65 w 121"/>
                <a:gd name="T37" fmla="*/ 32 h 113"/>
                <a:gd name="T38" fmla="*/ 65 w 121"/>
                <a:gd name="T39" fmla="*/ 72 h 113"/>
                <a:gd name="T40" fmla="*/ 49 w 121"/>
                <a:gd name="T41" fmla="*/ 72 h 113"/>
                <a:gd name="T42" fmla="*/ 41 w 121"/>
                <a:gd name="T43" fmla="*/ 72 h 113"/>
                <a:gd name="T44" fmla="*/ 41 w 121"/>
                <a:gd name="T45" fmla="*/ 32 h 113"/>
                <a:gd name="T46" fmla="*/ 49 w 121"/>
                <a:gd name="T47" fmla="*/ 32 h 113"/>
                <a:gd name="T48" fmla="*/ 49 w 121"/>
                <a:gd name="T49" fmla="*/ 72 h 113"/>
                <a:gd name="T50" fmla="*/ 32 w 121"/>
                <a:gd name="T51" fmla="*/ 72 h 113"/>
                <a:gd name="T52" fmla="*/ 24 w 121"/>
                <a:gd name="T53" fmla="*/ 72 h 113"/>
                <a:gd name="T54" fmla="*/ 24 w 121"/>
                <a:gd name="T55" fmla="*/ 32 h 113"/>
                <a:gd name="T56" fmla="*/ 32 w 121"/>
                <a:gd name="T57" fmla="*/ 32 h 113"/>
                <a:gd name="T58" fmla="*/ 32 w 121"/>
                <a:gd name="T59" fmla="*/ 72 h 113"/>
                <a:gd name="T60" fmla="*/ 24 w 121"/>
                <a:gd name="T61" fmla="*/ 24 h 113"/>
                <a:gd name="T62" fmla="*/ 24 w 121"/>
                <a:gd name="T63" fmla="*/ 8 h 113"/>
                <a:gd name="T64" fmla="*/ 24 w 121"/>
                <a:gd name="T65" fmla="*/ 0 h 113"/>
                <a:gd name="T66" fmla="*/ 0 w 121"/>
                <a:gd name="T67" fmla="*/ 0 h 113"/>
                <a:gd name="T68" fmla="*/ 0 w 121"/>
                <a:gd name="T69" fmla="*/ 8 h 113"/>
                <a:gd name="T70" fmla="*/ 16 w 121"/>
                <a:gd name="T71" fmla="*/ 8 h 113"/>
                <a:gd name="T72" fmla="*/ 16 w 121"/>
                <a:gd name="T73" fmla="*/ 24 h 113"/>
                <a:gd name="T74" fmla="*/ 16 w 121"/>
                <a:gd name="T75" fmla="*/ 32 h 113"/>
                <a:gd name="T76" fmla="*/ 16 w 121"/>
                <a:gd name="T77" fmla="*/ 80 h 113"/>
                <a:gd name="T78" fmla="*/ 97 w 121"/>
                <a:gd name="T79" fmla="*/ 80 h 113"/>
                <a:gd name="T80" fmla="*/ 121 w 121"/>
                <a:gd name="T81" fmla="*/ 24 h 113"/>
                <a:gd name="T82" fmla="*/ 24 w 121"/>
                <a:gd name="T83" fmla="*/ 24 h 113"/>
                <a:gd name="T84" fmla="*/ 85 w 121"/>
                <a:gd name="T85" fmla="*/ 89 h 113"/>
                <a:gd name="T86" fmla="*/ 73 w 121"/>
                <a:gd name="T87" fmla="*/ 101 h 113"/>
                <a:gd name="T88" fmla="*/ 85 w 121"/>
                <a:gd name="T89" fmla="*/ 113 h 113"/>
                <a:gd name="T90" fmla="*/ 97 w 121"/>
                <a:gd name="T91" fmla="*/ 101 h 113"/>
                <a:gd name="T92" fmla="*/ 85 w 121"/>
                <a:gd name="T93" fmla="*/ 89 h 113"/>
                <a:gd name="T94" fmla="*/ 0 w 121"/>
                <a:gd name="T95" fmla="*/ 0 h 113"/>
                <a:gd name="T96" fmla="*/ 121 w 121"/>
                <a:gd name="T97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121" h="113">
                  <a:moveTo>
                    <a:pt x="28" y="89"/>
                  </a:moveTo>
                  <a:cubicBezTo>
                    <a:pt x="22" y="89"/>
                    <a:pt x="16" y="94"/>
                    <a:pt x="16" y="101"/>
                  </a:cubicBezTo>
                  <a:cubicBezTo>
                    <a:pt x="16" y="107"/>
                    <a:pt x="22" y="113"/>
                    <a:pt x="28" y="113"/>
                  </a:cubicBezTo>
                  <a:cubicBezTo>
                    <a:pt x="35" y="113"/>
                    <a:pt x="41" y="107"/>
                    <a:pt x="41" y="101"/>
                  </a:cubicBezTo>
                  <a:cubicBezTo>
                    <a:pt x="41" y="94"/>
                    <a:pt x="35" y="89"/>
                    <a:pt x="28" y="89"/>
                  </a:cubicBezTo>
                  <a:close/>
                  <a:moveTo>
                    <a:pt x="89" y="72"/>
                  </a:moveTo>
                  <a:cubicBezTo>
                    <a:pt x="89" y="32"/>
                    <a:pt x="89" y="32"/>
                    <a:pt x="89" y="32"/>
                  </a:cubicBezTo>
                  <a:cubicBezTo>
                    <a:pt x="97" y="32"/>
                    <a:pt x="97" y="32"/>
                    <a:pt x="97" y="32"/>
                  </a:cubicBezTo>
                  <a:cubicBezTo>
                    <a:pt x="97" y="58"/>
                    <a:pt x="97" y="58"/>
                    <a:pt x="97" y="58"/>
                  </a:cubicBezTo>
                  <a:cubicBezTo>
                    <a:pt x="89" y="72"/>
                    <a:pt x="89" y="72"/>
                    <a:pt x="89" y="72"/>
                  </a:cubicBezTo>
                  <a:close/>
                  <a:moveTo>
                    <a:pt x="81" y="72"/>
                  </a:moveTo>
                  <a:cubicBezTo>
                    <a:pt x="73" y="72"/>
                    <a:pt x="73" y="72"/>
                    <a:pt x="73" y="72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1" y="72"/>
                    <a:pt x="81" y="72"/>
                    <a:pt x="81" y="72"/>
                  </a:cubicBezTo>
                  <a:close/>
                  <a:moveTo>
                    <a:pt x="65" y="72"/>
                  </a:moveTo>
                  <a:cubicBezTo>
                    <a:pt x="57" y="72"/>
                    <a:pt x="57" y="72"/>
                    <a:pt x="57" y="72"/>
                  </a:cubicBezTo>
                  <a:cubicBezTo>
                    <a:pt x="57" y="32"/>
                    <a:pt x="57" y="32"/>
                    <a:pt x="57" y="32"/>
                  </a:cubicBezTo>
                  <a:cubicBezTo>
                    <a:pt x="65" y="32"/>
                    <a:pt x="65" y="32"/>
                    <a:pt x="65" y="32"/>
                  </a:cubicBezTo>
                  <a:cubicBezTo>
                    <a:pt x="65" y="72"/>
                    <a:pt x="65" y="72"/>
                    <a:pt x="65" y="72"/>
                  </a:cubicBezTo>
                  <a:close/>
                  <a:moveTo>
                    <a:pt x="49" y="72"/>
                  </a:moveTo>
                  <a:cubicBezTo>
                    <a:pt x="41" y="72"/>
                    <a:pt x="41" y="72"/>
                    <a:pt x="41" y="72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72"/>
                    <a:pt x="49" y="72"/>
                    <a:pt x="49" y="72"/>
                  </a:cubicBezTo>
                  <a:close/>
                  <a:moveTo>
                    <a:pt x="32" y="72"/>
                  </a:moveTo>
                  <a:cubicBezTo>
                    <a:pt x="24" y="72"/>
                    <a:pt x="24" y="72"/>
                    <a:pt x="24" y="7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2" y="72"/>
                    <a:pt x="32" y="72"/>
                    <a:pt x="32" y="72"/>
                  </a:cubicBezTo>
                  <a:close/>
                  <a:moveTo>
                    <a:pt x="24" y="24"/>
                  </a:moveTo>
                  <a:cubicBezTo>
                    <a:pt x="24" y="8"/>
                    <a:pt x="24" y="8"/>
                    <a:pt x="24" y="8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97" y="80"/>
                    <a:pt x="97" y="80"/>
                    <a:pt x="97" y="80"/>
                  </a:cubicBezTo>
                  <a:cubicBezTo>
                    <a:pt x="121" y="24"/>
                    <a:pt x="121" y="24"/>
                    <a:pt x="121" y="24"/>
                  </a:cubicBezTo>
                  <a:cubicBezTo>
                    <a:pt x="24" y="24"/>
                    <a:pt x="24" y="24"/>
                    <a:pt x="24" y="24"/>
                  </a:cubicBezTo>
                  <a:close/>
                  <a:moveTo>
                    <a:pt x="85" y="89"/>
                  </a:moveTo>
                  <a:cubicBezTo>
                    <a:pt x="78" y="89"/>
                    <a:pt x="73" y="94"/>
                    <a:pt x="73" y="101"/>
                  </a:cubicBezTo>
                  <a:cubicBezTo>
                    <a:pt x="73" y="107"/>
                    <a:pt x="78" y="113"/>
                    <a:pt x="85" y="113"/>
                  </a:cubicBezTo>
                  <a:cubicBezTo>
                    <a:pt x="92" y="113"/>
                    <a:pt x="97" y="107"/>
                    <a:pt x="97" y="101"/>
                  </a:cubicBezTo>
                  <a:cubicBezTo>
                    <a:pt x="97" y="94"/>
                    <a:pt x="92" y="89"/>
                    <a:pt x="85" y="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0" name="Oval 46"/>
            <p:cNvSpPr>
              <a:spLocks noChangeArrowheads="1"/>
            </p:cNvSpPr>
            <p:nvPr/>
          </p:nvSpPr>
          <p:spPr bwMode="auto">
            <a:xfrm>
              <a:off x="1240" y="3355"/>
              <a:ext cx="544" cy="544"/>
            </a:xfrm>
            <a:prstGeom prst="ellipse">
              <a:avLst/>
            </a:prstGeom>
            <a:solidFill>
              <a:srgbClr val="0653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611" name="Freeform 47"/>
            <p:cNvSpPr>
              <a:spLocks noEditPoints="1"/>
            </p:cNvSpPr>
            <p:nvPr/>
          </p:nvSpPr>
          <p:spPr bwMode="auto">
            <a:xfrm>
              <a:off x="1342" y="3459"/>
              <a:ext cx="338" cy="338"/>
            </a:xfrm>
            <a:custGeom>
              <a:avLst/>
              <a:gdLst>
                <a:gd name="T0" fmla="*/ 43 w 182"/>
                <a:gd name="T1" fmla="*/ 86 h 182"/>
                <a:gd name="T2" fmla="*/ 86 w 182"/>
                <a:gd name="T3" fmla="*/ 40 h 182"/>
                <a:gd name="T4" fmla="*/ 70 w 182"/>
                <a:gd name="T5" fmla="*/ 96 h 182"/>
                <a:gd name="T6" fmla="*/ 96 w 182"/>
                <a:gd name="T7" fmla="*/ 84 h 182"/>
                <a:gd name="T8" fmla="*/ 138 w 182"/>
                <a:gd name="T9" fmla="*/ 31 h 182"/>
                <a:gd name="T10" fmla="*/ 96 w 182"/>
                <a:gd name="T11" fmla="*/ 0 h 182"/>
                <a:gd name="T12" fmla="*/ 41 w 182"/>
                <a:gd name="T13" fmla="*/ 30 h 182"/>
                <a:gd name="T14" fmla="*/ 31 w 182"/>
                <a:gd name="T15" fmla="*/ 30 h 182"/>
                <a:gd name="T16" fmla="*/ 31 w 182"/>
                <a:gd name="T17" fmla="*/ 40 h 182"/>
                <a:gd name="T18" fmla="*/ 0 w 182"/>
                <a:gd name="T19" fmla="*/ 96 h 182"/>
                <a:gd name="T20" fmla="*/ 171 w 182"/>
                <a:gd name="T21" fmla="*/ 30 h 182"/>
                <a:gd name="T22" fmla="*/ 155 w 182"/>
                <a:gd name="T23" fmla="*/ 40 h 182"/>
                <a:gd name="T24" fmla="*/ 145 w 182"/>
                <a:gd name="T25" fmla="*/ 33 h 182"/>
                <a:gd name="T26" fmla="*/ 144 w 182"/>
                <a:gd name="T27" fmla="*/ 33 h 182"/>
                <a:gd name="T28" fmla="*/ 143 w 182"/>
                <a:gd name="T29" fmla="*/ 33 h 182"/>
                <a:gd name="T30" fmla="*/ 141 w 182"/>
                <a:gd name="T31" fmla="*/ 34 h 182"/>
                <a:gd name="T32" fmla="*/ 137 w 182"/>
                <a:gd name="T33" fmla="*/ 40 h 182"/>
                <a:gd name="T34" fmla="*/ 105 w 182"/>
                <a:gd name="T35" fmla="*/ 86 h 182"/>
                <a:gd name="T36" fmla="*/ 86 w 182"/>
                <a:gd name="T37" fmla="*/ 112 h 182"/>
                <a:gd name="T38" fmla="*/ 50 w 182"/>
                <a:gd name="T39" fmla="*/ 92 h 182"/>
                <a:gd name="T40" fmla="*/ 48 w 182"/>
                <a:gd name="T41" fmla="*/ 91 h 182"/>
                <a:gd name="T42" fmla="*/ 46 w 182"/>
                <a:gd name="T43" fmla="*/ 91 h 182"/>
                <a:gd name="T44" fmla="*/ 42 w 182"/>
                <a:gd name="T45" fmla="*/ 96 h 182"/>
                <a:gd name="T46" fmla="*/ 9 w 182"/>
                <a:gd name="T47" fmla="*/ 141 h 182"/>
                <a:gd name="T48" fmla="*/ 0 w 182"/>
                <a:gd name="T49" fmla="*/ 159 h 182"/>
                <a:gd name="T50" fmla="*/ 26 w 182"/>
                <a:gd name="T51" fmla="*/ 151 h 182"/>
                <a:gd name="T52" fmla="*/ 83 w 182"/>
                <a:gd name="T53" fmla="*/ 140 h 182"/>
                <a:gd name="T54" fmla="*/ 85 w 182"/>
                <a:gd name="T55" fmla="*/ 141 h 182"/>
                <a:gd name="T56" fmla="*/ 86 w 182"/>
                <a:gd name="T57" fmla="*/ 141 h 182"/>
                <a:gd name="T58" fmla="*/ 96 w 182"/>
                <a:gd name="T59" fmla="*/ 129 h 182"/>
                <a:gd name="T60" fmla="*/ 142 w 182"/>
                <a:gd name="T61" fmla="*/ 65 h 182"/>
                <a:gd name="T62" fmla="*/ 161 w 182"/>
                <a:gd name="T63" fmla="*/ 68 h 182"/>
                <a:gd name="T64" fmla="*/ 163 w 182"/>
                <a:gd name="T65" fmla="*/ 69 h 182"/>
                <a:gd name="T66" fmla="*/ 164 w 182"/>
                <a:gd name="T67" fmla="*/ 69 h 182"/>
                <a:gd name="T68" fmla="*/ 166 w 182"/>
                <a:gd name="T69" fmla="*/ 68 h 182"/>
                <a:gd name="T70" fmla="*/ 182 w 182"/>
                <a:gd name="T71" fmla="*/ 30 h 182"/>
                <a:gd name="T72" fmla="*/ 150 w 182"/>
                <a:gd name="T73" fmla="*/ 30 h 182"/>
                <a:gd name="T74" fmla="*/ 152 w 182"/>
                <a:gd name="T75" fmla="*/ 27 h 182"/>
                <a:gd name="T76" fmla="*/ 142 w 182"/>
                <a:gd name="T77" fmla="*/ 28 h 182"/>
                <a:gd name="T78" fmla="*/ 149 w 182"/>
                <a:gd name="T79" fmla="*/ 65 h 182"/>
                <a:gd name="T80" fmla="*/ 134 w 182"/>
                <a:gd name="T81" fmla="*/ 86 h 182"/>
                <a:gd name="T82" fmla="*/ 142 w 182"/>
                <a:gd name="T83" fmla="*/ 141 h 182"/>
                <a:gd name="T84" fmla="*/ 94 w 182"/>
                <a:gd name="T85" fmla="*/ 145 h 182"/>
                <a:gd name="T86" fmla="*/ 79 w 182"/>
                <a:gd name="T87" fmla="*/ 147 h 182"/>
                <a:gd name="T88" fmla="*/ 72 w 182"/>
                <a:gd name="T89" fmla="*/ 141 h 182"/>
                <a:gd name="T90" fmla="*/ 31 w 182"/>
                <a:gd name="T91" fmla="*/ 182 h 182"/>
                <a:gd name="T92" fmla="*/ 86 w 182"/>
                <a:gd name="T93" fmla="*/ 151 h 182"/>
                <a:gd name="T94" fmla="*/ 96 w 182"/>
                <a:gd name="T95" fmla="*/ 151 h 182"/>
                <a:gd name="T96" fmla="*/ 152 w 182"/>
                <a:gd name="T97" fmla="*/ 182 h 182"/>
                <a:gd name="T98" fmla="*/ 182 w 182"/>
                <a:gd name="T99" fmla="*/ 141 h 182"/>
                <a:gd name="T100" fmla="*/ 182 w 182"/>
                <a:gd name="T101" fmla="*/ 96 h 182"/>
                <a:gd name="T102" fmla="*/ 152 w 182"/>
                <a:gd name="T103" fmla="*/ 68 h 182"/>
                <a:gd name="T104" fmla="*/ 0 w 182"/>
                <a:gd name="T105" fmla="*/ 0 h 182"/>
                <a:gd name="T106" fmla="*/ 182 w 182"/>
                <a:gd name="T107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T104" t="T105" r="T106" b="T107"/>
              <a:pathLst>
                <a:path w="182" h="182">
                  <a:moveTo>
                    <a:pt x="31" y="102"/>
                  </a:moveTo>
                  <a:cubicBezTo>
                    <a:pt x="39" y="90"/>
                    <a:pt x="39" y="90"/>
                    <a:pt x="39" y="90"/>
                  </a:cubicBezTo>
                  <a:cubicBezTo>
                    <a:pt x="39" y="90"/>
                    <a:pt x="41" y="88"/>
                    <a:pt x="43" y="86"/>
                  </a:cubicBezTo>
                  <a:cubicBezTo>
                    <a:pt x="41" y="86"/>
                    <a:pt x="41" y="86"/>
                    <a:pt x="41" y="86"/>
                  </a:cubicBezTo>
                  <a:cubicBezTo>
                    <a:pt x="41" y="40"/>
                    <a:pt x="41" y="40"/>
                    <a:pt x="41" y="40"/>
                  </a:cubicBezTo>
                  <a:cubicBezTo>
                    <a:pt x="86" y="40"/>
                    <a:pt x="86" y="40"/>
                    <a:pt x="86" y="40"/>
                  </a:cubicBezTo>
                  <a:cubicBezTo>
                    <a:pt x="86" y="86"/>
                    <a:pt x="86" y="86"/>
                    <a:pt x="86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70" y="96"/>
                    <a:pt x="70" y="96"/>
                    <a:pt x="70" y="96"/>
                  </a:cubicBezTo>
                  <a:cubicBezTo>
                    <a:pt x="86" y="96"/>
                    <a:pt x="86" y="96"/>
                    <a:pt x="86" y="96"/>
                  </a:cubicBezTo>
                  <a:cubicBezTo>
                    <a:pt x="86" y="97"/>
                    <a:pt x="86" y="97"/>
                    <a:pt x="86" y="97"/>
                  </a:cubicBezTo>
                  <a:cubicBezTo>
                    <a:pt x="96" y="84"/>
                    <a:pt x="96" y="84"/>
                    <a:pt x="96" y="84"/>
                  </a:cubicBezTo>
                  <a:cubicBezTo>
                    <a:pt x="96" y="40"/>
                    <a:pt x="96" y="40"/>
                    <a:pt x="96" y="40"/>
                  </a:cubicBezTo>
                  <a:cubicBezTo>
                    <a:pt x="131" y="40"/>
                    <a:pt x="131" y="40"/>
                    <a:pt x="131" y="40"/>
                  </a:cubicBezTo>
                  <a:cubicBezTo>
                    <a:pt x="138" y="31"/>
                    <a:pt x="138" y="31"/>
                    <a:pt x="138" y="31"/>
                  </a:cubicBezTo>
                  <a:cubicBezTo>
                    <a:pt x="138" y="31"/>
                    <a:pt x="139" y="30"/>
                    <a:pt x="139" y="30"/>
                  </a:cubicBezTo>
                  <a:cubicBezTo>
                    <a:pt x="96" y="30"/>
                    <a:pt x="96" y="30"/>
                    <a:pt x="96" y="3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6" y="30"/>
                    <a:pt x="86" y="30"/>
                    <a:pt x="86" y="30"/>
                  </a:cubicBezTo>
                  <a:cubicBezTo>
                    <a:pt x="41" y="30"/>
                    <a:pt x="41" y="30"/>
                    <a:pt x="41" y="3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30"/>
                    <a:pt x="31" y="30"/>
                    <a:pt x="31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1" y="86"/>
                    <a:pt x="31" y="86"/>
                    <a:pt x="31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31" y="96"/>
                    <a:pt x="31" y="96"/>
                    <a:pt x="31" y="96"/>
                  </a:cubicBezTo>
                  <a:cubicBezTo>
                    <a:pt x="31" y="102"/>
                    <a:pt x="31" y="102"/>
                    <a:pt x="31" y="102"/>
                  </a:cubicBezTo>
                  <a:close/>
                  <a:moveTo>
                    <a:pt x="171" y="30"/>
                  </a:moveTo>
                  <a:cubicBezTo>
                    <a:pt x="164" y="40"/>
                    <a:pt x="164" y="40"/>
                    <a:pt x="164" y="40"/>
                  </a:cubicBezTo>
                  <a:cubicBezTo>
                    <a:pt x="161" y="44"/>
                    <a:pt x="161" y="44"/>
                    <a:pt x="161" y="44"/>
                  </a:cubicBezTo>
                  <a:cubicBezTo>
                    <a:pt x="155" y="40"/>
                    <a:pt x="155" y="40"/>
                    <a:pt x="155" y="40"/>
                  </a:cubicBezTo>
                  <a:cubicBezTo>
                    <a:pt x="146" y="33"/>
                    <a:pt x="146" y="33"/>
                    <a:pt x="146" y="33"/>
                  </a:cubicBezTo>
                  <a:cubicBezTo>
                    <a:pt x="145" y="33"/>
                    <a:pt x="145" y="33"/>
                    <a:pt x="145" y="33"/>
                  </a:cubicBezTo>
                  <a:cubicBezTo>
                    <a:pt x="145" y="33"/>
                    <a:pt x="145" y="33"/>
                    <a:pt x="145" y="33"/>
                  </a:cubicBezTo>
                  <a:cubicBezTo>
                    <a:pt x="145" y="33"/>
                    <a:pt x="145" y="33"/>
                    <a:pt x="144" y="33"/>
                  </a:cubicBezTo>
                  <a:cubicBezTo>
                    <a:pt x="144" y="33"/>
                    <a:pt x="144" y="33"/>
                    <a:pt x="144" y="33"/>
                  </a:cubicBezTo>
                  <a:cubicBezTo>
                    <a:pt x="144" y="33"/>
                    <a:pt x="144" y="33"/>
                    <a:pt x="144" y="33"/>
                  </a:cubicBezTo>
                  <a:cubicBezTo>
                    <a:pt x="144" y="33"/>
                    <a:pt x="144" y="33"/>
                    <a:pt x="144" y="33"/>
                  </a:cubicBezTo>
                  <a:cubicBezTo>
                    <a:pt x="144" y="33"/>
                    <a:pt x="143" y="33"/>
                    <a:pt x="143" y="33"/>
                  </a:cubicBezTo>
                  <a:cubicBezTo>
                    <a:pt x="143" y="33"/>
                    <a:pt x="143" y="33"/>
                    <a:pt x="143" y="33"/>
                  </a:cubicBezTo>
                  <a:cubicBezTo>
                    <a:pt x="142" y="33"/>
                    <a:pt x="142" y="33"/>
                    <a:pt x="142" y="33"/>
                  </a:cubicBezTo>
                  <a:cubicBezTo>
                    <a:pt x="142" y="34"/>
                    <a:pt x="142" y="34"/>
                    <a:pt x="142" y="34"/>
                  </a:cubicBezTo>
                  <a:cubicBezTo>
                    <a:pt x="142" y="34"/>
                    <a:pt x="142" y="34"/>
                    <a:pt x="141" y="34"/>
                  </a:cubicBezTo>
                  <a:cubicBezTo>
                    <a:pt x="141" y="34"/>
                    <a:pt x="141" y="35"/>
                    <a:pt x="141" y="35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4" y="44"/>
                    <a:pt x="134" y="44"/>
                    <a:pt x="134" y="44"/>
                  </a:cubicBezTo>
                  <a:cubicBezTo>
                    <a:pt x="134" y="44"/>
                    <a:pt x="134" y="44"/>
                    <a:pt x="134" y="44"/>
                  </a:cubicBezTo>
                  <a:cubicBezTo>
                    <a:pt x="105" y="86"/>
                    <a:pt x="105" y="86"/>
                    <a:pt x="105" y="86"/>
                  </a:cubicBezTo>
                  <a:cubicBezTo>
                    <a:pt x="98" y="96"/>
                    <a:pt x="98" y="96"/>
                    <a:pt x="98" y="96"/>
                  </a:cubicBezTo>
                  <a:cubicBezTo>
                    <a:pt x="96" y="98"/>
                    <a:pt x="96" y="98"/>
                    <a:pt x="96" y="98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17"/>
                    <a:pt x="83" y="117"/>
                    <a:pt x="83" y="117"/>
                  </a:cubicBezTo>
                  <a:cubicBezTo>
                    <a:pt x="56" y="96"/>
                    <a:pt x="56" y="96"/>
                    <a:pt x="56" y="96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49" y="91"/>
                    <a:pt x="49" y="91"/>
                  </a:cubicBezTo>
                  <a:cubicBezTo>
                    <a:pt x="49" y="91"/>
                    <a:pt x="49" y="91"/>
                    <a:pt x="48" y="91"/>
                  </a:cubicBezTo>
                  <a:cubicBezTo>
                    <a:pt x="48" y="91"/>
                    <a:pt x="48" y="91"/>
                    <a:pt x="48" y="91"/>
                  </a:cubicBezTo>
                  <a:cubicBezTo>
                    <a:pt x="48" y="91"/>
                    <a:pt x="48" y="91"/>
                    <a:pt x="48" y="91"/>
                  </a:cubicBezTo>
                  <a:cubicBezTo>
                    <a:pt x="47" y="91"/>
                    <a:pt x="47" y="91"/>
                    <a:pt x="47" y="91"/>
                  </a:cubicBezTo>
                  <a:cubicBezTo>
                    <a:pt x="47" y="91"/>
                    <a:pt x="46" y="91"/>
                    <a:pt x="46" y="91"/>
                  </a:cubicBezTo>
                  <a:cubicBezTo>
                    <a:pt x="46" y="91"/>
                    <a:pt x="45" y="91"/>
                    <a:pt x="45" y="92"/>
                  </a:cubicBezTo>
                  <a:cubicBezTo>
                    <a:pt x="44" y="92"/>
                    <a:pt x="44" y="92"/>
                    <a:pt x="44" y="93"/>
                  </a:cubicBezTo>
                  <a:cubicBezTo>
                    <a:pt x="42" y="96"/>
                    <a:pt x="42" y="96"/>
                    <a:pt x="42" y="96"/>
                  </a:cubicBezTo>
                  <a:cubicBezTo>
                    <a:pt x="41" y="97"/>
                    <a:pt x="41" y="97"/>
                    <a:pt x="41" y="97"/>
                  </a:cubicBezTo>
                  <a:cubicBezTo>
                    <a:pt x="31" y="111"/>
                    <a:pt x="31" y="111"/>
                    <a:pt x="31" y="111"/>
                  </a:cubicBezTo>
                  <a:cubicBezTo>
                    <a:pt x="9" y="141"/>
                    <a:pt x="9" y="141"/>
                    <a:pt x="9" y="141"/>
                  </a:cubicBezTo>
                  <a:cubicBezTo>
                    <a:pt x="2" y="151"/>
                    <a:pt x="2" y="151"/>
                    <a:pt x="2" y="151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12" y="172"/>
                    <a:pt x="19" y="161"/>
                    <a:pt x="26" y="151"/>
                  </a:cubicBezTo>
                  <a:cubicBezTo>
                    <a:pt x="31" y="143"/>
                    <a:pt x="37" y="136"/>
                    <a:pt x="41" y="130"/>
                  </a:cubicBezTo>
                  <a:cubicBezTo>
                    <a:pt x="47" y="121"/>
                    <a:pt x="50" y="115"/>
                    <a:pt x="50" y="115"/>
                  </a:cubicBezTo>
                  <a:cubicBezTo>
                    <a:pt x="83" y="140"/>
                    <a:pt x="83" y="140"/>
                    <a:pt x="83" y="140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85" y="141"/>
                    <a:pt x="85" y="141"/>
                    <a:pt x="85" y="141"/>
                  </a:cubicBezTo>
                  <a:cubicBezTo>
                    <a:pt x="85" y="141"/>
                    <a:pt x="85" y="141"/>
                    <a:pt x="85" y="141"/>
                  </a:cubicBezTo>
                  <a:cubicBezTo>
                    <a:pt x="86" y="141"/>
                    <a:pt x="86" y="141"/>
                    <a:pt x="86" y="141"/>
                  </a:cubicBezTo>
                  <a:cubicBezTo>
                    <a:pt x="86" y="141"/>
                    <a:pt x="86" y="141"/>
                    <a:pt x="86" y="141"/>
                  </a:cubicBezTo>
                  <a:cubicBezTo>
                    <a:pt x="86" y="140"/>
                    <a:pt x="87" y="140"/>
                    <a:pt x="87" y="140"/>
                  </a:cubicBezTo>
                  <a:cubicBezTo>
                    <a:pt x="88" y="140"/>
                    <a:pt x="88" y="140"/>
                    <a:pt x="89" y="139"/>
                  </a:cubicBezTo>
                  <a:cubicBezTo>
                    <a:pt x="89" y="139"/>
                    <a:pt x="92" y="135"/>
                    <a:pt x="96" y="129"/>
                  </a:cubicBezTo>
                  <a:cubicBezTo>
                    <a:pt x="102" y="121"/>
                    <a:pt x="111" y="108"/>
                    <a:pt x="120" y="96"/>
                  </a:cubicBezTo>
                  <a:cubicBezTo>
                    <a:pt x="123" y="92"/>
                    <a:pt x="125" y="89"/>
                    <a:pt x="127" y="86"/>
                  </a:cubicBezTo>
                  <a:cubicBezTo>
                    <a:pt x="133" y="78"/>
                    <a:pt x="138" y="71"/>
                    <a:pt x="142" y="65"/>
                  </a:cubicBezTo>
                  <a:cubicBezTo>
                    <a:pt x="145" y="61"/>
                    <a:pt x="147" y="57"/>
                    <a:pt x="147" y="57"/>
                  </a:cubicBezTo>
                  <a:cubicBezTo>
                    <a:pt x="152" y="61"/>
                    <a:pt x="152" y="61"/>
                    <a:pt x="152" y="61"/>
                  </a:cubicBezTo>
                  <a:cubicBezTo>
                    <a:pt x="161" y="68"/>
                    <a:pt x="161" y="68"/>
                    <a:pt x="161" y="68"/>
                  </a:cubicBezTo>
                  <a:cubicBezTo>
                    <a:pt x="161" y="68"/>
                    <a:pt x="162" y="68"/>
                    <a:pt x="162" y="68"/>
                  </a:cubicBezTo>
                  <a:cubicBezTo>
                    <a:pt x="162" y="69"/>
                    <a:pt x="162" y="69"/>
                    <a:pt x="162" y="69"/>
                  </a:cubicBezTo>
                  <a:cubicBezTo>
                    <a:pt x="162" y="69"/>
                    <a:pt x="163" y="69"/>
                    <a:pt x="163" y="69"/>
                  </a:cubicBezTo>
                  <a:cubicBezTo>
                    <a:pt x="163" y="69"/>
                    <a:pt x="163" y="69"/>
                    <a:pt x="163" y="69"/>
                  </a:cubicBezTo>
                  <a:cubicBezTo>
                    <a:pt x="163" y="69"/>
                    <a:pt x="163" y="69"/>
                    <a:pt x="164" y="69"/>
                  </a:cubicBezTo>
                  <a:cubicBezTo>
                    <a:pt x="164" y="69"/>
                    <a:pt x="164" y="69"/>
                    <a:pt x="164" y="69"/>
                  </a:cubicBezTo>
                  <a:cubicBezTo>
                    <a:pt x="165" y="69"/>
                    <a:pt x="165" y="69"/>
                    <a:pt x="165" y="69"/>
                  </a:cubicBezTo>
                  <a:cubicBezTo>
                    <a:pt x="165" y="69"/>
                    <a:pt x="166" y="69"/>
                    <a:pt x="166" y="69"/>
                  </a:cubicBezTo>
                  <a:cubicBezTo>
                    <a:pt x="166" y="69"/>
                    <a:pt x="166" y="68"/>
                    <a:pt x="166" y="68"/>
                  </a:cubicBezTo>
                  <a:cubicBezTo>
                    <a:pt x="182" y="46"/>
                    <a:pt x="182" y="46"/>
                    <a:pt x="182" y="46"/>
                  </a:cubicBezTo>
                  <a:cubicBezTo>
                    <a:pt x="182" y="40"/>
                    <a:pt x="182" y="40"/>
                    <a:pt x="182" y="40"/>
                  </a:cubicBezTo>
                  <a:cubicBezTo>
                    <a:pt x="182" y="30"/>
                    <a:pt x="182" y="30"/>
                    <a:pt x="182" y="30"/>
                  </a:cubicBezTo>
                  <a:cubicBezTo>
                    <a:pt x="182" y="14"/>
                    <a:pt x="182" y="14"/>
                    <a:pt x="182" y="14"/>
                  </a:cubicBezTo>
                  <a:cubicBezTo>
                    <a:pt x="171" y="30"/>
                    <a:pt x="171" y="30"/>
                    <a:pt x="171" y="30"/>
                  </a:cubicBezTo>
                  <a:close/>
                  <a:moveTo>
                    <a:pt x="150" y="30"/>
                  </a:moveTo>
                  <a:cubicBezTo>
                    <a:pt x="152" y="32"/>
                    <a:pt x="152" y="32"/>
                    <a:pt x="152" y="32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42" y="28"/>
                    <a:pt x="142" y="28"/>
                    <a:pt x="142" y="28"/>
                  </a:cubicBezTo>
                  <a:cubicBezTo>
                    <a:pt x="145" y="27"/>
                    <a:pt x="147" y="29"/>
                    <a:pt x="150" y="30"/>
                  </a:cubicBezTo>
                  <a:close/>
                  <a:moveTo>
                    <a:pt x="152" y="68"/>
                  </a:moveTo>
                  <a:cubicBezTo>
                    <a:pt x="149" y="65"/>
                    <a:pt x="149" y="65"/>
                    <a:pt x="149" y="65"/>
                  </a:cubicBezTo>
                  <a:cubicBezTo>
                    <a:pt x="146" y="69"/>
                    <a:pt x="144" y="72"/>
                    <a:pt x="142" y="75"/>
                  </a:cubicBezTo>
                  <a:cubicBezTo>
                    <a:pt x="142" y="86"/>
                    <a:pt x="142" y="86"/>
                    <a:pt x="142" y="86"/>
                  </a:cubicBezTo>
                  <a:cubicBezTo>
                    <a:pt x="134" y="86"/>
                    <a:pt x="134" y="86"/>
                    <a:pt x="134" y="86"/>
                  </a:cubicBezTo>
                  <a:cubicBezTo>
                    <a:pt x="132" y="89"/>
                    <a:pt x="130" y="93"/>
                    <a:pt x="127" y="96"/>
                  </a:cubicBezTo>
                  <a:cubicBezTo>
                    <a:pt x="142" y="96"/>
                    <a:pt x="142" y="96"/>
                    <a:pt x="142" y="96"/>
                  </a:cubicBezTo>
                  <a:cubicBezTo>
                    <a:pt x="142" y="141"/>
                    <a:pt x="142" y="141"/>
                    <a:pt x="142" y="141"/>
                  </a:cubicBezTo>
                  <a:cubicBezTo>
                    <a:pt x="97" y="141"/>
                    <a:pt x="97" y="141"/>
                    <a:pt x="97" y="141"/>
                  </a:cubicBezTo>
                  <a:cubicBezTo>
                    <a:pt x="96" y="143"/>
                    <a:pt x="95" y="144"/>
                    <a:pt x="94" y="145"/>
                  </a:cubicBezTo>
                  <a:cubicBezTo>
                    <a:pt x="94" y="145"/>
                    <a:pt x="94" y="145"/>
                    <a:pt x="94" y="145"/>
                  </a:cubicBezTo>
                  <a:cubicBezTo>
                    <a:pt x="93" y="146"/>
                    <a:pt x="91" y="147"/>
                    <a:pt x="89" y="148"/>
                  </a:cubicBezTo>
                  <a:cubicBezTo>
                    <a:pt x="88" y="148"/>
                    <a:pt x="86" y="149"/>
                    <a:pt x="85" y="149"/>
                  </a:cubicBezTo>
                  <a:cubicBezTo>
                    <a:pt x="83" y="149"/>
                    <a:pt x="81" y="148"/>
                    <a:pt x="79" y="147"/>
                  </a:cubicBezTo>
                  <a:cubicBezTo>
                    <a:pt x="79" y="147"/>
                    <a:pt x="79" y="147"/>
                    <a:pt x="79" y="147"/>
                  </a:cubicBezTo>
                  <a:cubicBezTo>
                    <a:pt x="79" y="147"/>
                    <a:pt x="79" y="147"/>
                    <a:pt x="79" y="147"/>
                  </a:cubicBezTo>
                  <a:cubicBezTo>
                    <a:pt x="72" y="141"/>
                    <a:pt x="72" y="141"/>
                    <a:pt x="72" y="141"/>
                  </a:cubicBezTo>
                  <a:cubicBezTo>
                    <a:pt x="42" y="141"/>
                    <a:pt x="42" y="141"/>
                    <a:pt x="42" y="141"/>
                  </a:cubicBezTo>
                  <a:cubicBezTo>
                    <a:pt x="39" y="147"/>
                    <a:pt x="35" y="153"/>
                    <a:pt x="31" y="159"/>
                  </a:cubicBezTo>
                  <a:cubicBezTo>
                    <a:pt x="31" y="182"/>
                    <a:pt x="31" y="182"/>
                    <a:pt x="31" y="182"/>
                  </a:cubicBezTo>
                  <a:cubicBezTo>
                    <a:pt x="41" y="182"/>
                    <a:pt x="41" y="182"/>
                    <a:pt x="41" y="182"/>
                  </a:cubicBezTo>
                  <a:cubicBezTo>
                    <a:pt x="41" y="151"/>
                    <a:pt x="41" y="151"/>
                    <a:pt x="41" y="151"/>
                  </a:cubicBezTo>
                  <a:cubicBezTo>
                    <a:pt x="86" y="151"/>
                    <a:pt x="86" y="151"/>
                    <a:pt x="86" y="151"/>
                  </a:cubicBezTo>
                  <a:cubicBezTo>
                    <a:pt x="86" y="182"/>
                    <a:pt x="86" y="182"/>
                    <a:pt x="86" y="182"/>
                  </a:cubicBezTo>
                  <a:cubicBezTo>
                    <a:pt x="96" y="182"/>
                    <a:pt x="96" y="182"/>
                    <a:pt x="96" y="182"/>
                  </a:cubicBezTo>
                  <a:cubicBezTo>
                    <a:pt x="96" y="151"/>
                    <a:pt x="96" y="151"/>
                    <a:pt x="96" y="151"/>
                  </a:cubicBezTo>
                  <a:cubicBezTo>
                    <a:pt x="142" y="151"/>
                    <a:pt x="142" y="151"/>
                    <a:pt x="142" y="151"/>
                  </a:cubicBezTo>
                  <a:cubicBezTo>
                    <a:pt x="142" y="182"/>
                    <a:pt x="142" y="182"/>
                    <a:pt x="142" y="182"/>
                  </a:cubicBezTo>
                  <a:cubicBezTo>
                    <a:pt x="152" y="182"/>
                    <a:pt x="152" y="182"/>
                    <a:pt x="152" y="182"/>
                  </a:cubicBezTo>
                  <a:cubicBezTo>
                    <a:pt x="152" y="151"/>
                    <a:pt x="152" y="151"/>
                    <a:pt x="152" y="151"/>
                  </a:cubicBezTo>
                  <a:cubicBezTo>
                    <a:pt x="182" y="151"/>
                    <a:pt x="182" y="151"/>
                    <a:pt x="182" y="151"/>
                  </a:cubicBezTo>
                  <a:cubicBezTo>
                    <a:pt x="182" y="141"/>
                    <a:pt x="182" y="141"/>
                    <a:pt x="182" y="141"/>
                  </a:cubicBezTo>
                  <a:cubicBezTo>
                    <a:pt x="152" y="141"/>
                    <a:pt x="152" y="141"/>
                    <a:pt x="152" y="141"/>
                  </a:cubicBezTo>
                  <a:cubicBezTo>
                    <a:pt x="152" y="96"/>
                    <a:pt x="152" y="96"/>
                    <a:pt x="152" y="96"/>
                  </a:cubicBezTo>
                  <a:cubicBezTo>
                    <a:pt x="182" y="96"/>
                    <a:pt x="182" y="96"/>
                    <a:pt x="182" y="96"/>
                  </a:cubicBezTo>
                  <a:cubicBezTo>
                    <a:pt x="182" y="86"/>
                    <a:pt x="182" y="86"/>
                    <a:pt x="182" y="86"/>
                  </a:cubicBezTo>
                  <a:cubicBezTo>
                    <a:pt x="152" y="86"/>
                    <a:pt x="152" y="86"/>
                    <a:pt x="152" y="86"/>
                  </a:cubicBezTo>
                  <a:cubicBezTo>
                    <a:pt x="152" y="68"/>
                    <a:pt x="152" y="68"/>
                    <a:pt x="152" y="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2" name="Oval 48"/>
            <p:cNvSpPr>
              <a:spLocks noChangeArrowheads="1"/>
            </p:cNvSpPr>
            <p:nvPr/>
          </p:nvSpPr>
          <p:spPr bwMode="auto">
            <a:xfrm>
              <a:off x="2718" y="989"/>
              <a:ext cx="343" cy="346"/>
            </a:xfrm>
            <a:prstGeom prst="ellipse">
              <a:avLst/>
            </a:prstGeom>
            <a:solidFill>
              <a:srgbClr val="228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4613" name="Freeform 49"/>
            <p:cNvSpPr>
              <a:spLocks noEditPoints="1"/>
            </p:cNvSpPr>
            <p:nvPr/>
          </p:nvSpPr>
          <p:spPr bwMode="auto">
            <a:xfrm>
              <a:off x="2779" y="1058"/>
              <a:ext cx="102" cy="208"/>
            </a:xfrm>
            <a:custGeom>
              <a:avLst/>
              <a:gdLst>
                <a:gd name="T0" fmla="*/ 55 w 55"/>
                <a:gd name="T1" fmla="*/ 82 h 112"/>
                <a:gd name="T2" fmla="*/ 45 w 55"/>
                <a:gd name="T3" fmla="*/ 67 h 112"/>
                <a:gd name="T4" fmla="*/ 45 w 55"/>
                <a:gd name="T5" fmla="*/ 60 h 112"/>
                <a:gd name="T6" fmla="*/ 0 w 55"/>
                <a:gd name="T7" fmla="*/ 60 h 112"/>
                <a:gd name="T8" fmla="*/ 0 w 55"/>
                <a:gd name="T9" fmla="*/ 97 h 112"/>
                <a:gd name="T10" fmla="*/ 15 w 55"/>
                <a:gd name="T11" fmla="*/ 112 h 112"/>
                <a:gd name="T12" fmla="*/ 55 w 55"/>
                <a:gd name="T13" fmla="*/ 112 h 112"/>
                <a:gd name="T14" fmla="*/ 55 w 55"/>
                <a:gd name="T15" fmla="*/ 82 h 112"/>
                <a:gd name="T16" fmla="*/ 55 w 55"/>
                <a:gd name="T17" fmla="*/ 60 h 112"/>
                <a:gd name="T18" fmla="*/ 52 w 55"/>
                <a:gd name="T19" fmla="*/ 60 h 112"/>
                <a:gd name="T20" fmla="*/ 52 w 55"/>
                <a:gd name="T21" fmla="*/ 75 h 112"/>
                <a:gd name="T22" fmla="*/ 55 w 55"/>
                <a:gd name="T23" fmla="*/ 75 h 112"/>
                <a:gd name="T24" fmla="*/ 55 w 55"/>
                <a:gd name="T25" fmla="*/ 60 h 112"/>
                <a:gd name="T26" fmla="*/ 55 w 55"/>
                <a:gd name="T27" fmla="*/ 0 h 112"/>
                <a:gd name="T28" fmla="*/ 52 w 55"/>
                <a:gd name="T29" fmla="*/ 0 h 112"/>
                <a:gd name="T30" fmla="*/ 52 w 55"/>
                <a:gd name="T31" fmla="*/ 0 h 112"/>
                <a:gd name="T32" fmla="*/ 37 w 55"/>
                <a:gd name="T33" fmla="*/ 15 h 112"/>
                <a:gd name="T34" fmla="*/ 37 w 55"/>
                <a:gd name="T35" fmla="*/ 23 h 112"/>
                <a:gd name="T36" fmla="*/ 15 w 55"/>
                <a:gd name="T37" fmla="*/ 23 h 112"/>
                <a:gd name="T38" fmla="*/ 0 w 55"/>
                <a:gd name="T39" fmla="*/ 38 h 112"/>
                <a:gd name="T40" fmla="*/ 0 w 55"/>
                <a:gd name="T41" fmla="*/ 52 h 112"/>
                <a:gd name="T42" fmla="*/ 55 w 55"/>
                <a:gd name="T43" fmla="*/ 52 h 112"/>
                <a:gd name="T44" fmla="*/ 55 w 55"/>
                <a:gd name="T45" fmla="*/ 23 h 112"/>
                <a:gd name="T46" fmla="*/ 45 w 55"/>
                <a:gd name="T47" fmla="*/ 23 h 112"/>
                <a:gd name="T48" fmla="*/ 55 w 55"/>
                <a:gd name="T49" fmla="*/ 8 h 112"/>
                <a:gd name="T50" fmla="*/ 55 w 55"/>
                <a:gd name="T51" fmla="*/ 0 h 112"/>
                <a:gd name="T52" fmla="*/ 0 w 55"/>
                <a:gd name="T53" fmla="*/ 0 h 112"/>
                <a:gd name="T54" fmla="*/ 55 w 55"/>
                <a:gd name="T55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T52" t="T53" r="T54" b="T55"/>
              <a:pathLst>
                <a:path w="55" h="112">
                  <a:moveTo>
                    <a:pt x="55" y="82"/>
                  </a:moveTo>
                  <a:cubicBezTo>
                    <a:pt x="49" y="80"/>
                    <a:pt x="45" y="74"/>
                    <a:pt x="45" y="67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5"/>
                    <a:pt x="7" y="112"/>
                    <a:pt x="15" y="112"/>
                  </a:cubicBezTo>
                  <a:cubicBezTo>
                    <a:pt x="55" y="112"/>
                    <a:pt x="55" y="112"/>
                    <a:pt x="55" y="112"/>
                  </a:cubicBezTo>
                  <a:cubicBezTo>
                    <a:pt x="55" y="82"/>
                    <a:pt x="55" y="82"/>
                    <a:pt x="55" y="82"/>
                  </a:cubicBezTo>
                  <a:close/>
                  <a:moveTo>
                    <a:pt x="55" y="60"/>
                  </a:moveTo>
                  <a:cubicBezTo>
                    <a:pt x="52" y="60"/>
                    <a:pt x="52" y="60"/>
                    <a:pt x="52" y="60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5" y="60"/>
                    <a:pt x="55" y="60"/>
                    <a:pt x="55" y="60"/>
                  </a:cubicBezTo>
                  <a:close/>
                  <a:moveTo>
                    <a:pt x="55" y="0"/>
                  </a:moveTo>
                  <a:cubicBezTo>
                    <a:pt x="52" y="0"/>
                    <a:pt x="52" y="0"/>
                    <a:pt x="52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4" y="0"/>
                    <a:pt x="37" y="7"/>
                    <a:pt x="37" y="15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7" y="23"/>
                    <a:pt x="0" y="29"/>
                    <a:pt x="0" y="38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55" y="52"/>
                    <a:pt x="55" y="52"/>
                    <a:pt x="55" y="52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16"/>
                    <a:pt x="49" y="10"/>
                    <a:pt x="55" y="8"/>
                  </a:cubicBezTo>
                  <a:cubicBezTo>
                    <a:pt x="55" y="0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4" name="Freeform 50"/>
            <p:cNvSpPr>
              <a:spLocks noEditPoints="1"/>
            </p:cNvSpPr>
            <p:nvPr/>
          </p:nvSpPr>
          <p:spPr bwMode="auto">
            <a:xfrm>
              <a:off x="2881" y="1058"/>
              <a:ext cx="119" cy="208"/>
            </a:xfrm>
            <a:custGeom>
              <a:avLst/>
              <a:gdLst>
                <a:gd name="T0" fmla="*/ 19 w 64"/>
                <a:gd name="T1" fmla="*/ 67 h 112"/>
                <a:gd name="T2" fmla="*/ 5 w 64"/>
                <a:gd name="T3" fmla="*/ 82 h 112"/>
                <a:gd name="T4" fmla="*/ 0 w 64"/>
                <a:gd name="T5" fmla="*/ 82 h 112"/>
                <a:gd name="T6" fmla="*/ 0 w 64"/>
                <a:gd name="T7" fmla="*/ 112 h 112"/>
                <a:gd name="T8" fmla="*/ 49 w 64"/>
                <a:gd name="T9" fmla="*/ 112 h 112"/>
                <a:gd name="T10" fmla="*/ 64 w 64"/>
                <a:gd name="T11" fmla="*/ 97 h 112"/>
                <a:gd name="T12" fmla="*/ 64 w 64"/>
                <a:gd name="T13" fmla="*/ 60 h 112"/>
                <a:gd name="T14" fmla="*/ 19 w 64"/>
                <a:gd name="T15" fmla="*/ 60 h 112"/>
                <a:gd name="T16" fmla="*/ 19 w 64"/>
                <a:gd name="T17" fmla="*/ 67 h 112"/>
                <a:gd name="T18" fmla="*/ 12 w 64"/>
                <a:gd name="T19" fmla="*/ 60 h 112"/>
                <a:gd name="T20" fmla="*/ 0 w 64"/>
                <a:gd name="T21" fmla="*/ 60 h 112"/>
                <a:gd name="T22" fmla="*/ 0 w 64"/>
                <a:gd name="T23" fmla="*/ 75 h 112"/>
                <a:gd name="T24" fmla="*/ 12 w 64"/>
                <a:gd name="T25" fmla="*/ 75 h 112"/>
                <a:gd name="T26" fmla="*/ 12 w 64"/>
                <a:gd name="T27" fmla="*/ 60 h 112"/>
                <a:gd name="T28" fmla="*/ 49 w 64"/>
                <a:gd name="T29" fmla="*/ 23 h 112"/>
                <a:gd name="T30" fmla="*/ 27 w 64"/>
                <a:gd name="T31" fmla="*/ 23 h 112"/>
                <a:gd name="T32" fmla="*/ 27 w 64"/>
                <a:gd name="T33" fmla="*/ 15 h 112"/>
                <a:gd name="T34" fmla="*/ 13 w 64"/>
                <a:gd name="T35" fmla="*/ 0 h 112"/>
                <a:gd name="T36" fmla="*/ 13 w 64"/>
                <a:gd name="T37" fmla="*/ 0 h 112"/>
                <a:gd name="T38" fmla="*/ 0 w 64"/>
                <a:gd name="T39" fmla="*/ 0 h 112"/>
                <a:gd name="T40" fmla="*/ 0 w 64"/>
                <a:gd name="T41" fmla="*/ 8 h 112"/>
                <a:gd name="T42" fmla="*/ 5 w 64"/>
                <a:gd name="T43" fmla="*/ 8 h 112"/>
                <a:gd name="T44" fmla="*/ 19 w 64"/>
                <a:gd name="T45" fmla="*/ 23 h 112"/>
                <a:gd name="T46" fmla="*/ 0 w 64"/>
                <a:gd name="T47" fmla="*/ 23 h 112"/>
                <a:gd name="T48" fmla="*/ 0 w 64"/>
                <a:gd name="T49" fmla="*/ 52 h 112"/>
                <a:gd name="T50" fmla="*/ 64 w 64"/>
                <a:gd name="T51" fmla="*/ 52 h 112"/>
                <a:gd name="T52" fmla="*/ 64 w 64"/>
                <a:gd name="T53" fmla="*/ 38 h 112"/>
                <a:gd name="T54" fmla="*/ 49 w 64"/>
                <a:gd name="T55" fmla="*/ 23 h 112"/>
                <a:gd name="T56" fmla="*/ 0 w 64"/>
                <a:gd name="T57" fmla="*/ 0 h 112"/>
                <a:gd name="T58" fmla="*/ 64 w 64"/>
                <a:gd name="T59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T56" t="T57" r="T58" b="T59"/>
              <a:pathLst>
                <a:path w="64" h="112">
                  <a:moveTo>
                    <a:pt x="19" y="67"/>
                  </a:moveTo>
                  <a:cubicBezTo>
                    <a:pt x="19" y="76"/>
                    <a:pt x="13" y="82"/>
                    <a:pt x="5" y="82"/>
                  </a:cubicBezTo>
                  <a:cubicBezTo>
                    <a:pt x="3" y="82"/>
                    <a:pt x="2" y="82"/>
                    <a:pt x="0" y="82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7" y="112"/>
                    <a:pt x="64" y="105"/>
                    <a:pt x="64" y="97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19" y="67"/>
                    <a:pt x="19" y="67"/>
                    <a:pt x="19" y="67"/>
                  </a:cubicBezTo>
                  <a:close/>
                  <a:moveTo>
                    <a:pt x="12" y="60"/>
                  </a:moveTo>
                  <a:cubicBezTo>
                    <a:pt x="0" y="60"/>
                    <a:pt x="0" y="60"/>
                    <a:pt x="0" y="60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12" y="75"/>
                    <a:pt x="12" y="75"/>
                    <a:pt x="12" y="75"/>
                  </a:cubicBezTo>
                  <a:cubicBezTo>
                    <a:pt x="12" y="60"/>
                    <a:pt x="12" y="60"/>
                    <a:pt x="12" y="60"/>
                  </a:cubicBezTo>
                  <a:close/>
                  <a:moveTo>
                    <a:pt x="49" y="23"/>
                  </a:moveTo>
                  <a:cubicBezTo>
                    <a:pt x="27" y="23"/>
                    <a:pt x="27" y="23"/>
                    <a:pt x="27" y="23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27" y="7"/>
                    <a:pt x="21" y="1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2" y="8"/>
                    <a:pt x="3" y="8"/>
                    <a:pt x="5" y="8"/>
                  </a:cubicBezTo>
                  <a:cubicBezTo>
                    <a:pt x="13" y="8"/>
                    <a:pt x="19" y="14"/>
                    <a:pt x="19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64" y="52"/>
                    <a:pt x="64" y="52"/>
                    <a:pt x="64" y="52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64" y="29"/>
                    <a:pt x="57" y="23"/>
                    <a:pt x="49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4615" name="矩形 4"/>
          <p:cNvSpPr>
            <a:spLocks noChangeArrowheads="1"/>
          </p:cNvSpPr>
          <p:nvPr/>
        </p:nvSpPr>
        <p:spPr bwMode="auto">
          <a:xfrm>
            <a:off x="735013" y="2770188"/>
            <a:ext cx="39084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致力于简洁，动感的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模板。好模板，自己会说话。请在此处添加文字。致力于简洁，动感的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模板。好模板，自己会说话。请在此处添加文字。致力于简洁，动感的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模板。好模板，自己会说话。请在此处添加文字。致力于简洁，动感的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模板。好模板，自己会说话。请在此处添加文字。</a:t>
            </a:r>
            <a:endParaRPr lang="zh-CN" altLang="en-US" sz="1200" dirty="0">
              <a:solidFill>
                <a:schemeClr val="bg1"/>
              </a:solidFill>
            </a:endParaRPr>
          </a:p>
          <a:p>
            <a:pPr eaLnBrk="1" hangingPunct="1"/>
            <a:endParaRPr lang="zh-CN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椭圆 6"/>
          <p:cNvSpPr>
            <a:spLocks noChangeArrowheads="1"/>
          </p:cNvSpPr>
          <p:nvPr/>
        </p:nvSpPr>
        <p:spPr bwMode="auto">
          <a:xfrm>
            <a:off x="2955925" y="1095375"/>
            <a:ext cx="3240088" cy="3240088"/>
          </a:xfrm>
          <a:prstGeom prst="ellipse">
            <a:avLst/>
          </a:prstGeom>
          <a:noFill/>
          <a:ln w="25400" cmpd="sng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5603" name="椭圆 21"/>
          <p:cNvSpPr>
            <a:spLocks noChangeArrowheads="1"/>
          </p:cNvSpPr>
          <p:nvPr/>
        </p:nvSpPr>
        <p:spPr bwMode="auto">
          <a:xfrm>
            <a:off x="3884613" y="3573463"/>
            <a:ext cx="1373187" cy="1374775"/>
          </a:xfrm>
          <a:prstGeom prst="ellipse">
            <a:avLst/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 sz="14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04" name="椭圆 32"/>
          <p:cNvSpPr>
            <a:spLocks noChangeArrowheads="1"/>
          </p:cNvSpPr>
          <p:nvPr/>
        </p:nvSpPr>
        <p:spPr bwMode="auto">
          <a:xfrm flipH="1">
            <a:off x="5430838" y="2028825"/>
            <a:ext cx="1373187" cy="1373188"/>
          </a:xfrm>
          <a:prstGeom prst="ellipse">
            <a:avLst/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 sz="14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05" name="椭圆 34"/>
          <p:cNvSpPr>
            <a:spLocks noChangeArrowheads="1"/>
          </p:cNvSpPr>
          <p:nvPr/>
        </p:nvSpPr>
        <p:spPr bwMode="auto">
          <a:xfrm>
            <a:off x="3887788" y="484188"/>
            <a:ext cx="1374775" cy="1373187"/>
          </a:xfrm>
          <a:prstGeom prst="ellipse">
            <a:avLst/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 sz="14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06" name="椭圆 35"/>
          <p:cNvSpPr>
            <a:spLocks noChangeArrowheads="1"/>
          </p:cNvSpPr>
          <p:nvPr/>
        </p:nvSpPr>
        <p:spPr bwMode="auto">
          <a:xfrm flipH="1">
            <a:off x="2339975" y="2028825"/>
            <a:ext cx="1373188" cy="1373188"/>
          </a:xfrm>
          <a:prstGeom prst="ellipse">
            <a:avLst/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 sz="14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07" name="TextBox 2"/>
          <p:cNvSpPr txBox="1">
            <a:spLocks noChangeArrowheads="1"/>
          </p:cNvSpPr>
          <p:nvPr/>
        </p:nvSpPr>
        <p:spPr bwMode="auto">
          <a:xfrm>
            <a:off x="4071938" y="787400"/>
            <a:ext cx="10080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</a:t>
            </a:r>
          </a:p>
        </p:txBody>
      </p:sp>
      <p:pic>
        <p:nvPicPr>
          <p:cNvPr id="25608" name="图片 19" descr="京东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2144713"/>
            <a:ext cx="1708150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9" name="TextBox 20"/>
          <p:cNvSpPr txBox="1">
            <a:spLocks noChangeArrowheads="1"/>
          </p:cNvSpPr>
          <p:nvPr/>
        </p:nvSpPr>
        <p:spPr bwMode="auto">
          <a:xfrm>
            <a:off x="5635625" y="2359025"/>
            <a:ext cx="1008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快</a:t>
            </a:r>
          </a:p>
        </p:txBody>
      </p:sp>
      <p:sp>
        <p:nvSpPr>
          <p:cNvPr id="25610" name="TextBox 22"/>
          <p:cNvSpPr txBox="1">
            <a:spLocks noChangeArrowheads="1"/>
          </p:cNvSpPr>
          <p:nvPr/>
        </p:nvSpPr>
        <p:spPr bwMode="auto">
          <a:xfrm>
            <a:off x="4071938" y="3930650"/>
            <a:ext cx="10080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好</a:t>
            </a:r>
          </a:p>
        </p:txBody>
      </p:sp>
      <p:sp>
        <p:nvSpPr>
          <p:cNvPr id="25611" name="TextBox 23"/>
          <p:cNvSpPr txBox="1">
            <a:spLocks noChangeArrowheads="1"/>
          </p:cNvSpPr>
          <p:nvPr/>
        </p:nvSpPr>
        <p:spPr bwMode="auto">
          <a:xfrm>
            <a:off x="2500313" y="2359025"/>
            <a:ext cx="10080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省</a:t>
            </a:r>
          </a:p>
        </p:txBody>
      </p:sp>
      <p:grpSp>
        <p:nvGrpSpPr>
          <p:cNvPr id="25612" name="组合 4"/>
          <p:cNvGrpSpPr/>
          <p:nvPr/>
        </p:nvGrpSpPr>
        <p:grpSpPr bwMode="auto">
          <a:xfrm>
            <a:off x="251520" y="1817688"/>
            <a:ext cx="1998985" cy="948989"/>
            <a:chOff x="270422" y="0"/>
            <a:chExt cx="1997886" cy="949164"/>
          </a:xfrm>
        </p:grpSpPr>
        <p:sp>
          <p:nvSpPr>
            <p:cNvPr id="25613" name="矩形 1"/>
            <p:cNvSpPr>
              <a:spLocks noChangeArrowheads="1"/>
            </p:cNvSpPr>
            <p:nvPr/>
          </p:nvSpPr>
          <p:spPr bwMode="auto">
            <a:xfrm>
              <a:off x="445679" y="0"/>
              <a:ext cx="1569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在此添加标题</a:t>
              </a:r>
            </a:p>
          </p:txBody>
        </p:sp>
        <p:sp>
          <p:nvSpPr>
            <p:cNvPr id="25614" name="矩形 3"/>
            <p:cNvSpPr>
              <a:spLocks noChangeArrowheads="1"/>
            </p:cNvSpPr>
            <p:nvPr/>
          </p:nvSpPr>
          <p:spPr bwMode="auto">
            <a:xfrm>
              <a:off x="270422" y="348889"/>
              <a:ext cx="1997886" cy="600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致力于简洁，动感的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模板。好模板，自己会说话。请在此处添加文字。</a:t>
              </a:r>
              <a:endParaRPr lang="zh-CN" altLang="en-US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615" name="组合 14"/>
          <p:cNvGrpSpPr/>
          <p:nvPr/>
        </p:nvGrpSpPr>
        <p:grpSpPr bwMode="auto">
          <a:xfrm>
            <a:off x="6372200" y="1095375"/>
            <a:ext cx="2016224" cy="949014"/>
            <a:chOff x="267873" y="0"/>
            <a:chExt cx="1762928" cy="949121"/>
          </a:xfrm>
        </p:grpSpPr>
        <p:sp>
          <p:nvSpPr>
            <p:cNvPr id="25616" name="矩形 15"/>
            <p:cNvSpPr>
              <a:spLocks noChangeArrowheads="1"/>
            </p:cNvSpPr>
            <p:nvPr/>
          </p:nvSpPr>
          <p:spPr bwMode="auto">
            <a:xfrm>
              <a:off x="422308" y="0"/>
              <a:ext cx="1569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在此添加标题</a:t>
              </a:r>
            </a:p>
          </p:txBody>
        </p:sp>
        <p:sp>
          <p:nvSpPr>
            <p:cNvPr id="25617" name="矩形 16"/>
            <p:cNvSpPr>
              <a:spLocks noChangeArrowheads="1"/>
            </p:cNvSpPr>
            <p:nvPr/>
          </p:nvSpPr>
          <p:spPr bwMode="auto">
            <a:xfrm>
              <a:off x="267873" y="348889"/>
              <a:ext cx="1762928" cy="600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致力于简洁，动感的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模板。好模板，自己会说话。请在此处添加文字。</a:t>
              </a:r>
              <a:endParaRPr lang="zh-CN" altLang="en-US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618" name="组合 28"/>
          <p:cNvGrpSpPr/>
          <p:nvPr/>
        </p:nvGrpSpPr>
        <p:grpSpPr bwMode="auto">
          <a:xfrm>
            <a:off x="6065818" y="3692525"/>
            <a:ext cx="2277524" cy="948913"/>
            <a:chOff x="422308" y="0"/>
            <a:chExt cx="1569660" cy="949294"/>
          </a:xfrm>
        </p:grpSpPr>
        <p:sp>
          <p:nvSpPr>
            <p:cNvPr id="25619" name="矩形 29"/>
            <p:cNvSpPr>
              <a:spLocks noChangeArrowheads="1"/>
            </p:cNvSpPr>
            <p:nvPr/>
          </p:nvSpPr>
          <p:spPr bwMode="auto">
            <a:xfrm>
              <a:off x="422308" y="0"/>
              <a:ext cx="1569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在此添加标题</a:t>
              </a:r>
            </a:p>
          </p:txBody>
        </p:sp>
        <p:sp>
          <p:nvSpPr>
            <p:cNvPr id="25620" name="矩形 30"/>
            <p:cNvSpPr>
              <a:spLocks noChangeArrowheads="1"/>
            </p:cNvSpPr>
            <p:nvPr/>
          </p:nvSpPr>
          <p:spPr bwMode="auto">
            <a:xfrm>
              <a:off x="422308" y="348889"/>
              <a:ext cx="1451849" cy="600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致力于简洁，动感的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模板。好模板，自己会说话。请在此处添加文字。</a:t>
              </a:r>
              <a:endParaRPr lang="zh-CN" altLang="en-US" sz="11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utoUpdateAnimBg="0"/>
      <p:bldP spid="25609" grpId="0" autoUpdateAnimBg="0"/>
      <p:bldP spid="25610" grpId="0" autoUpdateAnimBg="0"/>
      <p:bldP spid="2561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等腰三角形 8"/>
          <p:cNvSpPr>
            <a:spLocks noChangeArrowheads="1"/>
          </p:cNvSpPr>
          <p:nvPr/>
        </p:nvSpPr>
        <p:spPr bwMode="auto">
          <a:xfrm flipV="1">
            <a:off x="4170363" y="-20638"/>
            <a:ext cx="617537" cy="288926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sym typeface="宋体" panose="02010600030101010101" pitchFamily="2" charset="-122"/>
            </a:endParaRPr>
          </a:p>
        </p:txBody>
      </p:sp>
      <p:pic>
        <p:nvPicPr>
          <p:cNvPr id="26627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285875"/>
            <a:ext cx="390207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628" name="组合 3"/>
          <p:cNvGrpSpPr/>
          <p:nvPr/>
        </p:nvGrpSpPr>
        <p:grpSpPr bwMode="auto">
          <a:xfrm>
            <a:off x="4859338" y="1414463"/>
            <a:ext cx="3673475" cy="779876"/>
            <a:chOff x="0" y="0"/>
            <a:chExt cx="2340276" cy="779653"/>
          </a:xfrm>
        </p:grpSpPr>
        <p:sp>
          <p:nvSpPr>
            <p:cNvPr id="26629" name="矩形 4"/>
            <p:cNvSpPr>
              <a:spLocks noChangeArrowheads="1"/>
            </p:cNvSpPr>
            <p:nvPr/>
          </p:nvSpPr>
          <p:spPr bwMode="auto">
            <a:xfrm>
              <a:off x="706548" y="0"/>
              <a:ext cx="11079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26630" name="矩形 5"/>
            <p:cNvSpPr>
              <a:spLocks noChangeArrowheads="1"/>
            </p:cNvSpPr>
            <p:nvPr/>
          </p:nvSpPr>
          <p:spPr bwMode="auto">
            <a:xfrm>
              <a:off x="0" y="348889"/>
              <a:ext cx="2340276" cy="430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致力于简洁，动感的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模板。好模板，自己会说话。请在此处添加文字。</a:t>
              </a:r>
              <a:endParaRPr lang="zh-CN" altLang="en-US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631" name="组合 6"/>
          <p:cNvGrpSpPr/>
          <p:nvPr/>
        </p:nvGrpSpPr>
        <p:grpSpPr bwMode="auto">
          <a:xfrm>
            <a:off x="4859338" y="2566988"/>
            <a:ext cx="3673475" cy="779876"/>
            <a:chOff x="0" y="0"/>
            <a:chExt cx="2340276" cy="779653"/>
          </a:xfrm>
        </p:grpSpPr>
        <p:sp>
          <p:nvSpPr>
            <p:cNvPr id="26632" name="矩形 7"/>
            <p:cNvSpPr>
              <a:spLocks noChangeArrowheads="1"/>
            </p:cNvSpPr>
            <p:nvPr/>
          </p:nvSpPr>
          <p:spPr bwMode="auto">
            <a:xfrm>
              <a:off x="706548" y="0"/>
              <a:ext cx="11079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26633" name="矩形 8"/>
            <p:cNvSpPr>
              <a:spLocks noChangeArrowheads="1"/>
            </p:cNvSpPr>
            <p:nvPr/>
          </p:nvSpPr>
          <p:spPr bwMode="auto">
            <a:xfrm>
              <a:off x="0" y="348889"/>
              <a:ext cx="2340276" cy="430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致力于简洁，动感的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模板。好模板，自己会说话。请在此处添加文字。</a:t>
              </a:r>
              <a:endParaRPr lang="zh-CN" altLang="en-US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634" name="组合 9"/>
          <p:cNvGrpSpPr/>
          <p:nvPr/>
        </p:nvGrpSpPr>
        <p:grpSpPr bwMode="auto">
          <a:xfrm>
            <a:off x="4859338" y="3638550"/>
            <a:ext cx="3673475" cy="779876"/>
            <a:chOff x="0" y="0"/>
            <a:chExt cx="2340276" cy="779653"/>
          </a:xfrm>
        </p:grpSpPr>
        <p:sp>
          <p:nvSpPr>
            <p:cNvPr id="26635" name="矩形 10"/>
            <p:cNvSpPr>
              <a:spLocks noChangeArrowheads="1"/>
            </p:cNvSpPr>
            <p:nvPr/>
          </p:nvSpPr>
          <p:spPr bwMode="auto">
            <a:xfrm>
              <a:off x="706548" y="0"/>
              <a:ext cx="11079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26636" name="矩形 11"/>
            <p:cNvSpPr>
              <a:spLocks noChangeArrowheads="1"/>
            </p:cNvSpPr>
            <p:nvPr/>
          </p:nvSpPr>
          <p:spPr bwMode="auto">
            <a:xfrm>
              <a:off x="0" y="348889"/>
              <a:ext cx="2340276" cy="430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致力于简洁，动感的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模板。好模板，自己会说话。请在此处添加文字。</a:t>
              </a:r>
              <a:endParaRPr lang="zh-CN" altLang="en-US" sz="1100" dirty="0">
                <a:solidFill>
                  <a:schemeClr val="bg1"/>
                </a:solidFill>
              </a:endParaRPr>
            </a:p>
          </p:txBody>
        </p:sp>
      </p:grpSp>
      <p:sp>
        <p:nvSpPr>
          <p:cNvPr id="26637" name="椭圆 1"/>
          <p:cNvSpPr>
            <a:spLocks noChangeArrowheads="1"/>
          </p:cNvSpPr>
          <p:nvPr/>
        </p:nvSpPr>
        <p:spPr bwMode="auto">
          <a:xfrm>
            <a:off x="4356100" y="1695450"/>
            <a:ext cx="503238" cy="506413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2400" b="1">
                <a:solidFill>
                  <a:srgbClr val="BB0523"/>
                </a:solidFill>
              </a:rPr>
              <a:t>1</a:t>
            </a:r>
            <a:endParaRPr lang="zh-CN" altLang="en-US" sz="2400" b="1">
              <a:solidFill>
                <a:srgbClr val="BB0523"/>
              </a:solidFill>
            </a:endParaRPr>
          </a:p>
        </p:txBody>
      </p:sp>
      <p:sp>
        <p:nvSpPr>
          <p:cNvPr id="26638" name="椭圆 13"/>
          <p:cNvSpPr>
            <a:spLocks noChangeArrowheads="1"/>
          </p:cNvSpPr>
          <p:nvPr/>
        </p:nvSpPr>
        <p:spPr bwMode="auto">
          <a:xfrm>
            <a:off x="4356100" y="2846388"/>
            <a:ext cx="503238" cy="50641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2400" b="1">
                <a:solidFill>
                  <a:srgbClr val="BB0523"/>
                </a:solidFill>
              </a:rPr>
              <a:t>2</a:t>
            </a:r>
            <a:endParaRPr lang="zh-CN" altLang="en-US" sz="2400" b="1">
              <a:solidFill>
                <a:srgbClr val="BB0523"/>
              </a:solidFill>
            </a:endParaRPr>
          </a:p>
        </p:txBody>
      </p:sp>
      <p:sp>
        <p:nvSpPr>
          <p:cNvPr id="26639" name="椭圆 14"/>
          <p:cNvSpPr>
            <a:spLocks noChangeArrowheads="1"/>
          </p:cNvSpPr>
          <p:nvPr/>
        </p:nvSpPr>
        <p:spPr bwMode="auto">
          <a:xfrm>
            <a:off x="4356100" y="3917950"/>
            <a:ext cx="503238" cy="506413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2400" b="1">
                <a:solidFill>
                  <a:srgbClr val="BB0523"/>
                </a:solidFill>
              </a:rPr>
              <a:t>3</a:t>
            </a:r>
            <a:endParaRPr lang="zh-CN" altLang="en-US" sz="2400" b="1">
              <a:solidFill>
                <a:srgbClr val="BB0523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1"/>
          <p:cNvSpPr>
            <a:spLocks noChangeArrowheads="1"/>
          </p:cNvSpPr>
          <p:nvPr/>
        </p:nvSpPr>
        <p:spPr bwMode="auto">
          <a:xfrm>
            <a:off x="0" y="0"/>
            <a:ext cx="9144000" cy="3933825"/>
          </a:xfrm>
          <a:prstGeom prst="rect">
            <a:avLst/>
          </a:prstGeom>
          <a:solidFill>
            <a:srgbClr val="BB05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27651" name="组合 6"/>
          <p:cNvGrpSpPr/>
          <p:nvPr/>
        </p:nvGrpSpPr>
        <p:grpSpPr bwMode="auto">
          <a:xfrm>
            <a:off x="4497388" y="2097088"/>
            <a:ext cx="138112" cy="138112"/>
            <a:chOff x="0" y="0"/>
            <a:chExt cx="150573" cy="151487"/>
          </a:xfrm>
        </p:grpSpPr>
        <p:sp>
          <p:nvSpPr>
            <p:cNvPr id="27652" name="直接连接符 5"/>
            <p:cNvSpPr>
              <a:spLocks noChangeShapeType="1"/>
            </p:cNvSpPr>
            <p:nvPr/>
          </p:nvSpPr>
          <p:spPr bwMode="auto">
            <a:xfrm>
              <a:off x="0" y="914"/>
              <a:ext cx="150573" cy="150573"/>
            </a:xfrm>
            <a:prstGeom prst="line">
              <a:avLst/>
            </a:prstGeom>
            <a:noFill/>
            <a:ln w="28575" cmpd="sng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53" name="直接连接符 8"/>
            <p:cNvSpPr>
              <a:spLocks noChangeShapeType="1"/>
            </p:cNvSpPr>
            <p:nvPr/>
          </p:nvSpPr>
          <p:spPr bwMode="auto">
            <a:xfrm flipH="1">
              <a:off x="0" y="0"/>
              <a:ext cx="150573" cy="150573"/>
            </a:xfrm>
            <a:prstGeom prst="line">
              <a:avLst/>
            </a:prstGeom>
            <a:noFill/>
            <a:ln w="28575" cmpd="sng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7654" name="矩形 3"/>
          <p:cNvSpPr>
            <a:spLocks noChangeArrowheads="1"/>
          </p:cNvSpPr>
          <p:nvPr/>
        </p:nvSpPr>
        <p:spPr bwMode="auto">
          <a:xfrm>
            <a:off x="3598863" y="4143375"/>
            <a:ext cx="24717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办公资源</a:t>
            </a:r>
          </a:p>
        </p:txBody>
      </p:sp>
      <p:pic>
        <p:nvPicPr>
          <p:cNvPr id="276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175" y="915988"/>
            <a:ext cx="3146425" cy="284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656" name="组合 4"/>
          <p:cNvGrpSpPr/>
          <p:nvPr/>
        </p:nvGrpSpPr>
        <p:grpSpPr bwMode="auto">
          <a:xfrm>
            <a:off x="0" y="1392238"/>
            <a:ext cx="2924175" cy="1351565"/>
            <a:chOff x="0" y="0"/>
            <a:chExt cx="3909641" cy="1870922"/>
          </a:xfrm>
        </p:grpSpPr>
        <p:sp>
          <p:nvSpPr>
            <p:cNvPr id="27657" name="矩形 12"/>
            <p:cNvSpPr>
              <a:spLocks noChangeArrowheads="1"/>
            </p:cNvSpPr>
            <p:nvPr/>
          </p:nvSpPr>
          <p:spPr bwMode="auto">
            <a:xfrm>
              <a:off x="402660" y="0"/>
              <a:ext cx="3290958" cy="1235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正中黑简体"/>
                </a:rPr>
                <a:t>好的模</a:t>
              </a:r>
              <a:r>
                <a:rPr lang="zh-CN" altLang="en-US" sz="2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正中黑简体"/>
                </a:rPr>
                <a:t>板</a:t>
              </a:r>
              <a:endParaRPr 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正中黑简体"/>
              </a:endParaRPr>
            </a:p>
            <a:p>
              <a:pPr eaLnBrk="1" hangingPunct="1"/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自己会说</a:t>
              </a:r>
              <a:r>
                <a:rPr lang="zh-CN" altLang="en-US" sz="28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话</a:t>
              </a:r>
            </a:p>
          </p:txBody>
        </p:sp>
        <p:sp>
          <p:nvSpPr>
            <p:cNvPr id="27658" name="矩形 12"/>
            <p:cNvSpPr>
              <a:spLocks noChangeArrowheads="1"/>
            </p:cNvSpPr>
            <p:nvPr/>
          </p:nvSpPr>
          <p:spPr bwMode="auto">
            <a:xfrm>
              <a:off x="0" y="1274461"/>
              <a:ext cx="3909641" cy="596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致力于简洁，动感的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模板。好模板，自己会说话。请在此处添加文字。</a:t>
              </a:r>
              <a:endParaRPr lang="zh-CN" altLang="en-US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659" name="组合 14"/>
          <p:cNvGrpSpPr/>
          <p:nvPr/>
        </p:nvGrpSpPr>
        <p:grpSpPr bwMode="auto">
          <a:xfrm>
            <a:off x="6175375" y="1392238"/>
            <a:ext cx="2924175" cy="1351565"/>
            <a:chOff x="0" y="0"/>
            <a:chExt cx="3909641" cy="1870922"/>
          </a:xfrm>
        </p:grpSpPr>
        <p:sp>
          <p:nvSpPr>
            <p:cNvPr id="27660" name="矩形 12"/>
            <p:cNvSpPr>
              <a:spLocks noChangeArrowheads="1"/>
            </p:cNvSpPr>
            <p:nvPr/>
          </p:nvSpPr>
          <p:spPr bwMode="auto">
            <a:xfrm>
              <a:off x="402660" y="0"/>
              <a:ext cx="3290958" cy="1235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正中黑简体"/>
                </a:rPr>
                <a:t>好的模</a:t>
              </a:r>
              <a:r>
                <a:rPr lang="zh-CN" altLang="en-US" sz="2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正中黑简体"/>
                </a:rPr>
                <a:t>板</a:t>
              </a:r>
              <a:endParaRPr 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正中黑简体"/>
              </a:endParaRPr>
            </a:p>
            <a:p>
              <a:pPr eaLnBrk="1" hangingPunct="1"/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自己会说</a:t>
              </a:r>
              <a:r>
                <a:rPr lang="zh-CN" altLang="en-US" sz="28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话</a:t>
              </a:r>
            </a:p>
          </p:txBody>
        </p:sp>
        <p:sp>
          <p:nvSpPr>
            <p:cNvPr id="27661" name="矩形 16"/>
            <p:cNvSpPr>
              <a:spLocks noChangeArrowheads="1"/>
            </p:cNvSpPr>
            <p:nvPr/>
          </p:nvSpPr>
          <p:spPr bwMode="auto">
            <a:xfrm>
              <a:off x="0" y="1274461"/>
              <a:ext cx="3909641" cy="596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致力于简洁，动感的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模板。好模板，自己会说话。请在此处添加文字。</a:t>
              </a:r>
              <a:endParaRPr lang="zh-CN" altLang="en-US" sz="11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6" name="组合 8"/>
          <p:cNvGrpSpPr/>
          <p:nvPr/>
        </p:nvGrpSpPr>
        <p:grpSpPr bwMode="auto">
          <a:xfrm>
            <a:off x="4744541" y="2141885"/>
            <a:ext cx="3571875" cy="1077937"/>
            <a:chOff x="0" y="0"/>
            <a:chExt cx="3571900" cy="1078039"/>
          </a:xfrm>
        </p:grpSpPr>
        <p:sp>
          <p:nvSpPr>
            <p:cNvPr id="28677" name="TextBox 3"/>
            <p:cNvSpPr txBox="1">
              <a:spLocks noChangeArrowheads="1"/>
            </p:cNvSpPr>
            <p:nvPr/>
          </p:nvSpPr>
          <p:spPr bwMode="auto">
            <a:xfrm>
              <a:off x="0" y="0"/>
              <a:ext cx="3571900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4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谢谢您的聆听</a:t>
              </a:r>
            </a:p>
          </p:txBody>
        </p:sp>
        <p:sp>
          <p:nvSpPr>
            <p:cNvPr id="28678" name="矩形 4"/>
            <p:cNvSpPr>
              <a:spLocks noChangeArrowheads="1"/>
            </p:cNvSpPr>
            <p:nvPr/>
          </p:nvSpPr>
          <p:spPr bwMode="auto">
            <a:xfrm>
              <a:off x="71438" y="739485"/>
              <a:ext cx="285206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志向和热爱是伟大行为的双翼</a:t>
              </a:r>
              <a:endParaRPr lang="zh-CN" altLang="en-US" sz="1600"/>
            </a:p>
          </p:txBody>
        </p:sp>
      </p:grp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-612775" y="-2000250"/>
            <a:ext cx="1692275" cy="886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57500" b="1" dirty="0">
                <a:solidFill>
                  <a:schemeClr val="bg1"/>
                </a:solidFill>
                <a:latin typeface="Arial Narrow" panose="020B0606020202030204" pitchFamily="34" charset="0"/>
              </a:rPr>
              <a:t>A</a:t>
            </a:r>
            <a:endParaRPr lang="zh-CN" altLang="en-US" sz="575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147" name="TextBox 7"/>
          <p:cNvSpPr txBox="1">
            <a:spLocks noChangeArrowheads="1"/>
          </p:cNvSpPr>
          <p:nvPr/>
        </p:nvSpPr>
        <p:spPr bwMode="auto">
          <a:xfrm rot="20533627">
            <a:off x="3509963" y="1579563"/>
            <a:ext cx="4918075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品</a:t>
            </a:r>
            <a:r>
              <a:rPr 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牌</a:t>
            </a:r>
            <a:r>
              <a:rPr 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介</a:t>
            </a:r>
            <a:r>
              <a:rPr 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绍</a:t>
            </a:r>
          </a:p>
        </p:txBody>
      </p:sp>
      <p:cxnSp>
        <p:nvCxnSpPr>
          <p:cNvPr id="6148" name="直接连接符 9"/>
          <p:cNvCxnSpPr>
            <a:cxnSpLocks noChangeShapeType="1"/>
          </p:cNvCxnSpPr>
          <p:nvPr/>
        </p:nvCxnSpPr>
        <p:spPr bwMode="auto">
          <a:xfrm>
            <a:off x="2560638" y="1588"/>
            <a:ext cx="1039812" cy="3290887"/>
          </a:xfrm>
          <a:prstGeom prst="line">
            <a:avLst/>
          </a:prstGeom>
          <a:noFill/>
          <a:ln w="38100" cmpd="sng">
            <a:solidFill>
              <a:schemeClr val="bg1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0" name="矩形 2"/>
          <p:cNvSpPr>
            <a:spLocks noChangeArrowheads="1"/>
          </p:cNvSpPr>
          <p:nvPr/>
        </p:nvSpPr>
        <p:spPr bwMode="auto">
          <a:xfrm rot="20570663">
            <a:off x="3746500" y="2713723"/>
            <a:ext cx="457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致力于简洁，动感的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模板。好模板，自己会说话。请在此处添加文字。请在此处添加文字</a:t>
            </a:r>
            <a:r>
              <a:rPr lang="zh-CN" altLang="en-US" sz="1200" dirty="0">
                <a:solidFill>
                  <a:schemeClr val="bg1"/>
                </a:solidFill>
              </a:rPr>
              <a:t>。 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简洁，动感的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模板。好模板，自己会说话。请在此处添加文字。请在此处添加文字</a:t>
            </a:r>
            <a:r>
              <a:rPr lang="zh-CN" altLang="en-US" sz="1200" dirty="0">
                <a:solidFill>
                  <a:schemeClr val="bg1"/>
                </a:solidFill>
              </a:rPr>
              <a:t>。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1147"/>
          <p:cNvSpPr/>
          <p:nvPr/>
        </p:nvSpPr>
        <p:spPr bwMode="auto">
          <a:xfrm>
            <a:off x="1817688" y="3765550"/>
            <a:ext cx="561975" cy="1995488"/>
          </a:xfrm>
          <a:custGeom>
            <a:avLst/>
            <a:gdLst>
              <a:gd name="T0" fmla="*/ 31 w 63"/>
              <a:gd name="T1" fmla="*/ 0 h 224"/>
              <a:gd name="T2" fmla="*/ 48 w 63"/>
              <a:gd name="T3" fmla="*/ 15 h 224"/>
              <a:gd name="T4" fmla="*/ 53 w 63"/>
              <a:gd name="T5" fmla="*/ 157 h 224"/>
              <a:gd name="T6" fmla="*/ 31 w 63"/>
              <a:gd name="T7" fmla="*/ 224 h 224"/>
              <a:gd name="T8" fmla="*/ 7 w 63"/>
              <a:gd name="T9" fmla="*/ 158 h 224"/>
              <a:gd name="T10" fmla="*/ 12 w 63"/>
              <a:gd name="T11" fmla="*/ 17 h 224"/>
              <a:gd name="T12" fmla="*/ 31 w 63"/>
              <a:gd name="T13" fmla="*/ 0 h 224"/>
              <a:gd name="T14" fmla="*/ 0 w 63"/>
              <a:gd name="T15" fmla="*/ 0 h 224"/>
              <a:gd name="T16" fmla="*/ 63 w 63"/>
              <a:gd name="T17" fmla="*/ 224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63" h="224">
                <a:moveTo>
                  <a:pt x="31" y="0"/>
                </a:moveTo>
                <a:cubicBezTo>
                  <a:pt x="38" y="0"/>
                  <a:pt x="48" y="2"/>
                  <a:pt x="48" y="15"/>
                </a:cubicBezTo>
                <a:cubicBezTo>
                  <a:pt x="48" y="29"/>
                  <a:pt x="53" y="137"/>
                  <a:pt x="53" y="157"/>
                </a:cubicBezTo>
                <a:cubicBezTo>
                  <a:pt x="53" y="178"/>
                  <a:pt x="63" y="224"/>
                  <a:pt x="31" y="224"/>
                </a:cubicBezTo>
                <a:cubicBezTo>
                  <a:pt x="0" y="224"/>
                  <a:pt x="7" y="182"/>
                  <a:pt x="7" y="158"/>
                </a:cubicBezTo>
                <a:cubicBezTo>
                  <a:pt x="7" y="134"/>
                  <a:pt x="12" y="26"/>
                  <a:pt x="12" y="17"/>
                </a:cubicBezTo>
                <a:cubicBezTo>
                  <a:pt x="12" y="7"/>
                  <a:pt x="20" y="0"/>
                  <a:pt x="31" y="0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grpSp>
        <p:nvGrpSpPr>
          <p:cNvPr id="7171" name="Group 1139"/>
          <p:cNvGrpSpPr/>
          <p:nvPr/>
        </p:nvGrpSpPr>
        <p:grpSpPr bwMode="auto">
          <a:xfrm>
            <a:off x="539750" y="958850"/>
            <a:ext cx="3097213" cy="3087688"/>
            <a:chOff x="0" y="0"/>
            <a:chExt cx="1456" cy="1453"/>
          </a:xfrm>
        </p:grpSpPr>
        <p:sp>
          <p:nvSpPr>
            <p:cNvPr id="7172" name="Oval 1140"/>
            <p:cNvSpPr>
              <a:spLocks noChangeArrowheads="1"/>
            </p:cNvSpPr>
            <p:nvPr/>
          </p:nvSpPr>
          <p:spPr bwMode="auto">
            <a:xfrm>
              <a:off x="0" y="0"/>
              <a:ext cx="1456" cy="1453"/>
            </a:xfrm>
            <a:prstGeom prst="ellipse">
              <a:avLst/>
            </a:pr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/>
            </a:p>
          </p:txBody>
        </p:sp>
        <p:sp>
          <p:nvSpPr>
            <p:cNvPr id="7173" name="Freeform 1141"/>
            <p:cNvSpPr/>
            <p:nvPr/>
          </p:nvSpPr>
          <p:spPr bwMode="auto">
            <a:xfrm>
              <a:off x="212" y="194"/>
              <a:ext cx="891" cy="892"/>
            </a:xfrm>
            <a:custGeom>
              <a:avLst/>
              <a:gdLst>
                <a:gd name="T0" fmla="*/ 4 w 303"/>
                <a:gd name="T1" fmla="*/ 181 h 304"/>
                <a:gd name="T2" fmla="*/ 181 w 303"/>
                <a:gd name="T3" fmla="*/ 4 h 304"/>
                <a:gd name="T4" fmla="*/ 303 w 303"/>
                <a:gd name="T5" fmla="*/ 54 h 304"/>
                <a:gd name="T6" fmla="*/ 176 w 303"/>
                <a:gd name="T7" fmla="*/ 0 h 304"/>
                <a:gd name="T8" fmla="*/ 0 w 303"/>
                <a:gd name="T9" fmla="*/ 177 h 304"/>
                <a:gd name="T10" fmla="*/ 54 w 303"/>
                <a:gd name="T11" fmla="*/ 304 h 304"/>
                <a:gd name="T12" fmla="*/ 4 w 303"/>
                <a:gd name="T13" fmla="*/ 181 h 304"/>
                <a:gd name="T14" fmla="*/ 0 w 303"/>
                <a:gd name="T15" fmla="*/ 0 h 304"/>
                <a:gd name="T16" fmla="*/ 303 w 303"/>
                <a:gd name="T17" fmla="*/ 304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303" h="304">
                  <a:moveTo>
                    <a:pt x="4" y="181"/>
                  </a:moveTo>
                  <a:cubicBezTo>
                    <a:pt x="4" y="83"/>
                    <a:pt x="83" y="4"/>
                    <a:pt x="181" y="4"/>
                  </a:cubicBezTo>
                  <a:cubicBezTo>
                    <a:pt x="228" y="4"/>
                    <a:pt x="272" y="23"/>
                    <a:pt x="303" y="54"/>
                  </a:cubicBezTo>
                  <a:cubicBezTo>
                    <a:pt x="271" y="21"/>
                    <a:pt x="226" y="0"/>
                    <a:pt x="176" y="0"/>
                  </a:cubicBezTo>
                  <a:cubicBezTo>
                    <a:pt x="79" y="0"/>
                    <a:pt x="0" y="79"/>
                    <a:pt x="0" y="177"/>
                  </a:cubicBezTo>
                  <a:cubicBezTo>
                    <a:pt x="0" y="226"/>
                    <a:pt x="20" y="272"/>
                    <a:pt x="54" y="304"/>
                  </a:cubicBezTo>
                  <a:cubicBezTo>
                    <a:pt x="23" y="272"/>
                    <a:pt x="4" y="229"/>
                    <a:pt x="4" y="181"/>
                  </a:cubicBezTo>
                  <a:close/>
                </a:path>
              </a:pathLst>
            </a:custGeom>
            <a:solidFill>
              <a:srgbClr val="C7C5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174" name="文本框 86"/>
          <p:cNvSpPr>
            <a:spLocks noChangeArrowheads="1"/>
          </p:cNvSpPr>
          <p:nvPr/>
        </p:nvSpPr>
        <p:spPr bwMode="auto">
          <a:xfrm>
            <a:off x="3913188" y="982663"/>
            <a:ext cx="2530475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/>
            <a:r>
              <a:rPr lang="zh-CN" altLang="en-US" sz="8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造字工房力黑（非商用）常规体" pitchFamily="50" charset="-122"/>
              </a:rPr>
              <a:t>宗旨</a:t>
            </a:r>
          </a:p>
        </p:txBody>
      </p:sp>
      <p:sp>
        <p:nvSpPr>
          <p:cNvPr id="7178" name="矩形 2"/>
          <p:cNvSpPr>
            <a:spLocks noChangeArrowheads="1"/>
          </p:cNvSpPr>
          <p:nvPr/>
        </p:nvSpPr>
        <p:spPr bwMode="auto">
          <a:xfrm>
            <a:off x="3895725" y="2819400"/>
            <a:ext cx="4608513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致力于简洁，动感的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模板。好模板，自己会说话。请在此处添加文字。请在此处添加文字</a:t>
            </a:r>
            <a:r>
              <a:rPr lang="zh-CN" altLang="en-US" sz="1200" dirty="0">
                <a:solidFill>
                  <a:schemeClr val="bg1"/>
                </a:solidFill>
              </a:rPr>
              <a:t>。 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简洁，动感的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模板。好模板，自己会说话。请在此处添加文字。请在此处添加文字</a:t>
            </a:r>
            <a:r>
              <a:rPr lang="zh-CN" altLang="en-US" sz="1200" dirty="0">
                <a:solidFill>
                  <a:schemeClr val="bg1"/>
                </a:solidFill>
              </a:rPr>
              <a:t>。</a:t>
            </a: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任意多边形 10"/>
          <p:cNvSpPr/>
          <p:nvPr/>
        </p:nvSpPr>
        <p:spPr bwMode="auto">
          <a:xfrm>
            <a:off x="-460375" y="2987675"/>
            <a:ext cx="11445875" cy="2465388"/>
          </a:xfrm>
          <a:custGeom>
            <a:avLst/>
            <a:gdLst>
              <a:gd name="T0" fmla="*/ 402903 w 14665594"/>
              <a:gd name="T1" fmla="*/ 1071747 h 3288391"/>
              <a:gd name="T2" fmla="*/ 4121801 w 14665594"/>
              <a:gd name="T3" fmla="*/ 611216 h 3288391"/>
              <a:gd name="T4" fmla="*/ 12337582 w 14665594"/>
              <a:gd name="T5" fmla="*/ 120080 h 3288391"/>
              <a:gd name="T6" fmla="*/ 13710437 w 14665594"/>
              <a:gd name="T7" fmla="*/ 247080 h 3288391"/>
              <a:gd name="T8" fmla="*/ 13780761 w 14665594"/>
              <a:gd name="T9" fmla="*/ 2658831 h 3288391"/>
              <a:gd name="T10" fmla="*/ 2253325 w 14665594"/>
              <a:gd name="T11" fmla="*/ 3228457 h 3288391"/>
              <a:gd name="T12" fmla="*/ 4801 w 14665594"/>
              <a:gd name="T13" fmla="*/ 1549558 h 3288391"/>
              <a:gd name="T14" fmla="*/ 0 w 14665594"/>
              <a:gd name="T15" fmla="*/ 0 h 3288391"/>
              <a:gd name="T16" fmla="*/ 14665594 w 14665594"/>
              <a:gd name="T17" fmla="*/ 3288391 h 3288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14665594" h="3288391">
                <a:moveTo>
                  <a:pt x="402903" y="1071747"/>
                </a:moveTo>
                <a:cubicBezTo>
                  <a:pt x="1031607" y="925350"/>
                  <a:pt x="2132688" y="769827"/>
                  <a:pt x="4121801" y="611216"/>
                </a:cubicBezTo>
                <a:cubicBezTo>
                  <a:pt x="6110914" y="452605"/>
                  <a:pt x="10739476" y="180769"/>
                  <a:pt x="12337582" y="120080"/>
                </a:cubicBezTo>
                <a:cubicBezTo>
                  <a:pt x="13935688" y="59391"/>
                  <a:pt x="13469907" y="-176045"/>
                  <a:pt x="13710437" y="247080"/>
                </a:cubicBezTo>
                <a:cubicBezTo>
                  <a:pt x="13950967" y="670205"/>
                  <a:pt x="15690280" y="2161935"/>
                  <a:pt x="13780761" y="2658831"/>
                </a:cubicBezTo>
                <a:cubicBezTo>
                  <a:pt x="11871242" y="3155727"/>
                  <a:pt x="4549318" y="3413336"/>
                  <a:pt x="2253325" y="3228457"/>
                </a:cubicBezTo>
                <a:cubicBezTo>
                  <a:pt x="-42668" y="3043578"/>
                  <a:pt x="-18934" y="2296568"/>
                  <a:pt x="4801" y="1549558"/>
                </a:cubicBezTo>
              </a:path>
            </a:pathLst>
          </a:cu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8195" name="文本框 86"/>
          <p:cNvSpPr>
            <a:spLocks noChangeArrowheads="1"/>
          </p:cNvSpPr>
          <p:nvPr/>
        </p:nvSpPr>
        <p:spPr bwMode="auto">
          <a:xfrm>
            <a:off x="661988" y="515938"/>
            <a:ext cx="2673350" cy="14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/>
            <a:r>
              <a:rPr lang="zh-CN" altLang="en-US" sz="8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造字工房力黑（非商用）常规体" pitchFamily="50" charset="-122"/>
              </a:rPr>
              <a:t>理念</a:t>
            </a:r>
          </a:p>
        </p:txBody>
      </p:sp>
      <p:sp>
        <p:nvSpPr>
          <p:cNvPr id="8198" name="矩形 2"/>
          <p:cNvSpPr>
            <a:spLocks noChangeArrowheads="1"/>
          </p:cNvSpPr>
          <p:nvPr/>
        </p:nvSpPr>
        <p:spPr bwMode="auto">
          <a:xfrm>
            <a:off x="539750" y="3148013"/>
            <a:ext cx="2232050" cy="1361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eaLnBrk="1" hangingPunct="1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致力于简洁，动感的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模板。好模板，自己会说话。请在此处添加文字。请在此处添加文字</a:t>
            </a:r>
            <a:r>
              <a:rPr lang="zh-CN" altLang="en-US" sz="1200" dirty="0">
                <a:solidFill>
                  <a:schemeClr val="bg1"/>
                </a:solidFill>
              </a:rPr>
              <a:t>。 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简洁，动感的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模板。好模板，自己会说话。请在此处添加文字。请在此处添加文字</a:t>
            </a:r>
            <a:r>
              <a:rPr lang="zh-CN" altLang="en-US" sz="1200" dirty="0">
                <a:solidFill>
                  <a:schemeClr val="bg1"/>
                </a:solidFill>
              </a:rPr>
              <a:t>。</a:t>
            </a:r>
          </a:p>
        </p:txBody>
      </p:sp>
      <p:sp>
        <p:nvSpPr>
          <p:cNvPr id="8199" name="矩形 2"/>
          <p:cNvSpPr>
            <a:spLocks noChangeArrowheads="1"/>
          </p:cNvSpPr>
          <p:nvPr/>
        </p:nvSpPr>
        <p:spPr bwMode="auto">
          <a:xfrm>
            <a:off x="3335338" y="3165475"/>
            <a:ext cx="2172766" cy="1361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eaLnBrk="1" hangingPunct="1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致力于简洁，动感的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模板。好模板，自己会说话。请在此处添加文字。请在此处添加文字</a:t>
            </a:r>
            <a:r>
              <a:rPr lang="zh-CN" altLang="en-US" sz="1200" dirty="0">
                <a:solidFill>
                  <a:schemeClr val="bg1"/>
                </a:solidFill>
              </a:rPr>
              <a:t>。 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简洁，动感的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模板。好模板，自己会说话。请在此处添加文字。请在此处添加文字</a:t>
            </a:r>
            <a:r>
              <a:rPr lang="zh-CN" altLang="en-US" sz="1200" dirty="0">
                <a:solidFill>
                  <a:schemeClr val="bg1"/>
                </a:solidFill>
              </a:rPr>
              <a:t>。</a:t>
            </a:r>
          </a:p>
        </p:txBody>
      </p:sp>
      <p:sp>
        <p:nvSpPr>
          <p:cNvPr id="8200" name="矩形 2"/>
          <p:cNvSpPr>
            <a:spLocks noChangeArrowheads="1"/>
          </p:cNvSpPr>
          <p:nvPr/>
        </p:nvSpPr>
        <p:spPr bwMode="auto">
          <a:xfrm>
            <a:off x="6084888" y="3205163"/>
            <a:ext cx="2231528" cy="1361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eaLnBrk="1" hangingPunct="1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致力于简洁，动感的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模板。好模板，自己会说话。请在此处添加文字。请在此处添加文字</a:t>
            </a:r>
            <a:r>
              <a:rPr lang="zh-CN" altLang="en-US" sz="1200" dirty="0">
                <a:solidFill>
                  <a:schemeClr val="bg1"/>
                </a:solidFill>
              </a:rPr>
              <a:t>。 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简洁，动感的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模板。好模板，自己会说话。请在此处添加文字。请在此处添加文字</a:t>
            </a:r>
            <a:r>
              <a:rPr lang="zh-CN" altLang="en-US" sz="1200" dirty="0">
                <a:solidFill>
                  <a:schemeClr val="bg1"/>
                </a:solidFill>
              </a:rPr>
              <a:t>。</a:t>
            </a:r>
          </a:p>
        </p:txBody>
      </p:sp>
      <p:sp>
        <p:nvSpPr>
          <p:cNvPr id="8201" name="椭圆 60"/>
          <p:cNvSpPr>
            <a:spLocks noChangeArrowheads="1"/>
          </p:cNvSpPr>
          <p:nvPr/>
        </p:nvSpPr>
        <p:spPr bwMode="auto">
          <a:xfrm>
            <a:off x="1403350" y="2528888"/>
            <a:ext cx="504825" cy="50641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2400" b="1">
                <a:solidFill>
                  <a:srgbClr val="BB0523"/>
                </a:solidFill>
              </a:rPr>
              <a:t>1</a:t>
            </a:r>
            <a:endParaRPr lang="zh-CN" altLang="en-US" sz="2400" b="1">
              <a:solidFill>
                <a:srgbClr val="BB0523"/>
              </a:solidFill>
            </a:endParaRPr>
          </a:p>
        </p:txBody>
      </p:sp>
      <p:sp>
        <p:nvSpPr>
          <p:cNvPr id="8202" name="椭圆 61"/>
          <p:cNvSpPr>
            <a:spLocks noChangeArrowheads="1"/>
          </p:cNvSpPr>
          <p:nvPr/>
        </p:nvSpPr>
        <p:spPr bwMode="auto">
          <a:xfrm>
            <a:off x="4270375" y="2528888"/>
            <a:ext cx="504825" cy="50641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2400" b="1">
                <a:solidFill>
                  <a:srgbClr val="BB0523"/>
                </a:solidFill>
              </a:rPr>
              <a:t>2</a:t>
            </a:r>
            <a:endParaRPr lang="zh-CN" altLang="en-US" sz="2400" b="1">
              <a:solidFill>
                <a:srgbClr val="BB0523"/>
              </a:solidFill>
            </a:endParaRPr>
          </a:p>
        </p:txBody>
      </p:sp>
      <p:sp>
        <p:nvSpPr>
          <p:cNvPr id="8203" name="椭圆 62"/>
          <p:cNvSpPr>
            <a:spLocks noChangeArrowheads="1"/>
          </p:cNvSpPr>
          <p:nvPr/>
        </p:nvSpPr>
        <p:spPr bwMode="auto">
          <a:xfrm>
            <a:off x="7021513" y="2589213"/>
            <a:ext cx="503237" cy="50641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2400" b="1">
                <a:solidFill>
                  <a:srgbClr val="BB0523"/>
                </a:solidFill>
              </a:rPr>
              <a:t>3</a:t>
            </a:r>
            <a:endParaRPr lang="zh-CN" altLang="en-US" sz="2400" b="1">
              <a:solidFill>
                <a:srgbClr val="BB0523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任意多边形 7"/>
          <p:cNvSpPr/>
          <p:nvPr/>
        </p:nvSpPr>
        <p:spPr bwMode="auto">
          <a:xfrm>
            <a:off x="355600" y="439738"/>
            <a:ext cx="3252788" cy="4264025"/>
          </a:xfrm>
          <a:custGeom>
            <a:avLst/>
            <a:gdLst>
              <a:gd name="T0" fmla="*/ 0 w 3306039"/>
              <a:gd name="T1" fmla="*/ 4333460 h 4333460"/>
              <a:gd name="T2" fmla="*/ 3306039 w 3306039"/>
              <a:gd name="T3" fmla="*/ 4326077 h 4333460"/>
              <a:gd name="T4" fmla="*/ 2842592 w 3306039"/>
              <a:gd name="T5" fmla="*/ 0 h 4333460"/>
              <a:gd name="T6" fmla="*/ 2516020 w 3306039"/>
              <a:gd name="T7" fmla="*/ 13063 h 4333460"/>
              <a:gd name="T8" fmla="*/ 2411518 w 3306039"/>
              <a:gd name="T9" fmla="*/ 1179065 h 4333460"/>
              <a:gd name="T10" fmla="*/ 914762 w 3306039"/>
              <a:gd name="T11" fmla="*/ 1192694 h 4333460"/>
              <a:gd name="T12" fmla="*/ 805043 w 3306039"/>
              <a:gd name="T13" fmla="*/ 19310 h 4333460"/>
              <a:gd name="T14" fmla="*/ 484152 w 3306039"/>
              <a:gd name="T15" fmla="*/ 19878 h 4333460"/>
              <a:gd name="T16" fmla="*/ 0 w 3306039"/>
              <a:gd name="T17" fmla="*/ 4333460 h 4333460"/>
              <a:gd name="T18" fmla="*/ 0 w 3306039"/>
              <a:gd name="T19" fmla="*/ 0 h 4333460"/>
              <a:gd name="T20" fmla="*/ 3306039 w 3306039"/>
              <a:gd name="T21" fmla="*/ 4333460 h 4333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3306039" h="4333460">
                <a:moveTo>
                  <a:pt x="0" y="4333460"/>
                </a:moveTo>
                <a:lnTo>
                  <a:pt x="3306039" y="4326077"/>
                </a:lnTo>
                <a:lnTo>
                  <a:pt x="2842592" y="0"/>
                </a:lnTo>
                <a:lnTo>
                  <a:pt x="2516020" y="13063"/>
                </a:lnTo>
                <a:lnTo>
                  <a:pt x="2411518" y="1179065"/>
                </a:lnTo>
                <a:lnTo>
                  <a:pt x="914762" y="1192694"/>
                </a:lnTo>
                <a:lnTo>
                  <a:pt x="805043" y="19310"/>
                </a:lnTo>
                <a:lnTo>
                  <a:pt x="484152" y="19878"/>
                </a:lnTo>
                <a:lnTo>
                  <a:pt x="0" y="433346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grpSp>
        <p:nvGrpSpPr>
          <p:cNvPr id="9219" name="组合 6"/>
          <p:cNvGrpSpPr/>
          <p:nvPr/>
        </p:nvGrpSpPr>
        <p:grpSpPr bwMode="auto">
          <a:xfrm>
            <a:off x="3516313" y="2813050"/>
            <a:ext cx="2259012" cy="1682750"/>
            <a:chOff x="0" y="0"/>
            <a:chExt cx="2259808" cy="1683544"/>
          </a:xfrm>
        </p:grpSpPr>
        <p:sp>
          <p:nvSpPr>
            <p:cNvPr id="9220" name="椭圆 62"/>
            <p:cNvSpPr>
              <a:spLocks noChangeArrowheads="1"/>
            </p:cNvSpPr>
            <p:nvPr/>
          </p:nvSpPr>
          <p:spPr bwMode="auto">
            <a:xfrm>
              <a:off x="0" y="0"/>
              <a:ext cx="2139554" cy="16835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221" name="文本框 63"/>
            <p:cNvSpPr>
              <a:spLocks noChangeArrowheads="1"/>
            </p:cNvSpPr>
            <p:nvPr/>
          </p:nvSpPr>
          <p:spPr bwMode="auto">
            <a:xfrm>
              <a:off x="25936" y="437815"/>
              <a:ext cx="2097883" cy="807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/>
            <a:p>
              <a:pPr algn="ctr" eaLnBrk="1" hangingPunct="1"/>
              <a:r>
                <a:rPr lang="zh-CN" altLang="en-US" sz="2400" b="1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</a:t>
              </a:r>
              <a:endParaRPr lang="en-US" sz="24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hangingPunct="1"/>
              <a:r>
                <a:rPr lang="zh-CN" altLang="en-US" sz="2400" b="1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9222" name="等腰三角形 64"/>
            <p:cNvSpPr>
              <a:spLocks noChangeArrowheads="1"/>
            </p:cNvSpPr>
            <p:nvPr/>
          </p:nvSpPr>
          <p:spPr bwMode="auto">
            <a:xfrm rot="7835380">
              <a:off x="1855589" y="1263847"/>
              <a:ext cx="195263" cy="61317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9224" name="文本框 86"/>
          <p:cNvSpPr>
            <a:spLocks noChangeArrowheads="1"/>
          </p:cNvSpPr>
          <p:nvPr/>
        </p:nvSpPr>
        <p:spPr bwMode="auto">
          <a:xfrm>
            <a:off x="6156325" y="551507"/>
            <a:ext cx="2239963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/>
            <a:r>
              <a:rPr lang="zh-CN" altLang="en-US" sz="8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造字工房力黑（非商用）常规体" pitchFamily="50" charset="-122"/>
              </a:rPr>
              <a:t>模式</a:t>
            </a:r>
          </a:p>
        </p:txBody>
      </p:sp>
      <p:sp>
        <p:nvSpPr>
          <p:cNvPr id="9227" name="矩形 2"/>
          <p:cNvSpPr>
            <a:spLocks noChangeArrowheads="1"/>
          </p:cNvSpPr>
          <p:nvPr/>
        </p:nvSpPr>
        <p:spPr bwMode="auto">
          <a:xfrm>
            <a:off x="6012160" y="2559050"/>
            <a:ext cx="2302395" cy="173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eaLnBrk="1" hangingPunct="1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简洁，动感的</a:t>
            </a:r>
            <a:r>
              <a:rPr 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模板。好模板，自己会说话。请在此处添加文字。请在此处添加文字。 简洁，动感的</a:t>
            </a:r>
            <a:r>
              <a:rPr 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模板。好模板，自己会说话。请在此处添加文字。请在此处添加文字。呆简洁，动感的</a:t>
            </a:r>
            <a:r>
              <a:rPr 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模板。好模板，自己会说话。请在此处添加文字。请在此处添加文字。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857250"/>
            <a:ext cx="3922713" cy="384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矩形 1"/>
          <p:cNvSpPr>
            <a:spLocks noChangeArrowheads="1"/>
          </p:cNvSpPr>
          <p:nvPr/>
        </p:nvSpPr>
        <p:spPr bwMode="auto">
          <a:xfrm>
            <a:off x="4011613" y="1276350"/>
            <a:ext cx="4592637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r" eaLnBrk="1" hangingPunct="1"/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简洁动感的</a:t>
            </a:r>
            <a:r>
              <a:rPr 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endParaRPr lang="zh-CN" altLang="en-US" sz="3600" b="1" dirty="0">
              <a:solidFill>
                <a:schemeClr val="bg1"/>
              </a:solidFill>
              <a:latin typeface="方正兰亭黑_GBK" pitchFamily="2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46" name="矩形 2"/>
          <p:cNvSpPr>
            <a:spLocks noChangeArrowheads="1"/>
          </p:cNvSpPr>
          <p:nvPr/>
        </p:nvSpPr>
        <p:spPr bwMode="auto">
          <a:xfrm>
            <a:off x="4427983" y="3065463"/>
            <a:ext cx="4320729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eaLnBrk="1" hangingPunct="1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简洁，动感的</a:t>
            </a:r>
            <a:r>
              <a:rPr 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模板。好模板，自己会说话。请在此处添加文字。请在此处添加文字。 简洁，动感的</a:t>
            </a:r>
            <a:r>
              <a:rPr 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模板。好模板，自己会说话。请在此处添加文字。请在此处添加文字。</a:t>
            </a: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-642938" y="-2649538"/>
            <a:ext cx="1692276" cy="9324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60000" b="1">
                <a:solidFill>
                  <a:schemeClr val="bg1"/>
                </a:solidFill>
                <a:latin typeface="Arial Narrow" panose="020B0606020202030204" pitchFamily="34" charset="0"/>
              </a:rPr>
              <a:t>B</a:t>
            </a:r>
            <a:endParaRPr lang="zh-CN" altLang="en-US" sz="600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1267" name="TextBox 7"/>
          <p:cNvSpPr txBox="1">
            <a:spLocks noChangeArrowheads="1"/>
          </p:cNvSpPr>
          <p:nvPr/>
        </p:nvSpPr>
        <p:spPr bwMode="auto">
          <a:xfrm>
            <a:off x="4572000" y="3508375"/>
            <a:ext cx="5040313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</a:t>
            </a:r>
            <a:r>
              <a:rPr 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营</a:t>
            </a:r>
            <a:r>
              <a:rPr 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</a:t>
            </a:r>
            <a:r>
              <a:rPr 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式</a:t>
            </a:r>
          </a:p>
        </p:txBody>
      </p:sp>
      <p:sp>
        <p:nvSpPr>
          <p:cNvPr id="11268" name="矩形 8"/>
          <p:cNvSpPr>
            <a:spLocks noChangeArrowheads="1"/>
          </p:cNvSpPr>
          <p:nvPr/>
        </p:nvSpPr>
        <p:spPr bwMode="auto">
          <a:xfrm>
            <a:off x="12420600" y="-200025"/>
            <a:ext cx="2052638" cy="5143500"/>
          </a:xfrm>
          <a:prstGeom prst="rect">
            <a:avLst/>
          </a:prstGeom>
          <a:solidFill>
            <a:srgbClr val="0068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cxnSp>
        <p:nvCxnSpPr>
          <p:cNvPr id="11269" name="直接连接符 9"/>
          <p:cNvCxnSpPr>
            <a:cxnSpLocks noChangeShapeType="1"/>
          </p:cNvCxnSpPr>
          <p:nvPr/>
        </p:nvCxnSpPr>
        <p:spPr bwMode="auto">
          <a:xfrm flipH="1">
            <a:off x="3960813" y="4522788"/>
            <a:ext cx="5148262" cy="0"/>
          </a:xfrm>
          <a:prstGeom prst="line">
            <a:avLst/>
          </a:prstGeom>
          <a:noFill/>
          <a:ln w="38100" cmpd="sng">
            <a:solidFill>
              <a:schemeClr val="bg1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1" name="矩形 6"/>
          <p:cNvSpPr>
            <a:spLocks noChangeArrowheads="1"/>
          </p:cNvSpPr>
          <p:nvPr/>
        </p:nvSpPr>
        <p:spPr bwMode="auto">
          <a:xfrm>
            <a:off x="5148263" y="2492375"/>
            <a:ext cx="3672209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简洁，动感的</a:t>
            </a:r>
            <a:r>
              <a:rPr 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模板。好模板，自己会说话。请在此处添加文字。请在此处添加文字</a:t>
            </a:r>
            <a:r>
              <a:rPr lang="zh-CN" altLang="en-US" sz="1200" dirty="0">
                <a:solidFill>
                  <a:schemeClr val="bg1"/>
                </a:solidFill>
              </a:rPr>
              <a:t>。 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简洁，动感的</a:t>
            </a:r>
            <a:r>
              <a:rPr 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模板。好模板，自己会说话。请在此处添加文字。请在此处添加文字</a:t>
            </a:r>
            <a:r>
              <a:rPr lang="zh-CN" altLang="en-US" sz="1200" dirty="0">
                <a:solidFill>
                  <a:schemeClr val="bg1"/>
                </a:solidFill>
              </a:rPr>
              <a:t>。</a:t>
            </a: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4"/>
          <p:cNvSpPr>
            <a:spLocks noChangeAspect="1" noChangeArrowheads="1" noTextEdit="1"/>
          </p:cNvSpPr>
          <p:nvPr/>
        </p:nvSpPr>
        <p:spPr bwMode="auto">
          <a:xfrm>
            <a:off x="34925" y="685800"/>
            <a:ext cx="6467475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2870200" y="3570288"/>
            <a:ext cx="706438" cy="174625"/>
          </a:xfrm>
          <a:prstGeom prst="rect">
            <a:avLst/>
          </a:prstGeom>
          <a:solidFill>
            <a:srgbClr val="EEE4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2292" name="Freeform 7"/>
          <p:cNvSpPr/>
          <p:nvPr/>
        </p:nvSpPr>
        <p:spPr bwMode="auto">
          <a:xfrm>
            <a:off x="2609850" y="2503488"/>
            <a:ext cx="1201738" cy="1200150"/>
          </a:xfrm>
          <a:custGeom>
            <a:avLst/>
            <a:gdLst>
              <a:gd name="T0" fmla="*/ 0 w 359"/>
              <a:gd name="T1" fmla="*/ 0 h 359"/>
              <a:gd name="T2" fmla="*/ 0 w 359"/>
              <a:gd name="T3" fmla="*/ 137 h 359"/>
              <a:gd name="T4" fmla="*/ 0 w 359"/>
              <a:gd name="T5" fmla="*/ 197 h 359"/>
              <a:gd name="T6" fmla="*/ 179 w 359"/>
              <a:gd name="T7" fmla="*/ 359 h 359"/>
              <a:gd name="T8" fmla="*/ 359 w 359"/>
              <a:gd name="T9" fmla="*/ 197 h 359"/>
              <a:gd name="T10" fmla="*/ 359 w 359"/>
              <a:gd name="T11" fmla="*/ 0 h 359"/>
              <a:gd name="T12" fmla="*/ 0 w 359"/>
              <a:gd name="T13" fmla="*/ 0 h 359"/>
              <a:gd name="T14" fmla="*/ 0 w 359"/>
              <a:gd name="T15" fmla="*/ 0 h 359"/>
              <a:gd name="T16" fmla="*/ 359 w 359"/>
              <a:gd name="T17" fmla="*/ 359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359" h="359">
                <a:moveTo>
                  <a:pt x="0" y="0"/>
                </a:moveTo>
                <a:cubicBezTo>
                  <a:pt x="0" y="137"/>
                  <a:pt x="0" y="137"/>
                  <a:pt x="0" y="137"/>
                </a:cubicBezTo>
                <a:cubicBezTo>
                  <a:pt x="0" y="197"/>
                  <a:pt x="0" y="197"/>
                  <a:pt x="0" y="197"/>
                </a:cubicBezTo>
                <a:cubicBezTo>
                  <a:pt x="0" y="287"/>
                  <a:pt x="80" y="359"/>
                  <a:pt x="179" y="359"/>
                </a:cubicBezTo>
                <a:cubicBezTo>
                  <a:pt x="279" y="359"/>
                  <a:pt x="359" y="287"/>
                  <a:pt x="359" y="197"/>
                </a:cubicBezTo>
                <a:cubicBezTo>
                  <a:pt x="359" y="0"/>
                  <a:pt x="359" y="0"/>
                  <a:pt x="359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2ED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3" name="Oval 8"/>
          <p:cNvSpPr>
            <a:spLocks noChangeArrowheads="1"/>
          </p:cNvSpPr>
          <p:nvPr/>
        </p:nvSpPr>
        <p:spPr bwMode="auto">
          <a:xfrm>
            <a:off x="3452813" y="936625"/>
            <a:ext cx="434975" cy="431800"/>
          </a:xfrm>
          <a:prstGeom prst="ellipse">
            <a:avLst/>
          </a:prstGeom>
          <a:solidFill>
            <a:srgbClr val="6F53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2294" name="Oval 9"/>
          <p:cNvSpPr>
            <a:spLocks noChangeArrowheads="1"/>
          </p:cNvSpPr>
          <p:nvPr/>
        </p:nvSpPr>
        <p:spPr bwMode="auto">
          <a:xfrm>
            <a:off x="3452813" y="873125"/>
            <a:ext cx="201612" cy="201613"/>
          </a:xfrm>
          <a:prstGeom prst="ellipse">
            <a:avLst/>
          </a:prstGeom>
          <a:solidFill>
            <a:srgbClr val="6F53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2295" name="Oval 10"/>
          <p:cNvSpPr>
            <a:spLocks noChangeArrowheads="1"/>
          </p:cNvSpPr>
          <p:nvPr/>
        </p:nvSpPr>
        <p:spPr bwMode="auto">
          <a:xfrm>
            <a:off x="3332163" y="860425"/>
            <a:ext cx="180975" cy="176213"/>
          </a:xfrm>
          <a:prstGeom prst="ellipse">
            <a:avLst/>
          </a:prstGeom>
          <a:solidFill>
            <a:srgbClr val="6F53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2296" name="Oval 11"/>
          <p:cNvSpPr>
            <a:spLocks noChangeArrowheads="1"/>
          </p:cNvSpPr>
          <p:nvPr/>
        </p:nvSpPr>
        <p:spPr bwMode="auto">
          <a:xfrm>
            <a:off x="2528888" y="936625"/>
            <a:ext cx="434975" cy="431800"/>
          </a:xfrm>
          <a:prstGeom prst="ellipse">
            <a:avLst/>
          </a:prstGeom>
          <a:solidFill>
            <a:srgbClr val="6F53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2297" name="Oval 12"/>
          <p:cNvSpPr>
            <a:spLocks noChangeArrowheads="1"/>
          </p:cNvSpPr>
          <p:nvPr/>
        </p:nvSpPr>
        <p:spPr bwMode="auto">
          <a:xfrm>
            <a:off x="2763838" y="873125"/>
            <a:ext cx="200025" cy="201613"/>
          </a:xfrm>
          <a:prstGeom prst="ellipse">
            <a:avLst/>
          </a:prstGeom>
          <a:solidFill>
            <a:srgbClr val="6F53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2298" name="Oval 13"/>
          <p:cNvSpPr>
            <a:spLocks noChangeArrowheads="1"/>
          </p:cNvSpPr>
          <p:nvPr/>
        </p:nvSpPr>
        <p:spPr bwMode="auto">
          <a:xfrm>
            <a:off x="2903538" y="860425"/>
            <a:ext cx="180975" cy="176213"/>
          </a:xfrm>
          <a:prstGeom prst="ellipse">
            <a:avLst/>
          </a:prstGeom>
          <a:solidFill>
            <a:srgbClr val="6F53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2299" name="Freeform 14"/>
          <p:cNvSpPr/>
          <p:nvPr/>
        </p:nvSpPr>
        <p:spPr bwMode="auto">
          <a:xfrm>
            <a:off x="2609850" y="930275"/>
            <a:ext cx="1201738" cy="561975"/>
          </a:xfrm>
          <a:custGeom>
            <a:avLst/>
            <a:gdLst>
              <a:gd name="T0" fmla="*/ 359 w 359"/>
              <a:gd name="T1" fmla="*/ 168 h 168"/>
              <a:gd name="T2" fmla="*/ 359 w 359"/>
              <a:gd name="T3" fmla="*/ 161 h 168"/>
              <a:gd name="T4" fmla="*/ 179 w 359"/>
              <a:gd name="T5" fmla="*/ 0 h 168"/>
              <a:gd name="T6" fmla="*/ 0 w 359"/>
              <a:gd name="T7" fmla="*/ 161 h 168"/>
              <a:gd name="T8" fmla="*/ 0 w 359"/>
              <a:gd name="T9" fmla="*/ 168 h 168"/>
              <a:gd name="T10" fmla="*/ 359 w 359"/>
              <a:gd name="T11" fmla="*/ 168 h 168"/>
              <a:gd name="T12" fmla="*/ 0 w 359"/>
              <a:gd name="T13" fmla="*/ 0 h 168"/>
              <a:gd name="T14" fmla="*/ 359 w 359"/>
              <a:gd name="T15" fmla="*/ 168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359" h="168">
                <a:moveTo>
                  <a:pt x="359" y="168"/>
                </a:moveTo>
                <a:cubicBezTo>
                  <a:pt x="359" y="161"/>
                  <a:pt x="359" y="161"/>
                  <a:pt x="359" y="161"/>
                </a:cubicBezTo>
                <a:cubicBezTo>
                  <a:pt x="359" y="72"/>
                  <a:pt x="279" y="0"/>
                  <a:pt x="179" y="0"/>
                </a:cubicBezTo>
                <a:cubicBezTo>
                  <a:pt x="80" y="0"/>
                  <a:pt x="0" y="72"/>
                  <a:pt x="0" y="161"/>
                </a:cubicBezTo>
                <a:cubicBezTo>
                  <a:pt x="0" y="168"/>
                  <a:pt x="0" y="168"/>
                  <a:pt x="0" y="168"/>
                </a:cubicBezTo>
                <a:lnTo>
                  <a:pt x="359" y="168"/>
                </a:lnTo>
                <a:close/>
              </a:path>
            </a:pathLst>
          </a:custGeom>
          <a:solidFill>
            <a:srgbClr val="F2ED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0" name="Freeform 15"/>
          <p:cNvSpPr/>
          <p:nvPr/>
        </p:nvSpPr>
        <p:spPr bwMode="auto">
          <a:xfrm>
            <a:off x="3757613" y="1163638"/>
            <a:ext cx="96837" cy="298450"/>
          </a:xfrm>
          <a:custGeom>
            <a:avLst/>
            <a:gdLst>
              <a:gd name="T0" fmla="*/ 29 w 29"/>
              <a:gd name="T1" fmla="*/ 9 h 89"/>
              <a:gd name="T2" fmla="*/ 15 w 29"/>
              <a:gd name="T3" fmla="*/ 0 h 89"/>
              <a:gd name="T4" fmla="*/ 15 w 29"/>
              <a:gd name="T5" fmla="*/ 0 h 89"/>
              <a:gd name="T6" fmla="*/ 0 w 29"/>
              <a:gd name="T7" fmla="*/ 9 h 89"/>
              <a:gd name="T8" fmla="*/ 0 w 29"/>
              <a:gd name="T9" fmla="*/ 80 h 89"/>
              <a:gd name="T10" fmla="*/ 15 w 29"/>
              <a:gd name="T11" fmla="*/ 89 h 89"/>
              <a:gd name="T12" fmla="*/ 15 w 29"/>
              <a:gd name="T13" fmla="*/ 89 h 89"/>
              <a:gd name="T14" fmla="*/ 29 w 29"/>
              <a:gd name="T15" fmla="*/ 80 h 89"/>
              <a:gd name="T16" fmla="*/ 29 w 29"/>
              <a:gd name="T17" fmla="*/ 9 h 89"/>
              <a:gd name="T18" fmla="*/ 0 w 29"/>
              <a:gd name="T19" fmla="*/ 0 h 89"/>
              <a:gd name="T20" fmla="*/ 29 w 29"/>
              <a:gd name="T21" fmla="*/ 89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29" h="89">
                <a:moveTo>
                  <a:pt x="29" y="9"/>
                </a:moveTo>
                <a:cubicBezTo>
                  <a:pt x="29" y="4"/>
                  <a:pt x="23" y="0"/>
                  <a:pt x="15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4"/>
                  <a:pt x="0" y="9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85"/>
                  <a:pt x="7" y="89"/>
                  <a:pt x="15" y="89"/>
                </a:cubicBezTo>
                <a:cubicBezTo>
                  <a:pt x="15" y="89"/>
                  <a:pt x="15" y="89"/>
                  <a:pt x="15" y="89"/>
                </a:cubicBezTo>
                <a:cubicBezTo>
                  <a:pt x="23" y="89"/>
                  <a:pt x="29" y="85"/>
                  <a:pt x="29" y="80"/>
                </a:cubicBezTo>
                <a:lnTo>
                  <a:pt x="29" y="9"/>
                </a:lnTo>
                <a:close/>
              </a:path>
            </a:pathLst>
          </a:custGeom>
          <a:solidFill>
            <a:srgbClr val="6F53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1" name="Freeform 16"/>
          <p:cNvSpPr/>
          <p:nvPr/>
        </p:nvSpPr>
        <p:spPr bwMode="auto">
          <a:xfrm>
            <a:off x="2562225" y="1163638"/>
            <a:ext cx="96838" cy="298450"/>
          </a:xfrm>
          <a:custGeom>
            <a:avLst/>
            <a:gdLst>
              <a:gd name="T0" fmla="*/ 0 w 29"/>
              <a:gd name="T1" fmla="*/ 9 h 89"/>
              <a:gd name="T2" fmla="*/ 14 w 29"/>
              <a:gd name="T3" fmla="*/ 0 h 89"/>
              <a:gd name="T4" fmla="*/ 14 w 29"/>
              <a:gd name="T5" fmla="*/ 0 h 89"/>
              <a:gd name="T6" fmla="*/ 29 w 29"/>
              <a:gd name="T7" fmla="*/ 9 h 89"/>
              <a:gd name="T8" fmla="*/ 29 w 29"/>
              <a:gd name="T9" fmla="*/ 80 h 89"/>
              <a:gd name="T10" fmla="*/ 14 w 29"/>
              <a:gd name="T11" fmla="*/ 89 h 89"/>
              <a:gd name="T12" fmla="*/ 14 w 29"/>
              <a:gd name="T13" fmla="*/ 89 h 89"/>
              <a:gd name="T14" fmla="*/ 0 w 29"/>
              <a:gd name="T15" fmla="*/ 80 h 89"/>
              <a:gd name="T16" fmla="*/ 0 w 29"/>
              <a:gd name="T17" fmla="*/ 9 h 89"/>
              <a:gd name="T18" fmla="*/ 0 w 29"/>
              <a:gd name="T19" fmla="*/ 0 h 89"/>
              <a:gd name="T20" fmla="*/ 29 w 29"/>
              <a:gd name="T21" fmla="*/ 89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29" h="89">
                <a:moveTo>
                  <a:pt x="0" y="9"/>
                </a:moveTo>
                <a:cubicBezTo>
                  <a:pt x="0" y="4"/>
                  <a:pt x="6" y="0"/>
                  <a:pt x="14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23" y="0"/>
                  <a:pt x="29" y="4"/>
                  <a:pt x="29" y="9"/>
                </a:cubicBezTo>
                <a:cubicBezTo>
                  <a:pt x="29" y="80"/>
                  <a:pt x="29" y="80"/>
                  <a:pt x="29" y="80"/>
                </a:cubicBezTo>
                <a:cubicBezTo>
                  <a:pt x="29" y="85"/>
                  <a:pt x="23" y="89"/>
                  <a:pt x="14" y="89"/>
                </a:cubicBezTo>
                <a:cubicBezTo>
                  <a:pt x="14" y="89"/>
                  <a:pt x="14" y="89"/>
                  <a:pt x="14" y="89"/>
                </a:cubicBezTo>
                <a:cubicBezTo>
                  <a:pt x="6" y="89"/>
                  <a:pt x="0" y="85"/>
                  <a:pt x="0" y="80"/>
                </a:cubicBezTo>
                <a:lnTo>
                  <a:pt x="0" y="9"/>
                </a:lnTo>
                <a:close/>
              </a:path>
            </a:pathLst>
          </a:custGeom>
          <a:solidFill>
            <a:srgbClr val="6F53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2" name="Freeform 17"/>
          <p:cNvSpPr/>
          <p:nvPr/>
        </p:nvSpPr>
        <p:spPr bwMode="auto">
          <a:xfrm>
            <a:off x="2598738" y="885825"/>
            <a:ext cx="539750" cy="422275"/>
          </a:xfrm>
          <a:custGeom>
            <a:avLst/>
            <a:gdLst>
              <a:gd name="T0" fmla="*/ 0 w 161"/>
              <a:gd name="T1" fmla="*/ 63 h 126"/>
              <a:gd name="T2" fmla="*/ 63 w 161"/>
              <a:gd name="T3" fmla="*/ 0 h 126"/>
              <a:gd name="T4" fmla="*/ 98 w 161"/>
              <a:gd name="T5" fmla="*/ 0 h 126"/>
              <a:gd name="T6" fmla="*/ 161 w 161"/>
              <a:gd name="T7" fmla="*/ 63 h 126"/>
              <a:gd name="T8" fmla="*/ 161 w 161"/>
              <a:gd name="T9" fmla="*/ 63 h 126"/>
              <a:gd name="T10" fmla="*/ 98 w 161"/>
              <a:gd name="T11" fmla="*/ 126 h 126"/>
              <a:gd name="T12" fmla="*/ 63 w 161"/>
              <a:gd name="T13" fmla="*/ 126 h 126"/>
              <a:gd name="T14" fmla="*/ 0 w 161"/>
              <a:gd name="T15" fmla="*/ 63 h 126"/>
              <a:gd name="T16" fmla="*/ 0 w 161"/>
              <a:gd name="T17" fmla="*/ 0 h 126"/>
              <a:gd name="T18" fmla="*/ 161 w 161"/>
              <a:gd name="T19" fmla="*/ 12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161" h="126">
                <a:moveTo>
                  <a:pt x="0" y="63"/>
                </a:moveTo>
                <a:cubicBezTo>
                  <a:pt x="0" y="28"/>
                  <a:pt x="28" y="0"/>
                  <a:pt x="63" y="0"/>
                </a:cubicBezTo>
                <a:cubicBezTo>
                  <a:pt x="98" y="0"/>
                  <a:pt x="98" y="0"/>
                  <a:pt x="98" y="0"/>
                </a:cubicBezTo>
                <a:cubicBezTo>
                  <a:pt x="133" y="0"/>
                  <a:pt x="161" y="28"/>
                  <a:pt x="161" y="63"/>
                </a:cubicBezTo>
                <a:cubicBezTo>
                  <a:pt x="161" y="63"/>
                  <a:pt x="161" y="63"/>
                  <a:pt x="161" y="63"/>
                </a:cubicBezTo>
                <a:cubicBezTo>
                  <a:pt x="161" y="98"/>
                  <a:pt x="133" y="126"/>
                  <a:pt x="98" y="126"/>
                </a:cubicBezTo>
                <a:cubicBezTo>
                  <a:pt x="63" y="126"/>
                  <a:pt x="63" y="126"/>
                  <a:pt x="63" y="126"/>
                </a:cubicBezTo>
                <a:cubicBezTo>
                  <a:pt x="28" y="126"/>
                  <a:pt x="0" y="98"/>
                  <a:pt x="0" y="63"/>
                </a:cubicBezTo>
                <a:close/>
              </a:path>
            </a:pathLst>
          </a:custGeom>
          <a:solidFill>
            <a:srgbClr val="6F53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3" name="Freeform 18"/>
          <p:cNvSpPr/>
          <p:nvPr/>
        </p:nvSpPr>
        <p:spPr bwMode="auto">
          <a:xfrm>
            <a:off x="2719388" y="688975"/>
            <a:ext cx="539750" cy="422275"/>
          </a:xfrm>
          <a:custGeom>
            <a:avLst/>
            <a:gdLst>
              <a:gd name="T0" fmla="*/ 0 w 161"/>
              <a:gd name="T1" fmla="*/ 63 h 126"/>
              <a:gd name="T2" fmla="*/ 64 w 161"/>
              <a:gd name="T3" fmla="*/ 0 h 126"/>
              <a:gd name="T4" fmla="*/ 98 w 161"/>
              <a:gd name="T5" fmla="*/ 0 h 126"/>
              <a:gd name="T6" fmla="*/ 161 w 161"/>
              <a:gd name="T7" fmla="*/ 63 h 126"/>
              <a:gd name="T8" fmla="*/ 161 w 161"/>
              <a:gd name="T9" fmla="*/ 63 h 126"/>
              <a:gd name="T10" fmla="*/ 98 w 161"/>
              <a:gd name="T11" fmla="*/ 126 h 126"/>
              <a:gd name="T12" fmla="*/ 64 w 161"/>
              <a:gd name="T13" fmla="*/ 126 h 126"/>
              <a:gd name="T14" fmla="*/ 0 w 161"/>
              <a:gd name="T15" fmla="*/ 63 h 126"/>
              <a:gd name="T16" fmla="*/ 0 w 161"/>
              <a:gd name="T17" fmla="*/ 0 h 126"/>
              <a:gd name="T18" fmla="*/ 161 w 161"/>
              <a:gd name="T19" fmla="*/ 12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161" h="126">
                <a:moveTo>
                  <a:pt x="0" y="63"/>
                </a:moveTo>
                <a:cubicBezTo>
                  <a:pt x="0" y="28"/>
                  <a:pt x="28" y="0"/>
                  <a:pt x="64" y="0"/>
                </a:cubicBezTo>
                <a:cubicBezTo>
                  <a:pt x="98" y="0"/>
                  <a:pt x="98" y="0"/>
                  <a:pt x="98" y="0"/>
                </a:cubicBezTo>
                <a:cubicBezTo>
                  <a:pt x="133" y="0"/>
                  <a:pt x="161" y="28"/>
                  <a:pt x="161" y="63"/>
                </a:cubicBezTo>
                <a:cubicBezTo>
                  <a:pt x="161" y="63"/>
                  <a:pt x="161" y="63"/>
                  <a:pt x="161" y="63"/>
                </a:cubicBezTo>
                <a:cubicBezTo>
                  <a:pt x="161" y="98"/>
                  <a:pt x="133" y="126"/>
                  <a:pt x="98" y="126"/>
                </a:cubicBezTo>
                <a:cubicBezTo>
                  <a:pt x="64" y="126"/>
                  <a:pt x="64" y="126"/>
                  <a:pt x="64" y="126"/>
                </a:cubicBezTo>
                <a:cubicBezTo>
                  <a:pt x="28" y="126"/>
                  <a:pt x="0" y="98"/>
                  <a:pt x="0" y="63"/>
                </a:cubicBezTo>
                <a:close/>
              </a:path>
            </a:pathLst>
          </a:custGeom>
          <a:solidFill>
            <a:srgbClr val="6F53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4" name="Freeform 19"/>
          <p:cNvSpPr/>
          <p:nvPr/>
        </p:nvSpPr>
        <p:spPr bwMode="auto">
          <a:xfrm>
            <a:off x="3402013" y="890588"/>
            <a:ext cx="379412" cy="363537"/>
          </a:xfrm>
          <a:custGeom>
            <a:avLst/>
            <a:gdLst>
              <a:gd name="T0" fmla="*/ 0 w 113"/>
              <a:gd name="T1" fmla="*/ 54 h 109"/>
              <a:gd name="T2" fmla="*/ 44 w 113"/>
              <a:gd name="T3" fmla="*/ 0 h 109"/>
              <a:gd name="T4" fmla="*/ 68 w 113"/>
              <a:gd name="T5" fmla="*/ 0 h 109"/>
              <a:gd name="T6" fmla="*/ 113 w 113"/>
              <a:gd name="T7" fmla="*/ 54 h 109"/>
              <a:gd name="T8" fmla="*/ 113 w 113"/>
              <a:gd name="T9" fmla="*/ 54 h 109"/>
              <a:gd name="T10" fmla="*/ 68 w 113"/>
              <a:gd name="T11" fmla="*/ 109 h 109"/>
              <a:gd name="T12" fmla="*/ 44 w 113"/>
              <a:gd name="T13" fmla="*/ 109 h 109"/>
              <a:gd name="T14" fmla="*/ 0 w 113"/>
              <a:gd name="T15" fmla="*/ 54 h 109"/>
              <a:gd name="T16" fmla="*/ 0 w 113"/>
              <a:gd name="T17" fmla="*/ 0 h 109"/>
              <a:gd name="T18" fmla="*/ 113 w 113"/>
              <a:gd name="T19" fmla="*/ 109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113" h="109">
                <a:moveTo>
                  <a:pt x="0" y="54"/>
                </a:moveTo>
                <a:cubicBezTo>
                  <a:pt x="0" y="24"/>
                  <a:pt x="20" y="0"/>
                  <a:pt x="44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93" y="0"/>
                  <a:pt x="113" y="24"/>
                  <a:pt x="113" y="54"/>
                </a:cubicBezTo>
                <a:cubicBezTo>
                  <a:pt x="113" y="54"/>
                  <a:pt x="113" y="54"/>
                  <a:pt x="113" y="54"/>
                </a:cubicBezTo>
                <a:cubicBezTo>
                  <a:pt x="113" y="84"/>
                  <a:pt x="93" y="109"/>
                  <a:pt x="68" y="109"/>
                </a:cubicBezTo>
                <a:cubicBezTo>
                  <a:pt x="44" y="109"/>
                  <a:pt x="44" y="109"/>
                  <a:pt x="44" y="109"/>
                </a:cubicBezTo>
                <a:cubicBezTo>
                  <a:pt x="20" y="109"/>
                  <a:pt x="0" y="84"/>
                  <a:pt x="0" y="54"/>
                </a:cubicBezTo>
                <a:close/>
              </a:path>
            </a:pathLst>
          </a:custGeom>
          <a:solidFill>
            <a:srgbClr val="6F53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5" name="Freeform 20"/>
          <p:cNvSpPr/>
          <p:nvPr/>
        </p:nvSpPr>
        <p:spPr bwMode="auto">
          <a:xfrm>
            <a:off x="3068638" y="773113"/>
            <a:ext cx="481012" cy="338137"/>
          </a:xfrm>
          <a:custGeom>
            <a:avLst/>
            <a:gdLst>
              <a:gd name="T0" fmla="*/ 144 w 144"/>
              <a:gd name="T1" fmla="*/ 101 h 101"/>
              <a:gd name="T2" fmla="*/ 0 w 144"/>
              <a:gd name="T3" fmla="*/ 101 h 101"/>
              <a:gd name="T4" fmla="*/ 0 w 144"/>
              <a:gd name="T5" fmla="*/ 1 h 101"/>
              <a:gd name="T6" fmla="*/ 99 w 144"/>
              <a:gd name="T7" fmla="*/ 1 h 101"/>
              <a:gd name="T8" fmla="*/ 144 w 144"/>
              <a:gd name="T9" fmla="*/ 39 h 101"/>
              <a:gd name="T10" fmla="*/ 144 w 144"/>
              <a:gd name="T11" fmla="*/ 101 h 101"/>
              <a:gd name="T12" fmla="*/ 0 w 144"/>
              <a:gd name="T13" fmla="*/ 0 h 101"/>
              <a:gd name="T14" fmla="*/ 144 w 144"/>
              <a:gd name="T15" fmla="*/ 10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144" h="101">
                <a:moveTo>
                  <a:pt x="144" y="101"/>
                </a:moveTo>
                <a:cubicBezTo>
                  <a:pt x="0" y="101"/>
                  <a:pt x="0" y="101"/>
                  <a:pt x="0" y="10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69" y="0"/>
                  <a:pt x="99" y="1"/>
                </a:cubicBezTo>
                <a:cubicBezTo>
                  <a:pt x="130" y="1"/>
                  <a:pt x="143" y="13"/>
                  <a:pt x="144" y="39"/>
                </a:cubicBezTo>
                <a:cubicBezTo>
                  <a:pt x="144" y="65"/>
                  <a:pt x="144" y="101"/>
                  <a:pt x="144" y="101"/>
                </a:cubicBezTo>
                <a:close/>
              </a:path>
            </a:pathLst>
          </a:custGeom>
          <a:solidFill>
            <a:srgbClr val="6F53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6" name="Freeform 21"/>
          <p:cNvSpPr/>
          <p:nvPr/>
        </p:nvSpPr>
        <p:spPr bwMode="auto">
          <a:xfrm>
            <a:off x="3914775" y="4089400"/>
            <a:ext cx="923925" cy="1050925"/>
          </a:xfrm>
          <a:custGeom>
            <a:avLst/>
            <a:gdLst>
              <a:gd name="T0" fmla="*/ 38 w 582"/>
              <a:gd name="T1" fmla="*/ 228 h 662"/>
              <a:gd name="T2" fmla="*/ 196 w 582"/>
              <a:gd name="T3" fmla="*/ 662 h 662"/>
              <a:gd name="T4" fmla="*/ 582 w 582"/>
              <a:gd name="T5" fmla="*/ 662 h 662"/>
              <a:gd name="T6" fmla="*/ 337 w 582"/>
              <a:gd name="T7" fmla="*/ 0 h 662"/>
              <a:gd name="T8" fmla="*/ 0 w 582"/>
              <a:gd name="T9" fmla="*/ 124 h 662"/>
              <a:gd name="T10" fmla="*/ 51 w 582"/>
              <a:gd name="T11" fmla="*/ 160 h 662"/>
              <a:gd name="T12" fmla="*/ 38 w 582"/>
              <a:gd name="T13" fmla="*/ 228 h 662"/>
              <a:gd name="T14" fmla="*/ 0 w 582"/>
              <a:gd name="T15" fmla="*/ 0 h 662"/>
              <a:gd name="T16" fmla="*/ 582 w 582"/>
              <a:gd name="T17" fmla="*/ 662 h 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582" h="662">
                <a:moveTo>
                  <a:pt x="38" y="228"/>
                </a:moveTo>
                <a:lnTo>
                  <a:pt x="196" y="662"/>
                </a:lnTo>
                <a:lnTo>
                  <a:pt x="582" y="662"/>
                </a:lnTo>
                <a:lnTo>
                  <a:pt x="337" y="0"/>
                </a:lnTo>
                <a:lnTo>
                  <a:pt x="0" y="124"/>
                </a:lnTo>
                <a:lnTo>
                  <a:pt x="51" y="160"/>
                </a:lnTo>
                <a:lnTo>
                  <a:pt x="38" y="228"/>
                </a:lnTo>
                <a:close/>
              </a:path>
            </a:pathLst>
          </a:custGeom>
          <a:solidFill>
            <a:srgbClr val="0066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7" name="Freeform 22"/>
          <p:cNvSpPr/>
          <p:nvPr/>
        </p:nvSpPr>
        <p:spPr bwMode="auto">
          <a:xfrm>
            <a:off x="1601788" y="3717925"/>
            <a:ext cx="2847975" cy="1422400"/>
          </a:xfrm>
          <a:custGeom>
            <a:avLst/>
            <a:gdLst>
              <a:gd name="T0" fmla="*/ 814 w 851"/>
              <a:gd name="T1" fmla="*/ 425 h 425"/>
              <a:gd name="T2" fmla="*/ 851 w 851"/>
              <a:gd name="T3" fmla="*/ 111 h 425"/>
              <a:gd name="T4" fmla="*/ 579 w 851"/>
              <a:gd name="T5" fmla="*/ 0 h 425"/>
              <a:gd name="T6" fmla="*/ 483 w 851"/>
              <a:gd name="T7" fmla="*/ 7 h 425"/>
              <a:gd name="T8" fmla="*/ 388 w 851"/>
              <a:gd name="T9" fmla="*/ 0 h 425"/>
              <a:gd name="T10" fmla="*/ 116 w 851"/>
              <a:gd name="T11" fmla="*/ 111 h 425"/>
              <a:gd name="T12" fmla="*/ 72 w 851"/>
              <a:gd name="T13" fmla="*/ 129 h 425"/>
              <a:gd name="T14" fmla="*/ 0 w 851"/>
              <a:gd name="T15" fmla="*/ 425 h 425"/>
              <a:gd name="T16" fmla="*/ 814 w 851"/>
              <a:gd name="T17" fmla="*/ 425 h 425"/>
              <a:gd name="T18" fmla="*/ 0 w 851"/>
              <a:gd name="T19" fmla="*/ 0 h 425"/>
              <a:gd name="T20" fmla="*/ 851 w 851"/>
              <a:gd name="T21" fmla="*/ 425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851" h="425">
                <a:moveTo>
                  <a:pt x="814" y="425"/>
                </a:moveTo>
                <a:cubicBezTo>
                  <a:pt x="832" y="237"/>
                  <a:pt x="851" y="111"/>
                  <a:pt x="851" y="111"/>
                </a:cubicBezTo>
                <a:cubicBezTo>
                  <a:pt x="579" y="0"/>
                  <a:pt x="579" y="0"/>
                  <a:pt x="579" y="0"/>
                </a:cubicBezTo>
                <a:cubicBezTo>
                  <a:pt x="483" y="7"/>
                  <a:pt x="483" y="7"/>
                  <a:pt x="483" y="7"/>
                </a:cubicBezTo>
                <a:cubicBezTo>
                  <a:pt x="388" y="0"/>
                  <a:pt x="388" y="0"/>
                  <a:pt x="388" y="0"/>
                </a:cubicBezTo>
                <a:cubicBezTo>
                  <a:pt x="116" y="111"/>
                  <a:pt x="116" y="111"/>
                  <a:pt x="116" y="111"/>
                </a:cubicBezTo>
                <a:cubicBezTo>
                  <a:pt x="72" y="129"/>
                  <a:pt x="72" y="129"/>
                  <a:pt x="72" y="129"/>
                </a:cubicBezTo>
                <a:cubicBezTo>
                  <a:pt x="0" y="425"/>
                  <a:pt x="0" y="425"/>
                  <a:pt x="0" y="425"/>
                </a:cubicBezTo>
                <a:lnTo>
                  <a:pt x="814" y="425"/>
                </a:lnTo>
                <a:close/>
              </a:path>
            </a:pathLst>
          </a:custGeom>
          <a:solidFill>
            <a:srgbClr val="0066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8" name="Freeform 23"/>
          <p:cNvSpPr/>
          <p:nvPr/>
        </p:nvSpPr>
        <p:spPr bwMode="auto">
          <a:xfrm>
            <a:off x="2609850" y="3730625"/>
            <a:ext cx="1144588" cy="1409700"/>
          </a:xfrm>
          <a:custGeom>
            <a:avLst/>
            <a:gdLst>
              <a:gd name="T0" fmla="*/ 571 w 721"/>
              <a:gd name="T1" fmla="*/ 888 h 888"/>
              <a:gd name="T2" fmla="*/ 603 w 721"/>
              <a:gd name="T3" fmla="*/ 780 h 888"/>
              <a:gd name="T4" fmla="*/ 721 w 721"/>
              <a:gd name="T5" fmla="*/ 188 h 888"/>
              <a:gd name="T6" fmla="*/ 611 w 721"/>
              <a:gd name="T7" fmla="*/ 15 h 888"/>
              <a:gd name="T8" fmla="*/ 599 w 721"/>
              <a:gd name="T9" fmla="*/ 9 h 888"/>
              <a:gd name="T10" fmla="*/ 451 w 721"/>
              <a:gd name="T11" fmla="*/ 9 h 888"/>
              <a:gd name="T12" fmla="*/ 173 w 721"/>
              <a:gd name="T13" fmla="*/ 0 h 888"/>
              <a:gd name="T14" fmla="*/ 149 w 721"/>
              <a:gd name="T15" fmla="*/ 36 h 888"/>
              <a:gd name="T16" fmla="*/ 97 w 721"/>
              <a:gd name="T17" fmla="*/ 182 h 888"/>
              <a:gd name="T18" fmla="*/ 0 w 721"/>
              <a:gd name="T19" fmla="*/ 382 h 888"/>
              <a:gd name="T20" fmla="*/ 124 w 721"/>
              <a:gd name="T21" fmla="*/ 888 h 888"/>
              <a:gd name="T22" fmla="*/ 571 w 721"/>
              <a:gd name="T23" fmla="*/ 888 h 888"/>
              <a:gd name="T24" fmla="*/ 0 w 721"/>
              <a:gd name="T25" fmla="*/ 0 h 888"/>
              <a:gd name="T26" fmla="*/ 721 w 721"/>
              <a:gd name="T27" fmla="*/ 888 h 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721" h="888">
                <a:moveTo>
                  <a:pt x="571" y="888"/>
                </a:moveTo>
                <a:lnTo>
                  <a:pt x="603" y="780"/>
                </a:lnTo>
                <a:lnTo>
                  <a:pt x="721" y="188"/>
                </a:lnTo>
                <a:lnTo>
                  <a:pt x="611" y="15"/>
                </a:lnTo>
                <a:lnTo>
                  <a:pt x="599" y="9"/>
                </a:lnTo>
                <a:lnTo>
                  <a:pt x="451" y="9"/>
                </a:lnTo>
                <a:lnTo>
                  <a:pt x="173" y="0"/>
                </a:lnTo>
                <a:lnTo>
                  <a:pt x="149" y="36"/>
                </a:lnTo>
                <a:lnTo>
                  <a:pt x="97" y="182"/>
                </a:lnTo>
                <a:lnTo>
                  <a:pt x="0" y="382"/>
                </a:lnTo>
                <a:lnTo>
                  <a:pt x="124" y="888"/>
                </a:lnTo>
                <a:lnTo>
                  <a:pt x="571" y="88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9" name="Freeform 24"/>
          <p:cNvSpPr/>
          <p:nvPr/>
        </p:nvSpPr>
        <p:spPr bwMode="auto">
          <a:xfrm>
            <a:off x="2462213" y="3733800"/>
            <a:ext cx="528637" cy="1406525"/>
          </a:xfrm>
          <a:custGeom>
            <a:avLst/>
            <a:gdLst>
              <a:gd name="T0" fmla="*/ 89 w 158"/>
              <a:gd name="T1" fmla="*/ 420 h 420"/>
              <a:gd name="T2" fmla="*/ 158 w 158"/>
              <a:gd name="T3" fmla="*/ 420 h 420"/>
              <a:gd name="T4" fmla="*/ 120 w 158"/>
              <a:gd name="T5" fmla="*/ 0 h 420"/>
              <a:gd name="T6" fmla="*/ 17 w 158"/>
              <a:gd name="T7" fmla="*/ 101 h 420"/>
              <a:gd name="T8" fmla="*/ 46 w 158"/>
              <a:gd name="T9" fmla="*/ 156 h 420"/>
              <a:gd name="T10" fmla="*/ 0 w 158"/>
              <a:gd name="T11" fmla="*/ 185 h 420"/>
              <a:gd name="T12" fmla="*/ 89 w 158"/>
              <a:gd name="T13" fmla="*/ 420 h 420"/>
              <a:gd name="T14" fmla="*/ 0 w 158"/>
              <a:gd name="T15" fmla="*/ 0 h 420"/>
              <a:gd name="T16" fmla="*/ 158 w 158"/>
              <a:gd name="T17" fmla="*/ 42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158" h="420">
                <a:moveTo>
                  <a:pt x="89" y="420"/>
                </a:moveTo>
                <a:cubicBezTo>
                  <a:pt x="158" y="420"/>
                  <a:pt x="158" y="420"/>
                  <a:pt x="158" y="420"/>
                </a:cubicBezTo>
                <a:cubicBezTo>
                  <a:pt x="119" y="191"/>
                  <a:pt x="120" y="0"/>
                  <a:pt x="120" y="0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46" y="156"/>
                  <a:pt x="46" y="156"/>
                  <a:pt x="46" y="156"/>
                </a:cubicBezTo>
                <a:cubicBezTo>
                  <a:pt x="0" y="185"/>
                  <a:pt x="0" y="185"/>
                  <a:pt x="0" y="185"/>
                </a:cubicBezTo>
                <a:cubicBezTo>
                  <a:pt x="0" y="185"/>
                  <a:pt x="40" y="297"/>
                  <a:pt x="89" y="420"/>
                </a:cubicBezTo>
                <a:close/>
              </a:path>
            </a:pathLst>
          </a:custGeom>
          <a:solidFill>
            <a:srgbClr val="0652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0" name="Freeform 25"/>
          <p:cNvSpPr/>
          <p:nvPr/>
        </p:nvSpPr>
        <p:spPr bwMode="auto">
          <a:xfrm>
            <a:off x="3452813" y="3733800"/>
            <a:ext cx="525462" cy="1406525"/>
          </a:xfrm>
          <a:custGeom>
            <a:avLst/>
            <a:gdLst>
              <a:gd name="T0" fmla="*/ 0 w 157"/>
              <a:gd name="T1" fmla="*/ 420 h 420"/>
              <a:gd name="T2" fmla="*/ 68 w 157"/>
              <a:gd name="T3" fmla="*/ 420 h 420"/>
              <a:gd name="T4" fmla="*/ 157 w 157"/>
              <a:gd name="T5" fmla="*/ 185 h 420"/>
              <a:gd name="T6" fmla="*/ 112 w 157"/>
              <a:gd name="T7" fmla="*/ 156 h 420"/>
              <a:gd name="T8" fmla="*/ 141 w 157"/>
              <a:gd name="T9" fmla="*/ 101 h 420"/>
              <a:gd name="T10" fmla="*/ 37 w 157"/>
              <a:gd name="T11" fmla="*/ 0 h 420"/>
              <a:gd name="T12" fmla="*/ 0 w 157"/>
              <a:gd name="T13" fmla="*/ 420 h 420"/>
              <a:gd name="T14" fmla="*/ 0 w 157"/>
              <a:gd name="T15" fmla="*/ 0 h 420"/>
              <a:gd name="T16" fmla="*/ 157 w 157"/>
              <a:gd name="T17" fmla="*/ 42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157" h="420">
                <a:moveTo>
                  <a:pt x="0" y="420"/>
                </a:moveTo>
                <a:cubicBezTo>
                  <a:pt x="68" y="420"/>
                  <a:pt x="68" y="420"/>
                  <a:pt x="68" y="420"/>
                </a:cubicBezTo>
                <a:cubicBezTo>
                  <a:pt x="117" y="297"/>
                  <a:pt x="157" y="185"/>
                  <a:pt x="157" y="185"/>
                </a:cubicBezTo>
                <a:cubicBezTo>
                  <a:pt x="112" y="156"/>
                  <a:pt x="112" y="156"/>
                  <a:pt x="112" y="156"/>
                </a:cubicBezTo>
                <a:cubicBezTo>
                  <a:pt x="141" y="101"/>
                  <a:pt x="141" y="101"/>
                  <a:pt x="141" y="101"/>
                </a:cubicBezTo>
                <a:cubicBezTo>
                  <a:pt x="37" y="0"/>
                  <a:pt x="37" y="0"/>
                  <a:pt x="37" y="0"/>
                </a:cubicBezTo>
                <a:cubicBezTo>
                  <a:pt x="37" y="0"/>
                  <a:pt x="39" y="191"/>
                  <a:pt x="0" y="420"/>
                </a:cubicBezTo>
                <a:close/>
              </a:path>
            </a:pathLst>
          </a:custGeom>
          <a:solidFill>
            <a:srgbClr val="0652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1" name="Freeform 26"/>
          <p:cNvSpPr/>
          <p:nvPr/>
        </p:nvSpPr>
        <p:spPr bwMode="auto">
          <a:xfrm>
            <a:off x="3060700" y="3995738"/>
            <a:ext cx="325438" cy="1144587"/>
          </a:xfrm>
          <a:custGeom>
            <a:avLst/>
            <a:gdLst>
              <a:gd name="T0" fmla="*/ 205 w 205"/>
              <a:gd name="T1" fmla="*/ 721 h 721"/>
              <a:gd name="T2" fmla="*/ 133 w 205"/>
              <a:gd name="T3" fmla="*/ 0 h 721"/>
              <a:gd name="T4" fmla="*/ 68 w 205"/>
              <a:gd name="T5" fmla="*/ 0 h 721"/>
              <a:gd name="T6" fmla="*/ 0 w 205"/>
              <a:gd name="T7" fmla="*/ 721 h 721"/>
              <a:gd name="T8" fmla="*/ 205 w 205"/>
              <a:gd name="T9" fmla="*/ 721 h 721"/>
              <a:gd name="T10" fmla="*/ 0 w 205"/>
              <a:gd name="T11" fmla="*/ 0 h 721"/>
              <a:gd name="T12" fmla="*/ 205 w 205"/>
              <a:gd name="T13" fmla="*/ 721 h 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05" h="721">
                <a:moveTo>
                  <a:pt x="205" y="721"/>
                </a:moveTo>
                <a:lnTo>
                  <a:pt x="133" y="0"/>
                </a:lnTo>
                <a:lnTo>
                  <a:pt x="68" y="0"/>
                </a:lnTo>
                <a:lnTo>
                  <a:pt x="0" y="721"/>
                </a:lnTo>
                <a:lnTo>
                  <a:pt x="205" y="721"/>
                </a:lnTo>
                <a:close/>
              </a:path>
            </a:pathLst>
          </a:custGeom>
          <a:solidFill>
            <a:srgbClr val="254B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2" name="Freeform 27"/>
          <p:cNvSpPr/>
          <p:nvPr/>
        </p:nvSpPr>
        <p:spPr bwMode="auto">
          <a:xfrm>
            <a:off x="3117850" y="3733800"/>
            <a:ext cx="204788" cy="282575"/>
          </a:xfrm>
          <a:custGeom>
            <a:avLst/>
            <a:gdLst>
              <a:gd name="T0" fmla="*/ 129 w 129"/>
              <a:gd name="T1" fmla="*/ 0 h 178"/>
              <a:gd name="T2" fmla="*/ 0 w 129"/>
              <a:gd name="T3" fmla="*/ 0 h 178"/>
              <a:gd name="T4" fmla="*/ 17 w 129"/>
              <a:gd name="T5" fmla="*/ 178 h 178"/>
              <a:gd name="T6" fmla="*/ 112 w 129"/>
              <a:gd name="T7" fmla="*/ 178 h 178"/>
              <a:gd name="T8" fmla="*/ 129 w 129"/>
              <a:gd name="T9" fmla="*/ 0 h 178"/>
              <a:gd name="T10" fmla="*/ 0 w 129"/>
              <a:gd name="T11" fmla="*/ 0 h 178"/>
              <a:gd name="T12" fmla="*/ 129 w 129"/>
              <a:gd name="T13" fmla="*/ 178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29" h="178">
                <a:moveTo>
                  <a:pt x="129" y="0"/>
                </a:moveTo>
                <a:lnTo>
                  <a:pt x="0" y="0"/>
                </a:lnTo>
                <a:lnTo>
                  <a:pt x="17" y="178"/>
                </a:lnTo>
                <a:lnTo>
                  <a:pt x="112" y="178"/>
                </a:lnTo>
                <a:lnTo>
                  <a:pt x="129" y="0"/>
                </a:lnTo>
                <a:close/>
              </a:path>
            </a:pathLst>
          </a:custGeom>
          <a:solidFill>
            <a:srgbClr val="254B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3" name="Freeform 28"/>
          <p:cNvSpPr/>
          <p:nvPr/>
        </p:nvSpPr>
        <p:spPr bwMode="auto">
          <a:xfrm>
            <a:off x="2863850" y="3708400"/>
            <a:ext cx="358775" cy="263525"/>
          </a:xfrm>
          <a:custGeom>
            <a:avLst/>
            <a:gdLst>
              <a:gd name="T0" fmla="*/ 226 w 226"/>
              <a:gd name="T1" fmla="*/ 16 h 166"/>
              <a:gd name="T2" fmla="*/ 135 w 226"/>
              <a:gd name="T3" fmla="*/ 166 h 166"/>
              <a:gd name="T4" fmla="*/ 0 w 226"/>
              <a:gd name="T5" fmla="*/ 31 h 166"/>
              <a:gd name="T6" fmla="*/ 0 w 226"/>
              <a:gd name="T7" fmla="*/ 0 h 166"/>
              <a:gd name="T8" fmla="*/ 226 w 226"/>
              <a:gd name="T9" fmla="*/ 16 h 166"/>
              <a:gd name="T10" fmla="*/ 0 w 226"/>
              <a:gd name="T11" fmla="*/ 0 h 166"/>
              <a:gd name="T12" fmla="*/ 226 w 226"/>
              <a:gd name="T13" fmla="*/ 166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26" h="166">
                <a:moveTo>
                  <a:pt x="226" y="16"/>
                </a:moveTo>
                <a:lnTo>
                  <a:pt x="135" y="166"/>
                </a:lnTo>
                <a:lnTo>
                  <a:pt x="0" y="31"/>
                </a:lnTo>
                <a:lnTo>
                  <a:pt x="0" y="0"/>
                </a:lnTo>
                <a:lnTo>
                  <a:pt x="226" y="16"/>
                </a:lnTo>
                <a:close/>
              </a:path>
            </a:pathLst>
          </a:custGeom>
          <a:solidFill>
            <a:srgbClr val="DADA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4" name="Freeform 29"/>
          <p:cNvSpPr/>
          <p:nvPr/>
        </p:nvSpPr>
        <p:spPr bwMode="auto">
          <a:xfrm>
            <a:off x="3214688" y="3708400"/>
            <a:ext cx="365125" cy="263525"/>
          </a:xfrm>
          <a:custGeom>
            <a:avLst/>
            <a:gdLst>
              <a:gd name="T0" fmla="*/ 0 w 230"/>
              <a:gd name="T1" fmla="*/ 16 h 166"/>
              <a:gd name="T2" fmla="*/ 93 w 230"/>
              <a:gd name="T3" fmla="*/ 166 h 166"/>
              <a:gd name="T4" fmla="*/ 230 w 230"/>
              <a:gd name="T5" fmla="*/ 31 h 166"/>
              <a:gd name="T6" fmla="*/ 228 w 230"/>
              <a:gd name="T7" fmla="*/ 0 h 166"/>
              <a:gd name="T8" fmla="*/ 0 w 230"/>
              <a:gd name="T9" fmla="*/ 16 h 166"/>
              <a:gd name="T10" fmla="*/ 0 w 230"/>
              <a:gd name="T11" fmla="*/ 0 h 166"/>
              <a:gd name="T12" fmla="*/ 230 w 230"/>
              <a:gd name="T13" fmla="*/ 166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30" h="166">
                <a:moveTo>
                  <a:pt x="0" y="16"/>
                </a:moveTo>
                <a:lnTo>
                  <a:pt x="93" y="166"/>
                </a:lnTo>
                <a:lnTo>
                  <a:pt x="230" y="31"/>
                </a:lnTo>
                <a:lnTo>
                  <a:pt x="228" y="0"/>
                </a:lnTo>
                <a:lnTo>
                  <a:pt x="0" y="16"/>
                </a:lnTo>
                <a:close/>
              </a:path>
            </a:pathLst>
          </a:custGeom>
          <a:solidFill>
            <a:srgbClr val="DADA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5" name="Rectangle 30"/>
          <p:cNvSpPr>
            <a:spLocks noChangeArrowheads="1"/>
          </p:cNvSpPr>
          <p:nvPr/>
        </p:nvSpPr>
        <p:spPr bwMode="auto">
          <a:xfrm>
            <a:off x="3071813" y="3386138"/>
            <a:ext cx="304800" cy="41275"/>
          </a:xfrm>
          <a:prstGeom prst="rect">
            <a:avLst/>
          </a:prstGeom>
          <a:solidFill>
            <a:srgbClr val="E952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2316" name="Freeform 31"/>
          <p:cNvSpPr>
            <a:spLocks noEditPoints="1"/>
          </p:cNvSpPr>
          <p:nvPr/>
        </p:nvSpPr>
        <p:spPr bwMode="auto">
          <a:xfrm>
            <a:off x="2940050" y="3265488"/>
            <a:ext cx="546100" cy="485775"/>
          </a:xfrm>
          <a:custGeom>
            <a:avLst/>
            <a:gdLst>
              <a:gd name="T0" fmla="*/ 28 w 163"/>
              <a:gd name="T1" fmla="*/ 2 h 145"/>
              <a:gd name="T2" fmla="*/ 140 w 163"/>
              <a:gd name="T3" fmla="*/ 2 h 145"/>
              <a:gd name="T4" fmla="*/ 163 w 163"/>
              <a:gd name="T5" fmla="*/ 29 h 145"/>
              <a:gd name="T6" fmla="*/ 163 w 163"/>
              <a:gd name="T7" fmla="*/ 80 h 145"/>
              <a:gd name="T8" fmla="*/ 81 w 163"/>
              <a:gd name="T9" fmla="*/ 145 h 145"/>
              <a:gd name="T10" fmla="*/ 0 w 163"/>
              <a:gd name="T11" fmla="*/ 80 h 145"/>
              <a:gd name="T12" fmla="*/ 0 w 163"/>
              <a:gd name="T13" fmla="*/ 28 h 145"/>
              <a:gd name="T14" fmla="*/ 28 w 163"/>
              <a:gd name="T15" fmla="*/ 2 h 145"/>
              <a:gd name="T16" fmla="*/ 56 w 163"/>
              <a:gd name="T17" fmla="*/ 64 h 145"/>
              <a:gd name="T18" fmla="*/ 117 w 163"/>
              <a:gd name="T19" fmla="*/ 64 h 145"/>
              <a:gd name="T20" fmla="*/ 144 w 163"/>
              <a:gd name="T21" fmla="*/ 42 h 145"/>
              <a:gd name="T22" fmla="*/ 117 w 163"/>
              <a:gd name="T23" fmla="*/ 21 h 145"/>
              <a:gd name="T24" fmla="*/ 56 w 163"/>
              <a:gd name="T25" fmla="*/ 21 h 145"/>
              <a:gd name="T26" fmla="*/ 28 w 163"/>
              <a:gd name="T27" fmla="*/ 42 h 145"/>
              <a:gd name="T28" fmla="*/ 56 w 163"/>
              <a:gd name="T29" fmla="*/ 64 h 145"/>
              <a:gd name="T30" fmla="*/ 0 w 163"/>
              <a:gd name="T31" fmla="*/ 0 h 145"/>
              <a:gd name="T32" fmla="*/ 163 w 163"/>
              <a:gd name="T33" fmla="*/ 145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T30" t="T31" r="T32" b="T33"/>
            <a:pathLst>
              <a:path w="163" h="145">
                <a:moveTo>
                  <a:pt x="28" y="2"/>
                </a:moveTo>
                <a:cubicBezTo>
                  <a:pt x="140" y="2"/>
                  <a:pt x="140" y="2"/>
                  <a:pt x="140" y="2"/>
                </a:cubicBezTo>
                <a:cubicBezTo>
                  <a:pt x="140" y="2"/>
                  <a:pt x="163" y="0"/>
                  <a:pt x="163" y="29"/>
                </a:cubicBezTo>
                <a:cubicBezTo>
                  <a:pt x="163" y="54"/>
                  <a:pt x="163" y="80"/>
                  <a:pt x="163" y="80"/>
                </a:cubicBezTo>
                <a:cubicBezTo>
                  <a:pt x="163" y="116"/>
                  <a:pt x="126" y="145"/>
                  <a:pt x="81" y="145"/>
                </a:cubicBezTo>
                <a:cubicBezTo>
                  <a:pt x="36" y="145"/>
                  <a:pt x="0" y="116"/>
                  <a:pt x="0" y="80"/>
                </a:cubicBezTo>
                <a:cubicBezTo>
                  <a:pt x="0" y="80"/>
                  <a:pt x="0" y="54"/>
                  <a:pt x="0" y="28"/>
                </a:cubicBezTo>
                <a:cubicBezTo>
                  <a:pt x="0" y="1"/>
                  <a:pt x="28" y="2"/>
                  <a:pt x="28" y="2"/>
                </a:cubicBezTo>
                <a:close/>
                <a:moveTo>
                  <a:pt x="56" y="64"/>
                </a:moveTo>
                <a:cubicBezTo>
                  <a:pt x="117" y="64"/>
                  <a:pt x="117" y="64"/>
                  <a:pt x="117" y="64"/>
                </a:cubicBezTo>
                <a:cubicBezTo>
                  <a:pt x="132" y="64"/>
                  <a:pt x="144" y="54"/>
                  <a:pt x="144" y="42"/>
                </a:cubicBezTo>
                <a:cubicBezTo>
                  <a:pt x="144" y="30"/>
                  <a:pt x="132" y="21"/>
                  <a:pt x="117" y="21"/>
                </a:cubicBezTo>
                <a:cubicBezTo>
                  <a:pt x="56" y="21"/>
                  <a:pt x="56" y="21"/>
                  <a:pt x="56" y="21"/>
                </a:cubicBezTo>
                <a:cubicBezTo>
                  <a:pt x="41" y="21"/>
                  <a:pt x="28" y="30"/>
                  <a:pt x="28" y="42"/>
                </a:cubicBezTo>
                <a:cubicBezTo>
                  <a:pt x="28" y="54"/>
                  <a:pt x="41" y="64"/>
                  <a:pt x="56" y="64"/>
                </a:cubicBezTo>
                <a:close/>
              </a:path>
            </a:pathLst>
          </a:custGeom>
          <a:solidFill>
            <a:srgbClr val="8E5E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7" name="Freeform 32"/>
          <p:cNvSpPr/>
          <p:nvPr/>
        </p:nvSpPr>
        <p:spPr bwMode="auto">
          <a:xfrm>
            <a:off x="3068638" y="3071813"/>
            <a:ext cx="296862" cy="127000"/>
          </a:xfrm>
          <a:custGeom>
            <a:avLst/>
            <a:gdLst>
              <a:gd name="T0" fmla="*/ 89 w 89"/>
              <a:gd name="T1" fmla="*/ 19 h 38"/>
              <a:gd name="T2" fmla="*/ 69 w 89"/>
              <a:gd name="T3" fmla="*/ 0 h 38"/>
              <a:gd name="T4" fmla="*/ 19 w 89"/>
              <a:gd name="T5" fmla="*/ 0 h 38"/>
              <a:gd name="T6" fmla="*/ 0 w 89"/>
              <a:gd name="T7" fmla="*/ 19 h 38"/>
              <a:gd name="T8" fmla="*/ 0 w 89"/>
              <a:gd name="T9" fmla="*/ 19 h 38"/>
              <a:gd name="T10" fmla="*/ 19 w 89"/>
              <a:gd name="T11" fmla="*/ 38 h 38"/>
              <a:gd name="T12" fmla="*/ 69 w 89"/>
              <a:gd name="T13" fmla="*/ 38 h 38"/>
              <a:gd name="T14" fmla="*/ 89 w 89"/>
              <a:gd name="T15" fmla="*/ 19 h 38"/>
              <a:gd name="T16" fmla="*/ 0 w 89"/>
              <a:gd name="T17" fmla="*/ 0 h 38"/>
              <a:gd name="T18" fmla="*/ 89 w 89"/>
              <a:gd name="T19" fmla="*/ 38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89" h="38">
                <a:moveTo>
                  <a:pt x="89" y="19"/>
                </a:moveTo>
                <a:cubicBezTo>
                  <a:pt x="89" y="8"/>
                  <a:pt x="80" y="0"/>
                  <a:pt x="69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8" y="0"/>
                  <a:pt x="0" y="8"/>
                  <a:pt x="0" y="1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30"/>
                  <a:pt x="8" y="38"/>
                  <a:pt x="19" y="38"/>
                </a:cubicBezTo>
                <a:cubicBezTo>
                  <a:pt x="69" y="38"/>
                  <a:pt x="69" y="38"/>
                  <a:pt x="69" y="38"/>
                </a:cubicBezTo>
                <a:cubicBezTo>
                  <a:pt x="80" y="38"/>
                  <a:pt x="89" y="30"/>
                  <a:pt x="89" y="19"/>
                </a:cubicBezTo>
                <a:close/>
              </a:path>
            </a:pathLst>
          </a:custGeom>
          <a:solidFill>
            <a:srgbClr val="D0C7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8" name="Rectangle 33"/>
          <p:cNvSpPr>
            <a:spLocks noChangeArrowheads="1"/>
          </p:cNvSpPr>
          <p:nvPr/>
        </p:nvSpPr>
        <p:spPr bwMode="auto">
          <a:xfrm>
            <a:off x="3178175" y="2814638"/>
            <a:ext cx="74613" cy="290512"/>
          </a:xfrm>
          <a:prstGeom prst="rect">
            <a:avLst/>
          </a:prstGeom>
          <a:solidFill>
            <a:srgbClr val="D0C7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2319" name="Freeform 34"/>
          <p:cNvSpPr/>
          <p:nvPr/>
        </p:nvSpPr>
        <p:spPr bwMode="auto">
          <a:xfrm>
            <a:off x="3465513" y="2727325"/>
            <a:ext cx="114300" cy="84138"/>
          </a:xfrm>
          <a:custGeom>
            <a:avLst/>
            <a:gdLst>
              <a:gd name="T0" fmla="*/ 17 w 34"/>
              <a:gd name="T1" fmla="*/ 0 h 25"/>
              <a:gd name="T2" fmla="*/ 0 w 34"/>
              <a:gd name="T3" fmla="*/ 17 h 25"/>
              <a:gd name="T4" fmla="*/ 1 w 34"/>
              <a:gd name="T5" fmla="*/ 23 h 25"/>
              <a:gd name="T6" fmla="*/ 3 w 34"/>
              <a:gd name="T7" fmla="*/ 25 h 25"/>
              <a:gd name="T8" fmla="*/ 31 w 34"/>
              <a:gd name="T9" fmla="*/ 25 h 25"/>
              <a:gd name="T10" fmla="*/ 33 w 34"/>
              <a:gd name="T11" fmla="*/ 23 h 25"/>
              <a:gd name="T12" fmla="*/ 34 w 34"/>
              <a:gd name="T13" fmla="*/ 17 h 25"/>
              <a:gd name="T14" fmla="*/ 17 w 34"/>
              <a:gd name="T15" fmla="*/ 0 h 25"/>
              <a:gd name="T16" fmla="*/ 0 w 34"/>
              <a:gd name="T17" fmla="*/ 0 h 25"/>
              <a:gd name="T18" fmla="*/ 34 w 34"/>
              <a:gd name="T19" fmla="*/ 2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34" h="25">
                <a:moveTo>
                  <a:pt x="17" y="0"/>
                </a:moveTo>
                <a:cubicBezTo>
                  <a:pt x="8" y="0"/>
                  <a:pt x="0" y="8"/>
                  <a:pt x="0" y="17"/>
                </a:cubicBezTo>
                <a:cubicBezTo>
                  <a:pt x="0" y="19"/>
                  <a:pt x="1" y="21"/>
                  <a:pt x="1" y="23"/>
                </a:cubicBezTo>
                <a:cubicBezTo>
                  <a:pt x="2" y="24"/>
                  <a:pt x="2" y="25"/>
                  <a:pt x="3" y="25"/>
                </a:cubicBezTo>
                <a:cubicBezTo>
                  <a:pt x="31" y="25"/>
                  <a:pt x="31" y="25"/>
                  <a:pt x="31" y="25"/>
                </a:cubicBezTo>
                <a:cubicBezTo>
                  <a:pt x="32" y="25"/>
                  <a:pt x="33" y="24"/>
                  <a:pt x="33" y="23"/>
                </a:cubicBezTo>
                <a:cubicBezTo>
                  <a:pt x="34" y="21"/>
                  <a:pt x="34" y="19"/>
                  <a:pt x="34" y="17"/>
                </a:cubicBezTo>
                <a:cubicBezTo>
                  <a:pt x="34" y="8"/>
                  <a:pt x="27" y="0"/>
                  <a:pt x="17" y="0"/>
                </a:cubicBezTo>
                <a:close/>
              </a:path>
            </a:pathLst>
          </a:custGeom>
          <a:solidFill>
            <a:srgbClr val="01776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20" name="Freeform 35"/>
          <p:cNvSpPr/>
          <p:nvPr/>
        </p:nvSpPr>
        <p:spPr bwMode="auto">
          <a:xfrm>
            <a:off x="2867025" y="2727325"/>
            <a:ext cx="114300" cy="84138"/>
          </a:xfrm>
          <a:custGeom>
            <a:avLst/>
            <a:gdLst>
              <a:gd name="T0" fmla="*/ 17 w 34"/>
              <a:gd name="T1" fmla="*/ 0 h 25"/>
              <a:gd name="T2" fmla="*/ 0 w 34"/>
              <a:gd name="T3" fmla="*/ 17 h 25"/>
              <a:gd name="T4" fmla="*/ 1 w 34"/>
              <a:gd name="T5" fmla="*/ 23 h 25"/>
              <a:gd name="T6" fmla="*/ 3 w 34"/>
              <a:gd name="T7" fmla="*/ 25 h 25"/>
              <a:gd name="T8" fmla="*/ 31 w 34"/>
              <a:gd name="T9" fmla="*/ 25 h 25"/>
              <a:gd name="T10" fmla="*/ 33 w 34"/>
              <a:gd name="T11" fmla="*/ 23 h 25"/>
              <a:gd name="T12" fmla="*/ 34 w 34"/>
              <a:gd name="T13" fmla="*/ 17 h 25"/>
              <a:gd name="T14" fmla="*/ 17 w 34"/>
              <a:gd name="T15" fmla="*/ 0 h 25"/>
              <a:gd name="T16" fmla="*/ 0 w 34"/>
              <a:gd name="T17" fmla="*/ 0 h 25"/>
              <a:gd name="T18" fmla="*/ 34 w 34"/>
              <a:gd name="T19" fmla="*/ 2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34" h="25">
                <a:moveTo>
                  <a:pt x="17" y="0"/>
                </a:moveTo>
                <a:cubicBezTo>
                  <a:pt x="7" y="0"/>
                  <a:pt x="0" y="8"/>
                  <a:pt x="0" y="17"/>
                </a:cubicBezTo>
                <a:cubicBezTo>
                  <a:pt x="0" y="19"/>
                  <a:pt x="0" y="21"/>
                  <a:pt x="1" y="23"/>
                </a:cubicBezTo>
                <a:cubicBezTo>
                  <a:pt x="1" y="24"/>
                  <a:pt x="2" y="25"/>
                  <a:pt x="3" y="25"/>
                </a:cubicBezTo>
                <a:cubicBezTo>
                  <a:pt x="31" y="25"/>
                  <a:pt x="31" y="25"/>
                  <a:pt x="31" y="25"/>
                </a:cubicBezTo>
                <a:cubicBezTo>
                  <a:pt x="31" y="25"/>
                  <a:pt x="32" y="24"/>
                  <a:pt x="33" y="23"/>
                </a:cubicBezTo>
                <a:cubicBezTo>
                  <a:pt x="33" y="21"/>
                  <a:pt x="34" y="19"/>
                  <a:pt x="34" y="17"/>
                </a:cubicBezTo>
                <a:cubicBezTo>
                  <a:pt x="34" y="8"/>
                  <a:pt x="26" y="0"/>
                  <a:pt x="17" y="0"/>
                </a:cubicBezTo>
                <a:close/>
              </a:path>
            </a:pathLst>
          </a:custGeom>
          <a:solidFill>
            <a:srgbClr val="01776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21" name="Freeform 36"/>
          <p:cNvSpPr>
            <a:spLocks noEditPoints="1"/>
          </p:cNvSpPr>
          <p:nvPr/>
        </p:nvSpPr>
        <p:spPr bwMode="auto">
          <a:xfrm>
            <a:off x="2595563" y="2624138"/>
            <a:ext cx="1228725" cy="363537"/>
          </a:xfrm>
          <a:custGeom>
            <a:avLst/>
            <a:gdLst>
              <a:gd name="T0" fmla="*/ 357 w 367"/>
              <a:gd name="T1" fmla="*/ 3 h 109"/>
              <a:gd name="T2" fmla="*/ 263 w 367"/>
              <a:gd name="T3" fmla="*/ 0 h 109"/>
              <a:gd name="T4" fmla="*/ 192 w 367"/>
              <a:gd name="T5" fmla="*/ 15 h 109"/>
              <a:gd name="T6" fmla="*/ 183 w 367"/>
              <a:gd name="T7" fmla="*/ 15 h 109"/>
              <a:gd name="T8" fmla="*/ 175 w 367"/>
              <a:gd name="T9" fmla="*/ 14 h 109"/>
              <a:gd name="T10" fmla="*/ 104 w 367"/>
              <a:gd name="T11" fmla="*/ 0 h 109"/>
              <a:gd name="T12" fmla="*/ 11 w 367"/>
              <a:gd name="T13" fmla="*/ 2 h 109"/>
              <a:gd name="T14" fmla="*/ 5 w 367"/>
              <a:gd name="T15" fmla="*/ 26 h 109"/>
              <a:gd name="T16" fmla="*/ 18 w 367"/>
              <a:gd name="T17" fmla="*/ 33 h 109"/>
              <a:gd name="T18" fmla="*/ 42 w 367"/>
              <a:gd name="T19" fmla="*/ 91 h 109"/>
              <a:gd name="T20" fmla="*/ 102 w 367"/>
              <a:gd name="T21" fmla="*/ 106 h 109"/>
              <a:gd name="T22" fmla="*/ 164 w 367"/>
              <a:gd name="T23" fmla="*/ 66 h 109"/>
              <a:gd name="T24" fmla="*/ 175 w 367"/>
              <a:gd name="T25" fmla="*/ 36 h 109"/>
              <a:gd name="T26" fmla="*/ 183 w 367"/>
              <a:gd name="T27" fmla="*/ 32 h 109"/>
              <a:gd name="T28" fmla="*/ 184 w 367"/>
              <a:gd name="T29" fmla="*/ 32 h 109"/>
              <a:gd name="T30" fmla="*/ 192 w 367"/>
              <a:gd name="T31" fmla="*/ 36 h 109"/>
              <a:gd name="T32" fmla="*/ 202 w 367"/>
              <a:gd name="T33" fmla="*/ 66 h 109"/>
              <a:gd name="T34" fmla="*/ 264 w 367"/>
              <a:gd name="T35" fmla="*/ 107 h 109"/>
              <a:gd name="T36" fmla="*/ 324 w 367"/>
              <a:gd name="T37" fmla="*/ 92 h 109"/>
              <a:gd name="T38" fmla="*/ 349 w 367"/>
              <a:gd name="T39" fmla="*/ 35 h 109"/>
              <a:gd name="T40" fmla="*/ 362 w 367"/>
              <a:gd name="T41" fmla="*/ 28 h 109"/>
              <a:gd name="T42" fmla="*/ 357 w 367"/>
              <a:gd name="T43" fmla="*/ 3 h 109"/>
              <a:gd name="T44" fmla="*/ 125 w 367"/>
              <a:gd name="T45" fmla="*/ 89 h 109"/>
              <a:gd name="T46" fmla="*/ 65 w 367"/>
              <a:gd name="T47" fmla="*/ 89 h 109"/>
              <a:gd name="T48" fmla="*/ 34 w 367"/>
              <a:gd name="T49" fmla="*/ 34 h 109"/>
              <a:gd name="T50" fmla="*/ 97 w 367"/>
              <a:gd name="T51" fmla="*/ 12 h 109"/>
              <a:gd name="T52" fmla="*/ 152 w 367"/>
              <a:gd name="T53" fmla="*/ 46 h 109"/>
              <a:gd name="T54" fmla="*/ 125 w 367"/>
              <a:gd name="T55" fmla="*/ 89 h 109"/>
              <a:gd name="T56" fmla="*/ 301 w 367"/>
              <a:gd name="T57" fmla="*/ 90 h 109"/>
              <a:gd name="T58" fmla="*/ 242 w 367"/>
              <a:gd name="T59" fmla="*/ 90 h 109"/>
              <a:gd name="T60" fmla="*/ 215 w 367"/>
              <a:gd name="T61" fmla="*/ 46 h 109"/>
              <a:gd name="T62" fmla="*/ 270 w 367"/>
              <a:gd name="T63" fmla="*/ 13 h 109"/>
              <a:gd name="T64" fmla="*/ 333 w 367"/>
              <a:gd name="T65" fmla="*/ 36 h 109"/>
              <a:gd name="T66" fmla="*/ 301 w 367"/>
              <a:gd name="T67" fmla="*/ 90 h 109"/>
              <a:gd name="T68" fmla="*/ 0 w 367"/>
              <a:gd name="T69" fmla="*/ 0 h 109"/>
              <a:gd name="T70" fmla="*/ 367 w 367"/>
              <a:gd name="T71" fmla="*/ 109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T68" t="T69" r="T70" b="T71"/>
            <a:pathLst>
              <a:path w="367" h="109">
                <a:moveTo>
                  <a:pt x="357" y="3"/>
                </a:moveTo>
                <a:cubicBezTo>
                  <a:pt x="350" y="1"/>
                  <a:pt x="271" y="0"/>
                  <a:pt x="263" y="0"/>
                </a:cubicBezTo>
                <a:cubicBezTo>
                  <a:pt x="222" y="0"/>
                  <a:pt x="192" y="15"/>
                  <a:pt x="192" y="15"/>
                </a:cubicBezTo>
                <a:cubicBezTo>
                  <a:pt x="183" y="15"/>
                  <a:pt x="183" y="15"/>
                  <a:pt x="183" y="15"/>
                </a:cubicBezTo>
                <a:cubicBezTo>
                  <a:pt x="175" y="14"/>
                  <a:pt x="175" y="14"/>
                  <a:pt x="175" y="14"/>
                </a:cubicBezTo>
                <a:cubicBezTo>
                  <a:pt x="175" y="14"/>
                  <a:pt x="145" y="0"/>
                  <a:pt x="104" y="0"/>
                </a:cubicBezTo>
                <a:cubicBezTo>
                  <a:pt x="96" y="0"/>
                  <a:pt x="17" y="0"/>
                  <a:pt x="11" y="2"/>
                </a:cubicBezTo>
                <a:cubicBezTo>
                  <a:pt x="7" y="3"/>
                  <a:pt x="0" y="6"/>
                  <a:pt x="5" y="26"/>
                </a:cubicBezTo>
                <a:cubicBezTo>
                  <a:pt x="6" y="30"/>
                  <a:pt x="17" y="27"/>
                  <a:pt x="18" y="33"/>
                </a:cubicBezTo>
                <a:cubicBezTo>
                  <a:pt x="18" y="36"/>
                  <a:pt x="18" y="73"/>
                  <a:pt x="42" y="91"/>
                </a:cubicBezTo>
                <a:cubicBezTo>
                  <a:pt x="46" y="94"/>
                  <a:pt x="63" y="108"/>
                  <a:pt x="102" y="106"/>
                </a:cubicBezTo>
                <a:cubicBezTo>
                  <a:pt x="111" y="105"/>
                  <a:pt x="151" y="105"/>
                  <a:pt x="164" y="66"/>
                </a:cubicBezTo>
                <a:cubicBezTo>
                  <a:pt x="167" y="59"/>
                  <a:pt x="173" y="38"/>
                  <a:pt x="175" y="36"/>
                </a:cubicBezTo>
                <a:cubicBezTo>
                  <a:pt x="177" y="33"/>
                  <a:pt x="181" y="32"/>
                  <a:pt x="183" y="32"/>
                </a:cubicBezTo>
                <a:cubicBezTo>
                  <a:pt x="183" y="32"/>
                  <a:pt x="183" y="32"/>
                  <a:pt x="184" y="32"/>
                </a:cubicBezTo>
                <a:cubicBezTo>
                  <a:pt x="185" y="32"/>
                  <a:pt x="190" y="33"/>
                  <a:pt x="192" y="36"/>
                </a:cubicBezTo>
                <a:cubicBezTo>
                  <a:pt x="194" y="38"/>
                  <a:pt x="200" y="59"/>
                  <a:pt x="202" y="66"/>
                </a:cubicBezTo>
                <a:cubicBezTo>
                  <a:pt x="215" y="105"/>
                  <a:pt x="255" y="106"/>
                  <a:pt x="264" y="107"/>
                </a:cubicBezTo>
                <a:cubicBezTo>
                  <a:pt x="303" y="109"/>
                  <a:pt x="320" y="95"/>
                  <a:pt x="324" y="92"/>
                </a:cubicBezTo>
                <a:cubicBezTo>
                  <a:pt x="349" y="75"/>
                  <a:pt x="348" y="38"/>
                  <a:pt x="349" y="35"/>
                </a:cubicBezTo>
                <a:cubicBezTo>
                  <a:pt x="350" y="29"/>
                  <a:pt x="361" y="32"/>
                  <a:pt x="362" y="28"/>
                </a:cubicBezTo>
                <a:cubicBezTo>
                  <a:pt x="367" y="8"/>
                  <a:pt x="360" y="4"/>
                  <a:pt x="357" y="3"/>
                </a:cubicBezTo>
                <a:close/>
                <a:moveTo>
                  <a:pt x="125" y="89"/>
                </a:moveTo>
                <a:cubicBezTo>
                  <a:pt x="104" y="99"/>
                  <a:pt x="70" y="91"/>
                  <a:pt x="65" y="89"/>
                </a:cubicBezTo>
                <a:cubicBezTo>
                  <a:pt x="28" y="78"/>
                  <a:pt x="34" y="39"/>
                  <a:pt x="34" y="34"/>
                </a:cubicBezTo>
                <a:cubicBezTo>
                  <a:pt x="35" y="9"/>
                  <a:pt x="87" y="12"/>
                  <a:pt x="97" y="12"/>
                </a:cubicBezTo>
                <a:cubicBezTo>
                  <a:pt x="107" y="12"/>
                  <a:pt x="152" y="8"/>
                  <a:pt x="152" y="46"/>
                </a:cubicBezTo>
                <a:cubicBezTo>
                  <a:pt x="152" y="75"/>
                  <a:pt x="129" y="88"/>
                  <a:pt x="125" y="89"/>
                </a:cubicBezTo>
                <a:close/>
                <a:moveTo>
                  <a:pt x="301" y="90"/>
                </a:moveTo>
                <a:cubicBezTo>
                  <a:pt x="296" y="92"/>
                  <a:pt x="262" y="100"/>
                  <a:pt x="242" y="90"/>
                </a:cubicBezTo>
                <a:cubicBezTo>
                  <a:pt x="237" y="88"/>
                  <a:pt x="215" y="75"/>
                  <a:pt x="215" y="46"/>
                </a:cubicBezTo>
                <a:cubicBezTo>
                  <a:pt x="215" y="9"/>
                  <a:pt x="260" y="13"/>
                  <a:pt x="270" y="13"/>
                </a:cubicBezTo>
                <a:cubicBezTo>
                  <a:pt x="280" y="13"/>
                  <a:pt x="332" y="11"/>
                  <a:pt x="333" y="36"/>
                </a:cubicBezTo>
                <a:cubicBezTo>
                  <a:pt x="333" y="41"/>
                  <a:pt x="338" y="80"/>
                  <a:pt x="301" y="90"/>
                </a:cubicBezTo>
                <a:close/>
              </a:path>
            </a:pathLst>
          </a:custGeom>
          <a:solidFill>
            <a:srgbClr val="2F2E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22" name="Freeform 37"/>
          <p:cNvSpPr/>
          <p:nvPr/>
        </p:nvSpPr>
        <p:spPr bwMode="auto">
          <a:xfrm>
            <a:off x="3887788" y="1211263"/>
            <a:ext cx="946150" cy="803275"/>
          </a:xfrm>
          <a:custGeom>
            <a:avLst/>
            <a:gdLst>
              <a:gd name="T0" fmla="*/ 282 w 282"/>
              <a:gd name="T1" fmla="*/ 120 h 240"/>
              <a:gd name="T2" fmla="*/ 162 w 282"/>
              <a:gd name="T3" fmla="*/ 0 h 240"/>
              <a:gd name="T4" fmla="*/ 120 w 282"/>
              <a:gd name="T5" fmla="*/ 0 h 240"/>
              <a:gd name="T6" fmla="*/ 0 w 282"/>
              <a:gd name="T7" fmla="*/ 120 h 240"/>
              <a:gd name="T8" fmla="*/ 0 w 282"/>
              <a:gd name="T9" fmla="*/ 120 h 240"/>
              <a:gd name="T10" fmla="*/ 120 w 282"/>
              <a:gd name="T11" fmla="*/ 240 h 240"/>
              <a:gd name="T12" fmla="*/ 162 w 282"/>
              <a:gd name="T13" fmla="*/ 240 h 240"/>
              <a:gd name="T14" fmla="*/ 282 w 282"/>
              <a:gd name="T15" fmla="*/ 120 h 240"/>
              <a:gd name="T16" fmla="*/ 0 w 282"/>
              <a:gd name="T17" fmla="*/ 0 h 240"/>
              <a:gd name="T18" fmla="*/ 282 w 282"/>
              <a:gd name="T19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82" h="240">
                <a:moveTo>
                  <a:pt x="282" y="120"/>
                </a:moveTo>
                <a:cubicBezTo>
                  <a:pt x="282" y="54"/>
                  <a:pt x="228" y="0"/>
                  <a:pt x="162" y="0"/>
                </a:cubicBezTo>
                <a:cubicBezTo>
                  <a:pt x="120" y="0"/>
                  <a:pt x="120" y="0"/>
                  <a:pt x="120" y="0"/>
                </a:cubicBezTo>
                <a:cubicBezTo>
                  <a:pt x="54" y="0"/>
                  <a:pt x="0" y="54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86"/>
                  <a:pt x="54" y="240"/>
                  <a:pt x="120" y="240"/>
                </a:cubicBezTo>
                <a:cubicBezTo>
                  <a:pt x="162" y="240"/>
                  <a:pt x="162" y="240"/>
                  <a:pt x="162" y="240"/>
                </a:cubicBezTo>
                <a:cubicBezTo>
                  <a:pt x="228" y="240"/>
                  <a:pt x="282" y="186"/>
                  <a:pt x="282" y="1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23" name="Freeform 38"/>
          <p:cNvSpPr/>
          <p:nvPr/>
        </p:nvSpPr>
        <p:spPr bwMode="auto">
          <a:xfrm>
            <a:off x="3894138" y="1746250"/>
            <a:ext cx="341312" cy="301625"/>
          </a:xfrm>
          <a:custGeom>
            <a:avLst/>
            <a:gdLst>
              <a:gd name="T0" fmla="*/ 91 w 102"/>
              <a:gd name="T1" fmla="*/ 41 h 90"/>
              <a:gd name="T2" fmla="*/ 95 w 102"/>
              <a:gd name="T3" fmla="*/ 11 h 90"/>
              <a:gd name="T4" fmla="*/ 95 w 102"/>
              <a:gd name="T5" fmla="*/ 11 h 90"/>
              <a:gd name="T6" fmla="*/ 65 w 102"/>
              <a:gd name="T7" fmla="*/ 7 h 90"/>
              <a:gd name="T8" fmla="*/ 11 w 102"/>
              <a:gd name="T9" fmla="*/ 49 h 90"/>
              <a:gd name="T10" fmla="*/ 7 w 102"/>
              <a:gd name="T11" fmla="*/ 79 h 90"/>
              <a:gd name="T12" fmla="*/ 7 w 102"/>
              <a:gd name="T13" fmla="*/ 79 h 90"/>
              <a:gd name="T14" fmla="*/ 37 w 102"/>
              <a:gd name="T15" fmla="*/ 83 h 90"/>
              <a:gd name="T16" fmla="*/ 91 w 102"/>
              <a:gd name="T17" fmla="*/ 41 h 90"/>
              <a:gd name="T18" fmla="*/ 0 w 102"/>
              <a:gd name="T19" fmla="*/ 0 h 90"/>
              <a:gd name="T20" fmla="*/ 102 w 102"/>
              <a:gd name="T21" fmla="*/ 9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102" h="90">
                <a:moveTo>
                  <a:pt x="91" y="41"/>
                </a:moveTo>
                <a:cubicBezTo>
                  <a:pt x="100" y="33"/>
                  <a:pt x="102" y="20"/>
                  <a:pt x="95" y="11"/>
                </a:cubicBezTo>
                <a:cubicBezTo>
                  <a:pt x="95" y="11"/>
                  <a:pt x="95" y="11"/>
                  <a:pt x="95" y="11"/>
                </a:cubicBezTo>
                <a:cubicBezTo>
                  <a:pt x="87" y="1"/>
                  <a:pt x="74" y="0"/>
                  <a:pt x="65" y="7"/>
                </a:cubicBezTo>
                <a:cubicBezTo>
                  <a:pt x="11" y="49"/>
                  <a:pt x="11" y="49"/>
                  <a:pt x="11" y="49"/>
                </a:cubicBezTo>
                <a:cubicBezTo>
                  <a:pt x="1" y="56"/>
                  <a:pt x="0" y="70"/>
                  <a:pt x="7" y="79"/>
                </a:cubicBezTo>
                <a:cubicBezTo>
                  <a:pt x="7" y="79"/>
                  <a:pt x="7" y="79"/>
                  <a:pt x="7" y="79"/>
                </a:cubicBezTo>
                <a:cubicBezTo>
                  <a:pt x="14" y="88"/>
                  <a:pt x="28" y="90"/>
                  <a:pt x="37" y="83"/>
                </a:cubicBezTo>
                <a:lnTo>
                  <a:pt x="91" y="4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24" name="Freeform 39"/>
          <p:cNvSpPr/>
          <p:nvPr/>
        </p:nvSpPr>
        <p:spPr bwMode="auto">
          <a:xfrm>
            <a:off x="1246188" y="2038350"/>
            <a:ext cx="941387" cy="803275"/>
          </a:xfrm>
          <a:custGeom>
            <a:avLst/>
            <a:gdLst>
              <a:gd name="T0" fmla="*/ 0 w 281"/>
              <a:gd name="T1" fmla="*/ 120 h 240"/>
              <a:gd name="T2" fmla="*/ 119 w 281"/>
              <a:gd name="T3" fmla="*/ 0 h 240"/>
              <a:gd name="T4" fmla="*/ 161 w 281"/>
              <a:gd name="T5" fmla="*/ 0 h 240"/>
              <a:gd name="T6" fmla="*/ 281 w 281"/>
              <a:gd name="T7" fmla="*/ 120 h 240"/>
              <a:gd name="T8" fmla="*/ 281 w 281"/>
              <a:gd name="T9" fmla="*/ 120 h 240"/>
              <a:gd name="T10" fmla="*/ 161 w 281"/>
              <a:gd name="T11" fmla="*/ 240 h 240"/>
              <a:gd name="T12" fmla="*/ 119 w 281"/>
              <a:gd name="T13" fmla="*/ 240 h 240"/>
              <a:gd name="T14" fmla="*/ 0 w 281"/>
              <a:gd name="T15" fmla="*/ 120 h 240"/>
              <a:gd name="T16" fmla="*/ 0 w 281"/>
              <a:gd name="T17" fmla="*/ 0 h 240"/>
              <a:gd name="T18" fmla="*/ 281 w 281"/>
              <a:gd name="T19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81" h="240">
                <a:moveTo>
                  <a:pt x="0" y="120"/>
                </a:moveTo>
                <a:cubicBezTo>
                  <a:pt x="0" y="54"/>
                  <a:pt x="53" y="0"/>
                  <a:pt x="119" y="0"/>
                </a:cubicBezTo>
                <a:cubicBezTo>
                  <a:pt x="161" y="0"/>
                  <a:pt x="161" y="0"/>
                  <a:pt x="161" y="0"/>
                </a:cubicBezTo>
                <a:cubicBezTo>
                  <a:pt x="227" y="0"/>
                  <a:pt x="281" y="54"/>
                  <a:pt x="281" y="120"/>
                </a:cubicBezTo>
                <a:cubicBezTo>
                  <a:pt x="281" y="120"/>
                  <a:pt x="281" y="120"/>
                  <a:pt x="281" y="120"/>
                </a:cubicBezTo>
                <a:cubicBezTo>
                  <a:pt x="281" y="186"/>
                  <a:pt x="227" y="240"/>
                  <a:pt x="161" y="240"/>
                </a:cubicBezTo>
                <a:cubicBezTo>
                  <a:pt x="119" y="240"/>
                  <a:pt x="119" y="240"/>
                  <a:pt x="119" y="240"/>
                </a:cubicBezTo>
                <a:cubicBezTo>
                  <a:pt x="53" y="240"/>
                  <a:pt x="0" y="186"/>
                  <a:pt x="0" y="1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25" name="Freeform 40"/>
          <p:cNvSpPr/>
          <p:nvPr/>
        </p:nvSpPr>
        <p:spPr bwMode="auto">
          <a:xfrm>
            <a:off x="1997075" y="2312988"/>
            <a:ext cx="377825" cy="163512"/>
          </a:xfrm>
          <a:custGeom>
            <a:avLst/>
            <a:gdLst>
              <a:gd name="T0" fmla="*/ 24 w 113"/>
              <a:gd name="T1" fmla="*/ 48 h 49"/>
              <a:gd name="T2" fmla="*/ 1 w 113"/>
              <a:gd name="T3" fmla="*/ 28 h 49"/>
              <a:gd name="T4" fmla="*/ 1 w 113"/>
              <a:gd name="T5" fmla="*/ 28 h 49"/>
              <a:gd name="T6" fmla="*/ 21 w 113"/>
              <a:gd name="T7" fmla="*/ 5 h 49"/>
              <a:gd name="T8" fmla="*/ 89 w 113"/>
              <a:gd name="T9" fmla="*/ 1 h 49"/>
              <a:gd name="T10" fmla="*/ 112 w 113"/>
              <a:gd name="T11" fmla="*/ 21 h 49"/>
              <a:gd name="T12" fmla="*/ 112 w 113"/>
              <a:gd name="T13" fmla="*/ 21 h 49"/>
              <a:gd name="T14" fmla="*/ 92 w 113"/>
              <a:gd name="T15" fmla="*/ 43 h 49"/>
              <a:gd name="T16" fmla="*/ 24 w 113"/>
              <a:gd name="T17" fmla="*/ 48 h 49"/>
              <a:gd name="T18" fmla="*/ 0 w 113"/>
              <a:gd name="T19" fmla="*/ 0 h 49"/>
              <a:gd name="T20" fmla="*/ 113 w 113"/>
              <a:gd name="T21" fmla="*/ 4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113" h="49">
                <a:moveTo>
                  <a:pt x="24" y="48"/>
                </a:moveTo>
                <a:cubicBezTo>
                  <a:pt x="12" y="49"/>
                  <a:pt x="2" y="40"/>
                  <a:pt x="1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0" y="16"/>
                  <a:pt x="9" y="6"/>
                  <a:pt x="21" y="5"/>
                </a:cubicBezTo>
                <a:cubicBezTo>
                  <a:pt x="89" y="1"/>
                  <a:pt x="89" y="1"/>
                  <a:pt x="89" y="1"/>
                </a:cubicBezTo>
                <a:cubicBezTo>
                  <a:pt x="101" y="0"/>
                  <a:pt x="111" y="9"/>
                  <a:pt x="112" y="21"/>
                </a:cubicBezTo>
                <a:cubicBezTo>
                  <a:pt x="112" y="21"/>
                  <a:pt x="112" y="21"/>
                  <a:pt x="112" y="21"/>
                </a:cubicBezTo>
                <a:cubicBezTo>
                  <a:pt x="113" y="32"/>
                  <a:pt x="104" y="43"/>
                  <a:pt x="92" y="43"/>
                </a:cubicBezTo>
                <a:lnTo>
                  <a:pt x="24" y="4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26" name="Freeform 41"/>
          <p:cNvSpPr/>
          <p:nvPr/>
        </p:nvSpPr>
        <p:spPr bwMode="auto">
          <a:xfrm>
            <a:off x="4470400" y="2098675"/>
            <a:ext cx="1204913" cy="746125"/>
          </a:xfrm>
          <a:custGeom>
            <a:avLst/>
            <a:gdLst>
              <a:gd name="T0" fmla="*/ 360 w 360"/>
              <a:gd name="T1" fmla="*/ 111 h 223"/>
              <a:gd name="T2" fmla="*/ 248 w 360"/>
              <a:gd name="T3" fmla="*/ 0 h 223"/>
              <a:gd name="T4" fmla="*/ 112 w 360"/>
              <a:gd name="T5" fmla="*/ 0 h 223"/>
              <a:gd name="T6" fmla="*/ 0 w 360"/>
              <a:gd name="T7" fmla="*/ 111 h 223"/>
              <a:gd name="T8" fmla="*/ 0 w 360"/>
              <a:gd name="T9" fmla="*/ 111 h 223"/>
              <a:gd name="T10" fmla="*/ 112 w 360"/>
              <a:gd name="T11" fmla="*/ 223 h 223"/>
              <a:gd name="T12" fmla="*/ 248 w 360"/>
              <a:gd name="T13" fmla="*/ 223 h 223"/>
              <a:gd name="T14" fmla="*/ 360 w 360"/>
              <a:gd name="T15" fmla="*/ 111 h 223"/>
              <a:gd name="T16" fmla="*/ 0 w 360"/>
              <a:gd name="T17" fmla="*/ 0 h 223"/>
              <a:gd name="T18" fmla="*/ 360 w 360"/>
              <a:gd name="T19" fmla="*/ 223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360" h="223">
                <a:moveTo>
                  <a:pt x="360" y="111"/>
                </a:moveTo>
                <a:cubicBezTo>
                  <a:pt x="360" y="50"/>
                  <a:pt x="310" y="0"/>
                  <a:pt x="248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50" y="0"/>
                  <a:pt x="0" y="50"/>
                  <a:pt x="0" y="111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73"/>
                  <a:pt x="50" y="223"/>
                  <a:pt x="112" y="223"/>
                </a:cubicBezTo>
                <a:cubicBezTo>
                  <a:pt x="248" y="223"/>
                  <a:pt x="248" y="223"/>
                  <a:pt x="248" y="223"/>
                </a:cubicBezTo>
                <a:cubicBezTo>
                  <a:pt x="310" y="223"/>
                  <a:pt x="360" y="173"/>
                  <a:pt x="360" y="11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27" name="Freeform 42"/>
          <p:cNvSpPr/>
          <p:nvPr/>
        </p:nvSpPr>
        <p:spPr bwMode="auto">
          <a:xfrm>
            <a:off x="4295775" y="2247900"/>
            <a:ext cx="419100" cy="222250"/>
          </a:xfrm>
          <a:custGeom>
            <a:avLst/>
            <a:gdLst>
              <a:gd name="T0" fmla="*/ 94 w 125"/>
              <a:gd name="T1" fmla="*/ 64 h 66"/>
              <a:gd name="T2" fmla="*/ 123 w 125"/>
              <a:gd name="T3" fmla="*/ 43 h 66"/>
              <a:gd name="T4" fmla="*/ 123 w 125"/>
              <a:gd name="T5" fmla="*/ 43 h 66"/>
              <a:gd name="T6" fmla="*/ 102 w 125"/>
              <a:gd name="T7" fmla="*/ 14 h 66"/>
              <a:gd name="T8" fmla="*/ 31 w 125"/>
              <a:gd name="T9" fmla="*/ 2 h 66"/>
              <a:gd name="T10" fmla="*/ 2 w 125"/>
              <a:gd name="T11" fmla="*/ 23 h 66"/>
              <a:gd name="T12" fmla="*/ 2 w 125"/>
              <a:gd name="T13" fmla="*/ 23 h 66"/>
              <a:gd name="T14" fmla="*/ 23 w 125"/>
              <a:gd name="T15" fmla="*/ 52 h 66"/>
              <a:gd name="T16" fmla="*/ 94 w 125"/>
              <a:gd name="T17" fmla="*/ 64 h 66"/>
              <a:gd name="T18" fmla="*/ 0 w 125"/>
              <a:gd name="T19" fmla="*/ 0 h 66"/>
              <a:gd name="T20" fmla="*/ 125 w 125"/>
              <a:gd name="T21" fmla="*/ 66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125" h="66">
                <a:moveTo>
                  <a:pt x="94" y="64"/>
                </a:moveTo>
                <a:cubicBezTo>
                  <a:pt x="108" y="66"/>
                  <a:pt x="121" y="57"/>
                  <a:pt x="123" y="43"/>
                </a:cubicBezTo>
                <a:cubicBezTo>
                  <a:pt x="123" y="43"/>
                  <a:pt x="123" y="43"/>
                  <a:pt x="123" y="43"/>
                </a:cubicBezTo>
                <a:cubicBezTo>
                  <a:pt x="125" y="30"/>
                  <a:pt x="116" y="16"/>
                  <a:pt x="102" y="14"/>
                </a:cubicBezTo>
                <a:cubicBezTo>
                  <a:pt x="31" y="2"/>
                  <a:pt x="31" y="2"/>
                  <a:pt x="31" y="2"/>
                </a:cubicBezTo>
                <a:cubicBezTo>
                  <a:pt x="18" y="0"/>
                  <a:pt x="5" y="9"/>
                  <a:pt x="2" y="23"/>
                </a:cubicBezTo>
                <a:cubicBezTo>
                  <a:pt x="2" y="23"/>
                  <a:pt x="2" y="23"/>
                  <a:pt x="2" y="23"/>
                </a:cubicBezTo>
                <a:cubicBezTo>
                  <a:pt x="0" y="36"/>
                  <a:pt x="9" y="50"/>
                  <a:pt x="23" y="52"/>
                </a:cubicBezTo>
                <a:lnTo>
                  <a:pt x="94" y="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28" name="Freeform 43"/>
          <p:cNvSpPr/>
          <p:nvPr/>
        </p:nvSpPr>
        <p:spPr bwMode="auto">
          <a:xfrm>
            <a:off x="1092200" y="903288"/>
            <a:ext cx="1276350" cy="857250"/>
          </a:xfrm>
          <a:custGeom>
            <a:avLst/>
            <a:gdLst>
              <a:gd name="T0" fmla="*/ 381 w 381"/>
              <a:gd name="T1" fmla="*/ 128 h 256"/>
              <a:gd name="T2" fmla="*/ 253 w 381"/>
              <a:gd name="T3" fmla="*/ 0 h 256"/>
              <a:gd name="T4" fmla="*/ 128 w 381"/>
              <a:gd name="T5" fmla="*/ 0 h 256"/>
              <a:gd name="T6" fmla="*/ 0 w 381"/>
              <a:gd name="T7" fmla="*/ 128 h 256"/>
              <a:gd name="T8" fmla="*/ 0 w 381"/>
              <a:gd name="T9" fmla="*/ 128 h 256"/>
              <a:gd name="T10" fmla="*/ 128 w 381"/>
              <a:gd name="T11" fmla="*/ 256 h 256"/>
              <a:gd name="T12" fmla="*/ 253 w 381"/>
              <a:gd name="T13" fmla="*/ 256 h 256"/>
              <a:gd name="T14" fmla="*/ 381 w 381"/>
              <a:gd name="T15" fmla="*/ 128 h 256"/>
              <a:gd name="T16" fmla="*/ 0 w 381"/>
              <a:gd name="T17" fmla="*/ 0 h 256"/>
              <a:gd name="T18" fmla="*/ 381 w 381"/>
              <a:gd name="T19" fmla="*/ 25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381" h="256">
                <a:moveTo>
                  <a:pt x="381" y="128"/>
                </a:moveTo>
                <a:cubicBezTo>
                  <a:pt x="381" y="58"/>
                  <a:pt x="324" y="0"/>
                  <a:pt x="253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57" y="0"/>
                  <a:pt x="0" y="58"/>
                  <a:pt x="0" y="128"/>
                </a:cubicBezTo>
                <a:cubicBezTo>
                  <a:pt x="0" y="128"/>
                  <a:pt x="0" y="128"/>
                  <a:pt x="0" y="128"/>
                </a:cubicBezTo>
                <a:cubicBezTo>
                  <a:pt x="0" y="199"/>
                  <a:pt x="57" y="256"/>
                  <a:pt x="128" y="256"/>
                </a:cubicBezTo>
                <a:cubicBezTo>
                  <a:pt x="253" y="256"/>
                  <a:pt x="253" y="256"/>
                  <a:pt x="253" y="256"/>
                </a:cubicBezTo>
                <a:cubicBezTo>
                  <a:pt x="324" y="256"/>
                  <a:pt x="381" y="199"/>
                  <a:pt x="381" y="1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29" name="Freeform 44"/>
          <p:cNvSpPr/>
          <p:nvPr/>
        </p:nvSpPr>
        <p:spPr bwMode="auto">
          <a:xfrm>
            <a:off x="2039938" y="1435100"/>
            <a:ext cx="398462" cy="358775"/>
          </a:xfrm>
          <a:custGeom>
            <a:avLst/>
            <a:gdLst>
              <a:gd name="T0" fmla="*/ 44 w 119"/>
              <a:gd name="T1" fmla="*/ 8 h 107"/>
              <a:gd name="T2" fmla="*/ 9 w 119"/>
              <a:gd name="T3" fmla="*/ 12 h 107"/>
              <a:gd name="T4" fmla="*/ 9 w 119"/>
              <a:gd name="T5" fmla="*/ 12 h 107"/>
              <a:gd name="T6" fmla="*/ 12 w 119"/>
              <a:gd name="T7" fmla="*/ 48 h 107"/>
              <a:gd name="T8" fmla="*/ 74 w 119"/>
              <a:gd name="T9" fmla="*/ 98 h 107"/>
              <a:gd name="T10" fmla="*/ 110 w 119"/>
              <a:gd name="T11" fmla="*/ 94 h 107"/>
              <a:gd name="T12" fmla="*/ 110 w 119"/>
              <a:gd name="T13" fmla="*/ 94 h 107"/>
              <a:gd name="T14" fmla="*/ 106 w 119"/>
              <a:gd name="T15" fmla="*/ 59 h 107"/>
              <a:gd name="T16" fmla="*/ 44 w 119"/>
              <a:gd name="T17" fmla="*/ 8 h 107"/>
              <a:gd name="T18" fmla="*/ 0 w 119"/>
              <a:gd name="T19" fmla="*/ 0 h 107"/>
              <a:gd name="T20" fmla="*/ 119 w 119"/>
              <a:gd name="T21" fmla="*/ 107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119" h="107">
                <a:moveTo>
                  <a:pt x="44" y="8"/>
                </a:moveTo>
                <a:cubicBezTo>
                  <a:pt x="33" y="0"/>
                  <a:pt x="17" y="1"/>
                  <a:pt x="9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0" y="23"/>
                  <a:pt x="1" y="39"/>
                  <a:pt x="12" y="48"/>
                </a:cubicBezTo>
                <a:cubicBezTo>
                  <a:pt x="74" y="98"/>
                  <a:pt x="74" y="98"/>
                  <a:pt x="74" y="98"/>
                </a:cubicBezTo>
                <a:cubicBezTo>
                  <a:pt x="85" y="107"/>
                  <a:pt x="101" y="105"/>
                  <a:pt x="110" y="94"/>
                </a:cubicBezTo>
                <a:cubicBezTo>
                  <a:pt x="110" y="94"/>
                  <a:pt x="110" y="94"/>
                  <a:pt x="110" y="94"/>
                </a:cubicBezTo>
                <a:cubicBezTo>
                  <a:pt x="119" y="84"/>
                  <a:pt x="117" y="68"/>
                  <a:pt x="106" y="59"/>
                </a:cubicBezTo>
                <a:lnTo>
                  <a:pt x="44" y="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30" name="Freeform 47"/>
          <p:cNvSpPr/>
          <p:nvPr/>
        </p:nvSpPr>
        <p:spPr bwMode="auto">
          <a:xfrm>
            <a:off x="38100" y="1570038"/>
            <a:ext cx="990600" cy="708025"/>
          </a:xfrm>
          <a:custGeom>
            <a:avLst/>
            <a:gdLst>
              <a:gd name="T0" fmla="*/ 296 w 296"/>
              <a:gd name="T1" fmla="*/ 106 h 212"/>
              <a:gd name="T2" fmla="*/ 190 w 296"/>
              <a:gd name="T3" fmla="*/ 0 h 212"/>
              <a:gd name="T4" fmla="*/ 106 w 296"/>
              <a:gd name="T5" fmla="*/ 0 h 212"/>
              <a:gd name="T6" fmla="*/ 0 w 296"/>
              <a:gd name="T7" fmla="*/ 106 h 212"/>
              <a:gd name="T8" fmla="*/ 0 w 296"/>
              <a:gd name="T9" fmla="*/ 106 h 212"/>
              <a:gd name="T10" fmla="*/ 106 w 296"/>
              <a:gd name="T11" fmla="*/ 212 h 212"/>
              <a:gd name="T12" fmla="*/ 190 w 296"/>
              <a:gd name="T13" fmla="*/ 212 h 212"/>
              <a:gd name="T14" fmla="*/ 296 w 296"/>
              <a:gd name="T15" fmla="*/ 106 h 212"/>
              <a:gd name="T16" fmla="*/ 0 w 296"/>
              <a:gd name="T17" fmla="*/ 0 h 212"/>
              <a:gd name="T18" fmla="*/ 296 w 296"/>
              <a:gd name="T19" fmla="*/ 212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96" h="212">
                <a:moveTo>
                  <a:pt x="296" y="106"/>
                </a:moveTo>
                <a:cubicBezTo>
                  <a:pt x="296" y="47"/>
                  <a:pt x="248" y="0"/>
                  <a:pt x="19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48" y="0"/>
                  <a:pt x="0" y="47"/>
                  <a:pt x="0" y="106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65"/>
                  <a:pt x="48" y="212"/>
                  <a:pt x="106" y="212"/>
                </a:cubicBezTo>
                <a:cubicBezTo>
                  <a:pt x="190" y="212"/>
                  <a:pt x="190" y="212"/>
                  <a:pt x="190" y="212"/>
                </a:cubicBezTo>
                <a:cubicBezTo>
                  <a:pt x="248" y="212"/>
                  <a:pt x="296" y="165"/>
                  <a:pt x="296" y="10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31" name="Freeform 48"/>
          <p:cNvSpPr/>
          <p:nvPr/>
        </p:nvSpPr>
        <p:spPr bwMode="auto">
          <a:xfrm>
            <a:off x="877888" y="1820863"/>
            <a:ext cx="328612" cy="206375"/>
          </a:xfrm>
          <a:custGeom>
            <a:avLst/>
            <a:gdLst>
              <a:gd name="T0" fmla="*/ 98 w 98"/>
              <a:gd name="T1" fmla="*/ 31 h 62"/>
              <a:gd name="T2" fmla="*/ 68 w 98"/>
              <a:gd name="T3" fmla="*/ 0 h 62"/>
              <a:gd name="T4" fmla="*/ 30 w 98"/>
              <a:gd name="T5" fmla="*/ 0 h 62"/>
              <a:gd name="T6" fmla="*/ 0 w 98"/>
              <a:gd name="T7" fmla="*/ 31 h 62"/>
              <a:gd name="T8" fmla="*/ 0 w 98"/>
              <a:gd name="T9" fmla="*/ 31 h 62"/>
              <a:gd name="T10" fmla="*/ 30 w 98"/>
              <a:gd name="T11" fmla="*/ 62 h 62"/>
              <a:gd name="T12" fmla="*/ 68 w 98"/>
              <a:gd name="T13" fmla="*/ 62 h 62"/>
              <a:gd name="T14" fmla="*/ 98 w 98"/>
              <a:gd name="T15" fmla="*/ 31 h 62"/>
              <a:gd name="T16" fmla="*/ 0 w 98"/>
              <a:gd name="T17" fmla="*/ 0 h 62"/>
              <a:gd name="T18" fmla="*/ 98 w 98"/>
              <a:gd name="T19" fmla="*/ 6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98" h="62">
                <a:moveTo>
                  <a:pt x="98" y="31"/>
                </a:moveTo>
                <a:cubicBezTo>
                  <a:pt x="98" y="14"/>
                  <a:pt x="85" y="0"/>
                  <a:pt x="68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13" y="0"/>
                  <a:pt x="0" y="14"/>
                  <a:pt x="0" y="3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48"/>
                  <a:pt x="13" y="62"/>
                  <a:pt x="30" y="62"/>
                </a:cubicBezTo>
                <a:cubicBezTo>
                  <a:pt x="68" y="62"/>
                  <a:pt x="68" y="62"/>
                  <a:pt x="68" y="62"/>
                </a:cubicBezTo>
                <a:cubicBezTo>
                  <a:pt x="85" y="62"/>
                  <a:pt x="98" y="48"/>
                  <a:pt x="98" y="3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32" name="Freeform 49"/>
          <p:cNvSpPr>
            <a:spLocks noEditPoints="1"/>
          </p:cNvSpPr>
          <p:nvPr/>
        </p:nvSpPr>
        <p:spPr bwMode="auto">
          <a:xfrm>
            <a:off x="2890838" y="1685925"/>
            <a:ext cx="676275" cy="676275"/>
          </a:xfrm>
          <a:custGeom>
            <a:avLst/>
            <a:gdLst>
              <a:gd name="T0" fmla="*/ 195 w 202"/>
              <a:gd name="T1" fmla="*/ 58 h 202"/>
              <a:gd name="T2" fmla="*/ 192 w 202"/>
              <a:gd name="T3" fmla="*/ 59 h 202"/>
              <a:gd name="T4" fmla="*/ 192 w 202"/>
              <a:gd name="T5" fmla="*/ 59 h 202"/>
              <a:gd name="T6" fmla="*/ 188 w 202"/>
              <a:gd name="T7" fmla="*/ 52 h 202"/>
              <a:gd name="T8" fmla="*/ 173 w 202"/>
              <a:gd name="T9" fmla="*/ 57 h 202"/>
              <a:gd name="T10" fmla="*/ 158 w 202"/>
              <a:gd name="T11" fmla="*/ 22 h 202"/>
              <a:gd name="T12" fmla="*/ 144 w 202"/>
              <a:gd name="T13" fmla="*/ 10 h 202"/>
              <a:gd name="T14" fmla="*/ 126 w 202"/>
              <a:gd name="T15" fmla="*/ 6 h 202"/>
              <a:gd name="T16" fmla="*/ 91 w 202"/>
              <a:gd name="T17" fmla="*/ 18 h 202"/>
              <a:gd name="T18" fmla="*/ 78 w 202"/>
              <a:gd name="T19" fmla="*/ 2 h 202"/>
              <a:gd name="T20" fmla="*/ 58 w 202"/>
              <a:gd name="T21" fmla="*/ 9 h 202"/>
              <a:gd name="T22" fmla="*/ 57 w 202"/>
              <a:gd name="T23" fmla="*/ 30 h 202"/>
              <a:gd name="T24" fmla="*/ 22 w 202"/>
              <a:gd name="T25" fmla="*/ 44 h 202"/>
              <a:gd name="T26" fmla="*/ 10 w 202"/>
              <a:gd name="T27" fmla="*/ 58 h 202"/>
              <a:gd name="T28" fmla="*/ 7 w 202"/>
              <a:gd name="T29" fmla="*/ 76 h 202"/>
              <a:gd name="T30" fmla="*/ 18 w 202"/>
              <a:gd name="T31" fmla="*/ 112 h 202"/>
              <a:gd name="T32" fmla="*/ 2 w 202"/>
              <a:gd name="T33" fmla="*/ 125 h 202"/>
              <a:gd name="T34" fmla="*/ 9 w 202"/>
              <a:gd name="T35" fmla="*/ 145 h 202"/>
              <a:gd name="T36" fmla="*/ 16 w 202"/>
              <a:gd name="T37" fmla="*/ 150 h 202"/>
              <a:gd name="T38" fmla="*/ 47 w 202"/>
              <a:gd name="T39" fmla="*/ 166 h 202"/>
              <a:gd name="T40" fmla="*/ 45 w 202"/>
              <a:gd name="T41" fmla="*/ 188 h 202"/>
              <a:gd name="T42" fmla="*/ 63 w 202"/>
              <a:gd name="T43" fmla="*/ 197 h 202"/>
              <a:gd name="T44" fmla="*/ 73 w 202"/>
              <a:gd name="T45" fmla="*/ 195 h 202"/>
              <a:gd name="T46" fmla="*/ 112 w 202"/>
              <a:gd name="T47" fmla="*/ 185 h 202"/>
              <a:gd name="T48" fmla="*/ 122 w 202"/>
              <a:gd name="T49" fmla="*/ 202 h 202"/>
              <a:gd name="T50" fmla="*/ 126 w 202"/>
              <a:gd name="T51" fmla="*/ 201 h 202"/>
              <a:gd name="T52" fmla="*/ 146 w 202"/>
              <a:gd name="T53" fmla="*/ 194 h 202"/>
              <a:gd name="T54" fmla="*/ 146 w 202"/>
              <a:gd name="T55" fmla="*/ 173 h 202"/>
              <a:gd name="T56" fmla="*/ 181 w 202"/>
              <a:gd name="T57" fmla="*/ 158 h 202"/>
              <a:gd name="T58" fmla="*/ 190 w 202"/>
              <a:gd name="T59" fmla="*/ 154 h 202"/>
              <a:gd name="T60" fmla="*/ 197 w 202"/>
              <a:gd name="T61" fmla="*/ 125 h 202"/>
              <a:gd name="T62" fmla="*/ 185 w 202"/>
              <a:gd name="T63" fmla="*/ 91 h 202"/>
              <a:gd name="T64" fmla="*/ 201 w 202"/>
              <a:gd name="T65" fmla="*/ 84 h 202"/>
              <a:gd name="T66" fmla="*/ 102 w 202"/>
              <a:gd name="T67" fmla="*/ 159 h 202"/>
              <a:gd name="T68" fmla="*/ 64 w 202"/>
              <a:gd name="T69" fmla="*/ 140 h 202"/>
              <a:gd name="T70" fmla="*/ 63 w 202"/>
              <a:gd name="T71" fmla="*/ 140 h 202"/>
              <a:gd name="T72" fmla="*/ 58 w 202"/>
              <a:gd name="T73" fmla="*/ 139 h 202"/>
              <a:gd name="T74" fmla="*/ 57 w 202"/>
              <a:gd name="T75" fmla="*/ 133 h 202"/>
              <a:gd name="T76" fmla="*/ 57 w 202"/>
              <a:gd name="T77" fmla="*/ 133 h 202"/>
              <a:gd name="T78" fmla="*/ 47 w 202"/>
              <a:gd name="T79" fmla="*/ 105 h 202"/>
              <a:gd name="T80" fmla="*/ 47 w 202"/>
              <a:gd name="T81" fmla="*/ 105 h 202"/>
              <a:gd name="T82" fmla="*/ 84 w 202"/>
              <a:gd name="T83" fmla="*/ 50 h 202"/>
              <a:gd name="T84" fmla="*/ 144 w 202"/>
              <a:gd name="T85" fmla="*/ 67 h 202"/>
              <a:gd name="T86" fmla="*/ 146 w 202"/>
              <a:gd name="T87" fmla="*/ 70 h 202"/>
              <a:gd name="T88" fmla="*/ 146 w 202"/>
              <a:gd name="T89" fmla="*/ 70 h 202"/>
              <a:gd name="T90" fmla="*/ 156 w 202"/>
              <a:gd name="T91" fmla="*/ 98 h 202"/>
              <a:gd name="T92" fmla="*/ 156 w 202"/>
              <a:gd name="T93" fmla="*/ 98 h 202"/>
              <a:gd name="T94" fmla="*/ 133 w 202"/>
              <a:gd name="T95" fmla="*/ 146 h 202"/>
              <a:gd name="T96" fmla="*/ 105 w 202"/>
              <a:gd name="T97" fmla="*/ 156 h 202"/>
              <a:gd name="T98" fmla="*/ 102 w 202"/>
              <a:gd name="T99" fmla="*/ 159 h 202"/>
              <a:gd name="T100" fmla="*/ 0 w 202"/>
              <a:gd name="T101" fmla="*/ 0 h 202"/>
              <a:gd name="T102" fmla="*/ 202 w 202"/>
              <a:gd name="T103" fmla="*/ 202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T100" t="T101" r="T102" b="T103"/>
            <a:pathLst>
              <a:path w="202" h="202">
                <a:moveTo>
                  <a:pt x="201" y="78"/>
                </a:moveTo>
                <a:cubicBezTo>
                  <a:pt x="195" y="58"/>
                  <a:pt x="195" y="58"/>
                  <a:pt x="195" y="58"/>
                </a:cubicBezTo>
                <a:cubicBezTo>
                  <a:pt x="192" y="59"/>
                  <a:pt x="192" y="59"/>
                  <a:pt x="192" y="59"/>
                </a:cubicBezTo>
                <a:cubicBezTo>
                  <a:pt x="192" y="59"/>
                  <a:pt x="192" y="59"/>
                  <a:pt x="192" y="59"/>
                </a:cubicBezTo>
                <a:cubicBezTo>
                  <a:pt x="192" y="59"/>
                  <a:pt x="192" y="59"/>
                  <a:pt x="192" y="59"/>
                </a:cubicBezTo>
                <a:cubicBezTo>
                  <a:pt x="192" y="59"/>
                  <a:pt x="192" y="59"/>
                  <a:pt x="192" y="59"/>
                </a:cubicBezTo>
                <a:cubicBezTo>
                  <a:pt x="194" y="58"/>
                  <a:pt x="194" y="58"/>
                  <a:pt x="194" y="58"/>
                </a:cubicBezTo>
                <a:cubicBezTo>
                  <a:pt x="193" y="53"/>
                  <a:pt x="190" y="52"/>
                  <a:pt x="188" y="52"/>
                </a:cubicBezTo>
                <a:cubicBezTo>
                  <a:pt x="188" y="52"/>
                  <a:pt x="187" y="53"/>
                  <a:pt x="186" y="53"/>
                </a:cubicBezTo>
                <a:cubicBezTo>
                  <a:pt x="173" y="57"/>
                  <a:pt x="173" y="57"/>
                  <a:pt x="173" y="57"/>
                </a:cubicBezTo>
                <a:cubicBezTo>
                  <a:pt x="168" y="48"/>
                  <a:pt x="161" y="40"/>
                  <a:pt x="152" y="34"/>
                </a:cubicBezTo>
                <a:cubicBezTo>
                  <a:pt x="158" y="22"/>
                  <a:pt x="158" y="22"/>
                  <a:pt x="158" y="22"/>
                </a:cubicBezTo>
                <a:cubicBezTo>
                  <a:pt x="158" y="20"/>
                  <a:pt x="159" y="16"/>
                  <a:pt x="153" y="14"/>
                </a:cubicBezTo>
                <a:cubicBezTo>
                  <a:pt x="153" y="14"/>
                  <a:pt x="149" y="12"/>
                  <a:pt x="144" y="10"/>
                </a:cubicBezTo>
                <a:cubicBezTo>
                  <a:pt x="138" y="7"/>
                  <a:pt x="135" y="5"/>
                  <a:pt x="135" y="5"/>
                </a:cubicBezTo>
                <a:cubicBezTo>
                  <a:pt x="131" y="3"/>
                  <a:pt x="127" y="3"/>
                  <a:pt x="126" y="6"/>
                </a:cubicBezTo>
                <a:cubicBezTo>
                  <a:pt x="125" y="6"/>
                  <a:pt x="125" y="7"/>
                  <a:pt x="119" y="19"/>
                </a:cubicBezTo>
                <a:cubicBezTo>
                  <a:pt x="110" y="17"/>
                  <a:pt x="101" y="17"/>
                  <a:pt x="91" y="18"/>
                </a:cubicBezTo>
                <a:cubicBezTo>
                  <a:pt x="87" y="5"/>
                  <a:pt x="86" y="4"/>
                  <a:pt x="86" y="4"/>
                </a:cubicBezTo>
                <a:cubicBezTo>
                  <a:pt x="85" y="1"/>
                  <a:pt x="82" y="0"/>
                  <a:pt x="78" y="2"/>
                </a:cubicBezTo>
                <a:cubicBezTo>
                  <a:pt x="77" y="2"/>
                  <a:pt x="74" y="3"/>
                  <a:pt x="68" y="5"/>
                </a:cubicBezTo>
                <a:cubicBezTo>
                  <a:pt x="62" y="7"/>
                  <a:pt x="58" y="9"/>
                  <a:pt x="58" y="9"/>
                </a:cubicBezTo>
                <a:cubicBezTo>
                  <a:pt x="52" y="10"/>
                  <a:pt x="52" y="14"/>
                  <a:pt x="53" y="16"/>
                </a:cubicBezTo>
                <a:cubicBezTo>
                  <a:pt x="53" y="16"/>
                  <a:pt x="53" y="16"/>
                  <a:pt x="57" y="30"/>
                </a:cubicBezTo>
                <a:cubicBezTo>
                  <a:pt x="49" y="35"/>
                  <a:pt x="42" y="42"/>
                  <a:pt x="35" y="50"/>
                </a:cubicBezTo>
                <a:cubicBezTo>
                  <a:pt x="23" y="44"/>
                  <a:pt x="22" y="44"/>
                  <a:pt x="22" y="44"/>
                </a:cubicBezTo>
                <a:cubicBezTo>
                  <a:pt x="19" y="43"/>
                  <a:pt x="16" y="44"/>
                  <a:pt x="14" y="48"/>
                </a:cubicBezTo>
                <a:cubicBezTo>
                  <a:pt x="14" y="49"/>
                  <a:pt x="13" y="52"/>
                  <a:pt x="10" y="58"/>
                </a:cubicBezTo>
                <a:cubicBezTo>
                  <a:pt x="7" y="63"/>
                  <a:pt x="6" y="67"/>
                  <a:pt x="6" y="67"/>
                </a:cubicBezTo>
                <a:cubicBezTo>
                  <a:pt x="3" y="72"/>
                  <a:pt x="5" y="75"/>
                  <a:pt x="7" y="76"/>
                </a:cubicBezTo>
                <a:cubicBezTo>
                  <a:pt x="7" y="76"/>
                  <a:pt x="7" y="76"/>
                  <a:pt x="20" y="82"/>
                </a:cubicBezTo>
                <a:cubicBezTo>
                  <a:pt x="18" y="92"/>
                  <a:pt x="17" y="102"/>
                  <a:pt x="18" y="112"/>
                </a:cubicBezTo>
                <a:cubicBezTo>
                  <a:pt x="5" y="116"/>
                  <a:pt x="5" y="116"/>
                  <a:pt x="4" y="117"/>
                </a:cubicBezTo>
                <a:cubicBezTo>
                  <a:pt x="3" y="118"/>
                  <a:pt x="0" y="120"/>
                  <a:pt x="2" y="125"/>
                </a:cubicBezTo>
                <a:cubicBezTo>
                  <a:pt x="2" y="126"/>
                  <a:pt x="4" y="129"/>
                  <a:pt x="6" y="135"/>
                </a:cubicBezTo>
                <a:cubicBezTo>
                  <a:pt x="8" y="141"/>
                  <a:pt x="9" y="145"/>
                  <a:pt x="9" y="145"/>
                </a:cubicBezTo>
                <a:cubicBezTo>
                  <a:pt x="10" y="150"/>
                  <a:pt x="13" y="151"/>
                  <a:pt x="15" y="151"/>
                </a:cubicBezTo>
                <a:cubicBezTo>
                  <a:pt x="15" y="151"/>
                  <a:pt x="16" y="150"/>
                  <a:pt x="16" y="150"/>
                </a:cubicBezTo>
                <a:cubicBezTo>
                  <a:pt x="16" y="150"/>
                  <a:pt x="17" y="150"/>
                  <a:pt x="30" y="146"/>
                </a:cubicBezTo>
                <a:cubicBezTo>
                  <a:pt x="35" y="153"/>
                  <a:pt x="41" y="160"/>
                  <a:pt x="47" y="166"/>
                </a:cubicBezTo>
                <a:cubicBezTo>
                  <a:pt x="41" y="179"/>
                  <a:pt x="41" y="179"/>
                  <a:pt x="41" y="179"/>
                </a:cubicBezTo>
                <a:cubicBezTo>
                  <a:pt x="39" y="182"/>
                  <a:pt x="40" y="185"/>
                  <a:pt x="45" y="188"/>
                </a:cubicBezTo>
                <a:cubicBezTo>
                  <a:pt x="46" y="188"/>
                  <a:pt x="46" y="188"/>
                  <a:pt x="46" y="188"/>
                </a:cubicBezTo>
                <a:cubicBezTo>
                  <a:pt x="53" y="192"/>
                  <a:pt x="59" y="195"/>
                  <a:pt x="63" y="197"/>
                </a:cubicBezTo>
                <a:cubicBezTo>
                  <a:pt x="64" y="197"/>
                  <a:pt x="64" y="197"/>
                  <a:pt x="64" y="197"/>
                </a:cubicBezTo>
                <a:cubicBezTo>
                  <a:pt x="68" y="199"/>
                  <a:pt x="71" y="198"/>
                  <a:pt x="73" y="195"/>
                </a:cubicBezTo>
                <a:cubicBezTo>
                  <a:pt x="79" y="182"/>
                  <a:pt x="79" y="182"/>
                  <a:pt x="79" y="182"/>
                </a:cubicBezTo>
                <a:cubicBezTo>
                  <a:pt x="90" y="185"/>
                  <a:pt x="101" y="186"/>
                  <a:pt x="112" y="185"/>
                </a:cubicBezTo>
                <a:cubicBezTo>
                  <a:pt x="117" y="198"/>
                  <a:pt x="117" y="198"/>
                  <a:pt x="117" y="198"/>
                </a:cubicBezTo>
                <a:cubicBezTo>
                  <a:pt x="118" y="200"/>
                  <a:pt x="120" y="202"/>
                  <a:pt x="122" y="202"/>
                </a:cubicBezTo>
                <a:cubicBezTo>
                  <a:pt x="123" y="202"/>
                  <a:pt x="124" y="201"/>
                  <a:pt x="125" y="201"/>
                </a:cubicBezTo>
                <a:cubicBezTo>
                  <a:pt x="126" y="201"/>
                  <a:pt x="126" y="201"/>
                  <a:pt x="126" y="201"/>
                </a:cubicBezTo>
                <a:cubicBezTo>
                  <a:pt x="126" y="201"/>
                  <a:pt x="127" y="201"/>
                  <a:pt x="127" y="201"/>
                </a:cubicBezTo>
                <a:cubicBezTo>
                  <a:pt x="146" y="194"/>
                  <a:pt x="146" y="194"/>
                  <a:pt x="146" y="194"/>
                </a:cubicBezTo>
                <a:cubicBezTo>
                  <a:pt x="151" y="192"/>
                  <a:pt x="151" y="189"/>
                  <a:pt x="150" y="186"/>
                </a:cubicBezTo>
                <a:cubicBezTo>
                  <a:pt x="146" y="173"/>
                  <a:pt x="146" y="173"/>
                  <a:pt x="146" y="173"/>
                </a:cubicBezTo>
                <a:cubicBezTo>
                  <a:pt x="155" y="167"/>
                  <a:pt x="162" y="160"/>
                  <a:pt x="169" y="152"/>
                </a:cubicBezTo>
                <a:cubicBezTo>
                  <a:pt x="181" y="158"/>
                  <a:pt x="181" y="158"/>
                  <a:pt x="181" y="158"/>
                </a:cubicBezTo>
                <a:cubicBezTo>
                  <a:pt x="182" y="158"/>
                  <a:pt x="183" y="158"/>
                  <a:pt x="184" y="158"/>
                </a:cubicBezTo>
                <a:cubicBezTo>
                  <a:pt x="185" y="158"/>
                  <a:pt x="188" y="158"/>
                  <a:pt x="190" y="154"/>
                </a:cubicBezTo>
                <a:cubicBezTo>
                  <a:pt x="199" y="134"/>
                  <a:pt x="199" y="134"/>
                  <a:pt x="199" y="134"/>
                </a:cubicBezTo>
                <a:cubicBezTo>
                  <a:pt x="201" y="130"/>
                  <a:pt x="199" y="127"/>
                  <a:pt x="197" y="125"/>
                </a:cubicBezTo>
                <a:cubicBezTo>
                  <a:pt x="184" y="119"/>
                  <a:pt x="184" y="119"/>
                  <a:pt x="184" y="119"/>
                </a:cubicBezTo>
                <a:cubicBezTo>
                  <a:pt x="186" y="110"/>
                  <a:pt x="186" y="101"/>
                  <a:pt x="185" y="91"/>
                </a:cubicBezTo>
                <a:cubicBezTo>
                  <a:pt x="198" y="87"/>
                  <a:pt x="198" y="87"/>
                  <a:pt x="198" y="87"/>
                </a:cubicBezTo>
                <a:cubicBezTo>
                  <a:pt x="200" y="86"/>
                  <a:pt x="201" y="85"/>
                  <a:pt x="201" y="84"/>
                </a:cubicBezTo>
                <a:cubicBezTo>
                  <a:pt x="202" y="82"/>
                  <a:pt x="202" y="80"/>
                  <a:pt x="201" y="78"/>
                </a:cubicBezTo>
                <a:close/>
                <a:moveTo>
                  <a:pt x="102" y="159"/>
                </a:moveTo>
                <a:cubicBezTo>
                  <a:pt x="101" y="156"/>
                  <a:pt x="101" y="156"/>
                  <a:pt x="101" y="156"/>
                </a:cubicBezTo>
                <a:cubicBezTo>
                  <a:pt x="87" y="156"/>
                  <a:pt x="74" y="150"/>
                  <a:pt x="64" y="140"/>
                </a:cubicBezTo>
                <a:cubicBezTo>
                  <a:pt x="64" y="140"/>
                  <a:pt x="64" y="140"/>
                  <a:pt x="63" y="140"/>
                </a:cubicBezTo>
                <a:cubicBezTo>
                  <a:pt x="63" y="140"/>
                  <a:pt x="63" y="140"/>
                  <a:pt x="63" y="140"/>
                </a:cubicBezTo>
                <a:cubicBezTo>
                  <a:pt x="62" y="139"/>
                  <a:pt x="61" y="138"/>
                  <a:pt x="60" y="137"/>
                </a:cubicBezTo>
                <a:cubicBezTo>
                  <a:pt x="58" y="139"/>
                  <a:pt x="58" y="139"/>
                  <a:pt x="58" y="139"/>
                </a:cubicBezTo>
                <a:cubicBezTo>
                  <a:pt x="60" y="136"/>
                  <a:pt x="60" y="136"/>
                  <a:pt x="60" y="136"/>
                </a:cubicBezTo>
                <a:cubicBezTo>
                  <a:pt x="59" y="135"/>
                  <a:pt x="58" y="134"/>
                  <a:pt x="57" y="133"/>
                </a:cubicBezTo>
                <a:cubicBezTo>
                  <a:pt x="57" y="133"/>
                  <a:pt x="57" y="133"/>
                  <a:pt x="57" y="133"/>
                </a:cubicBezTo>
                <a:cubicBezTo>
                  <a:pt x="57" y="133"/>
                  <a:pt x="57" y="133"/>
                  <a:pt x="57" y="133"/>
                </a:cubicBezTo>
                <a:cubicBezTo>
                  <a:pt x="54" y="128"/>
                  <a:pt x="52" y="124"/>
                  <a:pt x="50" y="119"/>
                </a:cubicBezTo>
                <a:cubicBezTo>
                  <a:pt x="49" y="115"/>
                  <a:pt x="48" y="110"/>
                  <a:pt x="47" y="105"/>
                </a:cubicBezTo>
                <a:cubicBezTo>
                  <a:pt x="47" y="105"/>
                  <a:pt x="47" y="105"/>
                  <a:pt x="47" y="105"/>
                </a:cubicBezTo>
                <a:cubicBezTo>
                  <a:pt x="47" y="105"/>
                  <a:pt x="47" y="105"/>
                  <a:pt x="47" y="105"/>
                </a:cubicBezTo>
                <a:cubicBezTo>
                  <a:pt x="46" y="86"/>
                  <a:pt x="55" y="68"/>
                  <a:pt x="70" y="57"/>
                </a:cubicBezTo>
                <a:cubicBezTo>
                  <a:pt x="75" y="54"/>
                  <a:pt x="79" y="52"/>
                  <a:pt x="84" y="50"/>
                </a:cubicBezTo>
                <a:cubicBezTo>
                  <a:pt x="89" y="48"/>
                  <a:pt x="96" y="47"/>
                  <a:pt x="102" y="47"/>
                </a:cubicBezTo>
                <a:cubicBezTo>
                  <a:pt x="118" y="47"/>
                  <a:pt x="133" y="54"/>
                  <a:pt x="144" y="67"/>
                </a:cubicBezTo>
                <a:cubicBezTo>
                  <a:pt x="144" y="68"/>
                  <a:pt x="144" y="68"/>
                  <a:pt x="144" y="68"/>
                </a:cubicBezTo>
                <a:cubicBezTo>
                  <a:pt x="145" y="68"/>
                  <a:pt x="146" y="69"/>
                  <a:pt x="146" y="70"/>
                </a:cubicBezTo>
                <a:cubicBezTo>
                  <a:pt x="146" y="70"/>
                  <a:pt x="146" y="70"/>
                  <a:pt x="146" y="70"/>
                </a:cubicBezTo>
                <a:cubicBezTo>
                  <a:pt x="146" y="70"/>
                  <a:pt x="146" y="70"/>
                  <a:pt x="146" y="70"/>
                </a:cubicBezTo>
                <a:cubicBezTo>
                  <a:pt x="149" y="74"/>
                  <a:pt x="151" y="79"/>
                  <a:pt x="153" y="83"/>
                </a:cubicBezTo>
                <a:cubicBezTo>
                  <a:pt x="155" y="88"/>
                  <a:pt x="156" y="93"/>
                  <a:pt x="156" y="98"/>
                </a:cubicBezTo>
                <a:cubicBezTo>
                  <a:pt x="156" y="98"/>
                  <a:pt x="156" y="98"/>
                  <a:pt x="156" y="98"/>
                </a:cubicBezTo>
                <a:cubicBezTo>
                  <a:pt x="156" y="98"/>
                  <a:pt x="156" y="98"/>
                  <a:pt x="156" y="98"/>
                </a:cubicBezTo>
                <a:cubicBezTo>
                  <a:pt x="157" y="116"/>
                  <a:pt x="150" y="133"/>
                  <a:pt x="136" y="144"/>
                </a:cubicBezTo>
                <a:cubicBezTo>
                  <a:pt x="135" y="145"/>
                  <a:pt x="134" y="145"/>
                  <a:pt x="133" y="146"/>
                </a:cubicBezTo>
                <a:cubicBezTo>
                  <a:pt x="129" y="149"/>
                  <a:pt x="124" y="151"/>
                  <a:pt x="120" y="153"/>
                </a:cubicBezTo>
                <a:cubicBezTo>
                  <a:pt x="115" y="154"/>
                  <a:pt x="110" y="155"/>
                  <a:pt x="105" y="156"/>
                </a:cubicBezTo>
                <a:cubicBezTo>
                  <a:pt x="104" y="156"/>
                  <a:pt x="103" y="156"/>
                  <a:pt x="102" y="156"/>
                </a:cubicBezTo>
                <a:cubicBezTo>
                  <a:pt x="102" y="159"/>
                  <a:pt x="102" y="159"/>
                  <a:pt x="102" y="159"/>
                </a:cubicBezTo>
                <a:close/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33" name="Oval 50"/>
          <p:cNvSpPr>
            <a:spLocks noChangeArrowheads="1"/>
          </p:cNvSpPr>
          <p:nvPr/>
        </p:nvSpPr>
        <p:spPr bwMode="auto">
          <a:xfrm>
            <a:off x="3121025" y="1917700"/>
            <a:ext cx="217488" cy="21748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2334" name="矩形 5"/>
          <p:cNvSpPr>
            <a:spLocks noChangeArrowheads="1"/>
          </p:cNvSpPr>
          <p:nvPr/>
        </p:nvSpPr>
        <p:spPr bwMode="auto">
          <a:xfrm rot="20754626">
            <a:off x="1427163" y="1076325"/>
            <a:ext cx="5445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快</a:t>
            </a:r>
          </a:p>
        </p:txBody>
      </p:sp>
      <p:sp>
        <p:nvSpPr>
          <p:cNvPr id="12335" name="矩形 8"/>
          <p:cNvSpPr>
            <a:spLocks noChangeArrowheads="1"/>
          </p:cNvSpPr>
          <p:nvPr/>
        </p:nvSpPr>
        <p:spPr bwMode="auto">
          <a:xfrm rot="565756">
            <a:off x="284163" y="1671638"/>
            <a:ext cx="492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多</a:t>
            </a:r>
          </a:p>
        </p:txBody>
      </p:sp>
      <p:sp>
        <p:nvSpPr>
          <p:cNvPr id="12336" name="矩形 9"/>
          <p:cNvSpPr>
            <a:spLocks noChangeArrowheads="1"/>
          </p:cNvSpPr>
          <p:nvPr/>
        </p:nvSpPr>
        <p:spPr bwMode="auto">
          <a:xfrm rot="838845">
            <a:off x="1516063" y="2219325"/>
            <a:ext cx="492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好</a:t>
            </a:r>
          </a:p>
        </p:txBody>
      </p:sp>
      <p:sp>
        <p:nvSpPr>
          <p:cNvPr id="12337" name="矩形 10"/>
          <p:cNvSpPr>
            <a:spLocks noChangeArrowheads="1"/>
          </p:cNvSpPr>
          <p:nvPr/>
        </p:nvSpPr>
        <p:spPr bwMode="auto">
          <a:xfrm rot="838845">
            <a:off x="4068763" y="1344613"/>
            <a:ext cx="492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省</a:t>
            </a:r>
          </a:p>
        </p:txBody>
      </p:sp>
      <p:sp>
        <p:nvSpPr>
          <p:cNvPr id="12338" name="矩形 11"/>
          <p:cNvSpPr>
            <a:spLocks noChangeArrowheads="1"/>
          </p:cNvSpPr>
          <p:nvPr/>
        </p:nvSpPr>
        <p:spPr bwMode="auto">
          <a:xfrm rot="20911190">
            <a:off x="4749800" y="2212975"/>
            <a:ext cx="492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多</a:t>
            </a:r>
          </a:p>
        </p:txBody>
      </p:sp>
      <p:grpSp>
        <p:nvGrpSpPr>
          <p:cNvPr id="12339" name="组合 4126"/>
          <p:cNvGrpSpPr/>
          <p:nvPr/>
        </p:nvGrpSpPr>
        <p:grpSpPr bwMode="auto">
          <a:xfrm>
            <a:off x="4830763" y="342900"/>
            <a:ext cx="2487612" cy="1568450"/>
            <a:chOff x="0" y="0"/>
            <a:chExt cx="2487612" cy="1569976"/>
          </a:xfrm>
        </p:grpSpPr>
        <p:sp>
          <p:nvSpPr>
            <p:cNvPr id="12340" name="Freeform 45"/>
            <p:cNvSpPr/>
            <p:nvPr/>
          </p:nvSpPr>
          <p:spPr bwMode="auto">
            <a:xfrm>
              <a:off x="147184" y="0"/>
              <a:ext cx="2340428" cy="1569976"/>
            </a:xfrm>
            <a:custGeom>
              <a:avLst/>
              <a:gdLst>
                <a:gd name="T0" fmla="*/ 382 w 382"/>
                <a:gd name="T1" fmla="*/ 128 h 256"/>
                <a:gd name="T2" fmla="*/ 254 w 382"/>
                <a:gd name="T3" fmla="*/ 0 h 256"/>
                <a:gd name="T4" fmla="*/ 128 w 382"/>
                <a:gd name="T5" fmla="*/ 0 h 256"/>
                <a:gd name="T6" fmla="*/ 0 w 382"/>
                <a:gd name="T7" fmla="*/ 128 h 256"/>
                <a:gd name="T8" fmla="*/ 0 w 382"/>
                <a:gd name="T9" fmla="*/ 128 h 256"/>
                <a:gd name="T10" fmla="*/ 128 w 382"/>
                <a:gd name="T11" fmla="*/ 256 h 256"/>
                <a:gd name="T12" fmla="*/ 254 w 382"/>
                <a:gd name="T13" fmla="*/ 256 h 256"/>
                <a:gd name="T14" fmla="*/ 382 w 382"/>
                <a:gd name="T15" fmla="*/ 128 h 256"/>
                <a:gd name="T16" fmla="*/ 0 w 382"/>
                <a:gd name="T17" fmla="*/ 0 h 256"/>
                <a:gd name="T18" fmla="*/ 382 w 382"/>
                <a:gd name="T1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382" h="256">
                  <a:moveTo>
                    <a:pt x="382" y="128"/>
                  </a:moveTo>
                  <a:cubicBezTo>
                    <a:pt x="382" y="58"/>
                    <a:pt x="324" y="0"/>
                    <a:pt x="254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58" y="0"/>
                    <a:pt x="0" y="58"/>
                    <a:pt x="0" y="12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99"/>
                    <a:pt x="58" y="256"/>
                    <a:pt x="128" y="256"/>
                  </a:cubicBezTo>
                  <a:cubicBezTo>
                    <a:pt x="254" y="256"/>
                    <a:pt x="254" y="256"/>
                    <a:pt x="254" y="256"/>
                  </a:cubicBezTo>
                  <a:cubicBezTo>
                    <a:pt x="324" y="256"/>
                    <a:pt x="382" y="199"/>
                    <a:pt x="382" y="1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1" name="Freeform 46"/>
            <p:cNvSpPr/>
            <p:nvPr/>
          </p:nvSpPr>
          <p:spPr bwMode="auto">
            <a:xfrm>
              <a:off x="0" y="1074676"/>
              <a:ext cx="428625" cy="325438"/>
            </a:xfrm>
            <a:custGeom>
              <a:avLst/>
              <a:gdLst>
                <a:gd name="T0" fmla="*/ 111 w 128"/>
                <a:gd name="T1" fmla="*/ 51 h 97"/>
                <a:gd name="T2" fmla="*/ 121 w 128"/>
                <a:gd name="T3" fmla="*/ 17 h 97"/>
                <a:gd name="T4" fmla="*/ 121 w 128"/>
                <a:gd name="T5" fmla="*/ 17 h 97"/>
                <a:gd name="T6" fmla="*/ 86 w 128"/>
                <a:gd name="T7" fmla="*/ 7 h 97"/>
                <a:gd name="T8" fmla="*/ 16 w 128"/>
                <a:gd name="T9" fmla="*/ 46 h 97"/>
                <a:gd name="T10" fmla="*/ 7 w 128"/>
                <a:gd name="T11" fmla="*/ 81 h 97"/>
                <a:gd name="T12" fmla="*/ 7 w 128"/>
                <a:gd name="T13" fmla="*/ 81 h 97"/>
                <a:gd name="T14" fmla="*/ 41 w 128"/>
                <a:gd name="T15" fmla="*/ 90 h 97"/>
                <a:gd name="T16" fmla="*/ 111 w 128"/>
                <a:gd name="T17" fmla="*/ 51 h 97"/>
                <a:gd name="T18" fmla="*/ 0 w 128"/>
                <a:gd name="T19" fmla="*/ 0 h 97"/>
                <a:gd name="T20" fmla="*/ 128 w 128"/>
                <a:gd name="T21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128" h="97">
                  <a:moveTo>
                    <a:pt x="111" y="51"/>
                  </a:moveTo>
                  <a:cubicBezTo>
                    <a:pt x="123" y="44"/>
                    <a:pt x="128" y="29"/>
                    <a:pt x="121" y="17"/>
                  </a:cubicBezTo>
                  <a:cubicBezTo>
                    <a:pt x="121" y="17"/>
                    <a:pt x="121" y="17"/>
                    <a:pt x="121" y="17"/>
                  </a:cubicBezTo>
                  <a:cubicBezTo>
                    <a:pt x="114" y="5"/>
                    <a:pt x="98" y="0"/>
                    <a:pt x="86" y="7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4" y="53"/>
                    <a:pt x="0" y="68"/>
                    <a:pt x="7" y="81"/>
                  </a:cubicBezTo>
                  <a:cubicBezTo>
                    <a:pt x="7" y="81"/>
                    <a:pt x="7" y="81"/>
                    <a:pt x="7" y="81"/>
                  </a:cubicBezTo>
                  <a:cubicBezTo>
                    <a:pt x="13" y="93"/>
                    <a:pt x="29" y="97"/>
                    <a:pt x="41" y="90"/>
                  </a:cubicBezTo>
                  <a:lnTo>
                    <a:pt x="111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2342" name="组合 13"/>
            <p:cNvGrpSpPr/>
            <p:nvPr/>
          </p:nvGrpSpPr>
          <p:grpSpPr bwMode="auto">
            <a:xfrm>
              <a:off x="323850" y="284911"/>
              <a:ext cx="1916923" cy="1225327"/>
              <a:chOff x="0" y="0"/>
              <a:chExt cx="1916923" cy="1225327"/>
            </a:xfrm>
          </p:grpSpPr>
          <p:sp>
            <p:nvSpPr>
              <p:cNvPr id="12343" name="矩形 1"/>
              <p:cNvSpPr>
                <a:spLocks noChangeArrowheads="1"/>
              </p:cNvSpPr>
              <p:nvPr/>
            </p:nvSpPr>
            <p:spPr bwMode="auto">
              <a:xfrm>
                <a:off x="0" y="763213"/>
                <a:ext cx="1916923" cy="462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zh-CN" altLang="en-US" sz="1200" dirty="0"/>
                  <a:t>更多作品请搜</a:t>
                </a:r>
                <a:r>
                  <a:rPr lang="en-US" altLang="zh-CN" sz="1200" dirty="0"/>
                  <a:t>PPT</a:t>
                </a:r>
                <a:r>
                  <a:rPr lang="zh-CN" altLang="en-US" sz="1200" dirty="0"/>
                  <a:t>模板大全！</a:t>
                </a:r>
              </a:p>
            </p:txBody>
          </p:sp>
          <p:sp>
            <p:nvSpPr>
              <p:cNvPr id="12344" name="矩形 7"/>
              <p:cNvSpPr>
                <a:spLocks noChangeArrowheads="1"/>
              </p:cNvSpPr>
              <p:nvPr/>
            </p:nvSpPr>
            <p:spPr bwMode="auto">
              <a:xfrm>
                <a:off x="39487" y="0"/>
                <a:ext cx="1877436" cy="770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zh-CN" altLang="en-US" sz="4400" b="1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宋体" panose="02010600030101010101" pitchFamily="2" charset="-122"/>
                  </a:rPr>
                  <a:t>关键字</a:t>
                </a:r>
              </a:p>
            </p:txBody>
          </p:sp>
        </p:grpSp>
      </p:grpSp>
      <p:sp>
        <p:nvSpPr>
          <p:cNvPr id="12345" name="等腰三角形 63"/>
          <p:cNvSpPr>
            <a:spLocks noChangeArrowheads="1"/>
          </p:cNvSpPr>
          <p:nvPr/>
        </p:nvSpPr>
        <p:spPr bwMode="auto">
          <a:xfrm flipV="1">
            <a:off x="2954338" y="5137150"/>
            <a:ext cx="514350" cy="2032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12346" name="组合 57"/>
          <p:cNvGrpSpPr/>
          <p:nvPr/>
        </p:nvGrpSpPr>
        <p:grpSpPr bwMode="auto">
          <a:xfrm>
            <a:off x="5076825" y="2790825"/>
            <a:ext cx="3671888" cy="949325"/>
            <a:chOff x="0" y="0"/>
            <a:chExt cx="2340276" cy="949053"/>
          </a:xfrm>
        </p:grpSpPr>
        <p:sp>
          <p:nvSpPr>
            <p:cNvPr id="12347" name="矩形 58"/>
            <p:cNvSpPr>
              <a:spLocks noChangeArrowheads="1"/>
            </p:cNvSpPr>
            <p:nvPr/>
          </p:nvSpPr>
          <p:spPr bwMode="auto">
            <a:xfrm>
              <a:off x="706548" y="0"/>
              <a:ext cx="100028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在此添加标题</a:t>
              </a:r>
            </a:p>
          </p:txBody>
        </p:sp>
        <p:sp>
          <p:nvSpPr>
            <p:cNvPr id="12348" name="矩形 59"/>
            <p:cNvSpPr>
              <a:spLocks noChangeArrowheads="1"/>
            </p:cNvSpPr>
            <p:nvPr/>
          </p:nvSpPr>
          <p:spPr bwMode="auto">
            <a:xfrm>
              <a:off x="0" y="348889"/>
              <a:ext cx="2340276" cy="600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简洁，动感的</a:t>
              </a:r>
              <a:r>
                <a:rPr 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模板。好模板，自己会说话。请在此处添加文字。请在此处添加文字</a:t>
              </a:r>
              <a:r>
                <a:rPr lang="zh-CN" altLang="en-US" sz="1100" dirty="0">
                  <a:solidFill>
                    <a:schemeClr val="bg1"/>
                  </a:solidFill>
                </a:rPr>
                <a:t>。</a:t>
              </a:r>
            </a:p>
            <a:p>
              <a:pPr eaLnBrk="1" hangingPunct="1"/>
              <a:endParaRPr lang="zh-CN" altLang="en-US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349" name="组合 60"/>
          <p:cNvGrpSpPr/>
          <p:nvPr/>
        </p:nvGrpSpPr>
        <p:grpSpPr bwMode="auto">
          <a:xfrm>
            <a:off x="5076825" y="3943350"/>
            <a:ext cx="3671888" cy="949325"/>
            <a:chOff x="0" y="0"/>
            <a:chExt cx="2340276" cy="949053"/>
          </a:xfrm>
        </p:grpSpPr>
        <p:sp>
          <p:nvSpPr>
            <p:cNvPr id="12350" name="矩形 61"/>
            <p:cNvSpPr>
              <a:spLocks noChangeArrowheads="1"/>
            </p:cNvSpPr>
            <p:nvPr/>
          </p:nvSpPr>
          <p:spPr bwMode="auto">
            <a:xfrm>
              <a:off x="706548" y="0"/>
              <a:ext cx="100028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在此添加标题</a:t>
              </a:r>
            </a:p>
          </p:txBody>
        </p:sp>
        <p:sp>
          <p:nvSpPr>
            <p:cNvPr id="12351" name="矩形 62"/>
            <p:cNvSpPr>
              <a:spLocks noChangeArrowheads="1"/>
            </p:cNvSpPr>
            <p:nvPr/>
          </p:nvSpPr>
          <p:spPr bwMode="auto">
            <a:xfrm>
              <a:off x="0" y="348889"/>
              <a:ext cx="2340276" cy="600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简洁，动感的</a:t>
              </a:r>
              <a:r>
                <a:rPr 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模板。好模板，自己会说话。请在此处添加文字。请在此处添加文字</a:t>
              </a:r>
              <a:r>
                <a:rPr lang="zh-CN" altLang="en-US" sz="1100" dirty="0">
                  <a:solidFill>
                    <a:schemeClr val="bg1"/>
                  </a:solidFill>
                </a:rPr>
                <a:t>。</a:t>
              </a:r>
            </a:p>
            <a:p>
              <a:pPr eaLnBrk="1" hangingPunct="1"/>
              <a:endParaRPr lang="zh-CN" altLang="en-US" sz="11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1879</Words>
  <Application>Microsoft Office PowerPoint</Application>
  <PresentationFormat>全屏显示(16:9)</PresentationFormat>
  <Paragraphs>176</Paragraphs>
  <Slides>25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7" baseType="lpstr">
      <vt:lpstr>UUS UN INCHIKE</vt:lpstr>
      <vt:lpstr>方正兰亭黑_GBK</vt:lpstr>
      <vt:lpstr>方正兰亭细黑_GBK</vt:lpstr>
      <vt:lpstr>时尚中黑简体</vt:lpstr>
      <vt:lpstr>宋体</vt:lpstr>
      <vt:lpstr>微软雅黑</vt:lpstr>
      <vt:lpstr>Arial</vt:lpstr>
      <vt:lpstr>Arial Narrow</vt:lpstr>
      <vt:lpstr>Calibri</vt:lpstr>
      <vt:lpstr>Wingdings</vt:lpstr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3</cp:revision>
  <dcterms:created xsi:type="dcterms:W3CDTF">2015-08-10T07:58:00Z</dcterms:created>
  <dcterms:modified xsi:type="dcterms:W3CDTF">2021-01-05T00:03:13Z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