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73" r:id="rId3"/>
    <p:sldId id="277" r:id="rId4"/>
    <p:sldId id="268" r:id="rId5"/>
    <p:sldId id="269" r:id="rId6"/>
    <p:sldId id="271" r:id="rId7"/>
    <p:sldId id="276" r:id="rId8"/>
    <p:sldId id="278" r:id="rId9"/>
    <p:sldId id="270" r:id="rId10"/>
    <p:sldId id="272" r:id="rId11"/>
    <p:sldId id="274" r:id="rId12"/>
    <p:sldId id="275" r:id="rId13"/>
    <p:sldId id="279" r:id="rId1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
          <p15:clr>
            <a:srgbClr val="A4A3A4"/>
          </p15:clr>
        </p15:guide>
        <p15:guide id="2" orient="horz" pos="3026">
          <p15:clr>
            <a:srgbClr val="A4A3A4"/>
          </p15:clr>
        </p15:guide>
        <p15:guide id="3" pos="5511">
          <p15:clr>
            <a:srgbClr val="A4A3A4"/>
          </p15:clr>
        </p15:guide>
        <p15:guide id="4"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300"/>
    <a:srgbClr val="D50107"/>
    <a:srgbClr val="EEEAEB"/>
    <a:srgbClr val="FEFEFE"/>
    <a:srgbClr val="FFF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0"/>
      </p:cViewPr>
      <p:guideLst>
        <p:guide orient="horz" pos="395"/>
        <p:guide orient="horz" pos="3026"/>
        <p:guide pos="5511"/>
        <p:guide pos="2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D11119"/>
            </a:solidFill>
          </c:spPr>
          <c:dPt>
            <c:idx val="0"/>
            <c:bubble3D val="0"/>
            <c:extLst>
              <c:ext xmlns:c16="http://schemas.microsoft.com/office/drawing/2014/chart" uri="{C3380CC4-5D6E-409C-BE32-E72D297353CC}">
                <c16:uniqueId val="{00000001-8910-4760-88D9-04ECE5AB262B}"/>
              </c:ext>
            </c:extLst>
          </c:dPt>
          <c:dPt>
            <c:idx val="1"/>
            <c:bubble3D val="0"/>
            <c:spPr>
              <a:noFill/>
            </c:spPr>
            <c:extLst>
              <c:ext xmlns:c16="http://schemas.microsoft.com/office/drawing/2014/chart" uri="{C3380CC4-5D6E-409C-BE32-E72D297353CC}">
                <c16:uniqueId val="{00000003-8910-4760-88D9-04ECE5AB262B}"/>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8910-4760-88D9-04ECE5AB262B}"/>
            </c:ext>
          </c:extLst>
        </c:ser>
        <c:dLbls>
          <c:showLegendKey val="0"/>
          <c:showVal val="0"/>
          <c:showCatName val="0"/>
          <c:showSerName val="0"/>
          <c:showPercent val="0"/>
          <c:showBubbleSize val="0"/>
          <c:showLeaderLines val="1"/>
        </c:dLbls>
        <c:firstSliceAng val="149"/>
      </c:pieChart>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D11119"/>
            </a:solidFill>
          </c:spPr>
          <c:dPt>
            <c:idx val="0"/>
            <c:bubble3D val="0"/>
            <c:extLst>
              <c:ext xmlns:c16="http://schemas.microsoft.com/office/drawing/2014/chart" uri="{C3380CC4-5D6E-409C-BE32-E72D297353CC}">
                <c16:uniqueId val="{00000001-DDB4-46FE-AF2B-8ECDB0D74931}"/>
              </c:ext>
            </c:extLst>
          </c:dPt>
          <c:dPt>
            <c:idx val="1"/>
            <c:bubble3D val="0"/>
            <c:spPr>
              <a:noFill/>
            </c:spPr>
            <c:extLst>
              <c:ext xmlns:c16="http://schemas.microsoft.com/office/drawing/2014/chart" uri="{C3380CC4-5D6E-409C-BE32-E72D297353CC}">
                <c16:uniqueId val="{00000003-DDB4-46FE-AF2B-8ECDB0D74931}"/>
              </c:ext>
            </c:extLst>
          </c:dPt>
          <c:cat>
            <c:strRef>
              <c:f>Sheet1!$A$2:$A$3</c:f>
              <c:strCache>
                <c:ptCount val="2"/>
                <c:pt idx="0">
                  <c:v>第一季度</c:v>
                </c:pt>
                <c:pt idx="1">
                  <c:v>第二季度</c:v>
                </c:pt>
              </c:strCache>
            </c:strRef>
          </c:cat>
          <c:val>
            <c:numRef>
              <c:f>Sheet1!$B$2:$B$3</c:f>
              <c:numCache>
                <c:formatCode>General</c:formatCode>
                <c:ptCount val="2"/>
                <c:pt idx="0">
                  <c:v>45</c:v>
                </c:pt>
                <c:pt idx="1">
                  <c:v>3.2</c:v>
                </c:pt>
              </c:numCache>
            </c:numRef>
          </c:val>
          <c:extLst>
            <c:ext xmlns:c16="http://schemas.microsoft.com/office/drawing/2014/chart" uri="{C3380CC4-5D6E-409C-BE32-E72D297353CC}">
              <c16:uniqueId val="{00000004-DDB4-46FE-AF2B-8ECDB0D74931}"/>
            </c:ext>
          </c:extLst>
        </c:ser>
        <c:dLbls>
          <c:showLegendKey val="0"/>
          <c:showVal val="0"/>
          <c:showCatName val="0"/>
          <c:showSerName val="0"/>
          <c:showPercent val="0"/>
          <c:showBubbleSize val="0"/>
          <c:showLeaderLines val="1"/>
        </c:dLbls>
        <c:firstSliceAng val="149"/>
      </c:pieChart>
    </c:plotArea>
    <c:plotVisOnly val="1"/>
    <c:dispBlanksAs val="gap"/>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D11119"/>
            </a:solidFill>
          </c:spPr>
          <c:dPt>
            <c:idx val="0"/>
            <c:bubble3D val="0"/>
            <c:extLst>
              <c:ext xmlns:c16="http://schemas.microsoft.com/office/drawing/2014/chart" uri="{C3380CC4-5D6E-409C-BE32-E72D297353CC}">
                <c16:uniqueId val="{00000001-CF29-41E7-B853-A821D3EEAB07}"/>
              </c:ext>
            </c:extLst>
          </c:dPt>
          <c:dPt>
            <c:idx val="1"/>
            <c:bubble3D val="0"/>
            <c:spPr>
              <a:noFill/>
            </c:spPr>
            <c:extLst>
              <c:ext xmlns:c16="http://schemas.microsoft.com/office/drawing/2014/chart" uri="{C3380CC4-5D6E-409C-BE32-E72D297353CC}">
                <c16:uniqueId val="{00000003-CF29-41E7-B853-A821D3EEAB07}"/>
              </c:ext>
            </c:extLst>
          </c:dPt>
          <c:cat>
            <c:strRef>
              <c:f>Sheet1!$A$2:$A$3</c:f>
              <c:strCache>
                <c:ptCount val="2"/>
                <c:pt idx="0">
                  <c:v>第一季度</c:v>
                </c:pt>
                <c:pt idx="1">
                  <c:v>第二季度</c:v>
                </c:pt>
              </c:strCache>
            </c:strRef>
          </c:cat>
          <c:val>
            <c:numRef>
              <c:f>Sheet1!$B$2:$B$3</c:f>
              <c:numCache>
                <c:formatCode>General</c:formatCode>
                <c:ptCount val="2"/>
                <c:pt idx="0">
                  <c:v>78</c:v>
                </c:pt>
                <c:pt idx="1">
                  <c:v>3.2</c:v>
                </c:pt>
              </c:numCache>
            </c:numRef>
          </c:val>
          <c:extLst>
            <c:ext xmlns:c16="http://schemas.microsoft.com/office/drawing/2014/chart" uri="{C3380CC4-5D6E-409C-BE32-E72D297353CC}">
              <c16:uniqueId val="{00000004-CF29-41E7-B853-A821D3EEAB07}"/>
            </c:ext>
          </c:extLst>
        </c:ser>
        <c:dLbls>
          <c:showLegendKey val="0"/>
          <c:showVal val="0"/>
          <c:showCatName val="0"/>
          <c:showSerName val="0"/>
          <c:showPercent val="0"/>
          <c:showBubbleSize val="0"/>
          <c:showLeaderLines val="1"/>
        </c:dLbls>
        <c:firstSliceAng val="149"/>
      </c:pieChart>
    </c:plotArea>
    <c:plotVisOnly val="1"/>
    <c:dispBlanksAs val="gap"/>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20300"/>
            </a:solidFill>
          </c:spPr>
          <c:invertIfNegative val="0"/>
          <c:dPt>
            <c:idx val="0"/>
            <c:invertIfNegative val="0"/>
            <c:bubble3D val="0"/>
            <c:spPr>
              <a:solidFill>
                <a:srgbClr val="C00000"/>
              </a:solidFill>
            </c:spPr>
            <c:extLst>
              <c:ext xmlns:c16="http://schemas.microsoft.com/office/drawing/2014/chart" uri="{C3380CC4-5D6E-409C-BE32-E72D297353CC}">
                <c16:uniqueId val="{00000001-752E-42FA-B9DD-DF204A05F3B2}"/>
              </c:ext>
            </c:extLst>
          </c:dPt>
          <c:dPt>
            <c:idx val="2"/>
            <c:invertIfNegative val="0"/>
            <c:bubble3D val="0"/>
            <c:spPr>
              <a:solidFill>
                <a:srgbClr val="C00000"/>
              </a:solidFill>
            </c:spPr>
            <c:extLst>
              <c:ext xmlns:c16="http://schemas.microsoft.com/office/drawing/2014/chart" uri="{C3380CC4-5D6E-409C-BE32-E72D297353CC}">
                <c16:uniqueId val="{00000003-752E-42FA-B9DD-DF204A05F3B2}"/>
              </c:ext>
            </c:extLst>
          </c:dPt>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类别 1</c:v>
                </c:pt>
                <c:pt idx="1">
                  <c:v>类别 2</c:v>
                </c:pt>
                <c:pt idx="2">
                  <c:v>类别 3</c:v>
                </c:pt>
                <c:pt idx="3">
                  <c:v>类别 4</c:v>
                </c:pt>
              </c:strCache>
            </c:strRef>
          </c:cat>
          <c:val>
            <c:numRef>
              <c:f>Sheet1!$B$2:$B$5</c:f>
              <c:numCache>
                <c:formatCode>0%</c:formatCode>
                <c:ptCount val="4"/>
                <c:pt idx="0">
                  <c:v>0.2</c:v>
                </c:pt>
                <c:pt idx="1">
                  <c:v>0.36</c:v>
                </c:pt>
                <c:pt idx="2">
                  <c:v>0.56000000000000005</c:v>
                </c:pt>
                <c:pt idx="3">
                  <c:v>0.89</c:v>
                </c:pt>
              </c:numCache>
            </c:numRef>
          </c:val>
          <c:extLst>
            <c:ext xmlns:c16="http://schemas.microsoft.com/office/drawing/2014/chart" uri="{C3380CC4-5D6E-409C-BE32-E72D297353CC}">
              <c16:uniqueId val="{00000004-752E-42FA-B9DD-DF204A05F3B2}"/>
            </c:ext>
          </c:extLst>
        </c:ser>
        <c:ser>
          <c:idx val="1"/>
          <c:order val="1"/>
          <c:tx>
            <c:strRef>
              <c:f>Sheet1!$C$1</c:f>
              <c:strCache>
                <c:ptCount val="1"/>
                <c:pt idx="0">
                  <c:v>列2</c:v>
                </c:pt>
              </c:strCache>
            </c:strRef>
          </c:tx>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numCache>
            </c:numRef>
          </c:val>
          <c:extLst>
            <c:ext xmlns:c16="http://schemas.microsoft.com/office/drawing/2014/chart" uri="{C3380CC4-5D6E-409C-BE32-E72D297353CC}">
              <c16:uniqueId val="{00000005-752E-42FA-B9DD-DF204A05F3B2}"/>
            </c:ext>
          </c:extLst>
        </c:ser>
        <c:ser>
          <c:idx val="2"/>
          <c:order val="2"/>
          <c:tx>
            <c:strRef>
              <c:f>Sheet1!$D$1</c:f>
              <c:strCache>
                <c:ptCount val="1"/>
                <c:pt idx="0">
                  <c:v>列1</c:v>
                </c:pt>
              </c:strCache>
            </c:strRef>
          </c:tx>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extLst>
            <c:ext xmlns:c16="http://schemas.microsoft.com/office/drawing/2014/chart" uri="{C3380CC4-5D6E-409C-BE32-E72D297353CC}">
              <c16:uniqueId val="{00000006-752E-42FA-B9DD-DF204A05F3B2}"/>
            </c:ext>
          </c:extLst>
        </c:ser>
        <c:dLbls>
          <c:showLegendKey val="0"/>
          <c:showVal val="0"/>
          <c:showCatName val="0"/>
          <c:showSerName val="0"/>
          <c:showPercent val="0"/>
          <c:showBubbleSize val="0"/>
        </c:dLbls>
        <c:gapWidth val="79"/>
        <c:overlap val="100"/>
        <c:axId val="662539376"/>
        <c:axId val="662539936"/>
      </c:barChart>
      <c:catAx>
        <c:axId val="66253937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662539936"/>
        <c:crosses val="autoZero"/>
        <c:auto val="1"/>
        <c:lblAlgn val="ctr"/>
        <c:lblOffset val="100"/>
        <c:noMultiLvlLbl val="0"/>
      </c:catAx>
      <c:valAx>
        <c:axId val="662539936"/>
        <c:scaling>
          <c:orientation val="minMax"/>
        </c:scaling>
        <c:delete val="1"/>
        <c:axPos val="l"/>
        <c:numFmt formatCode="0%" sourceLinked="1"/>
        <c:majorTickMark val="out"/>
        <c:minorTickMark val="none"/>
        <c:tickLblPos val="nextTo"/>
        <c:crossAx val="662539376"/>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C98A61-B35B-45CB-A0ED-42FA3A7A599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46FB9A-C897-4DAF-A7FA-C24625771AD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C98A61-B35B-45CB-A0ED-42FA3A7A599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46FB9A-C897-4DAF-A7FA-C24625771AD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C98A61-B35B-45CB-A0ED-42FA3A7A599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46FB9A-C897-4DAF-A7FA-C24625771AD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C98A61-B35B-45CB-A0ED-42FA3A7A599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46FB9A-C897-4DAF-A7FA-C24625771AD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FC98A61-B35B-45CB-A0ED-42FA3A7A599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46FB9A-C897-4DAF-A7FA-C24625771AD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C98A61-B35B-45CB-A0ED-42FA3A7A599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46FB9A-C897-4DAF-A7FA-C24625771AD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C98A61-B35B-45CB-A0ED-42FA3A7A599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46FB9A-C897-4DAF-A7FA-C24625771AD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C98A61-B35B-45CB-A0ED-42FA3A7A599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46FB9A-C897-4DAF-A7FA-C24625771AD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C98A61-B35B-45CB-A0ED-42FA3A7A599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46FB9A-C897-4DAF-A7FA-C24625771AD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C98A61-B35B-45CB-A0ED-42FA3A7A599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46FB9A-C897-4DAF-A7FA-C24625771AD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E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C98A61-B35B-45CB-A0ED-42FA3A7A599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46FB9A-C897-4DAF-A7FA-C24625771AD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em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em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em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E0"/>
        </a:solidFill>
        <a:effectLst/>
      </p:bgPr>
    </p:bg>
    <p:spTree>
      <p:nvGrpSpPr>
        <p:cNvPr id="1" name=""/>
        <p:cNvGrpSpPr/>
        <p:nvPr/>
      </p:nvGrpSpPr>
      <p:grpSpPr>
        <a:xfrm>
          <a:off x="0" y="0"/>
          <a:ext cx="0" cy="0"/>
          <a:chOff x="0" y="0"/>
          <a:chExt cx="0" cy="0"/>
        </a:xfrm>
      </p:grpSpPr>
      <p:pic>
        <p:nvPicPr>
          <p:cNvPr id="1026" name="Picture 2" descr="E:\倪彩清特美天文档资料\2014年资料汇总\20141219华商参考资料\PPT资料\素材收集\羊年素材系列\羊年素材处理\红梅带福字.png"/>
          <p:cNvPicPr>
            <a:picLocks noChangeAspect="1" noChangeArrowheads="1"/>
          </p:cNvPicPr>
          <p:nvPr/>
        </p:nvPicPr>
        <p:blipFill rotWithShape="1">
          <a:blip r:embed="rId2">
            <a:extLst>
              <a:ext uri="{28A0092B-C50C-407E-A947-70E740481C1C}">
                <a14:useLocalDpi xmlns:a14="http://schemas.microsoft.com/office/drawing/2010/main" val="0"/>
              </a:ext>
            </a:extLst>
          </a:blip>
          <a:srcRect r="59426" b="63450"/>
          <a:stretch>
            <a:fillRect/>
          </a:stretch>
        </p:blipFill>
        <p:spPr bwMode="auto">
          <a:xfrm>
            <a:off x="0" y="0"/>
            <a:ext cx="2681643" cy="159476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5" hidden="1"/>
          <p:cNvGrpSpPr>
            <a:grpSpLocks noChangeAspect="1"/>
          </p:cNvGrpSpPr>
          <p:nvPr/>
        </p:nvGrpSpPr>
        <p:grpSpPr bwMode="auto">
          <a:xfrm>
            <a:off x="972226" y="1993596"/>
            <a:ext cx="1899430" cy="1082210"/>
            <a:chOff x="1941" y="1086"/>
            <a:chExt cx="1878" cy="1070"/>
          </a:xfrm>
        </p:grpSpPr>
        <p:sp>
          <p:nvSpPr>
            <p:cNvPr id="4" name="AutoShape 4"/>
            <p:cNvSpPr>
              <a:spLocks noChangeAspect="1" noChangeArrowheads="1" noTextEdit="1"/>
            </p:cNvSpPr>
            <p:nvPr/>
          </p:nvSpPr>
          <p:spPr bwMode="auto">
            <a:xfrm>
              <a:off x="1941" y="1086"/>
              <a:ext cx="1878"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2076" y="1790"/>
              <a:ext cx="413" cy="373"/>
            </a:xfrm>
            <a:custGeom>
              <a:avLst/>
              <a:gdLst>
                <a:gd name="T0" fmla="*/ 85 w 175"/>
                <a:gd name="T1" fmla="*/ 65 h 158"/>
                <a:gd name="T2" fmla="*/ 82 w 175"/>
                <a:gd name="T3" fmla="*/ 83 h 158"/>
                <a:gd name="T4" fmla="*/ 84 w 175"/>
                <a:gd name="T5" fmla="*/ 88 h 158"/>
                <a:gd name="T6" fmla="*/ 111 w 175"/>
                <a:gd name="T7" fmla="*/ 102 h 158"/>
                <a:gd name="T8" fmla="*/ 117 w 175"/>
                <a:gd name="T9" fmla="*/ 101 h 158"/>
                <a:gd name="T10" fmla="*/ 129 w 175"/>
                <a:gd name="T11" fmla="*/ 96 h 158"/>
                <a:gd name="T12" fmla="*/ 134 w 175"/>
                <a:gd name="T13" fmla="*/ 90 h 158"/>
                <a:gd name="T14" fmla="*/ 127 w 175"/>
                <a:gd name="T15" fmla="*/ 24 h 158"/>
                <a:gd name="T16" fmla="*/ 122 w 175"/>
                <a:gd name="T17" fmla="*/ 20 h 158"/>
                <a:gd name="T18" fmla="*/ 44 w 175"/>
                <a:gd name="T19" fmla="*/ 15 h 158"/>
                <a:gd name="T20" fmla="*/ 34 w 175"/>
                <a:gd name="T21" fmla="*/ 20 h 158"/>
                <a:gd name="T22" fmla="*/ 28 w 175"/>
                <a:gd name="T23" fmla="*/ 25 h 158"/>
                <a:gd name="T24" fmla="*/ 3 w 175"/>
                <a:gd name="T25" fmla="*/ 94 h 158"/>
                <a:gd name="T26" fmla="*/ 4 w 175"/>
                <a:gd name="T27" fmla="*/ 97 h 158"/>
                <a:gd name="T28" fmla="*/ 26 w 175"/>
                <a:gd name="T29" fmla="*/ 134 h 158"/>
                <a:gd name="T30" fmla="*/ 33 w 175"/>
                <a:gd name="T31" fmla="*/ 139 h 158"/>
                <a:gd name="T32" fmla="*/ 120 w 175"/>
                <a:gd name="T33" fmla="*/ 152 h 158"/>
                <a:gd name="T34" fmla="*/ 128 w 175"/>
                <a:gd name="T35" fmla="*/ 151 h 158"/>
                <a:gd name="T36" fmla="*/ 175 w 175"/>
                <a:gd name="T37" fmla="*/ 97 h 158"/>
                <a:gd name="T38" fmla="*/ 174 w 175"/>
                <a:gd name="T39" fmla="*/ 92 h 158"/>
                <a:gd name="T40" fmla="*/ 159 w 175"/>
                <a:gd name="T41" fmla="*/ 42 h 158"/>
                <a:gd name="T42" fmla="*/ 148 w 175"/>
                <a:gd name="T43" fmla="*/ 97 h 158"/>
                <a:gd name="T44" fmla="*/ 141 w 175"/>
                <a:gd name="T45" fmla="*/ 104 h 158"/>
                <a:gd name="T46" fmla="*/ 133 w 175"/>
                <a:gd name="T47" fmla="*/ 108 h 158"/>
                <a:gd name="T48" fmla="*/ 127 w 175"/>
                <a:gd name="T49" fmla="*/ 110 h 158"/>
                <a:gd name="T50" fmla="*/ 121 w 175"/>
                <a:gd name="T51" fmla="*/ 111 h 158"/>
                <a:gd name="T52" fmla="*/ 74 w 175"/>
                <a:gd name="T53" fmla="*/ 83 h 158"/>
                <a:gd name="T54" fmla="*/ 74 w 175"/>
                <a:gd name="T55" fmla="*/ 77 h 158"/>
                <a:gd name="T56" fmla="*/ 80 w 175"/>
                <a:gd name="T57" fmla="*/ 67 h 158"/>
                <a:gd name="T58" fmla="*/ 85 w 175"/>
                <a:gd name="T59" fmla="*/ 6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58">
                  <a:moveTo>
                    <a:pt x="85" y="65"/>
                  </a:moveTo>
                  <a:cubicBezTo>
                    <a:pt x="82" y="70"/>
                    <a:pt x="81" y="77"/>
                    <a:pt x="82" y="83"/>
                  </a:cubicBezTo>
                  <a:cubicBezTo>
                    <a:pt x="83" y="85"/>
                    <a:pt x="83" y="87"/>
                    <a:pt x="84" y="88"/>
                  </a:cubicBezTo>
                  <a:cubicBezTo>
                    <a:pt x="89" y="98"/>
                    <a:pt x="100" y="103"/>
                    <a:pt x="111" y="102"/>
                  </a:cubicBezTo>
                  <a:cubicBezTo>
                    <a:pt x="113" y="102"/>
                    <a:pt x="115" y="102"/>
                    <a:pt x="117" y="101"/>
                  </a:cubicBezTo>
                  <a:cubicBezTo>
                    <a:pt x="121" y="100"/>
                    <a:pt x="125" y="99"/>
                    <a:pt x="129" y="96"/>
                  </a:cubicBezTo>
                  <a:cubicBezTo>
                    <a:pt x="131" y="94"/>
                    <a:pt x="132" y="92"/>
                    <a:pt x="134" y="90"/>
                  </a:cubicBezTo>
                  <a:cubicBezTo>
                    <a:pt x="150" y="71"/>
                    <a:pt x="144" y="41"/>
                    <a:pt x="127" y="24"/>
                  </a:cubicBezTo>
                  <a:cubicBezTo>
                    <a:pt x="126" y="23"/>
                    <a:pt x="124" y="22"/>
                    <a:pt x="122" y="20"/>
                  </a:cubicBezTo>
                  <a:cubicBezTo>
                    <a:pt x="109" y="12"/>
                    <a:pt x="82" y="0"/>
                    <a:pt x="44" y="15"/>
                  </a:cubicBezTo>
                  <a:cubicBezTo>
                    <a:pt x="44" y="15"/>
                    <a:pt x="40" y="17"/>
                    <a:pt x="34" y="20"/>
                  </a:cubicBezTo>
                  <a:cubicBezTo>
                    <a:pt x="32" y="21"/>
                    <a:pt x="30" y="23"/>
                    <a:pt x="28" y="25"/>
                  </a:cubicBezTo>
                  <a:cubicBezTo>
                    <a:pt x="7" y="41"/>
                    <a:pt x="0" y="69"/>
                    <a:pt x="3" y="94"/>
                  </a:cubicBezTo>
                  <a:cubicBezTo>
                    <a:pt x="3" y="94"/>
                    <a:pt x="3" y="95"/>
                    <a:pt x="4" y="97"/>
                  </a:cubicBezTo>
                  <a:cubicBezTo>
                    <a:pt x="6" y="112"/>
                    <a:pt x="15" y="125"/>
                    <a:pt x="26" y="134"/>
                  </a:cubicBezTo>
                  <a:cubicBezTo>
                    <a:pt x="28" y="135"/>
                    <a:pt x="31" y="137"/>
                    <a:pt x="33" y="139"/>
                  </a:cubicBezTo>
                  <a:cubicBezTo>
                    <a:pt x="58" y="155"/>
                    <a:pt x="91" y="158"/>
                    <a:pt x="120" y="152"/>
                  </a:cubicBezTo>
                  <a:cubicBezTo>
                    <a:pt x="122" y="152"/>
                    <a:pt x="125" y="151"/>
                    <a:pt x="128" y="151"/>
                  </a:cubicBezTo>
                  <a:cubicBezTo>
                    <a:pt x="148" y="145"/>
                    <a:pt x="173" y="132"/>
                    <a:pt x="175" y="97"/>
                  </a:cubicBezTo>
                  <a:cubicBezTo>
                    <a:pt x="175" y="97"/>
                    <a:pt x="175" y="95"/>
                    <a:pt x="174" y="92"/>
                  </a:cubicBezTo>
                  <a:cubicBezTo>
                    <a:pt x="173" y="74"/>
                    <a:pt x="167" y="58"/>
                    <a:pt x="159" y="42"/>
                  </a:cubicBezTo>
                  <a:cubicBezTo>
                    <a:pt x="158" y="60"/>
                    <a:pt x="161" y="81"/>
                    <a:pt x="148" y="97"/>
                  </a:cubicBezTo>
                  <a:cubicBezTo>
                    <a:pt x="146" y="99"/>
                    <a:pt x="144" y="102"/>
                    <a:pt x="141" y="104"/>
                  </a:cubicBezTo>
                  <a:cubicBezTo>
                    <a:pt x="139" y="105"/>
                    <a:pt x="136" y="107"/>
                    <a:pt x="133" y="108"/>
                  </a:cubicBezTo>
                  <a:cubicBezTo>
                    <a:pt x="131" y="109"/>
                    <a:pt x="129" y="109"/>
                    <a:pt x="127" y="110"/>
                  </a:cubicBezTo>
                  <a:cubicBezTo>
                    <a:pt x="125" y="110"/>
                    <a:pt x="123" y="110"/>
                    <a:pt x="121" y="111"/>
                  </a:cubicBezTo>
                  <a:cubicBezTo>
                    <a:pt x="101" y="116"/>
                    <a:pt x="78" y="104"/>
                    <a:pt x="74" y="83"/>
                  </a:cubicBezTo>
                  <a:cubicBezTo>
                    <a:pt x="74" y="81"/>
                    <a:pt x="74" y="79"/>
                    <a:pt x="74" y="77"/>
                  </a:cubicBezTo>
                  <a:cubicBezTo>
                    <a:pt x="75" y="73"/>
                    <a:pt x="76" y="70"/>
                    <a:pt x="80" y="67"/>
                  </a:cubicBezTo>
                  <a:cubicBezTo>
                    <a:pt x="82" y="64"/>
                    <a:pt x="85" y="62"/>
                    <a:pt x="85" y="65"/>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2036" y="1499"/>
              <a:ext cx="550" cy="442"/>
            </a:xfrm>
            <a:custGeom>
              <a:avLst/>
              <a:gdLst>
                <a:gd name="T0" fmla="*/ 5 w 233"/>
                <a:gd name="T1" fmla="*/ 187 h 187"/>
                <a:gd name="T2" fmla="*/ 36 w 233"/>
                <a:gd name="T3" fmla="*/ 130 h 187"/>
                <a:gd name="T4" fmla="*/ 41 w 233"/>
                <a:gd name="T5" fmla="*/ 126 h 187"/>
                <a:gd name="T6" fmla="*/ 59 w 233"/>
                <a:gd name="T7" fmla="*/ 117 h 187"/>
                <a:gd name="T8" fmla="*/ 148 w 233"/>
                <a:gd name="T9" fmla="*/ 132 h 187"/>
                <a:gd name="T10" fmla="*/ 153 w 233"/>
                <a:gd name="T11" fmla="*/ 137 h 187"/>
                <a:gd name="T12" fmla="*/ 174 w 233"/>
                <a:gd name="T13" fmla="*/ 134 h 187"/>
                <a:gd name="T14" fmla="*/ 181 w 233"/>
                <a:gd name="T15" fmla="*/ 129 h 187"/>
                <a:gd name="T16" fmla="*/ 225 w 233"/>
                <a:gd name="T17" fmla="*/ 70 h 187"/>
                <a:gd name="T18" fmla="*/ 206 w 233"/>
                <a:gd name="T19" fmla="*/ 0 h 187"/>
                <a:gd name="T20" fmla="*/ 167 w 233"/>
                <a:gd name="T21" fmla="*/ 8 h 187"/>
                <a:gd name="T22" fmla="*/ 162 w 233"/>
                <a:gd name="T23" fmla="*/ 5 h 187"/>
                <a:gd name="T24" fmla="*/ 162 w 233"/>
                <a:gd name="T25" fmla="*/ 13 h 187"/>
                <a:gd name="T26" fmla="*/ 161 w 233"/>
                <a:gd name="T27" fmla="*/ 20 h 187"/>
                <a:gd name="T28" fmla="*/ 140 w 233"/>
                <a:gd name="T29" fmla="*/ 50 h 187"/>
                <a:gd name="T30" fmla="*/ 66 w 233"/>
                <a:gd name="T31" fmla="*/ 96 h 187"/>
                <a:gd name="T32" fmla="*/ 29 w 233"/>
                <a:gd name="T33" fmla="*/ 122 h 187"/>
                <a:gd name="T34" fmla="*/ 25 w 233"/>
                <a:gd name="T35" fmla="*/ 126 h 187"/>
                <a:gd name="T36" fmla="*/ 4 w 233"/>
                <a:gd name="T37" fmla="*/ 182 h 187"/>
                <a:gd name="T38" fmla="*/ 5 w 233"/>
                <a:gd name="T3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187">
                  <a:moveTo>
                    <a:pt x="5" y="187"/>
                  </a:moveTo>
                  <a:cubicBezTo>
                    <a:pt x="9" y="166"/>
                    <a:pt x="19" y="144"/>
                    <a:pt x="36" y="130"/>
                  </a:cubicBezTo>
                  <a:cubicBezTo>
                    <a:pt x="38" y="128"/>
                    <a:pt x="40" y="127"/>
                    <a:pt x="41" y="126"/>
                  </a:cubicBezTo>
                  <a:cubicBezTo>
                    <a:pt x="47" y="122"/>
                    <a:pt x="53" y="119"/>
                    <a:pt x="59" y="117"/>
                  </a:cubicBezTo>
                  <a:cubicBezTo>
                    <a:pt x="59" y="117"/>
                    <a:pt x="110" y="97"/>
                    <a:pt x="148" y="132"/>
                  </a:cubicBezTo>
                  <a:cubicBezTo>
                    <a:pt x="149" y="133"/>
                    <a:pt x="151" y="135"/>
                    <a:pt x="153" y="137"/>
                  </a:cubicBezTo>
                  <a:cubicBezTo>
                    <a:pt x="158" y="148"/>
                    <a:pt x="166" y="136"/>
                    <a:pt x="174" y="134"/>
                  </a:cubicBezTo>
                  <a:cubicBezTo>
                    <a:pt x="176" y="132"/>
                    <a:pt x="178" y="131"/>
                    <a:pt x="181" y="129"/>
                  </a:cubicBezTo>
                  <a:cubicBezTo>
                    <a:pt x="199" y="116"/>
                    <a:pt x="221" y="96"/>
                    <a:pt x="225" y="70"/>
                  </a:cubicBezTo>
                  <a:cubicBezTo>
                    <a:pt x="225" y="70"/>
                    <a:pt x="233" y="18"/>
                    <a:pt x="206" y="0"/>
                  </a:cubicBezTo>
                  <a:cubicBezTo>
                    <a:pt x="206" y="0"/>
                    <a:pt x="185" y="17"/>
                    <a:pt x="167" y="8"/>
                  </a:cubicBezTo>
                  <a:cubicBezTo>
                    <a:pt x="165" y="8"/>
                    <a:pt x="163" y="7"/>
                    <a:pt x="162" y="5"/>
                  </a:cubicBezTo>
                  <a:cubicBezTo>
                    <a:pt x="162" y="5"/>
                    <a:pt x="162" y="8"/>
                    <a:pt x="162" y="13"/>
                  </a:cubicBezTo>
                  <a:cubicBezTo>
                    <a:pt x="162" y="15"/>
                    <a:pt x="162" y="18"/>
                    <a:pt x="161" y="20"/>
                  </a:cubicBezTo>
                  <a:cubicBezTo>
                    <a:pt x="159" y="29"/>
                    <a:pt x="153" y="40"/>
                    <a:pt x="140" y="50"/>
                  </a:cubicBezTo>
                  <a:cubicBezTo>
                    <a:pt x="140" y="50"/>
                    <a:pt x="126" y="65"/>
                    <a:pt x="66" y="96"/>
                  </a:cubicBezTo>
                  <a:cubicBezTo>
                    <a:pt x="66" y="96"/>
                    <a:pt x="46" y="105"/>
                    <a:pt x="29" y="122"/>
                  </a:cubicBezTo>
                  <a:cubicBezTo>
                    <a:pt x="27" y="123"/>
                    <a:pt x="26" y="125"/>
                    <a:pt x="25" y="126"/>
                  </a:cubicBezTo>
                  <a:cubicBezTo>
                    <a:pt x="10" y="141"/>
                    <a:pt x="0" y="161"/>
                    <a:pt x="4" y="182"/>
                  </a:cubicBezTo>
                  <a:cubicBezTo>
                    <a:pt x="4" y="185"/>
                    <a:pt x="4" y="187"/>
                    <a:pt x="5" y="187"/>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8"/>
            <p:cNvSpPr/>
            <p:nvPr/>
          </p:nvSpPr>
          <p:spPr bwMode="auto">
            <a:xfrm>
              <a:off x="2402" y="1421"/>
              <a:ext cx="132" cy="90"/>
            </a:xfrm>
            <a:custGeom>
              <a:avLst/>
              <a:gdLst>
                <a:gd name="T0" fmla="*/ 28 w 56"/>
                <a:gd name="T1" fmla="*/ 27 h 38"/>
                <a:gd name="T2" fmla="*/ 28 w 56"/>
                <a:gd name="T3" fmla="*/ 22 h 38"/>
                <a:gd name="T4" fmla="*/ 21 w 56"/>
                <a:gd name="T5" fmla="*/ 18 h 38"/>
                <a:gd name="T6" fmla="*/ 14 w 56"/>
                <a:gd name="T7" fmla="*/ 20 h 38"/>
                <a:gd name="T8" fmla="*/ 14 w 56"/>
                <a:gd name="T9" fmla="*/ 35 h 38"/>
                <a:gd name="T10" fmla="*/ 19 w 56"/>
                <a:gd name="T11" fmla="*/ 37 h 38"/>
                <a:gd name="T12" fmla="*/ 28 w 56"/>
                <a:gd name="T13" fmla="*/ 36 h 38"/>
                <a:gd name="T14" fmla="*/ 56 w 56"/>
                <a:gd name="T15" fmla="*/ 0 h 38"/>
                <a:gd name="T16" fmla="*/ 38 w 56"/>
                <a:gd name="T17" fmla="*/ 5 h 38"/>
                <a:gd name="T18" fmla="*/ 29 w 56"/>
                <a:gd name="T19" fmla="*/ 5 h 38"/>
                <a:gd name="T20" fmla="*/ 4 w 56"/>
                <a:gd name="T21" fmla="*/ 11 h 38"/>
                <a:gd name="T22" fmla="*/ 2 w 56"/>
                <a:gd name="T23" fmla="*/ 25 h 38"/>
                <a:gd name="T24" fmla="*/ 30 w 56"/>
                <a:gd name="T25" fmla="*/ 15 h 38"/>
                <a:gd name="T26" fmla="*/ 33 w 56"/>
                <a:gd name="T27" fmla="*/ 22 h 38"/>
                <a:gd name="T28" fmla="*/ 28 w 56"/>
                <a:gd name="T2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8">
                  <a:moveTo>
                    <a:pt x="28" y="27"/>
                  </a:moveTo>
                  <a:cubicBezTo>
                    <a:pt x="28" y="27"/>
                    <a:pt x="29" y="25"/>
                    <a:pt x="28" y="22"/>
                  </a:cubicBezTo>
                  <a:cubicBezTo>
                    <a:pt x="28" y="20"/>
                    <a:pt x="26" y="18"/>
                    <a:pt x="21" y="18"/>
                  </a:cubicBezTo>
                  <a:cubicBezTo>
                    <a:pt x="18" y="18"/>
                    <a:pt x="16" y="18"/>
                    <a:pt x="14" y="20"/>
                  </a:cubicBezTo>
                  <a:cubicBezTo>
                    <a:pt x="9" y="23"/>
                    <a:pt x="10" y="30"/>
                    <a:pt x="14" y="35"/>
                  </a:cubicBezTo>
                  <a:cubicBezTo>
                    <a:pt x="15" y="36"/>
                    <a:pt x="17" y="37"/>
                    <a:pt x="19" y="37"/>
                  </a:cubicBezTo>
                  <a:cubicBezTo>
                    <a:pt x="21" y="38"/>
                    <a:pt x="24" y="38"/>
                    <a:pt x="28" y="36"/>
                  </a:cubicBezTo>
                  <a:cubicBezTo>
                    <a:pt x="28" y="36"/>
                    <a:pt x="56" y="34"/>
                    <a:pt x="56" y="0"/>
                  </a:cubicBezTo>
                  <a:cubicBezTo>
                    <a:pt x="56" y="0"/>
                    <a:pt x="49" y="6"/>
                    <a:pt x="38" y="5"/>
                  </a:cubicBezTo>
                  <a:cubicBezTo>
                    <a:pt x="38" y="5"/>
                    <a:pt x="34" y="5"/>
                    <a:pt x="29" y="5"/>
                  </a:cubicBezTo>
                  <a:cubicBezTo>
                    <a:pt x="20" y="6"/>
                    <a:pt x="12" y="7"/>
                    <a:pt x="4" y="11"/>
                  </a:cubicBezTo>
                  <a:cubicBezTo>
                    <a:pt x="0" y="14"/>
                    <a:pt x="0" y="20"/>
                    <a:pt x="2" y="25"/>
                  </a:cubicBezTo>
                  <a:cubicBezTo>
                    <a:pt x="10" y="20"/>
                    <a:pt x="19" y="7"/>
                    <a:pt x="30" y="15"/>
                  </a:cubicBezTo>
                  <a:cubicBezTo>
                    <a:pt x="30" y="15"/>
                    <a:pt x="34" y="18"/>
                    <a:pt x="33" y="22"/>
                  </a:cubicBezTo>
                  <a:cubicBezTo>
                    <a:pt x="33" y="22"/>
                    <a:pt x="30" y="30"/>
                    <a:pt x="28" y="27"/>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p:nvSpPr>
          <p:spPr bwMode="auto">
            <a:xfrm>
              <a:off x="2451" y="1483"/>
              <a:ext cx="744" cy="682"/>
            </a:xfrm>
            <a:custGeom>
              <a:avLst/>
              <a:gdLst>
                <a:gd name="T0" fmla="*/ 60 w 315"/>
                <a:gd name="T1" fmla="*/ 37 h 289"/>
                <a:gd name="T2" fmla="*/ 56 w 315"/>
                <a:gd name="T3" fmla="*/ 108 h 289"/>
                <a:gd name="T4" fmla="*/ 30 w 315"/>
                <a:gd name="T5" fmla="*/ 139 h 289"/>
                <a:gd name="T6" fmla="*/ 25 w 315"/>
                <a:gd name="T7" fmla="*/ 143 h 289"/>
                <a:gd name="T8" fmla="*/ 32 w 315"/>
                <a:gd name="T9" fmla="*/ 212 h 289"/>
                <a:gd name="T10" fmla="*/ 37 w 315"/>
                <a:gd name="T11" fmla="*/ 219 h 289"/>
                <a:gd name="T12" fmla="*/ 52 w 315"/>
                <a:gd name="T13" fmla="*/ 237 h 289"/>
                <a:gd name="T14" fmla="*/ 178 w 315"/>
                <a:gd name="T15" fmla="*/ 275 h 289"/>
                <a:gd name="T16" fmla="*/ 282 w 315"/>
                <a:gd name="T17" fmla="*/ 183 h 289"/>
                <a:gd name="T18" fmla="*/ 236 w 315"/>
                <a:gd name="T19" fmla="*/ 32 h 289"/>
                <a:gd name="T20" fmla="*/ 151 w 315"/>
                <a:gd name="T21" fmla="*/ 3 h 289"/>
                <a:gd name="T22" fmla="*/ 60 w 315"/>
                <a:gd name="T23" fmla="*/ 3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 h="289">
                  <a:moveTo>
                    <a:pt x="60" y="37"/>
                  </a:moveTo>
                  <a:cubicBezTo>
                    <a:pt x="60" y="37"/>
                    <a:pt x="79" y="76"/>
                    <a:pt x="56" y="108"/>
                  </a:cubicBezTo>
                  <a:cubicBezTo>
                    <a:pt x="56" y="108"/>
                    <a:pt x="50" y="122"/>
                    <a:pt x="30" y="139"/>
                  </a:cubicBezTo>
                  <a:cubicBezTo>
                    <a:pt x="28" y="140"/>
                    <a:pt x="26" y="141"/>
                    <a:pt x="25" y="143"/>
                  </a:cubicBezTo>
                  <a:cubicBezTo>
                    <a:pt x="0" y="157"/>
                    <a:pt x="22" y="192"/>
                    <a:pt x="32" y="212"/>
                  </a:cubicBezTo>
                  <a:cubicBezTo>
                    <a:pt x="34" y="215"/>
                    <a:pt x="35" y="217"/>
                    <a:pt x="37" y="219"/>
                  </a:cubicBezTo>
                  <a:cubicBezTo>
                    <a:pt x="41" y="225"/>
                    <a:pt x="46" y="231"/>
                    <a:pt x="52" y="237"/>
                  </a:cubicBezTo>
                  <a:cubicBezTo>
                    <a:pt x="52" y="237"/>
                    <a:pt x="93" y="289"/>
                    <a:pt x="178" y="275"/>
                  </a:cubicBezTo>
                  <a:cubicBezTo>
                    <a:pt x="178" y="275"/>
                    <a:pt x="261" y="261"/>
                    <a:pt x="282" y="183"/>
                  </a:cubicBezTo>
                  <a:cubicBezTo>
                    <a:pt x="282" y="183"/>
                    <a:pt x="315" y="92"/>
                    <a:pt x="236" y="32"/>
                  </a:cubicBezTo>
                  <a:cubicBezTo>
                    <a:pt x="236" y="32"/>
                    <a:pt x="206" y="5"/>
                    <a:pt x="151" y="3"/>
                  </a:cubicBezTo>
                  <a:cubicBezTo>
                    <a:pt x="151" y="3"/>
                    <a:pt x="105" y="0"/>
                    <a:pt x="60" y="37"/>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p:nvPr/>
          </p:nvSpPr>
          <p:spPr bwMode="auto">
            <a:xfrm>
              <a:off x="2647" y="1627"/>
              <a:ext cx="317" cy="338"/>
            </a:xfrm>
            <a:custGeom>
              <a:avLst/>
              <a:gdLst>
                <a:gd name="T0" fmla="*/ 1 w 134"/>
                <a:gd name="T1" fmla="*/ 63 h 143"/>
                <a:gd name="T2" fmla="*/ 6 w 134"/>
                <a:gd name="T3" fmla="*/ 94 h 143"/>
                <a:gd name="T4" fmla="*/ 9 w 134"/>
                <a:gd name="T5" fmla="*/ 101 h 143"/>
                <a:gd name="T6" fmla="*/ 105 w 134"/>
                <a:gd name="T7" fmla="*/ 122 h 143"/>
                <a:gd name="T8" fmla="*/ 112 w 134"/>
                <a:gd name="T9" fmla="*/ 117 h 143"/>
                <a:gd name="T10" fmla="*/ 123 w 134"/>
                <a:gd name="T11" fmla="*/ 103 h 143"/>
                <a:gd name="T12" fmla="*/ 128 w 134"/>
                <a:gd name="T13" fmla="*/ 96 h 143"/>
                <a:gd name="T14" fmla="*/ 133 w 134"/>
                <a:gd name="T15" fmla="*/ 79 h 143"/>
                <a:gd name="T16" fmla="*/ 134 w 134"/>
                <a:gd name="T17" fmla="*/ 70 h 143"/>
                <a:gd name="T18" fmla="*/ 134 w 134"/>
                <a:gd name="T19" fmla="*/ 60 h 143"/>
                <a:gd name="T20" fmla="*/ 126 w 134"/>
                <a:gd name="T21" fmla="*/ 34 h 143"/>
                <a:gd name="T22" fmla="*/ 121 w 134"/>
                <a:gd name="T23" fmla="*/ 26 h 143"/>
                <a:gd name="T24" fmla="*/ 86 w 134"/>
                <a:gd name="T25" fmla="*/ 2 h 143"/>
                <a:gd name="T26" fmla="*/ 77 w 134"/>
                <a:gd name="T27" fmla="*/ 0 h 143"/>
                <a:gd name="T28" fmla="*/ 68 w 134"/>
                <a:gd name="T29" fmla="*/ 0 h 143"/>
                <a:gd name="T30" fmla="*/ 60 w 134"/>
                <a:gd name="T31" fmla="*/ 0 h 143"/>
                <a:gd name="T32" fmla="*/ 51 w 134"/>
                <a:gd name="T33" fmla="*/ 1 h 143"/>
                <a:gd name="T34" fmla="*/ 35 w 134"/>
                <a:gd name="T35" fmla="*/ 7 h 143"/>
                <a:gd name="T36" fmla="*/ 21 w 134"/>
                <a:gd name="T37" fmla="*/ 16 h 143"/>
                <a:gd name="T38" fmla="*/ 11 w 134"/>
                <a:gd name="T39" fmla="*/ 29 h 143"/>
                <a:gd name="T40" fmla="*/ 7 w 134"/>
                <a:gd name="T41" fmla="*/ 36 h 143"/>
                <a:gd name="T42" fmla="*/ 4 w 134"/>
                <a:gd name="T43" fmla="*/ 44 h 143"/>
                <a:gd name="T44" fmla="*/ 2 w 134"/>
                <a:gd name="T45" fmla="*/ 52 h 143"/>
                <a:gd name="T46" fmla="*/ 1 w 134"/>
                <a:gd name="T47" fmla="*/ 6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 h="143">
                  <a:moveTo>
                    <a:pt x="1" y="63"/>
                  </a:moveTo>
                  <a:cubicBezTo>
                    <a:pt x="0" y="73"/>
                    <a:pt x="2" y="84"/>
                    <a:pt x="6" y="94"/>
                  </a:cubicBezTo>
                  <a:cubicBezTo>
                    <a:pt x="7" y="96"/>
                    <a:pt x="8" y="99"/>
                    <a:pt x="9" y="101"/>
                  </a:cubicBezTo>
                  <a:cubicBezTo>
                    <a:pt x="26" y="136"/>
                    <a:pt x="74" y="143"/>
                    <a:pt x="105" y="122"/>
                  </a:cubicBezTo>
                  <a:cubicBezTo>
                    <a:pt x="107" y="120"/>
                    <a:pt x="109" y="119"/>
                    <a:pt x="112" y="117"/>
                  </a:cubicBezTo>
                  <a:cubicBezTo>
                    <a:pt x="116" y="113"/>
                    <a:pt x="120" y="108"/>
                    <a:pt x="123" y="103"/>
                  </a:cubicBezTo>
                  <a:cubicBezTo>
                    <a:pt x="125" y="101"/>
                    <a:pt x="126" y="98"/>
                    <a:pt x="128" y="96"/>
                  </a:cubicBezTo>
                  <a:cubicBezTo>
                    <a:pt x="130" y="91"/>
                    <a:pt x="132" y="85"/>
                    <a:pt x="133" y="79"/>
                  </a:cubicBezTo>
                  <a:cubicBezTo>
                    <a:pt x="134" y="76"/>
                    <a:pt x="134" y="73"/>
                    <a:pt x="134" y="70"/>
                  </a:cubicBezTo>
                  <a:cubicBezTo>
                    <a:pt x="134" y="66"/>
                    <a:pt x="134" y="63"/>
                    <a:pt x="134" y="60"/>
                  </a:cubicBezTo>
                  <a:cubicBezTo>
                    <a:pt x="133" y="51"/>
                    <a:pt x="130" y="42"/>
                    <a:pt x="126" y="34"/>
                  </a:cubicBezTo>
                  <a:cubicBezTo>
                    <a:pt x="124" y="31"/>
                    <a:pt x="123" y="29"/>
                    <a:pt x="121" y="26"/>
                  </a:cubicBezTo>
                  <a:cubicBezTo>
                    <a:pt x="113" y="15"/>
                    <a:pt x="100" y="6"/>
                    <a:pt x="86" y="2"/>
                  </a:cubicBezTo>
                  <a:cubicBezTo>
                    <a:pt x="83" y="1"/>
                    <a:pt x="80" y="1"/>
                    <a:pt x="77" y="0"/>
                  </a:cubicBezTo>
                  <a:cubicBezTo>
                    <a:pt x="74" y="0"/>
                    <a:pt x="71" y="0"/>
                    <a:pt x="68" y="0"/>
                  </a:cubicBezTo>
                  <a:cubicBezTo>
                    <a:pt x="65" y="0"/>
                    <a:pt x="62" y="0"/>
                    <a:pt x="60" y="0"/>
                  </a:cubicBezTo>
                  <a:cubicBezTo>
                    <a:pt x="57" y="0"/>
                    <a:pt x="54" y="1"/>
                    <a:pt x="51" y="1"/>
                  </a:cubicBezTo>
                  <a:cubicBezTo>
                    <a:pt x="45" y="2"/>
                    <a:pt x="40" y="4"/>
                    <a:pt x="35" y="7"/>
                  </a:cubicBezTo>
                  <a:cubicBezTo>
                    <a:pt x="30" y="9"/>
                    <a:pt x="25" y="12"/>
                    <a:pt x="21" y="16"/>
                  </a:cubicBezTo>
                  <a:cubicBezTo>
                    <a:pt x="17" y="20"/>
                    <a:pt x="14" y="24"/>
                    <a:pt x="11" y="29"/>
                  </a:cubicBezTo>
                  <a:cubicBezTo>
                    <a:pt x="10" y="31"/>
                    <a:pt x="9" y="33"/>
                    <a:pt x="7" y="36"/>
                  </a:cubicBezTo>
                  <a:cubicBezTo>
                    <a:pt x="6" y="38"/>
                    <a:pt x="5" y="41"/>
                    <a:pt x="4" y="44"/>
                  </a:cubicBezTo>
                  <a:cubicBezTo>
                    <a:pt x="3" y="46"/>
                    <a:pt x="3" y="49"/>
                    <a:pt x="2" y="52"/>
                  </a:cubicBezTo>
                  <a:cubicBezTo>
                    <a:pt x="2" y="55"/>
                    <a:pt x="1" y="59"/>
                    <a:pt x="1"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1"/>
            <p:cNvSpPr/>
            <p:nvPr/>
          </p:nvSpPr>
          <p:spPr bwMode="auto">
            <a:xfrm>
              <a:off x="2947" y="1462"/>
              <a:ext cx="449" cy="734"/>
            </a:xfrm>
            <a:custGeom>
              <a:avLst/>
              <a:gdLst>
                <a:gd name="T0" fmla="*/ 0 w 190"/>
                <a:gd name="T1" fmla="*/ 12 h 311"/>
                <a:gd name="T2" fmla="*/ 34 w 190"/>
                <a:gd name="T3" fmla="*/ 29 h 311"/>
                <a:gd name="T4" fmla="*/ 42 w 190"/>
                <a:gd name="T5" fmla="*/ 35 h 311"/>
                <a:gd name="T6" fmla="*/ 63 w 190"/>
                <a:gd name="T7" fmla="*/ 53 h 311"/>
                <a:gd name="T8" fmla="*/ 67 w 190"/>
                <a:gd name="T9" fmla="*/ 57 h 311"/>
                <a:gd name="T10" fmla="*/ 102 w 190"/>
                <a:gd name="T11" fmla="*/ 144 h 311"/>
                <a:gd name="T12" fmla="*/ 5 w 190"/>
                <a:gd name="T13" fmla="*/ 284 h 311"/>
                <a:gd name="T14" fmla="*/ 140 w 190"/>
                <a:gd name="T15" fmla="*/ 249 h 311"/>
                <a:gd name="T16" fmla="*/ 182 w 190"/>
                <a:gd name="T17" fmla="*/ 128 h 311"/>
                <a:gd name="T18" fmla="*/ 132 w 190"/>
                <a:gd name="T19" fmla="*/ 40 h 311"/>
                <a:gd name="T20" fmla="*/ 127 w 190"/>
                <a:gd name="T21" fmla="*/ 36 h 311"/>
                <a:gd name="T22" fmla="*/ 31 w 190"/>
                <a:gd name="T23" fmla="*/ 5 h 311"/>
                <a:gd name="T24" fmla="*/ 24 w 190"/>
                <a:gd name="T25" fmla="*/ 6 h 311"/>
                <a:gd name="T26" fmla="*/ 0 w 190"/>
                <a:gd name="T27" fmla="*/ 1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311">
                  <a:moveTo>
                    <a:pt x="0" y="12"/>
                  </a:moveTo>
                  <a:cubicBezTo>
                    <a:pt x="0" y="12"/>
                    <a:pt x="15" y="17"/>
                    <a:pt x="34" y="29"/>
                  </a:cubicBezTo>
                  <a:cubicBezTo>
                    <a:pt x="36" y="31"/>
                    <a:pt x="39" y="33"/>
                    <a:pt x="42" y="35"/>
                  </a:cubicBezTo>
                  <a:cubicBezTo>
                    <a:pt x="48" y="41"/>
                    <a:pt x="57" y="45"/>
                    <a:pt x="63" y="53"/>
                  </a:cubicBezTo>
                  <a:cubicBezTo>
                    <a:pt x="64" y="54"/>
                    <a:pt x="66" y="56"/>
                    <a:pt x="67" y="57"/>
                  </a:cubicBezTo>
                  <a:cubicBezTo>
                    <a:pt x="86" y="78"/>
                    <a:pt x="102" y="106"/>
                    <a:pt x="102" y="144"/>
                  </a:cubicBezTo>
                  <a:cubicBezTo>
                    <a:pt x="102" y="144"/>
                    <a:pt x="115" y="239"/>
                    <a:pt x="5" y="284"/>
                  </a:cubicBezTo>
                  <a:cubicBezTo>
                    <a:pt x="5" y="284"/>
                    <a:pt x="68" y="311"/>
                    <a:pt x="140" y="249"/>
                  </a:cubicBezTo>
                  <a:cubicBezTo>
                    <a:pt x="140" y="249"/>
                    <a:pt x="190" y="202"/>
                    <a:pt x="182" y="128"/>
                  </a:cubicBezTo>
                  <a:cubicBezTo>
                    <a:pt x="182" y="128"/>
                    <a:pt x="175" y="77"/>
                    <a:pt x="132" y="40"/>
                  </a:cubicBezTo>
                  <a:cubicBezTo>
                    <a:pt x="130" y="39"/>
                    <a:pt x="129" y="38"/>
                    <a:pt x="127" y="36"/>
                  </a:cubicBezTo>
                  <a:cubicBezTo>
                    <a:pt x="101" y="15"/>
                    <a:pt x="66" y="0"/>
                    <a:pt x="31" y="5"/>
                  </a:cubicBezTo>
                  <a:cubicBezTo>
                    <a:pt x="29" y="5"/>
                    <a:pt x="27" y="6"/>
                    <a:pt x="24" y="6"/>
                  </a:cubicBezTo>
                  <a:cubicBezTo>
                    <a:pt x="17" y="7"/>
                    <a:pt x="9" y="9"/>
                    <a:pt x="0" y="12"/>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p:nvPr/>
          </p:nvSpPr>
          <p:spPr bwMode="auto">
            <a:xfrm>
              <a:off x="1988" y="1587"/>
              <a:ext cx="187" cy="184"/>
            </a:xfrm>
            <a:custGeom>
              <a:avLst/>
              <a:gdLst>
                <a:gd name="T0" fmla="*/ 15 w 79"/>
                <a:gd name="T1" fmla="*/ 17 h 78"/>
                <a:gd name="T2" fmla="*/ 34 w 79"/>
                <a:gd name="T3" fmla="*/ 14 h 78"/>
                <a:gd name="T4" fmla="*/ 13 w 79"/>
                <a:gd name="T5" fmla="*/ 37 h 78"/>
                <a:gd name="T6" fmla="*/ 11 w 79"/>
                <a:gd name="T7" fmla="*/ 40 h 78"/>
                <a:gd name="T8" fmla="*/ 18 w 79"/>
                <a:gd name="T9" fmla="*/ 62 h 78"/>
                <a:gd name="T10" fmla="*/ 24 w 79"/>
                <a:gd name="T11" fmla="*/ 31 h 78"/>
                <a:gd name="T12" fmla="*/ 47 w 79"/>
                <a:gd name="T13" fmla="*/ 11 h 78"/>
                <a:gd name="T14" fmla="*/ 75 w 79"/>
                <a:gd name="T15" fmla="*/ 0 h 78"/>
                <a:gd name="T16" fmla="*/ 55 w 79"/>
                <a:gd name="T17" fmla="*/ 23 h 78"/>
                <a:gd name="T18" fmla="*/ 22 w 79"/>
                <a:gd name="T19" fmla="*/ 55 h 78"/>
                <a:gd name="T20" fmla="*/ 33 w 79"/>
                <a:gd name="T21" fmla="*/ 52 h 78"/>
                <a:gd name="T22" fmla="*/ 34 w 79"/>
                <a:gd name="T23" fmla="*/ 67 h 78"/>
                <a:gd name="T24" fmla="*/ 9 w 79"/>
                <a:gd name="T25" fmla="*/ 70 h 78"/>
                <a:gd name="T26" fmla="*/ 0 w 79"/>
                <a:gd name="T27" fmla="*/ 51 h 78"/>
                <a:gd name="T28" fmla="*/ 2 w 79"/>
                <a:gd name="T29" fmla="*/ 40 h 78"/>
                <a:gd name="T30" fmla="*/ 4 w 79"/>
                <a:gd name="T31" fmla="*/ 33 h 78"/>
                <a:gd name="T32" fmla="*/ 8 w 79"/>
                <a:gd name="T33" fmla="*/ 25 h 78"/>
                <a:gd name="T34" fmla="*/ 15 w 79"/>
                <a:gd name="T35"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78">
                  <a:moveTo>
                    <a:pt x="15" y="17"/>
                  </a:moveTo>
                  <a:cubicBezTo>
                    <a:pt x="22" y="16"/>
                    <a:pt x="28" y="16"/>
                    <a:pt x="34" y="14"/>
                  </a:cubicBezTo>
                  <a:cubicBezTo>
                    <a:pt x="25" y="20"/>
                    <a:pt x="17" y="28"/>
                    <a:pt x="13" y="37"/>
                  </a:cubicBezTo>
                  <a:cubicBezTo>
                    <a:pt x="13" y="37"/>
                    <a:pt x="12" y="38"/>
                    <a:pt x="11" y="40"/>
                  </a:cubicBezTo>
                  <a:cubicBezTo>
                    <a:pt x="9" y="46"/>
                    <a:pt x="6" y="59"/>
                    <a:pt x="18" y="62"/>
                  </a:cubicBezTo>
                  <a:cubicBezTo>
                    <a:pt x="18" y="62"/>
                    <a:pt x="6" y="47"/>
                    <a:pt x="24" y="31"/>
                  </a:cubicBezTo>
                  <a:cubicBezTo>
                    <a:pt x="47" y="11"/>
                    <a:pt x="47" y="11"/>
                    <a:pt x="47" y="11"/>
                  </a:cubicBezTo>
                  <a:cubicBezTo>
                    <a:pt x="47" y="11"/>
                    <a:pt x="67" y="4"/>
                    <a:pt x="75" y="0"/>
                  </a:cubicBezTo>
                  <a:cubicBezTo>
                    <a:pt x="75" y="0"/>
                    <a:pt x="79" y="3"/>
                    <a:pt x="55" y="23"/>
                  </a:cubicBezTo>
                  <a:cubicBezTo>
                    <a:pt x="55" y="23"/>
                    <a:pt x="18" y="44"/>
                    <a:pt x="22" y="55"/>
                  </a:cubicBezTo>
                  <a:cubicBezTo>
                    <a:pt x="22" y="55"/>
                    <a:pt x="26" y="64"/>
                    <a:pt x="33" y="52"/>
                  </a:cubicBezTo>
                  <a:cubicBezTo>
                    <a:pt x="34" y="67"/>
                    <a:pt x="34" y="67"/>
                    <a:pt x="34" y="67"/>
                  </a:cubicBezTo>
                  <a:cubicBezTo>
                    <a:pt x="34" y="67"/>
                    <a:pt x="26" y="78"/>
                    <a:pt x="9" y="70"/>
                  </a:cubicBezTo>
                  <a:cubicBezTo>
                    <a:pt x="9" y="70"/>
                    <a:pt x="0" y="65"/>
                    <a:pt x="0" y="51"/>
                  </a:cubicBezTo>
                  <a:cubicBezTo>
                    <a:pt x="0" y="51"/>
                    <a:pt x="0" y="46"/>
                    <a:pt x="2" y="40"/>
                  </a:cubicBezTo>
                  <a:cubicBezTo>
                    <a:pt x="2" y="38"/>
                    <a:pt x="3" y="35"/>
                    <a:pt x="4" y="33"/>
                  </a:cubicBezTo>
                  <a:cubicBezTo>
                    <a:pt x="5" y="30"/>
                    <a:pt x="7" y="28"/>
                    <a:pt x="8" y="25"/>
                  </a:cubicBezTo>
                  <a:cubicBezTo>
                    <a:pt x="10" y="22"/>
                    <a:pt x="12" y="19"/>
                    <a:pt x="15" y="17"/>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nvSpPr>
          <p:spPr bwMode="auto">
            <a:xfrm>
              <a:off x="1934" y="1310"/>
              <a:ext cx="472" cy="314"/>
            </a:xfrm>
            <a:custGeom>
              <a:avLst/>
              <a:gdLst>
                <a:gd name="T0" fmla="*/ 16 w 200"/>
                <a:gd name="T1" fmla="*/ 109 h 133"/>
                <a:gd name="T2" fmla="*/ 23 w 200"/>
                <a:gd name="T3" fmla="*/ 113 h 133"/>
                <a:gd name="T4" fmla="*/ 25 w 200"/>
                <a:gd name="T5" fmla="*/ 101 h 133"/>
                <a:gd name="T6" fmla="*/ 9 w 200"/>
                <a:gd name="T7" fmla="*/ 100 h 133"/>
                <a:gd name="T8" fmla="*/ 13 w 200"/>
                <a:gd name="T9" fmla="*/ 128 h 133"/>
                <a:gd name="T10" fmla="*/ 65 w 200"/>
                <a:gd name="T11" fmla="*/ 124 h 133"/>
                <a:gd name="T12" fmla="*/ 74 w 200"/>
                <a:gd name="T13" fmla="*/ 121 h 133"/>
                <a:gd name="T14" fmla="*/ 95 w 200"/>
                <a:gd name="T15" fmla="*/ 114 h 133"/>
                <a:gd name="T16" fmla="*/ 105 w 200"/>
                <a:gd name="T17" fmla="*/ 112 h 133"/>
                <a:gd name="T18" fmla="*/ 127 w 200"/>
                <a:gd name="T19" fmla="*/ 110 h 133"/>
                <a:gd name="T20" fmla="*/ 126 w 200"/>
                <a:gd name="T21" fmla="*/ 104 h 133"/>
                <a:gd name="T22" fmla="*/ 127 w 200"/>
                <a:gd name="T23" fmla="*/ 99 h 133"/>
                <a:gd name="T24" fmla="*/ 146 w 200"/>
                <a:gd name="T25" fmla="*/ 79 h 133"/>
                <a:gd name="T26" fmla="*/ 153 w 200"/>
                <a:gd name="T27" fmla="*/ 78 h 133"/>
                <a:gd name="T28" fmla="*/ 174 w 200"/>
                <a:gd name="T29" fmla="*/ 89 h 133"/>
                <a:gd name="T30" fmla="*/ 153 w 200"/>
                <a:gd name="T31" fmla="*/ 82 h 133"/>
                <a:gd name="T32" fmla="*/ 146 w 200"/>
                <a:gd name="T33" fmla="*/ 85 h 133"/>
                <a:gd name="T34" fmla="*/ 136 w 200"/>
                <a:gd name="T35" fmla="*/ 96 h 133"/>
                <a:gd name="T36" fmla="*/ 144 w 200"/>
                <a:gd name="T37" fmla="*/ 122 h 133"/>
                <a:gd name="T38" fmla="*/ 162 w 200"/>
                <a:gd name="T39" fmla="*/ 126 h 133"/>
                <a:gd name="T40" fmla="*/ 168 w 200"/>
                <a:gd name="T41" fmla="*/ 126 h 133"/>
                <a:gd name="T42" fmla="*/ 195 w 200"/>
                <a:gd name="T43" fmla="*/ 103 h 133"/>
                <a:gd name="T44" fmla="*/ 197 w 200"/>
                <a:gd name="T45" fmla="*/ 96 h 133"/>
                <a:gd name="T46" fmla="*/ 198 w 200"/>
                <a:gd name="T47" fmla="*/ 90 h 133"/>
                <a:gd name="T48" fmla="*/ 180 w 200"/>
                <a:gd name="T49" fmla="*/ 59 h 133"/>
                <a:gd name="T50" fmla="*/ 158 w 200"/>
                <a:gd name="T51" fmla="*/ 17 h 133"/>
                <a:gd name="T52" fmla="*/ 158 w 200"/>
                <a:gd name="T53" fmla="*/ 11 h 133"/>
                <a:gd name="T54" fmla="*/ 154 w 200"/>
                <a:gd name="T55" fmla="*/ 6 h 133"/>
                <a:gd name="T56" fmla="*/ 112 w 200"/>
                <a:gd name="T57" fmla="*/ 21 h 133"/>
                <a:gd name="T58" fmla="*/ 106 w 200"/>
                <a:gd name="T59" fmla="*/ 26 h 133"/>
                <a:gd name="T60" fmla="*/ 101 w 200"/>
                <a:gd name="T61" fmla="*/ 32 h 133"/>
                <a:gd name="T62" fmla="*/ 109 w 200"/>
                <a:gd name="T63" fmla="*/ 31 h 133"/>
                <a:gd name="T64" fmla="*/ 117 w 200"/>
                <a:gd name="T65" fmla="*/ 33 h 133"/>
                <a:gd name="T66" fmla="*/ 128 w 200"/>
                <a:gd name="T67" fmla="*/ 42 h 133"/>
                <a:gd name="T68" fmla="*/ 130 w 200"/>
                <a:gd name="T69" fmla="*/ 48 h 133"/>
                <a:gd name="T70" fmla="*/ 125 w 200"/>
                <a:gd name="T71" fmla="*/ 66 h 133"/>
                <a:gd name="T72" fmla="*/ 98 w 200"/>
                <a:gd name="T73" fmla="*/ 69 h 133"/>
                <a:gd name="T74" fmla="*/ 98 w 200"/>
                <a:gd name="T75" fmla="*/ 47 h 133"/>
                <a:gd name="T76" fmla="*/ 108 w 200"/>
                <a:gd name="T77" fmla="*/ 45 h 133"/>
                <a:gd name="T78" fmla="*/ 115 w 200"/>
                <a:gd name="T79" fmla="*/ 53 h 133"/>
                <a:gd name="T80" fmla="*/ 100 w 200"/>
                <a:gd name="T81" fmla="*/ 51 h 133"/>
                <a:gd name="T82" fmla="*/ 102 w 200"/>
                <a:gd name="T83" fmla="*/ 66 h 133"/>
                <a:gd name="T84" fmla="*/ 123 w 200"/>
                <a:gd name="T85" fmla="*/ 54 h 133"/>
                <a:gd name="T86" fmla="*/ 119 w 200"/>
                <a:gd name="T87" fmla="*/ 40 h 133"/>
                <a:gd name="T88" fmla="*/ 66 w 200"/>
                <a:gd name="T89" fmla="*/ 66 h 133"/>
                <a:gd name="T90" fmla="*/ 58 w 200"/>
                <a:gd name="T91" fmla="*/ 72 h 133"/>
                <a:gd name="T92" fmla="*/ 52 w 200"/>
                <a:gd name="T93" fmla="*/ 76 h 133"/>
                <a:gd name="T94" fmla="*/ 21 w 200"/>
                <a:gd name="T95" fmla="*/ 95 h 133"/>
                <a:gd name="T96" fmla="*/ 29 w 200"/>
                <a:gd name="T97" fmla="*/ 113 h 133"/>
                <a:gd name="T98" fmla="*/ 17 w 200"/>
                <a:gd name="T99" fmla="*/ 116 h 133"/>
                <a:gd name="T100" fmla="*/ 16 w 200"/>
                <a:gd name="T101" fmla="*/ 10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133">
                  <a:moveTo>
                    <a:pt x="16" y="109"/>
                  </a:moveTo>
                  <a:cubicBezTo>
                    <a:pt x="17" y="112"/>
                    <a:pt x="19" y="114"/>
                    <a:pt x="23" y="113"/>
                  </a:cubicBezTo>
                  <a:cubicBezTo>
                    <a:pt x="28" y="111"/>
                    <a:pt x="28" y="105"/>
                    <a:pt x="25" y="101"/>
                  </a:cubicBezTo>
                  <a:cubicBezTo>
                    <a:pt x="21" y="98"/>
                    <a:pt x="15" y="98"/>
                    <a:pt x="9" y="100"/>
                  </a:cubicBezTo>
                  <a:cubicBezTo>
                    <a:pt x="0" y="107"/>
                    <a:pt x="2" y="125"/>
                    <a:pt x="13" y="128"/>
                  </a:cubicBezTo>
                  <a:cubicBezTo>
                    <a:pt x="30" y="133"/>
                    <a:pt x="49" y="130"/>
                    <a:pt x="65" y="124"/>
                  </a:cubicBezTo>
                  <a:cubicBezTo>
                    <a:pt x="65" y="124"/>
                    <a:pt x="69" y="122"/>
                    <a:pt x="74" y="121"/>
                  </a:cubicBezTo>
                  <a:cubicBezTo>
                    <a:pt x="79" y="119"/>
                    <a:pt x="87" y="116"/>
                    <a:pt x="95" y="114"/>
                  </a:cubicBezTo>
                  <a:cubicBezTo>
                    <a:pt x="98" y="114"/>
                    <a:pt x="102" y="113"/>
                    <a:pt x="105" y="112"/>
                  </a:cubicBezTo>
                  <a:cubicBezTo>
                    <a:pt x="113" y="112"/>
                    <a:pt x="120" y="109"/>
                    <a:pt x="127" y="110"/>
                  </a:cubicBezTo>
                  <a:cubicBezTo>
                    <a:pt x="127" y="108"/>
                    <a:pt x="126" y="106"/>
                    <a:pt x="126" y="104"/>
                  </a:cubicBezTo>
                  <a:cubicBezTo>
                    <a:pt x="126" y="102"/>
                    <a:pt x="126" y="101"/>
                    <a:pt x="127" y="99"/>
                  </a:cubicBezTo>
                  <a:cubicBezTo>
                    <a:pt x="129" y="89"/>
                    <a:pt x="137" y="81"/>
                    <a:pt x="146" y="79"/>
                  </a:cubicBezTo>
                  <a:cubicBezTo>
                    <a:pt x="148" y="78"/>
                    <a:pt x="151" y="78"/>
                    <a:pt x="153" y="78"/>
                  </a:cubicBezTo>
                  <a:cubicBezTo>
                    <a:pt x="161" y="77"/>
                    <a:pt x="172" y="80"/>
                    <a:pt x="174" y="89"/>
                  </a:cubicBezTo>
                  <a:cubicBezTo>
                    <a:pt x="169" y="83"/>
                    <a:pt x="161" y="81"/>
                    <a:pt x="153" y="82"/>
                  </a:cubicBezTo>
                  <a:cubicBezTo>
                    <a:pt x="151" y="83"/>
                    <a:pt x="148" y="84"/>
                    <a:pt x="146" y="85"/>
                  </a:cubicBezTo>
                  <a:cubicBezTo>
                    <a:pt x="142" y="87"/>
                    <a:pt x="138" y="91"/>
                    <a:pt x="136" y="96"/>
                  </a:cubicBezTo>
                  <a:cubicBezTo>
                    <a:pt x="133" y="105"/>
                    <a:pt x="136" y="115"/>
                    <a:pt x="144" y="122"/>
                  </a:cubicBezTo>
                  <a:cubicBezTo>
                    <a:pt x="149" y="126"/>
                    <a:pt x="156" y="127"/>
                    <a:pt x="162" y="126"/>
                  </a:cubicBezTo>
                  <a:cubicBezTo>
                    <a:pt x="162" y="126"/>
                    <a:pt x="165" y="127"/>
                    <a:pt x="168" y="126"/>
                  </a:cubicBezTo>
                  <a:cubicBezTo>
                    <a:pt x="175" y="125"/>
                    <a:pt x="186" y="120"/>
                    <a:pt x="195" y="103"/>
                  </a:cubicBezTo>
                  <a:cubicBezTo>
                    <a:pt x="195" y="103"/>
                    <a:pt x="196" y="100"/>
                    <a:pt x="197" y="96"/>
                  </a:cubicBezTo>
                  <a:cubicBezTo>
                    <a:pt x="198" y="94"/>
                    <a:pt x="198" y="92"/>
                    <a:pt x="198" y="90"/>
                  </a:cubicBezTo>
                  <a:cubicBezTo>
                    <a:pt x="200" y="77"/>
                    <a:pt x="193" y="61"/>
                    <a:pt x="180" y="59"/>
                  </a:cubicBezTo>
                  <a:cubicBezTo>
                    <a:pt x="159" y="56"/>
                    <a:pt x="154" y="33"/>
                    <a:pt x="158" y="17"/>
                  </a:cubicBezTo>
                  <a:cubicBezTo>
                    <a:pt x="158" y="15"/>
                    <a:pt x="158" y="13"/>
                    <a:pt x="158" y="11"/>
                  </a:cubicBezTo>
                  <a:cubicBezTo>
                    <a:pt x="157" y="9"/>
                    <a:pt x="156" y="7"/>
                    <a:pt x="154" y="6"/>
                  </a:cubicBezTo>
                  <a:cubicBezTo>
                    <a:pt x="144" y="0"/>
                    <a:pt x="125" y="12"/>
                    <a:pt x="112" y="21"/>
                  </a:cubicBezTo>
                  <a:cubicBezTo>
                    <a:pt x="109" y="23"/>
                    <a:pt x="108" y="24"/>
                    <a:pt x="106" y="26"/>
                  </a:cubicBezTo>
                  <a:cubicBezTo>
                    <a:pt x="104" y="28"/>
                    <a:pt x="103" y="30"/>
                    <a:pt x="101" y="32"/>
                  </a:cubicBezTo>
                  <a:cubicBezTo>
                    <a:pt x="104" y="32"/>
                    <a:pt x="106" y="31"/>
                    <a:pt x="109" y="31"/>
                  </a:cubicBezTo>
                  <a:cubicBezTo>
                    <a:pt x="112" y="32"/>
                    <a:pt x="114" y="32"/>
                    <a:pt x="117" y="33"/>
                  </a:cubicBezTo>
                  <a:cubicBezTo>
                    <a:pt x="122" y="34"/>
                    <a:pt x="125" y="38"/>
                    <a:pt x="128" y="42"/>
                  </a:cubicBezTo>
                  <a:cubicBezTo>
                    <a:pt x="129" y="44"/>
                    <a:pt x="129" y="46"/>
                    <a:pt x="130" y="48"/>
                  </a:cubicBezTo>
                  <a:cubicBezTo>
                    <a:pt x="131" y="54"/>
                    <a:pt x="130" y="61"/>
                    <a:pt x="125" y="66"/>
                  </a:cubicBezTo>
                  <a:cubicBezTo>
                    <a:pt x="118" y="74"/>
                    <a:pt x="106" y="77"/>
                    <a:pt x="98" y="69"/>
                  </a:cubicBezTo>
                  <a:cubicBezTo>
                    <a:pt x="91" y="64"/>
                    <a:pt x="91" y="54"/>
                    <a:pt x="98" y="47"/>
                  </a:cubicBezTo>
                  <a:cubicBezTo>
                    <a:pt x="100" y="45"/>
                    <a:pt x="104" y="44"/>
                    <a:pt x="108" y="45"/>
                  </a:cubicBezTo>
                  <a:cubicBezTo>
                    <a:pt x="113" y="46"/>
                    <a:pt x="116" y="48"/>
                    <a:pt x="115" y="53"/>
                  </a:cubicBezTo>
                  <a:cubicBezTo>
                    <a:pt x="112" y="47"/>
                    <a:pt x="105" y="46"/>
                    <a:pt x="100" y="51"/>
                  </a:cubicBezTo>
                  <a:cubicBezTo>
                    <a:pt x="96" y="55"/>
                    <a:pt x="97" y="63"/>
                    <a:pt x="102" y="66"/>
                  </a:cubicBezTo>
                  <a:cubicBezTo>
                    <a:pt x="111" y="69"/>
                    <a:pt x="121" y="64"/>
                    <a:pt x="123" y="54"/>
                  </a:cubicBezTo>
                  <a:cubicBezTo>
                    <a:pt x="124" y="49"/>
                    <a:pt x="123" y="43"/>
                    <a:pt x="119" y="40"/>
                  </a:cubicBezTo>
                  <a:cubicBezTo>
                    <a:pt x="97" y="30"/>
                    <a:pt x="81" y="54"/>
                    <a:pt x="66" y="66"/>
                  </a:cubicBezTo>
                  <a:cubicBezTo>
                    <a:pt x="63" y="68"/>
                    <a:pt x="61" y="70"/>
                    <a:pt x="58" y="72"/>
                  </a:cubicBezTo>
                  <a:cubicBezTo>
                    <a:pt x="56" y="73"/>
                    <a:pt x="54" y="75"/>
                    <a:pt x="52" y="76"/>
                  </a:cubicBezTo>
                  <a:cubicBezTo>
                    <a:pt x="42" y="83"/>
                    <a:pt x="32" y="91"/>
                    <a:pt x="21" y="95"/>
                  </a:cubicBezTo>
                  <a:cubicBezTo>
                    <a:pt x="30" y="96"/>
                    <a:pt x="33" y="105"/>
                    <a:pt x="29" y="113"/>
                  </a:cubicBezTo>
                  <a:cubicBezTo>
                    <a:pt x="26" y="116"/>
                    <a:pt x="22" y="117"/>
                    <a:pt x="17" y="116"/>
                  </a:cubicBezTo>
                  <a:cubicBezTo>
                    <a:pt x="15" y="115"/>
                    <a:pt x="14" y="113"/>
                    <a:pt x="16" y="109"/>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a:off x="2314" y="1084"/>
              <a:ext cx="503" cy="366"/>
            </a:xfrm>
            <a:custGeom>
              <a:avLst/>
              <a:gdLst>
                <a:gd name="T0" fmla="*/ 25 w 213"/>
                <a:gd name="T1" fmla="*/ 150 h 155"/>
                <a:gd name="T2" fmla="*/ 1 w 213"/>
                <a:gd name="T3" fmla="*/ 105 h 155"/>
                <a:gd name="T4" fmla="*/ 2 w 213"/>
                <a:gd name="T5" fmla="*/ 97 h 155"/>
                <a:gd name="T6" fmla="*/ 10 w 213"/>
                <a:gd name="T7" fmla="*/ 67 h 155"/>
                <a:gd name="T8" fmla="*/ 14 w 213"/>
                <a:gd name="T9" fmla="*/ 58 h 155"/>
                <a:gd name="T10" fmla="*/ 85 w 213"/>
                <a:gd name="T11" fmla="*/ 7 h 155"/>
                <a:gd name="T12" fmla="*/ 91 w 213"/>
                <a:gd name="T13" fmla="*/ 6 h 155"/>
                <a:gd name="T14" fmla="*/ 138 w 213"/>
                <a:gd name="T15" fmla="*/ 4 h 155"/>
                <a:gd name="T16" fmla="*/ 205 w 213"/>
                <a:gd name="T17" fmla="*/ 80 h 155"/>
                <a:gd name="T18" fmla="*/ 134 w 213"/>
                <a:gd name="T19" fmla="*/ 148 h 155"/>
                <a:gd name="T20" fmla="*/ 86 w 213"/>
                <a:gd name="T21" fmla="*/ 117 h 155"/>
                <a:gd name="T22" fmla="*/ 83 w 213"/>
                <a:gd name="T23" fmla="*/ 110 h 155"/>
                <a:gd name="T24" fmla="*/ 102 w 213"/>
                <a:gd name="T25" fmla="*/ 59 h 155"/>
                <a:gd name="T26" fmla="*/ 130 w 213"/>
                <a:gd name="T27" fmla="*/ 55 h 155"/>
                <a:gd name="T28" fmla="*/ 137 w 213"/>
                <a:gd name="T29" fmla="*/ 57 h 155"/>
                <a:gd name="T30" fmla="*/ 158 w 213"/>
                <a:gd name="T31" fmla="*/ 77 h 155"/>
                <a:gd name="T32" fmla="*/ 149 w 213"/>
                <a:gd name="T33" fmla="*/ 111 h 155"/>
                <a:gd name="T34" fmla="*/ 107 w 213"/>
                <a:gd name="T35" fmla="*/ 98 h 155"/>
                <a:gd name="T36" fmla="*/ 116 w 213"/>
                <a:gd name="T37" fmla="*/ 78 h 155"/>
                <a:gd name="T38" fmla="*/ 141 w 213"/>
                <a:gd name="T39" fmla="*/ 84 h 155"/>
                <a:gd name="T40" fmla="*/ 141 w 213"/>
                <a:gd name="T41" fmla="*/ 96 h 155"/>
                <a:gd name="T42" fmla="*/ 131 w 213"/>
                <a:gd name="T43" fmla="*/ 100 h 155"/>
                <a:gd name="T44" fmla="*/ 133 w 213"/>
                <a:gd name="T45" fmla="*/ 86 h 155"/>
                <a:gd name="T46" fmla="*/ 116 w 213"/>
                <a:gd name="T47" fmla="*/ 96 h 155"/>
                <a:gd name="T48" fmla="*/ 133 w 213"/>
                <a:gd name="T49" fmla="*/ 107 h 155"/>
                <a:gd name="T50" fmla="*/ 148 w 213"/>
                <a:gd name="T51" fmla="*/ 94 h 155"/>
                <a:gd name="T52" fmla="*/ 139 w 213"/>
                <a:gd name="T53" fmla="*/ 72 h 155"/>
                <a:gd name="T54" fmla="*/ 108 w 213"/>
                <a:gd name="T55" fmla="*/ 71 h 155"/>
                <a:gd name="T56" fmla="*/ 106 w 213"/>
                <a:gd name="T57" fmla="*/ 119 h 155"/>
                <a:gd name="T58" fmla="*/ 152 w 213"/>
                <a:gd name="T59" fmla="*/ 128 h 155"/>
                <a:gd name="T60" fmla="*/ 178 w 213"/>
                <a:gd name="T61" fmla="*/ 96 h 155"/>
                <a:gd name="T62" fmla="*/ 178 w 213"/>
                <a:gd name="T63" fmla="*/ 88 h 155"/>
                <a:gd name="T64" fmla="*/ 150 w 213"/>
                <a:gd name="T65" fmla="*/ 40 h 155"/>
                <a:gd name="T66" fmla="*/ 128 w 213"/>
                <a:gd name="T67" fmla="*/ 34 h 155"/>
                <a:gd name="T68" fmla="*/ 121 w 213"/>
                <a:gd name="T69" fmla="*/ 34 h 155"/>
                <a:gd name="T70" fmla="*/ 96 w 213"/>
                <a:gd name="T71" fmla="*/ 38 h 155"/>
                <a:gd name="T72" fmla="*/ 88 w 213"/>
                <a:gd name="T73" fmla="*/ 41 h 155"/>
                <a:gd name="T74" fmla="*/ 59 w 213"/>
                <a:gd name="T75" fmla="*/ 67 h 155"/>
                <a:gd name="T76" fmla="*/ 55 w 213"/>
                <a:gd name="T77" fmla="*/ 76 h 155"/>
                <a:gd name="T78" fmla="*/ 55 w 213"/>
                <a:gd name="T79" fmla="*/ 112 h 155"/>
                <a:gd name="T80" fmla="*/ 57 w 213"/>
                <a:gd name="T81" fmla="*/ 120 h 155"/>
                <a:gd name="T82" fmla="*/ 68 w 213"/>
                <a:gd name="T83" fmla="*/ 137 h 155"/>
                <a:gd name="T84" fmla="*/ 38 w 213"/>
                <a:gd name="T85" fmla="*/ 148 h 155"/>
                <a:gd name="T86" fmla="*/ 27 w 213"/>
                <a:gd name="T87" fmla="*/ 101 h 155"/>
                <a:gd name="T88" fmla="*/ 27 w 213"/>
                <a:gd name="T89" fmla="*/ 94 h 155"/>
                <a:gd name="T90" fmla="*/ 30 w 213"/>
                <a:gd name="T91" fmla="*/ 80 h 155"/>
                <a:gd name="T92" fmla="*/ 32 w 213"/>
                <a:gd name="T93" fmla="*/ 72 h 155"/>
                <a:gd name="T94" fmla="*/ 80 w 213"/>
                <a:gd name="T95" fmla="*/ 26 h 155"/>
                <a:gd name="T96" fmla="*/ 87 w 213"/>
                <a:gd name="T97" fmla="*/ 22 h 155"/>
                <a:gd name="T98" fmla="*/ 115 w 213"/>
                <a:gd name="T99" fmla="*/ 15 h 155"/>
                <a:gd name="T100" fmla="*/ 91 w 213"/>
                <a:gd name="T101" fmla="*/ 18 h 155"/>
                <a:gd name="T102" fmla="*/ 83 w 213"/>
                <a:gd name="T103" fmla="*/ 20 h 155"/>
                <a:gd name="T104" fmla="*/ 29 w 213"/>
                <a:gd name="T105" fmla="*/ 64 h 155"/>
                <a:gd name="T106" fmla="*/ 26 w 213"/>
                <a:gd name="T107" fmla="*/ 71 h 155"/>
                <a:gd name="T108" fmla="*/ 20 w 213"/>
                <a:gd name="T109" fmla="*/ 94 h 155"/>
                <a:gd name="T110" fmla="*/ 19 w 213"/>
                <a:gd name="T111" fmla="*/ 101 h 155"/>
                <a:gd name="T112" fmla="*/ 22 w 213"/>
                <a:gd name="T113" fmla="*/ 139 h 155"/>
                <a:gd name="T114" fmla="*/ 25 w 213"/>
                <a:gd name="T115" fmla="*/ 15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 h="155">
                  <a:moveTo>
                    <a:pt x="25" y="150"/>
                  </a:moveTo>
                  <a:cubicBezTo>
                    <a:pt x="3" y="148"/>
                    <a:pt x="0" y="121"/>
                    <a:pt x="1" y="105"/>
                  </a:cubicBezTo>
                  <a:cubicBezTo>
                    <a:pt x="1" y="102"/>
                    <a:pt x="2" y="99"/>
                    <a:pt x="2" y="97"/>
                  </a:cubicBezTo>
                  <a:cubicBezTo>
                    <a:pt x="3" y="86"/>
                    <a:pt x="6" y="76"/>
                    <a:pt x="10" y="67"/>
                  </a:cubicBezTo>
                  <a:cubicBezTo>
                    <a:pt x="11" y="64"/>
                    <a:pt x="13" y="61"/>
                    <a:pt x="14" y="58"/>
                  </a:cubicBezTo>
                  <a:cubicBezTo>
                    <a:pt x="29" y="32"/>
                    <a:pt x="57" y="17"/>
                    <a:pt x="85" y="7"/>
                  </a:cubicBezTo>
                  <a:cubicBezTo>
                    <a:pt x="87" y="7"/>
                    <a:pt x="89" y="6"/>
                    <a:pt x="91" y="6"/>
                  </a:cubicBezTo>
                  <a:cubicBezTo>
                    <a:pt x="105" y="2"/>
                    <a:pt x="121" y="0"/>
                    <a:pt x="138" y="4"/>
                  </a:cubicBezTo>
                  <a:cubicBezTo>
                    <a:pt x="138" y="4"/>
                    <a:pt x="196" y="9"/>
                    <a:pt x="205" y="80"/>
                  </a:cubicBezTo>
                  <a:cubicBezTo>
                    <a:pt x="205" y="80"/>
                    <a:pt x="213" y="141"/>
                    <a:pt x="134" y="148"/>
                  </a:cubicBezTo>
                  <a:cubicBezTo>
                    <a:pt x="134" y="148"/>
                    <a:pt x="101" y="149"/>
                    <a:pt x="86" y="117"/>
                  </a:cubicBezTo>
                  <a:cubicBezTo>
                    <a:pt x="85" y="115"/>
                    <a:pt x="84" y="113"/>
                    <a:pt x="83" y="110"/>
                  </a:cubicBezTo>
                  <a:cubicBezTo>
                    <a:pt x="76" y="91"/>
                    <a:pt x="84" y="67"/>
                    <a:pt x="102" y="59"/>
                  </a:cubicBezTo>
                  <a:cubicBezTo>
                    <a:pt x="110" y="56"/>
                    <a:pt x="120" y="53"/>
                    <a:pt x="130" y="55"/>
                  </a:cubicBezTo>
                  <a:cubicBezTo>
                    <a:pt x="132" y="55"/>
                    <a:pt x="134" y="56"/>
                    <a:pt x="137" y="57"/>
                  </a:cubicBezTo>
                  <a:cubicBezTo>
                    <a:pt x="146" y="61"/>
                    <a:pt x="154" y="67"/>
                    <a:pt x="158" y="77"/>
                  </a:cubicBezTo>
                  <a:cubicBezTo>
                    <a:pt x="162" y="89"/>
                    <a:pt x="161" y="103"/>
                    <a:pt x="149" y="111"/>
                  </a:cubicBezTo>
                  <a:cubicBezTo>
                    <a:pt x="134" y="121"/>
                    <a:pt x="109" y="118"/>
                    <a:pt x="107" y="98"/>
                  </a:cubicBezTo>
                  <a:cubicBezTo>
                    <a:pt x="106" y="90"/>
                    <a:pt x="110" y="83"/>
                    <a:pt x="116" y="78"/>
                  </a:cubicBezTo>
                  <a:cubicBezTo>
                    <a:pt x="124" y="72"/>
                    <a:pt x="136" y="75"/>
                    <a:pt x="141" y="84"/>
                  </a:cubicBezTo>
                  <a:cubicBezTo>
                    <a:pt x="143" y="88"/>
                    <a:pt x="143" y="92"/>
                    <a:pt x="141" y="96"/>
                  </a:cubicBezTo>
                  <a:cubicBezTo>
                    <a:pt x="139" y="100"/>
                    <a:pt x="135" y="100"/>
                    <a:pt x="131" y="100"/>
                  </a:cubicBezTo>
                  <a:cubicBezTo>
                    <a:pt x="135" y="96"/>
                    <a:pt x="139" y="89"/>
                    <a:pt x="133" y="86"/>
                  </a:cubicBezTo>
                  <a:cubicBezTo>
                    <a:pt x="125" y="80"/>
                    <a:pt x="115" y="86"/>
                    <a:pt x="116" y="96"/>
                  </a:cubicBezTo>
                  <a:cubicBezTo>
                    <a:pt x="117" y="104"/>
                    <a:pt x="125" y="109"/>
                    <a:pt x="133" y="107"/>
                  </a:cubicBezTo>
                  <a:cubicBezTo>
                    <a:pt x="140" y="106"/>
                    <a:pt x="146" y="101"/>
                    <a:pt x="148" y="94"/>
                  </a:cubicBezTo>
                  <a:cubicBezTo>
                    <a:pt x="150" y="85"/>
                    <a:pt x="146" y="77"/>
                    <a:pt x="139" y="72"/>
                  </a:cubicBezTo>
                  <a:cubicBezTo>
                    <a:pt x="130" y="64"/>
                    <a:pt x="118" y="65"/>
                    <a:pt x="108" y="71"/>
                  </a:cubicBezTo>
                  <a:cubicBezTo>
                    <a:pt x="91" y="80"/>
                    <a:pt x="93" y="106"/>
                    <a:pt x="106" y="119"/>
                  </a:cubicBezTo>
                  <a:cubicBezTo>
                    <a:pt x="117" y="133"/>
                    <a:pt x="136" y="135"/>
                    <a:pt x="152" y="128"/>
                  </a:cubicBezTo>
                  <a:cubicBezTo>
                    <a:pt x="164" y="122"/>
                    <a:pt x="174" y="111"/>
                    <a:pt x="178" y="96"/>
                  </a:cubicBezTo>
                  <a:cubicBezTo>
                    <a:pt x="178" y="94"/>
                    <a:pt x="178" y="91"/>
                    <a:pt x="178" y="88"/>
                  </a:cubicBezTo>
                  <a:cubicBezTo>
                    <a:pt x="178" y="69"/>
                    <a:pt x="166" y="50"/>
                    <a:pt x="150" y="40"/>
                  </a:cubicBezTo>
                  <a:cubicBezTo>
                    <a:pt x="144" y="37"/>
                    <a:pt x="137" y="35"/>
                    <a:pt x="128" y="34"/>
                  </a:cubicBezTo>
                  <a:cubicBezTo>
                    <a:pt x="126" y="34"/>
                    <a:pt x="124" y="34"/>
                    <a:pt x="121" y="34"/>
                  </a:cubicBezTo>
                  <a:cubicBezTo>
                    <a:pt x="113" y="34"/>
                    <a:pt x="104" y="35"/>
                    <a:pt x="96" y="38"/>
                  </a:cubicBezTo>
                  <a:cubicBezTo>
                    <a:pt x="94" y="39"/>
                    <a:pt x="91" y="40"/>
                    <a:pt x="88" y="41"/>
                  </a:cubicBezTo>
                  <a:cubicBezTo>
                    <a:pt x="76" y="46"/>
                    <a:pt x="64" y="55"/>
                    <a:pt x="59" y="67"/>
                  </a:cubicBezTo>
                  <a:cubicBezTo>
                    <a:pt x="57" y="70"/>
                    <a:pt x="56" y="73"/>
                    <a:pt x="55" y="76"/>
                  </a:cubicBezTo>
                  <a:cubicBezTo>
                    <a:pt x="52" y="87"/>
                    <a:pt x="53" y="100"/>
                    <a:pt x="55" y="112"/>
                  </a:cubicBezTo>
                  <a:cubicBezTo>
                    <a:pt x="56" y="115"/>
                    <a:pt x="56" y="117"/>
                    <a:pt x="57" y="120"/>
                  </a:cubicBezTo>
                  <a:cubicBezTo>
                    <a:pt x="59" y="126"/>
                    <a:pt x="62" y="133"/>
                    <a:pt x="68" y="137"/>
                  </a:cubicBezTo>
                  <a:cubicBezTo>
                    <a:pt x="60" y="145"/>
                    <a:pt x="45" y="155"/>
                    <a:pt x="38" y="148"/>
                  </a:cubicBezTo>
                  <a:cubicBezTo>
                    <a:pt x="26" y="137"/>
                    <a:pt x="27" y="118"/>
                    <a:pt x="27" y="101"/>
                  </a:cubicBezTo>
                  <a:cubicBezTo>
                    <a:pt x="27" y="99"/>
                    <a:pt x="27" y="96"/>
                    <a:pt x="27" y="94"/>
                  </a:cubicBezTo>
                  <a:cubicBezTo>
                    <a:pt x="28" y="89"/>
                    <a:pt x="28" y="85"/>
                    <a:pt x="30" y="80"/>
                  </a:cubicBezTo>
                  <a:cubicBezTo>
                    <a:pt x="30" y="78"/>
                    <a:pt x="31" y="75"/>
                    <a:pt x="32" y="72"/>
                  </a:cubicBezTo>
                  <a:cubicBezTo>
                    <a:pt x="40" y="50"/>
                    <a:pt x="60" y="35"/>
                    <a:pt x="80" y="26"/>
                  </a:cubicBezTo>
                  <a:cubicBezTo>
                    <a:pt x="82" y="25"/>
                    <a:pt x="85" y="23"/>
                    <a:pt x="87" y="22"/>
                  </a:cubicBezTo>
                  <a:cubicBezTo>
                    <a:pt x="95" y="19"/>
                    <a:pt x="105" y="17"/>
                    <a:pt x="115" y="15"/>
                  </a:cubicBezTo>
                  <a:cubicBezTo>
                    <a:pt x="115" y="15"/>
                    <a:pt x="105" y="14"/>
                    <a:pt x="91" y="18"/>
                  </a:cubicBezTo>
                  <a:cubicBezTo>
                    <a:pt x="89" y="18"/>
                    <a:pt x="86" y="19"/>
                    <a:pt x="83" y="20"/>
                  </a:cubicBezTo>
                  <a:cubicBezTo>
                    <a:pt x="60" y="27"/>
                    <a:pt x="40" y="43"/>
                    <a:pt x="29" y="64"/>
                  </a:cubicBezTo>
                  <a:cubicBezTo>
                    <a:pt x="28" y="66"/>
                    <a:pt x="27" y="69"/>
                    <a:pt x="26" y="71"/>
                  </a:cubicBezTo>
                  <a:cubicBezTo>
                    <a:pt x="23" y="78"/>
                    <a:pt x="21" y="86"/>
                    <a:pt x="20" y="94"/>
                  </a:cubicBezTo>
                  <a:cubicBezTo>
                    <a:pt x="19" y="96"/>
                    <a:pt x="19" y="99"/>
                    <a:pt x="19" y="101"/>
                  </a:cubicBezTo>
                  <a:cubicBezTo>
                    <a:pt x="18" y="114"/>
                    <a:pt x="20" y="126"/>
                    <a:pt x="22" y="139"/>
                  </a:cubicBezTo>
                  <a:cubicBezTo>
                    <a:pt x="23" y="143"/>
                    <a:pt x="24" y="146"/>
                    <a:pt x="25" y="150"/>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a:off x="3332" y="1329"/>
              <a:ext cx="537" cy="827"/>
            </a:xfrm>
            <a:custGeom>
              <a:avLst/>
              <a:gdLst>
                <a:gd name="T0" fmla="*/ 17 w 227"/>
                <a:gd name="T1" fmla="*/ 47 h 350"/>
                <a:gd name="T2" fmla="*/ 123 w 227"/>
                <a:gd name="T3" fmla="*/ 41 h 350"/>
                <a:gd name="T4" fmla="*/ 193 w 227"/>
                <a:gd name="T5" fmla="*/ 0 h 350"/>
                <a:gd name="T6" fmla="*/ 175 w 227"/>
                <a:gd name="T7" fmla="*/ 71 h 350"/>
                <a:gd name="T8" fmla="*/ 86 w 227"/>
                <a:gd name="T9" fmla="*/ 95 h 350"/>
                <a:gd name="T10" fmla="*/ 90 w 227"/>
                <a:gd name="T11" fmla="*/ 124 h 350"/>
                <a:gd name="T12" fmla="*/ 185 w 227"/>
                <a:gd name="T13" fmla="*/ 177 h 350"/>
                <a:gd name="T14" fmla="*/ 188 w 227"/>
                <a:gd name="T15" fmla="*/ 297 h 350"/>
                <a:gd name="T16" fmla="*/ 90 w 227"/>
                <a:gd name="T17" fmla="*/ 348 h 350"/>
                <a:gd name="T18" fmla="*/ 0 w 227"/>
                <a:gd name="T19" fmla="*/ 307 h 350"/>
                <a:gd name="T20" fmla="*/ 29 w 227"/>
                <a:gd name="T21" fmla="*/ 251 h 350"/>
                <a:gd name="T22" fmla="*/ 102 w 227"/>
                <a:gd name="T23" fmla="*/ 281 h 350"/>
                <a:gd name="T24" fmla="*/ 145 w 227"/>
                <a:gd name="T25" fmla="*/ 228 h 350"/>
                <a:gd name="T26" fmla="*/ 94 w 227"/>
                <a:gd name="T27" fmla="*/ 165 h 350"/>
                <a:gd name="T28" fmla="*/ 33 w 227"/>
                <a:gd name="T29" fmla="*/ 188 h 350"/>
                <a:gd name="T30" fmla="*/ 17 w 227"/>
                <a:gd name="T31" fmla="*/ 4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7" h="350">
                  <a:moveTo>
                    <a:pt x="17" y="47"/>
                  </a:moveTo>
                  <a:cubicBezTo>
                    <a:pt x="17" y="47"/>
                    <a:pt x="86" y="50"/>
                    <a:pt x="123" y="41"/>
                  </a:cubicBezTo>
                  <a:cubicBezTo>
                    <a:pt x="123" y="41"/>
                    <a:pt x="170" y="37"/>
                    <a:pt x="193" y="0"/>
                  </a:cubicBezTo>
                  <a:cubicBezTo>
                    <a:pt x="193" y="0"/>
                    <a:pt x="205" y="45"/>
                    <a:pt x="175" y="71"/>
                  </a:cubicBezTo>
                  <a:cubicBezTo>
                    <a:pt x="175" y="71"/>
                    <a:pt x="156" y="96"/>
                    <a:pt x="86" y="95"/>
                  </a:cubicBezTo>
                  <a:cubicBezTo>
                    <a:pt x="90" y="124"/>
                    <a:pt x="90" y="124"/>
                    <a:pt x="90" y="124"/>
                  </a:cubicBezTo>
                  <a:cubicBezTo>
                    <a:pt x="90" y="124"/>
                    <a:pt x="157" y="130"/>
                    <a:pt x="185" y="177"/>
                  </a:cubicBezTo>
                  <a:cubicBezTo>
                    <a:pt x="185" y="177"/>
                    <a:pt x="227" y="235"/>
                    <a:pt x="188" y="297"/>
                  </a:cubicBezTo>
                  <a:cubicBezTo>
                    <a:pt x="188" y="297"/>
                    <a:pt x="165" y="345"/>
                    <a:pt x="90" y="348"/>
                  </a:cubicBezTo>
                  <a:cubicBezTo>
                    <a:pt x="90" y="348"/>
                    <a:pt x="36" y="350"/>
                    <a:pt x="0" y="307"/>
                  </a:cubicBezTo>
                  <a:cubicBezTo>
                    <a:pt x="0" y="307"/>
                    <a:pt x="29" y="292"/>
                    <a:pt x="29" y="251"/>
                  </a:cubicBezTo>
                  <a:cubicBezTo>
                    <a:pt x="29" y="251"/>
                    <a:pt x="57" y="292"/>
                    <a:pt x="102" y="281"/>
                  </a:cubicBezTo>
                  <a:cubicBezTo>
                    <a:pt x="102" y="281"/>
                    <a:pt x="145" y="269"/>
                    <a:pt x="145" y="228"/>
                  </a:cubicBezTo>
                  <a:cubicBezTo>
                    <a:pt x="145" y="228"/>
                    <a:pt x="146" y="167"/>
                    <a:pt x="94" y="165"/>
                  </a:cubicBezTo>
                  <a:cubicBezTo>
                    <a:pt x="94" y="165"/>
                    <a:pt x="51" y="154"/>
                    <a:pt x="33" y="188"/>
                  </a:cubicBezTo>
                  <a:lnTo>
                    <a:pt x="17" y="47"/>
                  </a:ln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TextBox 14"/>
          <p:cNvSpPr txBox="1"/>
          <p:nvPr/>
        </p:nvSpPr>
        <p:spPr>
          <a:xfrm>
            <a:off x="2197514" y="2152476"/>
            <a:ext cx="5365448" cy="923330"/>
          </a:xfrm>
          <a:prstGeom prst="rect">
            <a:avLst/>
          </a:prstGeom>
          <a:noFill/>
        </p:spPr>
        <p:txBody>
          <a:bodyPr wrap="square" rtlCol="0">
            <a:spAutoFit/>
          </a:body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中国风年终总结</a:t>
            </a:r>
          </a:p>
        </p:txBody>
      </p:sp>
      <p:sp>
        <p:nvSpPr>
          <p:cNvPr id="17" name="AutoShape 4" hidden="1"/>
          <p:cNvSpPr>
            <a:spLocks noChangeAspect="1" noChangeArrowheads="1" noTextEdit="1"/>
          </p:cNvSpPr>
          <p:nvPr/>
        </p:nvSpPr>
        <p:spPr bwMode="auto">
          <a:xfrm>
            <a:off x="174625" y="-1065213"/>
            <a:ext cx="8794750" cy="727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1030" name="Picture 6"/>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60" b="89940" l="7007" r="94285">
                        <a14:foregroundMark x1="13594" y1="49899" x2="13981" y2="51777"/>
                        <a14:foregroundMark x1="22603" y1="61402" x2="11656" y2="57545"/>
                        <a14:foregroundMark x1="69454" y1="47384" x2="69325" y2="45506"/>
                        <a14:foregroundMark x1="57475" y1="56472" x2="54537" y2="58585"/>
                        <a14:foregroundMark x1="87601" y1="37223" x2="86051" y2="40040"/>
                        <a14:foregroundMark x1="83985" y1="41885" x2="82822" y2="40443"/>
                        <a14:foregroundMark x1="66225" y1="59658" x2="61350" y2="59658"/>
                        <a14:foregroundMark x1="51954" y1="60597" x2="48983" y2="59792"/>
                        <a14:foregroundMark x1="33290" y1="65023" x2="31740" y2="61670"/>
                        <a14:foregroundMark x1="17985" y1="69551" x2="14627" y2="70892"/>
                      </a14:backgroundRemoval>
                    </a14:imgEffect>
                  </a14:imgLayer>
                </a14:imgProps>
              </a:ext>
              <a:ext uri="{28A0092B-C50C-407E-A947-70E740481C1C}">
                <a14:useLocalDpi xmlns:a14="http://schemas.microsoft.com/office/drawing/2010/main" val="0"/>
              </a:ext>
            </a:extLst>
          </a:blip>
          <a:srcRect t="33032" r="38163" b="9555"/>
          <a:stretch>
            <a:fillRect/>
          </a:stretch>
        </p:blipFill>
        <p:spPr bwMode="auto">
          <a:xfrm>
            <a:off x="7083306" y="3507854"/>
            <a:ext cx="2051720" cy="183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9854" b="56159" l="76958" r="96490">
                        <a14:foregroundMark x1="87759" y1="41962" x2="87759" y2="42797"/>
                      </a14:backgroundRemoval>
                    </a14:imgEffect>
                  </a14:imgLayer>
                </a14:imgProps>
              </a:ext>
              <a:ext uri="{28A0092B-C50C-407E-A947-70E740481C1C}">
                <a14:useLocalDpi xmlns:a14="http://schemas.microsoft.com/office/drawing/2010/main" val="0"/>
              </a:ext>
            </a:extLst>
          </a:blip>
          <a:srcRect l="76892" t="29153" r="2440" b="42379"/>
          <a:stretch>
            <a:fillRect/>
          </a:stretch>
        </p:blipFill>
        <p:spPr bwMode="auto">
          <a:xfrm flipV="1">
            <a:off x="7103210" y="2288886"/>
            <a:ext cx="954472" cy="56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hidden="1"/>
          <p:cNvGrpSpPr/>
          <p:nvPr/>
        </p:nvGrpSpPr>
        <p:grpSpPr>
          <a:xfrm>
            <a:off x="827584" y="1601673"/>
            <a:ext cx="2619422" cy="2350973"/>
            <a:chOff x="562637" y="1525066"/>
            <a:chExt cx="2619422" cy="2350973"/>
          </a:xfrm>
        </p:grpSpPr>
        <p:pic>
          <p:nvPicPr>
            <p:cNvPr id="1035" name="Picture 1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0517"/>
            <a:stretch>
              <a:fillRect/>
            </a:stretch>
          </p:blipFill>
          <p:spPr bwMode="auto">
            <a:xfrm flipV="1">
              <a:off x="562637" y="1525066"/>
              <a:ext cx="2285143"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椭圆 20"/>
            <p:cNvSpPr/>
            <p:nvPr/>
          </p:nvSpPr>
          <p:spPr>
            <a:xfrm>
              <a:off x="2443830" y="2802438"/>
              <a:ext cx="738229" cy="1073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Picture 11"/>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9854" b="56159" l="76958" r="96490">
                        <a14:foregroundMark x1="87759" y1="41962" x2="87759" y2="42797"/>
                      </a14:backgroundRemoval>
                    </a14:imgEffect>
                  </a14:imgLayer>
                </a14:imgProps>
              </a:ext>
              <a:ext uri="{28A0092B-C50C-407E-A947-70E740481C1C}">
                <a14:useLocalDpi xmlns:a14="http://schemas.microsoft.com/office/drawing/2010/main" val="0"/>
              </a:ext>
            </a:extLst>
          </a:blip>
          <a:srcRect l="76892" t="29153" r="2440" b="42379"/>
          <a:stretch>
            <a:fillRect/>
          </a:stretch>
        </p:blipFill>
        <p:spPr bwMode="auto">
          <a:xfrm flipH="1" flipV="1">
            <a:off x="1286064" y="2293909"/>
            <a:ext cx="954472" cy="56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20159"/>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69994" y="256888"/>
            <a:ext cx="2736304" cy="584775"/>
          </a:xfrm>
          <a:prstGeom prst="rect">
            <a:avLst/>
          </a:prstGeom>
          <a:noFill/>
        </p:spPr>
        <p:txBody>
          <a:bodyPr wrap="square" rtlCol="0">
            <a:spAutoFit/>
          </a:bodyPr>
          <a:lstStyle/>
          <a:p>
            <a:r>
              <a:rPr lang="zh-CN" altLang="en-US" sz="3200" dirty="0">
                <a:solidFill>
                  <a:srgbClr val="FF0000"/>
                </a:solidFill>
                <a:latin typeface="华文行楷" panose="02010800040101010101" pitchFamily="2" charset="-122"/>
                <a:ea typeface="华文行楷" panose="02010800040101010101" pitchFamily="2" charset="-122"/>
              </a:rPr>
              <a:t>点击添加标题</a:t>
            </a:r>
          </a:p>
        </p:txBody>
      </p:sp>
      <p:sp>
        <p:nvSpPr>
          <p:cNvPr id="21" name="六边形 20"/>
          <p:cNvSpPr/>
          <p:nvPr/>
        </p:nvSpPr>
        <p:spPr>
          <a:xfrm>
            <a:off x="1831547" y="2231926"/>
            <a:ext cx="1244165" cy="1067972"/>
          </a:xfrm>
          <a:prstGeom prst="hexagon">
            <a:avLst>
              <a:gd name="adj" fmla="val 25000"/>
              <a:gd name="vf" fmla="val 115470"/>
            </a:avLst>
          </a:prstGeom>
          <a:blipFill>
            <a:blip r:embed="rId3" cstate="print">
              <a:extLst>
                <a:ext uri="{28A0092B-C50C-407E-A947-70E740481C1C}">
                  <a14:useLocalDpi xmlns:a14="http://schemas.microsoft.com/office/drawing/2010/main" val="0"/>
                </a:ext>
              </a:extLst>
            </a:blip>
            <a:srcRect/>
            <a:stretch>
              <a:fillRect l="-7000" r="-7000"/>
            </a:stretch>
          </a:blipFill>
          <a:ln>
            <a:solidFill>
              <a:srgbClr val="FF4B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六边形 21"/>
          <p:cNvSpPr/>
          <p:nvPr/>
        </p:nvSpPr>
        <p:spPr>
          <a:xfrm>
            <a:off x="5003347" y="2810764"/>
            <a:ext cx="1244165" cy="1067972"/>
          </a:xfrm>
          <a:prstGeom prst="hexagon">
            <a:avLst>
              <a:gd name="adj" fmla="val 25000"/>
              <a:gd name="vf" fmla="val 115470"/>
            </a:avLst>
          </a:prstGeom>
          <a:blipFill>
            <a:blip r:embed="rId4" cstate="print">
              <a:extLst>
                <a:ext uri="{28A0092B-C50C-407E-A947-70E740481C1C}">
                  <a14:useLocalDpi xmlns:a14="http://schemas.microsoft.com/office/drawing/2010/main" val="0"/>
                </a:ext>
              </a:extLst>
            </a:blip>
            <a:srcRect/>
            <a:stretch>
              <a:fillRect/>
            </a:stretch>
          </a:blipFill>
          <a:ln>
            <a:solidFill>
              <a:srgbClr val="FF4B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六边形 22"/>
          <p:cNvSpPr/>
          <p:nvPr/>
        </p:nvSpPr>
        <p:spPr>
          <a:xfrm>
            <a:off x="3942791" y="1059582"/>
            <a:ext cx="1244165" cy="1067972"/>
          </a:xfrm>
          <a:prstGeom prst="hexagon">
            <a:avLst>
              <a:gd name="adj" fmla="val 25000"/>
              <a:gd name="vf" fmla="val 115470"/>
            </a:avLst>
          </a:prstGeom>
          <a:blipFill>
            <a:blip r:embed="rId5" cstate="print">
              <a:extLst>
                <a:ext uri="{28A0092B-C50C-407E-A947-70E740481C1C}">
                  <a14:useLocalDpi xmlns:a14="http://schemas.microsoft.com/office/drawing/2010/main" val="0"/>
                </a:ext>
              </a:extLst>
            </a:blip>
            <a:srcRect/>
            <a:stretch>
              <a:fillRect t="-8000" b="-8000"/>
            </a:stretch>
          </a:blipFill>
          <a:ln>
            <a:solidFill>
              <a:srgbClr val="FF4B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六边形 23"/>
          <p:cNvSpPr/>
          <p:nvPr/>
        </p:nvSpPr>
        <p:spPr>
          <a:xfrm>
            <a:off x="6068287" y="2233619"/>
            <a:ext cx="1244165" cy="1067972"/>
          </a:xfrm>
          <a:prstGeom prst="hexagon">
            <a:avLst>
              <a:gd name="adj" fmla="val 25000"/>
              <a:gd name="vf" fmla="val 115470"/>
            </a:avLst>
          </a:prstGeom>
          <a:blipFill>
            <a:blip r:embed="rId6" cstate="print">
              <a:extLst>
                <a:ext uri="{28A0092B-C50C-407E-A947-70E740481C1C}">
                  <a14:useLocalDpi xmlns:a14="http://schemas.microsoft.com/office/drawing/2010/main" val="0"/>
                </a:ext>
              </a:extLst>
            </a:blip>
            <a:srcRect/>
            <a:stretch>
              <a:fillRect l="-14000" r="-14000"/>
            </a:stretch>
          </a:blipFill>
          <a:ln>
            <a:solidFill>
              <a:srgbClr val="FF4B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5" name="组合 24"/>
          <p:cNvGrpSpPr/>
          <p:nvPr/>
        </p:nvGrpSpPr>
        <p:grpSpPr>
          <a:xfrm>
            <a:off x="5003347" y="1646600"/>
            <a:ext cx="1244165" cy="1067972"/>
            <a:chOff x="5003347" y="1748344"/>
            <a:chExt cx="1244165" cy="1067972"/>
          </a:xfrm>
        </p:grpSpPr>
        <p:sp>
          <p:nvSpPr>
            <p:cNvPr id="26" name="任意多边形 25"/>
            <p:cNvSpPr/>
            <p:nvPr/>
          </p:nvSpPr>
          <p:spPr>
            <a:xfrm>
              <a:off x="5003347" y="1748344"/>
              <a:ext cx="1244165" cy="1067972"/>
            </a:xfrm>
            <a:custGeom>
              <a:avLst/>
              <a:gdLst>
                <a:gd name="connsiteX0" fmla="*/ 0 w 1244165"/>
                <a:gd name="connsiteY0" fmla="*/ 533986 h 1067972"/>
                <a:gd name="connsiteX1" fmla="*/ 266993 w 1244165"/>
                <a:gd name="connsiteY1" fmla="*/ 0 h 1067972"/>
                <a:gd name="connsiteX2" fmla="*/ 977172 w 1244165"/>
                <a:gd name="connsiteY2" fmla="*/ 0 h 1067972"/>
                <a:gd name="connsiteX3" fmla="*/ 1244165 w 1244165"/>
                <a:gd name="connsiteY3" fmla="*/ 533986 h 1067972"/>
                <a:gd name="connsiteX4" fmla="*/ 977172 w 1244165"/>
                <a:gd name="connsiteY4" fmla="*/ 1067972 h 1067972"/>
                <a:gd name="connsiteX5" fmla="*/ 266993 w 1244165"/>
                <a:gd name="connsiteY5" fmla="*/ 1067972 h 1067972"/>
                <a:gd name="connsiteX6" fmla="*/ 0 w 1244165"/>
                <a:gd name="connsiteY6" fmla="*/ 533986 h 106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4165" h="1067972">
                  <a:moveTo>
                    <a:pt x="0" y="533986"/>
                  </a:moveTo>
                  <a:lnTo>
                    <a:pt x="266993" y="0"/>
                  </a:lnTo>
                  <a:lnTo>
                    <a:pt x="977172" y="0"/>
                  </a:lnTo>
                  <a:lnTo>
                    <a:pt x="1244165" y="533986"/>
                  </a:lnTo>
                  <a:lnTo>
                    <a:pt x="977172" y="1067972"/>
                  </a:lnTo>
                  <a:lnTo>
                    <a:pt x="266993" y="1067972"/>
                  </a:lnTo>
                  <a:lnTo>
                    <a:pt x="0" y="533986"/>
                  </a:lnTo>
                  <a:close/>
                </a:path>
              </a:pathLst>
            </a:custGeom>
            <a:solidFill>
              <a:srgbClr val="D11119"/>
            </a:solidFill>
            <a:ln>
              <a:solidFill>
                <a:srgbClr val="FF4B4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678" tIns="221272" rIns="192678" bIns="221272" numCol="1" spcCol="1270" anchor="ctr" anchorCtr="0">
              <a:noAutofit/>
            </a:bodyPr>
            <a:lstStyle/>
            <a:p>
              <a:pPr lvl="0" algn="ctr" defTabSz="1955800">
                <a:lnSpc>
                  <a:spcPct val="90000"/>
                </a:lnSpc>
                <a:spcBef>
                  <a:spcPct val="0"/>
                </a:spcBef>
                <a:spcAft>
                  <a:spcPct val="35000"/>
                </a:spcAft>
              </a:pPr>
              <a:endParaRPr lang="zh-CN" altLang="en-US" sz="4400" kern="1200" dirty="0"/>
            </a:p>
          </p:txBody>
        </p:sp>
        <p:sp>
          <p:nvSpPr>
            <p:cNvPr id="27" name="TextBox 26"/>
            <p:cNvSpPr txBox="1"/>
            <p:nvPr/>
          </p:nvSpPr>
          <p:spPr>
            <a:xfrm>
              <a:off x="5186956" y="1991635"/>
              <a:ext cx="891195" cy="584775"/>
            </a:xfrm>
            <a:prstGeom prst="rect">
              <a:avLst/>
            </a:prstGeom>
            <a:noFill/>
          </p:spPr>
          <p:txBody>
            <a:bodyPr wrap="square" rtlCol="0">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28" name="组合 27"/>
          <p:cNvGrpSpPr/>
          <p:nvPr/>
        </p:nvGrpSpPr>
        <p:grpSpPr>
          <a:xfrm>
            <a:off x="3942791" y="2223746"/>
            <a:ext cx="1244165" cy="1067972"/>
            <a:chOff x="3942791" y="2325490"/>
            <a:chExt cx="1244165" cy="1067972"/>
          </a:xfrm>
        </p:grpSpPr>
        <p:sp>
          <p:nvSpPr>
            <p:cNvPr id="29" name="任意多边形 28"/>
            <p:cNvSpPr/>
            <p:nvPr/>
          </p:nvSpPr>
          <p:spPr>
            <a:xfrm>
              <a:off x="3942791" y="2325490"/>
              <a:ext cx="1244165" cy="1067972"/>
            </a:xfrm>
            <a:custGeom>
              <a:avLst/>
              <a:gdLst>
                <a:gd name="connsiteX0" fmla="*/ 0 w 1244165"/>
                <a:gd name="connsiteY0" fmla="*/ 533986 h 1067972"/>
                <a:gd name="connsiteX1" fmla="*/ 266993 w 1244165"/>
                <a:gd name="connsiteY1" fmla="*/ 0 h 1067972"/>
                <a:gd name="connsiteX2" fmla="*/ 977172 w 1244165"/>
                <a:gd name="connsiteY2" fmla="*/ 0 h 1067972"/>
                <a:gd name="connsiteX3" fmla="*/ 1244165 w 1244165"/>
                <a:gd name="connsiteY3" fmla="*/ 533986 h 1067972"/>
                <a:gd name="connsiteX4" fmla="*/ 977172 w 1244165"/>
                <a:gd name="connsiteY4" fmla="*/ 1067972 h 1067972"/>
                <a:gd name="connsiteX5" fmla="*/ 266993 w 1244165"/>
                <a:gd name="connsiteY5" fmla="*/ 1067972 h 1067972"/>
                <a:gd name="connsiteX6" fmla="*/ 0 w 1244165"/>
                <a:gd name="connsiteY6" fmla="*/ 533986 h 106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4165" h="1067972">
                  <a:moveTo>
                    <a:pt x="0" y="533986"/>
                  </a:moveTo>
                  <a:lnTo>
                    <a:pt x="266993" y="0"/>
                  </a:lnTo>
                  <a:lnTo>
                    <a:pt x="977172" y="0"/>
                  </a:lnTo>
                  <a:lnTo>
                    <a:pt x="1244165" y="533986"/>
                  </a:lnTo>
                  <a:lnTo>
                    <a:pt x="977172" y="1067972"/>
                  </a:lnTo>
                  <a:lnTo>
                    <a:pt x="266993" y="1067972"/>
                  </a:lnTo>
                  <a:lnTo>
                    <a:pt x="0" y="533986"/>
                  </a:lnTo>
                  <a:close/>
                </a:path>
              </a:pathLst>
            </a:custGeom>
            <a:solidFill>
              <a:srgbClr val="D11119"/>
            </a:solidFill>
            <a:ln>
              <a:solidFill>
                <a:srgbClr val="FF4B4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678" tIns="202222" rIns="192678" bIns="202222" numCol="1" spcCol="1270" anchor="ctr" anchorCtr="0">
              <a:noAutofit/>
            </a:bodyPr>
            <a:lstStyle/>
            <a:p>
              <a:pPr lvl="0" algn="ctr" defTabSz="1289050">
                <a:lnSpc>
                  <a:spcPct val="90000"/>
                </a:lnSpc>
                <a:spcBef>
                  <a:spcPct val="0"/>
                </a:spcBef>
                <a:spcAft>
                  <a:spcPct val="35000"/>
                </a:spcAft>
              </a:pPr>
              <a:endParaRPr lang="zh-CN" altLang="en-US" sz="2900" kern="1200"/>
            </a:p>
          </p:txBody>
        </p:sp>
        <p:sp>
          <p:nvSpPr>
            <p:cNvPr id="30" name="TextBox 29"/>
            <p:cNvSpPr txBox="1"/>
            <p:nvPr/>
          </p:nvSpPr>
          <p:spPr>
            <a:xfrm>
              <a:off x="4131882" y="2525621"/>
              <a:ext cx="891195" cy="584775"/>
            </a:xfrm>
            <a:prstGeom prst="rect">
              <a:avLst/>
            </a:prstGeom>
            <a:noFill/>
          </p:spPr>
          <p:txBody>
            <a:bodyPr wrap="square" rtlCol="0">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31" name="组合 30"/>
          <p:cNvGrpSpPr/>
          <p:nvPr/>
        </p:nvGrpSpPr>
        <p:grpSpPr>
          <a:xfrm>
            <a:off x="2887717" y="1648293"/>
            <a:ext cx="1244165" cy="1067972"/>
            <a:chOff x="2887717" y="1750037"/>
            <a:chExt cx="1244165" cy="1067972"/>
          </a:xfrm>
        </p:grpSpPr>
        <p:sp>
          <p:nvSpPr>
            <p:cNvPr id="32" name="任意多边形 31"/>
            <p:cNvSpPr/>
            <p:nvPr/>
          </p:nvSpPr>
          <p:spPr>
            <a:xfrm>
              <a:off x="2887717" y="1750037"/>
              <a:ext cx="1244165" cy="1067972"/>
            </a:xfrm>
            <a:custGeom>
              <a:avLst/>
              <a:gdLst>
                <a:gd name="connsiteX0" fmla="*/ 0 w 1244165"/>
                <a:gd name="connsiteY0" fmla="*/ 533986 h 1067972"/>
                <a:gd name="connsiteX1" fmla="*/ 266993 w 1244165"/>
                <a:gd name="connsiteY1" fmla="*/ 0 h 1067972"/>
                <a:gd name="connsiteX2" fmla="*/ 977172 w 1244165"/>
                <a:gd name="connsiteY2" fmla="*/ 0 h 1067972"/>
                <a:gd name="connsiteX3" fmla="*/ 1244165 w 1244165"/>
                <a:gd name="connsiteY3" fmla="*/ 533986 h 1067972"/>
                <a:gd name="connsiteX4" fmla="*/ 977172 w 1244165"/>
                <a:gd name="connsiteY4" fmla="*/ 1067972 h 1067972"/>
                <a:gd name="connsiteX5" fmla="*/ 266993 w 1244165"/>
                <a:gd name="connsiteY5" fmla="*/ 1067972 h 1067972"/>
                <a:gd name="connsiteX6" fmla="*/ 0 w 1244165"/>
                <a:gd name="connsiteY6" fmla="*/ 533986 h 106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4165" h="1067972">
                  <a:moveTo>
                    <a:pt x="0" y="533986"/>
                  </a:moveTo>
                  <a:lnTo>
                    <a:pt x="266993" y="0"/>
                  </a:lnTo>
                  <a:lnTo>
                    <a:pt x="977172" y="0"/>
                  </a:lnTo>
                  <a:lnTo>
                    <a:pt x="1244165" y="533986"/>
                  </a:lnTo>
                  <a:lnTo>
                    <a:pt x="977172" y="1067972"/>
                  </a:lnTo>
                  <a:lnTo>
                    <a:pt x="266993" y="1067972"/>
                  </a:lnTo>
                  <a:lnTo>
                    <a:pt x="0" y="533986"/>
                  </a:lnTo>
                  <a:close/>
                </a:path>
              </a:pathLst>
            </a:custGeom>
            <a:solidFill>
              <a:srgbClr val="D11119"/>
            </a:solidFill>
            <a:ln>
              <a:solidFill>
                <a:srgbClr val="FF4B4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678" tIns="197142" rIns="192678" bIns="197142" numCol="1" spcCol="1270" anchor="ctr" anchorCtr="0">
              <a:noAutofit/>
            </a:bodyPr>
            <a:lstStyle/>
            <a:p>
              <a:pPr lvl="0" algn="ctr" defTabSz="1111250">
                <a:lnSpc>
                  <a:spcPct val="90000"/>
                </a:lnSpc>
                <a:spcBef>
                  <a:spcPct val="0"/>
                </a:spcBef>
                <a:spcAft>
                  <a:spcPct val="35000"/>
                </a:spcAft>
              </a:pPr>
              <a:endParaRPr lang="zh-CN" altLang="en-US" sz="2500" kern="1200" dirty="0"/>
            </a:p>
          </p:txBody>
        </p:sp>
        <p:sp>
          <p:nvSpPr>
            <p:cNvPr id="33" name="TextBox 32"/>
            <p:cNvSpPr txBox="1"/>
            <p:nvPr/>
          </p:nvSpPr>
          <p:spPr>
            <a:xfrm>
              <a:off x="3080097" y="1973602"/>
              <a:ext cx="891195" cy="584775"/>
            </a:xfrm>
            <a:prstGeom prst="rect">
              <a:avLst/>
            </a:prstGeom>
            <a:noFill/>
          </p:spPr>
          <p:txBody>
            <a:bodyPr wrap="square" rtlCol="0">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34" name="组合 33"/>
          <p:cNvGrpSpPr/>
          <p:nvPr/>
        </p:nvGrpSpPr>
        <p:grpSpPr>
          <a:xfrm>
            <a:off x="2887717" y="2812456"/>
            <a:ext cx="1244165" cy="1067972"/>
            <a:chOff x="2887717" y="2914200"/>
            <a:chExt cx="1244165" cy="1067972"/>
          </a:xfrm>
        </p:grpSpPr>
        <p:sp>
          <p:nvSpPr>
            <p:cNvPr id="35" name="任意多边形 34"/>
            <p:cNvSpPr/>
            <p:nvPr/>
          </p:nvSpPr>
          <p:spPr>
            <a:xfrm>
              <a:off x="2887717" y="2914200"/>
              <a:ext cx="1244165" cy="1067972"/>
            </a:xfrm>
            <a:custGeom>
              <a:avLst/>
              <a:gdLst>
                <a:gd name="connsiteX0" fmla="*/ 0 w 1244165"/>
                <a:gd name="connsiteY0" fmla="*/ 533986 h 1067972"/>
                <a:gd name="connsiteX1" fmla="*/ 266993 w 1244165"/>
                <a:gd name="connsiteY1" fmla="*/ 0 h 1067972"/>
                <a:gd name="connsiteX2" fmla="*/ 977172 w 1244165"/>
                <a:gd name="connsiteY2" fmla="*/ 0 h 1067972"/>
                <a:gd name="connsiteX3" fmla="*/ 1244165 w 1244165"/>
                <a:gd name="connsiteY3" fmla="*/ 533986 h 1067972"/>
                <a:gd name="connsiteX4" fmla="*/ 977172 w 1244165"/>
                <a:gd name="connsiteY4" fmla="*/ 1067972 h 1067972"/>
                <a:gd name="connsiteX5" fmla="*/ 266993 w 1244165"/>
                <a:gd name="connsiteY5" fmla="*/ 1067972 h 1067972"/>
                <a:gd name="connsiteX6" fmla="*/ 0 w 1244165"/>
                <a:gd name="connsiteY6" fmla="*/ 533986 h 106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4165" h="1067972">
                  <a:moveTo>
                    <a:pt x="0" y="533986"/>
                  </a:moveTo>
                  <a:lnTo>
                    <a:pt x="266993" y="0"/>
                  </a:lnTo>
                  <a:lnTo>
                    <a:pt x="977172" y="0"/>
                  </a:lnTo>
                  <a:lnTo>
                    <a:pt x="1244165" y="533986"/>
                  </a:lnTo>
                  <a:lnTo>
                    <a:pt x="977172" y="1067972"/>
                  </a:lnTo>
                  <a:lnTo>
                    <a:pt x="266993" y="1067972"/>
                  </a:lnTo>
                  <a:lnTo>
                    <a:pt x="0" y="533986"/>
                  </a:lnTo>
                  <a:close/>
                </a:path>
              </a:pathLst>
            </a:custGeom>
            <a:solidFill>
              <a:srgbClr val="D11119"/>
            </a:solidFill>
            <a:ln>
              <a:solidFill>
                <a:srgbClr val="FF4B4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678" tIns="197142" rIns="192678" bIns="197142" numCol="1" spcCol="1270" anchor="ctr" anchorCtr="0">
              <a:noAutofit/>
            </a:bodyPr>
            <a:lstStyle/>
            <a:p>
              <a:pPr lvl="0" algn="ctr" defTabSz="1111250">
                <a:lnSpc>
                  <a:spcPct val="90000"/>
                </a:lnSpc>
                <a:spcBef>
                  <a:spcPct val="0"/>
                </a:spcBef>
                <a:spcAft>
                  <a:spcPct val="35000"/>
                </a:spcAft>
              </a:pPr>
              <a:endParaRPr lang="zh-CN" altLang="en-US" sz="2500" kern="1200"/>
            </a:p>
          </p:txBody>
        </p:sp>
        <p:sp>
          <p:nvSpPr>
            <p:cNvPr id="36" name="TextBox 35"/>
            <p:cNvSpPr txBox="1"/>
            <p:nvPr/>
          </p:nvSpPr>
          <p:spPr>
            <a:xfrm>
              <a:off x="3080097" y="3161158"/>
              <a:ext cx="891195" cy="584775"/>
            </a:xfrm>
            <a:prstGeom prst="rect">
              <a:avLst/>
            </a:prstGeom>
            <a:noFill/>
          </p:spPr>
          <p:txBody>
            <a:bodyPr wrap="square" rtlCol="0">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grpSp>
      <p:sp>
        <p:nvSpPr>
          <p:cNvPr id="37" name="TextBox 36"/>
          <p:cNvSpPr txBox="1"/>
          <p:nvPr/>
        </p:nvSpPr>
        <p:spPr>
          <a:xfrm>
            <a:off x="5177092" y="1059582"/>
            <a:ext cx="3427356"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点击添加文本点击添加文本点击添加文本点击添加文本点击添加文本</a:t>
            </a:r>
          </a:p>
        </p:txBody>
      </p:sp>
      <p:sp>
        <p:nvSpPr>
          <p:cNvPr id="38" name="TextBox 37"/>
          <p:cNvSpPr txBox="1"/>
          <p:nvPr/>
        </p:nvSpPr>
        <p:spPr>
          <a:xfrm>
            <a:off x="496572" y="1059582"/>
            <a:ext cx="3427356" cy="584775"/>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点击添加文本点击添加文本点击添加文本点击添加文本点击添加文本</a:t>
            </a:r>
          </a:p>
        </p:txBody>
      </p:sp>
      <p:sp>
        <p:nvSpPr>
          <p:cNvPr id="39" name="TextBox 38"/>
          <p:cNvSpPr txBox="1"/>
          <p:nvPr/>
        </p:nvSpPr>
        <p:spPr>
          <a:xfrm>
            <a:off x="395288" y="3645455"/>
            <a:ext cx="2684809" cy="584775"/>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点击添加文本点击添加文本点击添加文本点击添加文本</a:t>
            </a:r>
          </a:p>
        </p:txBody>
      </p:sp>
      <p:sp>
        <p:nvSpPr>
          <p:cNvPr id="40" name="TextBox 39"/>
          <p:cNvSpPr txBox="1"/>
          <p:nvPr/>
        </p:nvSpPr>
        <p:spPr>
          <a:xfrm>
            <a:off x="6247512" y="3353067"/>
            <a:ext cx="2501202" cy="584775"/>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点击添加文本点击添加文本点击添加文本点击添加</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20159"/>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69994" y="256888"/>
            <a:ext cx="2736304" cy="584775"/>
          </a:xfrm>
          <a:prstGeom prst="rect">
            <a:avLst/>
          </a:prstGeom>
          <a:noFill/>
        </p:spPr>
        <p:txBody>
          <a:bodyPr wrap="square" rtlCol="0">
            <a:spAutoFit/>
          </a:bodyPr>
          <a:lstStyle/>
          <a:p>
            <a:r>
              <a:rPr lang="zh-CN" altLang="en-US" sz="3200" dirty="0">
                <a:solidFill>
                  <a:srgbClr val="FF0000"/>
                </a:solidFill>
                <a:latin typeface="华文行楷" panose="02010800040101010101" pitchFamily="2" charset="-122"/>
                <a:ea typeface="华文行楷" panose="02010800040101010101" pitchFamily="2" charset="-122"/>
              </a:rPr>
              <a:t>点击添加标题</a:t>
            </a:r>
          </a:p>
        </p:txBody>
      </p:sp>
      <p:graphicFrame>
        <p:nvGraphicFramePr>
          <p:cNvPr id="4" name="图表 3"/>
          <p:cNvGraphicFramePr/>
          <p:nvPr/>
        </p:nvGraphicFramePr>
        <p:xfrm>
          <a:off x="382234" y="1404318"/>
          <a:ext cx="4693822" cy="311212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6156176" y="1131590"/>
            <a:ext cx="2592537"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点击添加标题</a:t>
            </a:r>
          </a:p>
        </p:txBody>
      </p:sp>
      <p:sp>
        <p:nvSpPr>
          <p:cNvPr id="6" name="TextBox 5"/>
          <p:cNvSpPr txBox="1"/>
          <p:nvPr/>
        </p:nvSpPr>
        <p:spPr>
          <a:xfrm>
            <a:off x="5652120" y="1668745"/>
            <a:ext cx="3096593" cy="830997"/>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点击添加文本点击添加文本点击添加文本点击添加文本点击添加文本</a:t>
            </a:r>
          </a:p>
        </p:txBody>
      </p:sp>
      <p:sp>
        <p:nvSpPr>
          <p:cNvPr id="7" name="矩形 6"/>
          <p:cNvSpPr/>
          <p:nvPr/>
        </p:nvSpPr>
        <p:spPr>
          <a:xfrm>
            <a:off x="6156176" y="3003798"/>
            <a:ext cx="2592537" cy="432048"/>
          </a:xfrm>
          <a:prstGeom prst="rect">
            <a:avLst/>
          </a:prstGeom>
          <a:solidFill>
            <a:srgbClr val="F20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点击添加标题</a:t>
            </a:r>
          </a:p>
        </p:txBody>
      </p:sp>
      <p:sp>
        <p:nvSpPr>
          <p:cNvPr id="8" name="TextBox 7"/>
          <p:cNvSpPr txBox="1"/>
          <p:nvPr/>
        </p:nvSpPr>
        <p:spPr>
          <a:xfrm>
            <a:off x="5652120" y="3540953"/>
            <a:ext cx="3096593" cy="830997"/>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点击添加文本点击添加文本点击添加文本点击添加文本点击添加文本</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20159"/>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69994" y="256888"/>
            <a:ext cx="2736304" cy="584775"/>
          </a:xfrm>
          <a:prstGeom prst="rect">
            <a:avLst/>
          </a:prstGeom>
          <a:noFill/>
        </p:spPr>
        <p:txBody>
          <a:bodyPr wrap="square" rtlCol="0">
            <a:spAutoFit/>
          </a:bodyPr>
          <a:lstStyle/>
          <a:p>
            <a:r>
              <a:rPr lang="zh-CN" altLang="en-US" sz="3200" dirty="0">
                <a:solidFill>
                  <a:srgbClr val="FF0000"/>
                </a:solidFill>
                <a:latin typeface="华文行楷" panose="02010800040101010101" pitchFamily="2" charset="-122"/>
                <a:ea typeface="华文行楷" panose="02010800040101010101" pitchFamily="2" charset="-122"/>
              </a:rPr>
              <a:t>点击添加标题</a:t>
            </a:r>
          </a:p>
        </p:txBody>
      </p:sp>
      <p:sp>
        <p:nvSpPr>
          <p:cNvPr id="4" name="矩形 3"/>
          <p:cNvSpPr/>
          <p:nvPr/>
        </p:nvSpPr>
        <p:spPr>
          <a:xfrm>
            <a:off x="395288" y="1058391"/>
            <a:ext cx="3888680" cy="158477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847344" y="1058391"/>
            <a:ext cx="3888680" cy="158477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95288" y="2931195"/>
            <a:ext cx="3888680" cy="158477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7344" y="2931195"/>
            <a:ext cx="3888680" cy="158477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95288" y="1043876"/>
            <a:ext cx="2664544" cy="383847"/>
            <a:chOff x="395288" y="828448"/>
            <a:chExt cx="2664544" cy="383847"/>
          </a:xfrm>
        </p:grpSpPr>
        <p:sp>
          <p:nvSpPr>
            <p:cNvPr id="9" name="平行四边形 8"/>
            <p:cNvSpPr/>
            <p:nvPr/>
          </p:nvSpPr>
          <p:spPr>
            <a:xfrm>
              <a:off x="2627784" y="828448"/>
              <a:ext cx="432048" cy="375150"/>
            </a:xfrm>
            <a:prstGeom prst="parallelogram">
              <a:avLst>
                <a:gd name="adj" fmla="val 5732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6"/>
            <p:cNvSpPr/>
            <p:nvPr/>
          </p:nvSpPr>
          <p:spPr>
            <a:xfrm>
              <a:off x="395288" y="828448"/>
              <a:ext cx="2522218" cy="375150"/>
            </a:xfrm>
            <a:custGeom>
              <a:avLst/>
              <a:gdLst>
                <a:gd name="connsiteX0" fmla="*/ 0 w 2304504"/>
                <a:gd name="connsiteY0" fmla="*/ 0 h 360635"/>
                <a:gd name="connsiteX1" fmla="*/ 2304504 w 2304504"/>
                <a:gd name="connsiteY1" fmla="*/ 0 h 360635"/>
                <a:gd name="connsiteX2" fmla="*/ 2304504 w 2304504"/>
                <a:gd name="connsiteY2" fmla="*/ 360635 h 360635"/>
                <a:gd name="connsiteX3" fmla="*/ 0 w 2304504"/>
                <a:gd name="connsiteY3" fmla="*/ 360635 h 360635"/>
                <a:gd name="connsiteX4" fmla="*/ 0 w 2304504"/>
                <a:gd name="connsiteY4" fmla="*/ 0 h 360635"/>
                <a:gd name="connsiteX0-1" fmla="*/ 0 w 2522218"/>
                <a:gd name="connsiteY0-2" fmla="*/ 14515 h 375150"/>
                <a:gd name="connsiteX1-3" fmla="*/ 2522218 w 2522218"/>
                <a:gd name="connsiteY1-4" fmla="*/ 0 h 375150"/>
                <a:gd name="connsiteX2-5" fmla="*/ 2304504 w 2522218"/>
                <a:gd name="connsiteY2-6" fmla="*/ 375150 h 375150"/>
                <a:gd name="connsiteX3-7" fmla="*/ 0 w 2522218"/>
                <a:gd name="connsiteY3-8" fmla="*/ 375150 h 375150"/>
                <a:gd name="connsiteX4-9" fmla="*/ 0 w 2522218"/>
                <a:gd name="connsiteY4-10" fmla="*/ 14515 h 375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22218" h="375150">
                  <a:moveTo>
                    <a:pt x="0" y="14515"/>
                  </a:moveTo>
                  <a:lnTo>
                    <a:pt x="2522218" y="0"/>
                  </a:lnTo>
                  <a:lnTo>
                    <a:pt x="2304504" y="375150"/>
                  </a:lnTo>
                  <a:lnTo>
                    <a:pt x="0" y="375150"/>
                  </a:lnTo>
                  <a:lnTo>
                    <a:pt x="0" y="14515"/>
                  </a:lnTo>
                  <a:close/>
                </a:path>
              </a:pathLst>
            </a:custGeom>
            <a:solidFill>
              <a:srgbClr val="D11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95288" y="842963"/>
              <a:ext cx="2232496"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一、点击输入标题</a:t>
              </a:r>
            </a:p>
          </p:txBody>
        </p:sp>
      </p:grpSp>
      <p:grpSp>
        <p:nvGrpSpPr>
          <p:cNvPr id="12" name="组合 11"/>
          <p:cNvGrpSpPr/>
          <p:nvPr/>
        </p:nvGrpSpPr>
        <p:grpSpPr>
          <a:xfrm>
            <a:off x="4847344" y="1043876"/>
            <a:ext cx="2664544" cy="383847"/>
            <a:chOff x="395288" y="828448"/>
            <a:chExt cx="2664544" cy="383847"/>
          </a:xfrm>
        </p:grpSpPr>
        <p:sp>
          <p:nvSpPr>
            <p:cNvPr id="13" name="平行四边形 12"/>
            <p:cNvSpPr/>
            <p:nvPr/>
          </p:nvSpPr>
          <p:spPr>
            <a:xfrm>
              <a:off x="2627784" y="828448"/>
              <a:ext cx="432048" cy="375150"/>
            </a:xfrm>
            <a:prstGeom prst="parallelogram">
              <a:avLst>
                <a:gd name="adj" fmla="val 5732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6"/>
            <p:cNvSpPr/>
            <p:nvPr/>
          </p:nvSpPr>
          <p:spPr>
            <a:xfrm>
              <a:off x="395288" y="828448"/>
              <a:ext cx="2522218" cy="375150"/>
            </a:xfrm>
            <a:custGeom>
              <a:avLst/>
              <a:gdLst>
                <a:gd name="connsiteX0" fmla="*/ 0 w 2304504"/>
                <a:gd name="connsiteY0" fmla="*/ 0 h 360635"/>
                <a:gd name="connsiteX1" fmla="*/ 2304504 w 2304504"/>
                <a:gd name="connsiteY1" fmla="*/ 0 h 360635"/>
                <a:gd name="connsiteX2" fmla="*/ 2304504 w 2304504"/>
                <a:gd name="connsiteY2" fmla="*/ 360635 h 360635"/>
                <a:gd name="connsiteX3" fmla="*/ 0 w 2304504"/>
                <a:gd name="connsiteY3" fmla="*/ 360635 h 360635"/>
                <a:gd name="connsiteX4" fmla="*/ 0 w 2304504"/>
                <a:gd name="connsiteY4" fmla="*/ 0 h 360635"/>
                <a:gd name="connsiteX0-1" fmla="*/ 0 w 2522218"/>
                <a:gd name="connsiteY0-2" fmla="*/ 14515 h 375150"/>
                <a:gd name="connsiteX1-3" fmla="*/ 2522218 w 2522218"/>
                <a:gd name="connsiteY1-4" fmla="*/ 0 h 375150"/>
                <a:gd name="connsiteX2-5" fmla="*/ 2304504 w 2522218"/>
                <a:gd name="connsiteY2-6" fmla="*/ 375150 h 375150"/>
                <a:gd name="connsiteX3-7" fmla="*/ 0 w 2522218"/>
                <a:gd name="connsiteY3-8" fmla="*/ 375150 h 375150"/>
                <a:gd name="connsiteX4-9" fmla="*/ 0 w 2522218"/>
                <a:gd name="connsiteY4-10" fmla="*/ 14515 h 375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22218" h="375150">
                  <a:moveTo>
                    <a:pt x="0" y="14515"/>
                  </a:moveTo>
                  <a:lnTo>
                    <a:pt x="2522218" y="0"/>
                  </a:lnTo>
                  <a:lnTo>
                    <a:pt x="2304504" y="375150"/>
                  </a:lnTo>
                  <a:lnTo>
                    <a:pt x="0" y="375150"/>
                  </a:lnTo>
                  <a:lnTo>
                    <a:pt x="0" y="14515"/>
                  </a:lnTo>
                  <a:close/>
                </a:path>
              </a:pathLst>
            </a:custGeom>
            <a:solidFill>
              <a:srgbClr val="D11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395288" y="842963"/>
              <a:ext cx="2232496"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二、点击输入标题</a:t>
              </a:r>
            </a:p>
          </p:txBody>
        </p:sp>
      </p:grpSp>
      <p:grpSp>
        <p:nvGrpSpPr>
          <p:cNvPr id="16" name="组合 15"/>
          <p:cNvGrpSpPr/>
          <p:nvPr/>
        </p:nvGrpSpPr>
        <p:grpSpPr>
          <a:xfrm>
            <a:off x="395288" y="2931195"/>
            <a:ext cx="2664544" cy="383847"/>
            <a:chOff x="395288" y="828448"/>
            <a:chExt cx="2664544" cy="383847"/>
          </a:xfrm>
        </p:grpSpPr>
        <p:sp>
          <p:nvSpPr>
            <p:cNvPr id="17" name="平行四边形 16"/>
            <p:cNvSpPr/>
            <p:nvPr/>
          </p:nvSpPr>
          <p:spPr>
            <a:xfrm>
              <a:off x="2627784" y="828448"/>
              <a:ext cx="432048" cy="375150"/>
            </a:xfrm>
            <a:prstGeom prst="parallelogram">
              <a:avLst>
                <a:gd name="adj" fmla="val 5732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6"/>
            <p:cNvSpPr/>
            <p:nvPr/>
          </p:nvSpPr>
          <p:spPr>
            <a:xfrm>
              <a:off x="395288" y="828448"/>
              <a:ext cx="2522218" cy="375150"/>
            </a:xfrm>
            <a:custGeom>
              <a:avLst/>
              <a:gdLst>
                <a:gd name="connsiteX0" fmla="*/ 0 w 2304504"/>
                <a:gd name="connsiteY0" fmla="*/ 0 h 360635"/>
                <a:gd name="connsiteX1" fmla="*/ 2304504 w 2304504"/>
                <a:gd name="connsiteY1" fmla="*/ 0 h 360635"/>
                <a:gd name="connsiteX2" fmla="*/ 2304504 w 2304504"/>
                <a:gd name="connsiteY2" fmla="*/ 360635 h 360635"/>
                <a:gd name="connsiteX3" fmla="*/ 0 w 2304504"/>
                <a:gd name="connsiteY3" fmla="*/ 360635 h 360635"/>
                <a:gd name="connsiteX4" fmla="*/ 0 w 2304504"/>
                <a:gd name="connsiteY4" fmla="*/ 0 h 360635"/>
                <a:gd name="connsiteX0-1" fmla="*/ 0 w 2522218"/>
                <a:gd name="connsiteY0-2" fmla="*/ 14515 h 375150"/>
                <a:gd name="connsiteX1-3" fmla="*/ 2522218 w 2522218"/>
                <a:gd name="connsiteY1-4" fmla="*/ 0 h 375150"/>
                <a:gd name="connsiteX2-5" fmla="*/ 2304504 w 2522218"/>
                <a:gd name="connsiteY2-6" fmla="*/ 375150 h 375150"/>
                <a:gd name="connsiteX3-7" fmla="*/ 0 w 2522218"/>
                <a:gd name="connsiteY3-8" fmla="*/ 375150 h 375150"/>
                <a:gd name="connsiteX4-9" fmla="*/ 0 w 2522218"/>
                <a:gd name="connsiteY4-10" fmla="*/ 14515 h 375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22218" h="375150">
                  <a:moveTo>
                    <a:pt x="0" y="14515"/>
                  </a:moveTo>
                  <a:lnTo>
                    <a:pt x="2522218" y="0"/>
                  </a:lnTo>
                  <a:lnTo>
                    <a:pt x="2304504" y="375150"/>
                  </a:lnTo>
                  <a:lnTo>
                    <a:pt x="0" y="375150"/>
                  </a:lnTo>
                  <a:lnTo>
                    <a:pt x="0" y="14515"/>
                  </a:lnTo>
                  <a:close/>
                </a:path>
              </a:pathLst>
            </a:custGeom>
            <a:solidFill>
              <a:srgbClr val="D11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95288" y="842963"/>
              <a:ext cx="2232496"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三、点击输入标题</a:t>
              </a:r>
            </a:p>
          </p:txBody>
        </p:sp>
      </p:grpSp>
      <p:grpSp>
        <p:nvGrpSpPr>
          <p:cNvPr id="20" name="组合 19"/>
          <p:cNvGrpSpPr/>
          <p:nvPr/>
        </p:nvGrpSpPr>
        <p:grpSpPr>
          <a:xfrm>
            <a:off x="4847344" y="2931195"/>
            <a:ext cx="2664544" cy="383847"/>
            <a:chOff x="395288" y="828448"/>
            <a:chExt cx="2664544" cy="383847"/>
          </a:xfrm>
        </p:grpSpPr>
        <p:sp>
          <p:nvSpPr>
            <p:cNvPr id="21" name="平行四边形 20"/>
            <p:cNvSpPr/>
            <p:nvPr/>
          </p:nvSpPr>
          <p:spPr>
            <a:xfrm>
              <a:off x="2627784" y="828448"/>
              <a:ext cx="432048" cy="375150"/>
            </a:xfrm>
            <a:prstGeom prst="parallelogram">
              <a:avLst>
                <a:gd name="adj" fmla="val 5732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6"/>
            <p:cNvSpPr/>
            <p:nvPr/>
          </p:nvSpPr>
          <p:spPr>
            <a:xfrm>
              <a:off x="395288" y="828448"/>
              <a:ext cx="2522218" cy="375150"/>
            </a:xfrm>
            <a:custGeom>
              <a:avLst/>
              <a:gdLst>
                <a:gd name="connsiteX0" fmla="*/ 0 w 2304504"/>
                <a:gd name="connsiteY0" fmla="*/ 0 h 360635"/>
                <a:gd name="connsiteX1" fmla="*/ 2304504 w 2304504"/>
                <a:gd name="connsiteY1" fmla="*/ 0 h 360635"/>
                <a:gd name="connsiteX2" fmla="*/ 2304504 w 2304504"/>
                <a:gd name="connsiteY2" fmla="*/ 360635 h 360635"/>
                <a:gd name="connsiteX3" fmla="*/ 0 w 2304504"/>
                <a:gd name="connsiteY3" fmla="*/ 360635 h 360635"/>
                <a:gd name="connsiteX4" fmla="*/ 0 w 2304504"/>
                <a:gd name="connsiteY4" fmla="*/ 0 h 360635"/>
                <a:gd name="connsiteX0-1" fmla="*/ 0 w 2522218"/>
                <a:gd name="connsiteY0-2" fmla="*/ 14515 h 375150"/>
                <a:gd name="connsiteX1-3" fmla="*/ 2522218 w 2522218"/>
                <a:gd name="connsiteY1-4" fmla="*/ 0 h 375150"/>
                <a:gd name="connsiteX2-5" fmla="*/ 2304504 w 2522218"/>
                <a:gd name="connsiteY2-6" fmla="*/ 375150 h 375150"/>
                <a:gd name="connsiteX3-7" fmla="*/ 0 w 2522218"/>
                <a:gd name="connsiteY3-8" fmla="*/ 375150 h 375150"/>
                <a:gd name="connsiteX4-9" fmla="*/ 0 w 2522218"/>
                <a:gd name="connsiteY4-10" fmla="*/ 14515 h 375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22218" h="375150">
                  <a:moveTo>
                    <a:pt x="0" y="14515"/>
                  </a:moveTo>
                  <a:lnTo>
                    <a:pt x="2522218" y="0"/>
                  </a:lnTo>
                  <a:lnTo>
                    <a:pt x="2304504" y="375150"/>
                  </a:lnTo>
                  <a:lnTo>
                    <a:pt x="0" y="375150"/>
                  </a:lnTo>
                  <a:lnTo>
                    <a:pt x="0" y="14515"/>
                  </a:lnTo>
                  <a:close/>
                </a:path>
              </a:pathLst>
            </a:custGeom>
            <a:solidFill>
              <a:srgbClr val="D11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95288" y="842963"/>
              <a:ext cx="2232496"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四、点击输入标题</a:t>
              </a:r>
            </a:p>
          </p:txBody>
        </p:sp>
      </p:grpSp>
      <p:sp>
        <p:nvSpPr>
          <p:cNvPr id="24" name="TextBox 23"/>
          <p:cNvSpPr txBox="1"/>
          <p:nvPr/>
        </p:nvSpPr>
        <p:spPr>
          <a:xfrm>
            <a:off x="467544" y="1472450"/>
            <a:ext cx="3744416" cy="1169551"/>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点击输入文本点击输入文本点击输入文本点击输入文本点击输入文本点击输入文本点击输入文本点击输入文本点击输入文本点击输入文本点击输入文本点击输入文本点击输入文本点击输入文本</a:t>
            </a:r>
          </a:p>
        </p:txBody>
      </p:sp>
      <p:sp>
        <p:nvSpPr>
          <p:cNvPr id="25" name="TextBox 24"/>
          <p:cNvSpPr txBox="1"/>
          <p:nvPr/>
        </p:nvSpPr>
        <p:spPr>
          <a:xfrm>
            <a:off x="4919476" y="1472450"/>
            <a:ext cx="3744416" cy="1169551"/>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点击输入文本点击输入文本点击输入文本点击输入文本点击输入文本点击输入文本点击输入文本点击输入文本点击输入文本点击输入文本点击输入文本点击输入文本点击输入文本点击输入文本</a:t>
            </a:r>
          </a:p>
        </p:txBody>
      </p:sp>
      <p:sp>
        <p:nvSpPr>
          <p:cNvPr id="26" name="TextBox 25"/>
          <p:cNvSpPr txBox="1"/>
          <p:nvPr/>
        </p:nvSpPr>
        <p:spPr>
          <a:xfrm>
            <a:off x="467544" y="3306345"/>
            <a:ext cx="3744416" cy="1169551"/>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点击输入文本点击输入文本点击输入文本点击输入文本点击输入文本点击输入文本点击输入文本点击输入文本点击输入文本点击输入文本点击输入文本点击输入文本点击输入文本点击输入文本</a:t>
            </a:r>
          </a:p>
        </p:txBody>
      </p:sp>
      <p:sp>
        <p:nvSpPr>
          <p:cNvPr id="27" name="TextBox 26"/>
          <p:cNvSpPr txBox="1"/>
          <p:nvPr/>
        </p:nvSpPr>
        <p:spPr>
          <a:xfrm>
            <a:off x="4919476" y="3306345"/>
            <a:ext cx="3744416" cy="1169551"/>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点击输入文本点击输入文本点击输入文本点击输入文本点击输入文本点击输入文本点击输入文本点击输入文本点击输入文本点击输入文本点击输入文本点击输入文本点击输入文本点击输入文本</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EE0"/>
        </a:solidFill>
        <a:effectLst/>
      </p:bgPr>
    </p:bg>
    <p:spTree>
      <p:nvGrpSpPr>
        <p:cNvPr id="1" name=""/>
        <p:cNvGrpSpPr/>
        <p:nvPr/>
      </p:nvGrpSpPr>
      <p:grpSpPr>
        <a:xfrm>
          <a:off x="0" y="0"/>
          <a:ext cx="0" cy="0"/>
          <a:chOff x="0" y="0"/>
          <a:chExt cx="0" cy="0"/>
        </a:xfrm>
      </p:grpSpPr>
      <p:pic>
        <p:nvPicPr>
          <p:cNvPr id="1026" name="Picture 2" descr="E:\倪彩清特美天文档资料\2014年资料汇总\20141219华商参考资料\PPT资料\素材收集\羊年素材系列\羊年素材处理\红梅带福字.png"/>
          <p:cNvPicPr>
            <a:picLocks noChangeAspect="1" noChangeArrowheads="1"/>
          </p:cNvPicPr>
          <p:nvPr/>
        </p:nvPicPr>
        <p:blipFill rotWithShape="1">
          <a:blip r:embed="rId2">
            <a:extLst>
              <a:ext uri="{28A0092B-C50C-407E-A947-70E740481C1C}">
                <a14:useLocalDpi xmlns:a14="http://schemas.microsoft.com/office/drawing/2010/main" val="0"/>
              </a:ext>
            </a:extLst>
          </a:blip>
          <a:srcRect r="59426" b="63450"/>
          <a:stretch>
            <a:fillRect/>
          </a:stretch>
        </p:blipFill>
        <p:spPr bwMode="auto">
          <a:xfrm>
            <a:off x="0" y="0"/>
            <a:ext cx="2681643" cy="159476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5" hidden="1"/>
          <p:cNvGrpSpPr>
            <a:grpSpLocks noChangeAspect="1"/>
          </p:cNvGrpSpPr>
          <p:nvPr/>
        </p:nvGrpSpPr>
        <p:grpSpPr bwMode="auto">
          <a:xfrm>
            <a:off x="972226" y="1993596"/>
            <a:ext cx="1899430" cy="1082210"/>
            <a:chOff x="1941" y="1086"/>
            <a:chExt cx="1878" cy="1070"/>
          </a:xfrm>
        </p:grpSpPr>
        <p:sp>
          <p:nvSpPr>
            <p:cNvPr id="4" name="AutoShape 4"/>
            <p:cNvSpPr>
              <a:spLocks noChangeAspect="1" noChangeArrowheads="1" noTextEdit="1"/>
            </p:cNvSpPr>
            <p:nvPr/>
          </p:nvSpPr>
          <p:spPr bwMode="auto">
            <a:xfrm>
              <a:off x="1941" y="1086"/>
              <a:ext cx="1878"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2076" y="1790"/>
              <a:ext cx="413" cy="373"/>
            </a:xfrm>
            <a:custGeom>
              <a:avLst/>
              <a:gdLst>
                <a:gd name="T0" fmla="*/ 85 w 175"/>
                <a:gd name="T1" fmla="*/ 65 h 158"/>
                <a:gd name="T2" fmla="*/ 82 w 175"/>
                <a:gd name="T3" fmla="*/ 83 h 158"/>
                <a:gd name="T4" fmla="*/ 84 w 175"/>
                <a:gd name="T5" fmla="*/ 88 h 158"/>
                <a:gd name="T6" fmla="*/ 111 w 175"/>
                <a:gd name="T7" fmla="*/ 102 h 158"/>
                <a:gd name="T8" fmla="*/ 117 w 175"/>
                <a:gd name="T9" fmla="*/ 101 h 158"/>
                <a:gd name="T10" fmla="*/ 129 w 175"/>
                <a:gd name="T11" fmla="*/ 96 h 158"/>
                <a:gd name="T12" fmla="*/ 134 w 175"/>
                <a:gd name="T13" fmla="*/ 90 h 158"/>
                <a:gd name="T14" fmla="*/ 127 w 175"/>
                <a:gd name="T15" fmla="*/ 24 h 158"/>
                <a:gd name="T16" fmla="*/ 122 w 175"/>
                <a:gd name="T17" fmla="*/ 20 h 158"/>
                <a:gd name="T18" fmla="*/ 44 w 175"/>
                <a:gd name="T19" fmla="*/ 15 h 158"/>
                <a:gd name="T20" fmla="*/ 34 w 175"/>
                <a:gd name="T21" fmla="*/ 20 h 158"/>
                <a:gd name="T22" fmla="*/ 28 w 175"/>
                <a:gd name="T23" fmla="*/ 25 h 158"/>
                <a:gd name="T24" fmla="*/ 3 w 175"/>
                <a:gd name="T25" fmla="*/ 94 h 158"/>
                <a:gd name="T26" fmla="*/ 4 w 175"/>
                <a:gd name="T27" fmla="*/ 97 h 158"/>
                <a:gd name="T28" fmla="*/ 26 w 175"/>
                <a:gd name="T29" fmla="*/ 134 h 158"/>
                <a:gd name="T30" fmla="*/ 33 w 175"/>
                <a:gd name="T31" fmla="*/ 139 h 158"/>
                <a:gd name="T32" fmla="*/ 120 w 175"/>
                <a:gd name="T33" fmla="*/ 152 h 158"/>
                <a:gd name="T34" fmla="*/ 128 w 175"/>
                <a:gd name="T35" fmla="*/ 151 h 158"/>
                <a:gd name="T36" fmla="*/ 175 w 175"/>
                <a:gd name="T37" fmla="*/ 97 h 158"/>
                <a:gd name="T38" fmla="*/ 174 w 175"/>
                <a:gd name="T39" fmla="*/ 92 h 158"/>
                <a:gd name="T40" fmla="*/ 159 w 175"/>
                <a:gd name="T41" fmla="*/ 42 h 158"/>
                <a:gd name="T42" fmla="*/ 148 w 175"/>
                <a:gd name="T43" fmla="*/ 97 h 158"/>
                <a:gd name="T44" fmla="*/ 141 w 175"/>
                <a:gd name="T45" fmla="*/ 104 h 158"/>
                <a:gd name="T46" fmla="*/ 133 w 175"/>
                <a:gd name="T47" fmla="*/ 108 h 158"/>
                <a:gd name="T48" fmla="*/ 127 w 175"/>
                <a:gd name="T49" fmla="*/ 110 h 158"/>
                <a:gd name="T50" fmla="*/ 121 w 175"/>
                <a:gd name="T51" fmla="*/ 111 h 158"/>
                <a:gd name="T52" fmla="*/ 74 w 175"/>
                <a:gd name="T53" fmla="*/ 83 h 158"/>
                <a:gd name="T54" fmla="*/ 74 w 175"/>
                <a:gd name="T55" fmla="*/ 77 h 158"/>
                <a:gd name="T56" fmla="*/ 80 w 175"/>
                <a:gd name="T57" fmla="*/ 67 h 158"/>
                <a:gd name="T58" fmla="*/ 85 w 175"/>
                <a:gd name="T59" fmla="*/ 6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58">
                  <a:moveTo>
                    <a:pt x="85" y="65"/>
                  </a:moveTo>
                  <a:cubicBezTo>
                    <a:pt x="82" y="70"/>
                    <a:pt x="81" y="77"/>
                    <a:pt x="82" y="83"/>
                  </a:cubicBezTo>
                  <a:cubicBezTo>
                    <a:pt x="83" y="85"/>
                    <a:pt x="83" y="87"/>
                    <a:pt x="84" y="88"/>
                  </a:cubicBezTo>
                  <a:cubicBezTo>
                    <a:pt x="89" y="98"/>
                    <a:pt x="100" y="103"/>
                    <a:pt x="111" y="102"/>
                  </a:cubicBezTo>
                  <a:cubicBezTo>
                    <a:pt x="113" y="102"/>
                    <a:pt x="115" y="102"/>
                    <a:pt x="117" y="101"/>
                  </a:cubicBezTo>
                  <a:cubicBezTo>
                    <a:pt x="121" y="100"/>
                    <a:pt x="125" y="99"/>
                    <a:pt x="129" y="96"/>
                  </a:cubicBezTo>
                  <a:cubicBezTo>
                    <a:pt x="131" y="94"/>
                    <a:pt x="132" y="92"/>
                    <a:pt x="134" y="90"/>
                  </a:cubicBezTo>
                  <a:cubicBezTo>
                    <a:pt x="150" y="71"/>
                    <a:pt x="144" y="41"/>
                    <a:pt x="127" y="24"/>
                  </a:cubicBezTo>
                  <a:cubicBezTo>
                    <a:pt x="126" y="23"/>
                    <a:pt x="124" y="22"/>
                    <a:pt x="122" y="20"/>
                  </a:cubicBezTo>
                  <a:cubicBezTo>
                    <a:pt x="109" y="12"/>
                    <a:pt x="82" y="0"/>
                    <a:pt x="44" y="15"/>
                  </a:cubicBezTo>
                  <a:cubicBezTo>
                    <a:pt x="44" y="15"/>
                    <a:pt x="40" y="17"/>
                    <a:pt x="34" y="20"/>
                  </a:cubicBezTo>
                  <a:cubicBezTo>
                    <a:pt x="32" y="21"/>
                    <a:pt x="30" y="23"/>
                    <a:pt x="28" y="25"/>
                  </a:cubicBezTo>
                  <a:cubicBezTo>
                    <a:pt x="7" y="41"/>
                    <a:pt x="0" y="69"/>
                    <a:pt x="3" y="94"/>
                  </a:cubicBezTo>
                  <a:cubicBezTo>
                    <a:pt x="3" y="94"/>
                    <a:pt x="3" y="95"/>
                    <a:pt x="4" y="97"/>
                  </a:cubicBezTo>
                  <a:cubicBezTo>
                    <a:pt x="6" y="112"/>
                    <a:pt x="15" y="125"/>
                    <a:pt x="26" y="134"/>
                  </a:cubicBezTo>
                  <a:cubicBezTo>
                    <a:pt x="28" y="135"/>
                    <a:pt x="31" y="137"/>
                    <a:pt x="33" y="139"/>
                  </a:cubicBezTo>
                  <a:cubicBezTo>
                    <a:pt x="58" y="155"/>
                    <a:pt x="91" y="158"/>
                    <a:pt x="120" y="152"/>
                  </a:cubicBezTo>
                  <a:cubicBezTo>
                    <a:pt x="122" y="152"/>
                    <a:pt x="125" y="151"/>
                    <a:pt x="128" y="151"/>
                  </a:cubicBezTo>
                  <a:cubicBezTo>
                    <a:pt x="148" y="145"/>
                    <a:pt x="173" y="132"/>
                    <a:pt x="175" y="97"/>
                  </a:cubicBezTo>
                  <a:cubicBezTo>
                    <a:pt x="175" y="97"/>
                    <a:pt x="175" y="95"/>
                    <a:pt x="174" y="92"/>
                  </a:cubicBezTo>
                  <a:cubicBezTo>
                    <a:pt x="173" y="74"/>
                    <a:pt x="167" y="58"/>
                    <a:pt x="159" y="42"/>
                  </a:cubicBezTo>
                  <a:cubicBezTo>
                    <a:pt x="158" y="60"/>
                    <a:pt x="161" y="81"/>
                    <a:pt x="148" y="97"/>
                  </a:cubicBezTo>
                  <a:cubicBezTo>
                    <a:pt x="146" y="99"/>
                    <a:pt x="144" y="102"/>
                    <a:pt x="141" y="104"/>
                  </a:cubicBezTo>
                  <a:cubicBezTo>
                    <a:pt x="139" y="105"/>
                    <a:pt x="136" y="107"/>
                    <a:pt x="133" y="108"/>
                  </a:cubicBezTo>
                  <a:cubicBezTo>
                    <a:pt x="131" y="109"/>
                    <a:pt x="129" y="109"/>
                    <a:pt x="127" y="110"/>
                  </a:cubicBezTo>
                  <a:cubicBezTo>
                    <a:pt x="125" y="110"/>
                    <a:pt x="123" y="110"/>
                    <a:pt x="121" y="111"/>
                  </a:cubicBezTo>
                  <a:cubicBezTo>
                    <a:pt x="101" y="116"/>
                    <a:pt x="78" y="104"/>
                    <a:pt x="74" y="83"/>
                  </a:cubicBezTo>
                  <a:cubicBezTo>
                    <a:pt x="74" y="81"/>
                    <a:pt x="74" y="79"/>
                    <a:pt x="74" y="77"/>
                  </a:cubicBezTo>
                  <a:cubicBezTo>
                    <a:pt x="75" y="73"/>
                    <a:pt x="76" y="70"/>
                    <a:pt x="80" y="67"/>
                  </a:cubicBezTo>
                  <a:cubicBezTo>
                    <a:pt x="82" y="64"/>
                    <a:pt x="85" y="62"/>
                    <a:pt x="85" y="65"/>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2036" y="1499"/>
              <a:ext cx="550" cy="442"/>
            </a:xfrm>
            <a:custGeom>
              <a:avLst/>
              <a:gdLst>
                <a:gd name="T0" fmla="*/ 5 w 233"/>
                <a:gd name="T1" fmla="*/ 187 h 187"/>
                <a:gd name="T2" fmla="*/ 36 w 233"/>
                <a:gd name="T3" fmla="*/ 130 h 187"/>
                <a:gd name="T4" fmla="*/ 41 w 233"/>
                <a:gd name="T5" fmla="*/ 126 h 187"/>
                <a:gd name="T6" fmla="*/ 59 w 233"/>
                <a:gd name="T7" fmla="*/ 117 h 187"/>
                <a:gd name="T8" fmla="*/ 148 w 233"/>
                <a:gd name="T9" fmla="*/ 132 h 187"/>
                <a:gd name="T10" fmla="*/ 153 w 233"/>
                <a:gd name="T11" fmla="*/ 137 h 187"/>
                <a:gd name="T12" fmla="*/ 174 w 233"/>
                <a:gd name="T13" fmla="*/ 134 h 187"/>
                <a:gd name="T14" fmla="*/ 181 w 233"/>
                <a:gd name="T15" fmla="*/ 129 h 187"/>
                <a:gd name="T16" fmla="*/ 225 w 233"/>
                <a:gd name="T17" fmla="*/ 70 h 187"/>
                <a:gd name="T18" fmla="*/ 206 w 233"/>
                <a:gd name="T19" fmla="*/ 0 h 187"/>
                <a:gd name="T20" fmla="*/ 167 w 233"/>
                <a:gd name="T21" fmla="*/ 8 h 187"/>
                <a:gd name="T22" fmla="*/ 162 w 233"/>
                <a:gd name="T23" fmla="*/ 5 h 187"/>
                <a:gd name="T24" fmla="*/ 162 w 233"/>
                <a:gd name="T25" fmla="*/ 13 h 187"/>
                <a:gd name="T26" fmla="*/ 161 w 233"/>
                <a:gd name="T27" fmla="*/ 20 h 187"/>
                <a:gd name="T28" fmla="*/ 140 w 233"/>
                <a:gd name="T29" fmla="*/ 50 h 187"/>
                <a:gd name="T30" fmla="*/ 66 w 233"/>
                <a:gd name="T31" fmla="*/ 96 h 187"/>
                <a:gd name="T32" fmla="*/ 29 w 233"/>
                <a:gd name="T33" fmla="*/ 122 h 187"/>
                <a:gd name="T34" fmla="*/ 25 w 233"/>
                <a:gd name="T35" fmla="*/ 126 h 187"/>
                <a:gd name="T36" fmla="*/ 4 w 233"/>
                <a:gd name="T37" fmla="*/ 182 h 187"/>
                <a:gd name="T38" fmla="*/ 5 w 233"/>
                <a:gd name="T3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187">
                  <a:moveTo>
                    <a:pt x="5" y="187"/>
                  </a:moveTo>
                  <a:cubicBezTo>
                    <a:pt x="9" y="166"/>
                    <a:pt x="19" y="144"/>
                    <a:pt x="36" y="130"/>
                  </a:cubicBezTo>
                  <a:cubicBezTo>
                    <a:pt x="38" y="128"/>
                    <a:pt x="40" y="127"/>
                    <a:pt x="41" y="126"/>
                  </a:cubicBezTo>
                  <a:cubicBezTo>
                    <a:pt x="47" y="122"/>
                    <a:pt x="53" y="119"/>
                    <a:pt x="59" y="117"/>
                  </a:cubicBezTo>
                  <a:cubicBezTo>
                    <a:pt x="59" y="117"/>
                    <a:pt x="110" y="97"/>
                    <a:pt x="148" y="132"/>
                  </a:cubicBezTo>
                  <a:cubicBezTo>
                    <a:pt x="149" y="133"/>
                    <a:pt x="151" y="135"/>
                    <a:pt x="153" y="137"/>
                  </a:cubicBezTo>
                  <a:cubicBezTo>
                    <a:pt x="158" y="148"/>
                    <a:pt x="166" y="136"/>
                    <a:pt x="174" y="134"/>
                  </a:cubicBezTo>
                  <a:cubicBezTo>
                    <a:pt x="176" y="132"/>
                    <a:pt x="178" y="131"/>
                    <a:pt x="181" y="129"/>
                  </a:cubicBezTo>
                  <a:cubicBezTo>
                    <a:pt x="199" y="116"/>
                    <a:pt x="221" y="96"/>
                    <a:pt x="225" y="70"/>
                  </a:cubicBezTo>
                  <a:cubicBezTo>
                    <a:pt x="225" y="70"/>
                    <a:pt x="233" y="18"/>
                    <a:pt x="206" y="0"/>
                  </a:cubicBezTo>
                  <a:cubicBezTo>
                    <a:pt x="206" y="0"/>
                    <a:pt x="185" y="17"/>
                    <a:pt x="167" y="8"/>
                  </a:cubicBezTo>
                  <a:cubicBezTo>
                    <a:pt x="165" y="8"/>
                    <a:pt x="163" y="7"/>
                    <a:pt x="162" y="5"/>
                  </a:cubicBezTo>
                  <a:cubicBezTo>
                    <a:pt x="162" y="5"/>
                    <a:pt x="162" y="8"/>
                    <a:pt x="162" y="13"/>
                  </a:cubicBezTo>
                  <a:cubicBezTo>
                    <a:pt x="162" y="15"/>
                    <a:pt x="162" y="18"/>
                    <a:pt x="161" y="20"/>
                  </a:cubicBezTo>
                  <a:cubicBezTo>
                    <a:pt x="159" y="29"/>
                    <a:pt x="153" y="40"/>
                    <a:pt x="140" y="50"/>
                  </a:cubicBezTo>
                  <a:cubicBezTo>
                    <a:pt x="140" y="50"/>
                    <a:pt x="126" y="65"/>
                    <a:pt x="66" y="96"/>
                  </a:cubicBezTo>
                  <a:cubicBezTo>
                    <a:pt x="66" y="96"/>
                    <a:pt x="46" y="105"/>
                    <a:pt x="29" y="122"/>
                  </a:cubicBezTo>
                  <a:cubicBezTo>
                    <a:pt x="27" y="123"/>
                    <a:pt x="26" y="125"/>
                    <a:pt x="25" y="126"/>
                  </a:cubicBezTo>
                  <a:cubicBezTo>
                    <a:pt x="10" y="141"/>
                    <a:pt x="0" y="161"/>
                    <a:pt x="4" y="182"/>
                  </a:cubicBezTo>
                  <a:cubicBezTo>
                    <a:pt x="4" y="185"/>
                    <a:pt x="4" y="187"/>
                    <a:pt x="5" y="187"/>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8"/>
            <p:cNvSpPr/>
            <p:nvPr/>
          </p:nvSpPr>
          <p:spPr bwMode="auto">
            <a:xfrm>
              <a:off x="2402" y="1421"/>
              <a:ext cx="132" cy="90"/>
            </a:xfrm>
            <a:custGeom>
              <a:avLst/>
              <a:gdLst>
                <a:gd name="T0" fmla="*/ 28 w 56"/>
                <a:gd name="T1" fmla="*/ 27 h 38"/>
                <a:gd name="T2" fmla="*/ 28 w 56"/>
                <a:gd name="T3" fmla="*/ 22 h 38"/>
                <a:gd name="T4" fmla="*/ 21 w 56"/>
                <a:gd name="T5" fmla="*/ 18 h 38"/>
                <a:gd name="T6" fmla="*/ 14 w 56"/>
                <a:gd name="T7" fmla="*/ 20 h 38"/>
                <a:gd name="T8" fmla="*/ 14 w 56"/>
                <a:gd name="T9" fmla="*/ 35 h 38"/>
                <a:gd name="T10" fmla="*/ 19 w 56"/>
                <a:gd name="T11" fmla="*/ 37 h 38"/>
                <a:gd name="T12" fmla="*/ 28 w 56"/>
                <a:gd name="T13" fmla="*/ 36 h 38"/>
                <a:gd name="T14" fmla="*/ 56 w 56"/>
                <a:gd name="T15" fmla="*/ 0 h 38"/>
                <a:gd name="T16" fmla="*/ 38 w 56"/>
                <a:gd name="T17" fmla="*/ 5 h 38"/>
                <a:gd name="T18" fmla="*/ 29 w 56"/>
                <a:gd name="T19" fmla="*/ 5 h 38"/>
                <a:gd name="T20" fmla="*/ 4 w 56"/>
                <a:gd name="T21" fmla="*/ 11 h 38"/>
                <a:gd name="T22" fmla="*/ 2 w 56"/>
                <a:gd name="T23" fmla="*/ 25 h 38"/>
                <a:gd name="T24" fmla="*/ 30 w 56"/>
                <a:gd name="T25" fmla="*/ 15 h 38"/>
                <a:gd name="T26" fmla="*/ 33 w 56"/>
                <a:gd name="T27" fmla="*/ 22 h 38"/>
                <a:gd name="T28" fmla="*/ 28 w 56"/>
                <a:gd name="T2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8">
                  <a:moveTo>
                    <a:pt x="28" y="27"/>
                  </a:moveTo>
                  <a:cubicBezTo>
                    <a:pt x="28" y="27"/>
                    <a:pt x="29" y="25"/>
                    <a:pt x="28" y="22"/>
                  </a:cubicBezTo>
                  <a:cubicBezTo>
                    <a:pt x="28" y="20"/>
                    <a:pt x="26" y="18"/>
                    <a:pt x="21" y="18"/>
                  </a:cubicBezTo>
                  <a:cubicBezTo>
                    <a:pt x="18" y="18"/>
                    <a:pt x="16" y="18"/>
                    <a:pt x="14" y="20"/>
                  </a:cubicBezTo>
                  <a:cubicBezTo>
                    <a:pt x="9" y="23"/>
                    <a:pt x="10" y="30"/>
                    <a:pt x="14" y="35"/>
                  </a:cubicBezTo>
                  <a:cubicBezTo>
                    <a:pt x="15" y="36"/>
                    <a:pt x="17" y="37"/>
                    <a:pt x="19" y="37"/>
                  </a:cubicBezTo>
                  <a:cubicBezTo>
                    <a:pt x="21" y="38"/>
                    <a:pt x="24" y="38"/>
                    <a:pt x="28" y="36"/>
                  </a:cubicBezTo>
                  <a:cubicBezTo>
                    <a:pt x="28" y="36"/>
                    <a:pt x="56" y="34"/>
                    <a:pt x="56" y="0"/>
                  </a:cubicBezTo>
                  <a:cubicBezTo>
                    <a:pt x="56" y="0"/>
                    <a:pt x="49" y="6"/>
                    <a:pt x="38" y="5"/>
                  </a:cubicBezTo>
                  <a:cubicBezTo>
                    <a:pt x="38" y="5"/>
                    <a:pt x="34" y="5"/>
                    <a:pt x="29" y="5"/>
                  </a:cubicBezTo>
                  <a:cubicBezTo>
                    <a:pt x="20" y="6"/>
                    <a:pt x="12" y="7"/>
                    <a:pt x="4" y="11"/>
                  </a:cubicBezTo>
                  <a:cubicBezTo>
                    <a:pt x="0" y="14"/>
                    <a:pt x="0" y="20"/>
                    <a:pt x="2" y="25"/>
                  </a:cubicBezTo>
                  <a:cubicBezTo>
                    <a:pt x="10" y="20"/>
                    <a:pt x="19" y="7"/>
                    <a:pt x="30" y="15"/>
                  </a:cubicBezTo>
                  <a:cubicBezTo>
                    <a:pt x="30" y="15"/>
                    <a:pt x="34" y="18"/>
                    <a:pt x="33" y="22"/>
                  </a:cubicBezTo>
                  <a:cubicBezTo>
                    <a:pt x="33" y="22"/>
                    <a:pt x="30" y="30"/>
                    <a:pt x="28" y="27"/>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p:nvSpPr>
          <p:spPr bwMode="auto">
            <a:xfrm>
              <a:off x="2451" y="1483"/>
              <a:ext cx="744" cy="682"/>
            </a:xfrm>
            <a:custGeom>
              <a:avLst/>
              <a:gdLst>
                <a:gd name="T0" fmla="*/ 60 w 315"/>
                <a:gd name="T1" fmla="*/ 37 h 289"/>
                <a:gd name="T2" fmla="*/ 56 w 315"/>
                <a:gd name="T3" fmla="*/ 108 h 289"/>
                <a:gd name="T4" fmla="*/ 30 w 315"/>
                <a:gd name="T5" fmla="*/ 139 h 289"/>
                <a:gd name="T6" fmla="*/ 25 w 315"/>
                <a:gd name="T7" fmla="*/ 143 h 289"/>
                <a:gd name="T8" fmla="*/ 32 w 315"/>
                <a:gd name="T9" fmla="*/ 212 h 289"/>
                <a:gd name="T10" fmla="*/ 37 w 315"/>
                <a:gd name="T11" fmla="*/ 219 h 289"/>
                <a:gd name="T12" fmla="*/ 52 w 315"/>
                <a:gd name="T13" fmla="*/ 237 h 289"/>
                <a:gd name="T14" fmla="*/ 178 w 315"/>
                <a:gd name="T15" fmla="*/ 275 h 289"/>
                <a:gd name="T16" fmla="*/ 282 w 315"/>
                <a:gd name="T17" fmla="*/ 183 h 289"/>
                <a:gd name="T18" fmla="*/ 236 w 315"/>
                <a:gd name="T19" fmla="*/ 32 h 289"/>
                <a:gd name="T20" fmla="*/ 151 w 315"/>
                <a:gd name="T21" fmla="*/ 3 h 289"/>
                <a:gd name="T22" fmla="*/ 60 w 315"/>
                <a:gd name="T23" fmla="*/ 3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 h="289">
                  <a:moveTo>
                    <a:pt x="60" y="37"/>
                  </a:moveTo>
                  <a:cubicBezTo>
                    <a:pt x="60" y="37"/>
                    <a:pt x="79" y="76"/>
                    <a:pt x="56" y="108"/>
                  </a:cubicBezTo>
                  <a:cubicBezTo>
                    <a:pt x="56" y="108"/>
                    <a:pt x="50" y="122"/>
                    <a:pt x="30" y="139"/>
                  </a:cubicBezTo>
                  <a:cubicBezTo>
                    <a:pt x="28" y="140"/>
                    <a:pt x="26" y="141"/>
                    <a:pt x="25" y="143"/>
                  </a:cubicBezTo>
                  <a:cubicBezTo>
                    <a:pt x="0" y="157"/>
                    <a:pt x="22" y="192"/>
                    <a:pt x="32" y="212"/>
                  </a:cubicBezTo>
                  <a:cubicBezTo>
                    <a:pt x="34" y="215"/>
                    <a:pt x="35" y="217"/>
                    <a:pt x="37" y="219"/>
                  </a:cubicBezTo>
                  <a:cubicBezTo>
                    <a:pt x="41" y="225"/>
                    <a:pt x="46" y="231"/>
                    <a:pt x="52" y="237"/>
                  </a:cubicBezTo>
                  <a:cubicBezTo>
                    <a:pt x="52" y="237"/>
                    <a:pt x="93" y="289"/>
                    <a:pt x="178" y="275"/>
                  </a:cubicBezTo>
                  <a:cubicBezTo>
                    <a:pt x="178" y="275"/>
                    <a:pt x="261" y="261"/>
                    <a:pt x="282" y="183"/>
                  </a:cubicBezTo>
                  <a:cubicBezTo>
                    <a:pt x="282" y="183"/>
                    <a:pt x="315" y="92"/>
                    <a:pt x="236" y="32"/>
                  </a:cubicBezTo>
                  <a:cubicBezTo>
                    <a:pt x="236" y="32"/>
                    <a:pt x="206" y="5"/>
                    <a:pt x="151" y="3"/>
                  </a:cubicBezTo>
                  <a:cubicBezTo>
                    <a:pt x="151" y="3"/>
                    <a:pt x="105" y="0"/>
                    <a:pt x="60" y="37"/>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p:nvPr/>
          </p:nvSpPr>
          <p:spPr bwMode="auto">
            <a:xfrm>
              <a:off x="2647" y="1627"/>
              <a:ext cx="317" cy="338"/>
            </a:xfrm>
            <a:custGeom>
              <a:avLst/>
              <a:gdLst>
                <a:gd name="T0" fmla="*/ 1 w 134"/>
                <a:gd name="T1" fmla="*/ 63 h 143"/>
                <a:gd name="T2" fmla="*/ 6 w 134"/>
                <a:gd name="T3" fmla="*/ 94 h 143"/>
                <a:gd name="T4" fmla="*/ 9 w 134"/>
                <a:gd name="T5" fmla="*/ 101 h 143"/>
                <a:gd name="T6" fmla="*/ 105 w 134"/>
                <a:gd name="T7" fmla="*/ 122 h 143"/>
                <a:gd name="T8" fmla="*/ 112 w 134"/>
                <a:gd name="T9" fmla="*/ 117 h 143"/>
                <a:gd name="T10" fmla="*/ 123 w 134"/>
                <a:gd name="T11" fmla="*/ 103 h 143"/>
                <a:gd name="T12" fmla="*/ 128 w 134"/>
                <a:gd name="T13" fmla="*/ 96 h 143"/>
                <a:gd name="T14" fmla="*/ 133 w 134"/>
                <a:gd name="T15" fmla="*/ 79 h 143"/>
                <a:gd name="T16" fmla="*/ 134 w 134"/>
                <a:gd name="T17" fmla="*/ 70 h 143"/>
                <a:gd name="T18" fmla="*/ 134 w 134"/>
                <a:gd name="T19" fmla="*/ 60 h 143"/>
                <a:gd name="T20" fmla="*/ 126 w 134"/>
                <a:gd name="T21" fmla="*/ 34 h 143"/>
                <a:gd name="T22" fmla="*/ 121 w 134"/>
                <a:gd name="T23" fmla="*/ 26 h 143"/>
                <a:gd name="T24" fmla="*/ 86 w 134"/>
                <a:gd name="T25" fmla="*/ 2 h 143"/>
                <a:gd name="T26" fmla="*/ 77 w 134"/>
                <a:gd name="T27" fmla="*/ 0 h 143"/>
                <a:gd name="T28" fmla="*/ 68 w 134"/>
                <a:gd name="T29" fmla="*/ 0 h 143"/>
                <a:gd name="T30" fmla="*/ 60 w 134"/>
                <a:gd name="T31" fmla="*/ 0 h 143"/>
                <a:gd name="T32" fmla="*/ 51 w 134"/>
                <a:gd name="T33" fmla="*/ 1 h 143"/>
                <a:gd name="T34" fmla="*/ 35 w 134"/>
                <a:gd name="T35" fmla="*/ 7 h 143"/>
                <a:gd name="T36" fmla="*/ 21 w 134"/>
                <a:gd name="T37" fmla="*/ 16 h 143"/>
                <a:gd name="T38" fmla="*/ 11 w 134"/>
                <a:gd name="T39" fmla="*/ 29 h 143"/>
                <a:gd name="T40" fmla="*/ 7 w 134"/>
                <a:gd name="T41" fmla="*/ 36 h 143"/>
                <a:gd name="T42" fmla="*/ 4 w 134"/>
                <a:gd name="T43" fmla="*/ 44 h 143"/>
                <a:gd name="T44" fmla="*/ 2 w 134"/>
                <a:gd name="T45" fmla="*/ 52 h 143"/>
                <a:gd name="T46" fmla="*/ 1 w 134"/>
                <a:gd name="T47" fmla="*/ 6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 h="143">
                  <a:moveTo>
                    <a:pt x="1" y="63"/>
                  </a:moveTo>
                  <a:cubicBezTo>
                    <a:pt x="0" y="73"/>
                    <a:pt x="2" y="84"/>
                    <a:pt x="6" y="94"/>
                  </a:cubicBezTo>
                  <a:cubicBezTo>
                    <a:pt x="7" y="96"/>
                    <a:pt x="8" y="99"/>
                    <a:pt x="9" y="101"/>
                  </a:cubicBezTo>
                  <a:cubicBezTo>
                    <a:pt x="26" y="136"/>
                    <a:pt x="74" y="143"/>
                    <a:pt x="105" y="122"/>
                  </a:cubicBezTo>
                  <a:cubicBezTo>
                    <a:pt x="107" y="120"/>
                    <a:pt x="109" y="119"/>
                    <a:pt x="112" y="117"/>
                  </a:cubicBezTo>
                  <a:cubicBezTo>
                    <a:pt x="116" y="113"/>
                    <a:pt x="120" y="108"/>
                    <a:pt x="123" y="103"/>
                  </a:cubicBezTo>
                  <a:cubicBezTo>
                    <a:pt x="125" y="101"/>
                    <a:pt x="126" y="98"/>
                    <a:pt x="128" y="96"/>
                  </a:cubicBezTo>
                  <a:cubicBezTo>
                    <a:pt x="130" y="91"/>
                    <a:pt x="132" y="85"/>
                    <a:pt x="133" y="79"/>
                  </a:cubicBezTo>
                  <a:cubicBezTo>
                    <a:pt x="134" y="76"/>
                    <a:pt x="134" y="73"/>
                    <a:pt x="134" y="70"/>
                  </a:cubicBezTo>
                  <a:cubicBezTo>
                    <a:pt x="134" y="66"/>
                    <a:pt x="134" y="63"/>
                    <a:pt x="134" y="60"/>
                  </a:cubicBezTo>
                  <a:cubicBezTo>
                    <a:pt x="133" y="51"/>
                    <a:pt x="130" y="42"/>
                    <a:pt x="126" y="34"/>
                  </a:cubicBezTo>
                  <a:cubicBezTo>
                    <a:pt x="124" y="31"/>
                    <a:pt x="123" y="29"/>
                    <a:pt x="121" y="26"/>
                  </a:cubicBezTo>
                  <a:cubicBezTo>
                    <a:pt x="113" y="15"/>
                    <a:pt x="100" y="6"/>
                    <a:pt x="86" y="2"/>
                  </a:cubicBezTo>
                  <a:cubicBezTo>
                    <a:pt x="83" y="1"/>
                    <a:pt x="80" y="1"/>
                    <a:pt x="77" y="0"/>
                  </a:cubicBezTo>
                  <a:cubicBezTo>
                    <a:pt x="74" y="0"/>
                    <a:pt x="71" y="0"/>
                    <a:pt x="68" y="0"/>
                  </a:cubicBezTo>
                  <a:cubicBezTo>
                    <a:pt x="65" y="0"/>
                    <a:pt x="62" y="0"/>
                    <a:pt x="60" y="0"/>
                  </a:cubicBezTo>
                  <a:cubicBezTo>
                    <a:pt x="57" y="0"/>
                    <a:pt x="54" y="1"/>
                    <a:pt x="51" y="1"/>
                  </a:cubicBezTo>
                  <a:cubicBezTo>
                    <a:pt x="45" y="2"/>
                    <a:pt x="40" y="4"/>
                    <a:pt x="35" y="7"/>
                  </a:cubicBezTo>
                  <a:cubicBezTo>
                    <a:pt x="30" y="9"/>
                    <a:pt x="25" y="12"/>
                    <a:pt x="21" y="16"/>
                  </a:cubicBezTo>
                  <a:cubicBezTo>
                    <a:pt x="17" y="20"/>
                    <a:pt x="14" y="24"/>
                    <a:pt x="11" y="29"/>
                  </a:cubicBezTo>
                  <a:cubicBezTo>
                    <a:pt x="10" y="31"/>
                    <a:pt x="9" y="33"/>
                    <a:pt x="7" y="36"/>
                  </a:cubicBezTo>
                  <a:cubicBezTo>
                    <a:pt x="6" y="38"/>
                    <a:pt x="5" y="41"/>
                    <a:pt x="4" y="44"/>
                  </a:cubicBezTo>
                  <a:cubicBezTo>
                    <a:pt x="3" y="46"/>
                    <a:pt x="3" y="49"/>
                    <a:pt x="2" y="52"/>
                  </a:cubicBezTo>
                  <a:cubicBezTo>
                    <a:pt x="2" y="55"/>
                    <a:pt x="1" y="59"/>
                    <a:pt x="1"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1"/>
            <p:cNvSpPr/>
            <p:nvPr/>
          </p:nvSpPr>
          <p:spPr bwMode="auto">
            <a:xfrm>
              <a:off x="2947" y="1462"/>
              <a:ext cx="449" cy="734"/>
            </a:xfrm>
            <a:custGeom>
              <a:avLst/>
              <a:gdLst>
                <a:gd name="T0" fmla="*/ 0 w 190"/>
                <a:gd name="T1" fmla="*/ 12 h 311"/>
                <a:gd name="T2" fmla="*/ 34 w 190"/>
                <a:gd name="T3" fmla="*/ 29 h 311"/>
                <a:gd name="T4" fmla="*/ 42 w 190"/>
                <a:gd name="T5" fmla="*/ 35 h 311"/>
                <a:gd name="T6" fmla="*/ 63 w 190"/>
                <a:gd name="T7" fmla="*/ 53 h 311"/>
                <a:gd name="T8" fmla="*/ 67 w 190"/>
                <a:gd name="T9" fmla="*/ 57 h 311"/>
                <a:gd name="T10" fmla="*/ 102 w 190"/>
                <a:gd name="T11" fmla="*/ 144 h 311"/>
                <a:gd name="T12" fmla="*/ 5 w 190"/>
                <a:gd name="T13" fmla="*/ 284 h 311"/>
                <a:gd name="T14" fmla="*/ 140 w 190"/>
                <a:gd name="T15" fmla="*/ 249 h 311"/>
                <a:gd name="T16" fmla="*/ 182 w 190"/>
                <a:gd name="T17" fmla="*/ 128 h 311"/>
                <a:gd name="T18" fmla="*/ 132 w 190"/>
                <a:gd name="T19" fmla="*/ 40 h 311"/>
                <a:gd name="T20" fmla="*/ 127 w 190"/>
                <a:gd name="T21" fmla="*/ 36 h 311"/>
                <a:gd name="T22" fmla="*/ 31 w 190"/>
                <a:gd name="T23" fmla="*/ 5 h 311"/>
                <a:gd name="T24" fmla="*/ 24 w 190"/>
                <a:gd name="T25" fmla="*/ 6 h 311"/>
                <a:gd name="T26" fmla="*/ 0 w 190"/>
                <a:gd name="T27" fmla="*/ 1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311">
                  <a:moveTo>
                    <a:pt x="0" y="12"/>
                  </a:moveTo>
                  <a:cubicBezTo>
                    <a:pt x="0" y="12"/>
                    <a:pt x="15" y="17"/>
                    <a:pt x="34" y="29"/>
                  </a:cubicBezTo>
                  <a:cubicBezTo>
                    <a:pt x="36" y="31"/>
                    <a:pt x="39" y="33"/>
                    <a:pt x="42" y="35"/>
                  </a:cubicBezTo>
                  <a:cubicBezTo>
                    <a:pt x="48" y="41"/>
                    <a:pt x="57" y="45"/>
                    <a:pt x="63" y="53"/>
                  </a:cubicBezTo>
                  <a:cubicBezTo>
                    <a:pt x="64" y="54"/>
                    <a:pt x="66" y="56"/>
                    <a:pt x="67" y="57"/>
                  </a:cubicBezTo>
                  <a:cubicBezTo>
                    <a:pt x="86" y="78"/>
                    <a:pt x="102" y="106"/>
                    <a:pt x="102" y="144"/>
                  </a:cubicBezTo>
                  <a:cubicBezTo>
                    <a:pt x="102" y="144"/>
                    <a:pt x="115" y="239"/>
                    <a:pt x="5" y="284"/>
                  </a:cubicBezTo>
                  <a:cubicBezTo>
                    <a:pt x="5" y="284"/>
                    <a:pt x="68" y="311"/>
                    <a:pt x="140" y="249"/>
                  </a:cubicBezTo>
                  <a:cubicBezTo>
                    <a:pt x="140" y="249"/>
                    <a:pt x="190" y="202"/>
                    <a:pt x="182" y="128"/>
                  </a:cubicBezTo>
                  <a:cubicBezTo>
                    <a:pt x="182" y="128"/>
                    <a:pt x="175" y="77"/>
                    <a:pt x="132" y="40"/>
                  </a:cubicBezTo>
                  <a:cubicBezTo>
                    <a:pt x="130" y="39"/>
                    <a:pt x="129" y="38"/>
                    <a:pt x="127" y="36"/>
                  </a:cubicBezTo>
                  <a:cubicBezTo>
                    <a:pt x="101" y="15"/>
                    <a:pt x="66" y="0"/>
                    <a:pt x="31" y="5"/>
                  </a:cubicBezTo>
                  <a:cubicBezTo>
                    <a:pt x="29" y="5"/>
                    <a:pt x="27" y="6"/>
                    <a:pt x="24" y="6"/>
                  </a:cubicBezTo>
                  <a:cubicBezTo>
                    <a:pt x="17" y="7"/>
                    <a:pt x="9" y="9"/>
                    <a:pt x="0" y="12"/>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p:nvPr/>
          </p:nvSpPr>
          <p:spPr bwMode="auto">
            <a:xfrm>
              <a:off x="1988" y="1587"/>
              <a:ext cx="187" cy="184"/>
            </a:xfrm>
            <a:custGeom>
              <a:avLst/>
              <a:gdLst>
                <a:gd name="T0" fmla="*/ 15 w 79"/>
                <a:gd name="T1" fmla="*/ 17 h 78"/>
                <a:gd name="T2" fmla="*/ 34 w 79"/>
                <a:gd name="T3" fmla="*/ 14 h 78"/>
                <a:gd name="T4" fmla="*/ 13 w 79"/>
                <a:gd name="T5" fmla="*/ 37 h 78"/>
                <a:gd name="T6" fmla="*/ 11 w 79"/>
                <a:gd name="T7" fmla="*/ 40 h 78"/>
                <a:gd name="T8" fmla="*/ 18 w 79"/>
                <a:gd name="T9" fmla="*/ 62 h 78"/>
                <a:gd name="T10" fmla="*/ 24 w 79"/>
                <a:gd name="T11" fmla="*/ 31 h 78"/>
                <a:gd name="T12" fmla="*/ 47 w 79"/>
                <a:gd name="T13" fmla="*/ 11 h 78"/>
                <a:gd name="T14" fmla="*/ 75 w 79"/>
                <a:gd name="T15" fmla="*/ 0 h 78"/>
                <a:gd name="T16" fmla="*/ 55 w 79"/>
                <a:gd name="T17" fmla="*/ 23 h 78"/>
                <a:gd name="T18" fmla="*/ 22 w 79"/>
                <a:gd name="T19" fmla="*/ 55 h 78"/>
                <a:gd name="T20" fmla="*/ 33 w 79"/>
                <a:gd name="T21" fmla="*/ 52 h 78"/>
                <a:gd name="T22" fmla="*/ 34 w 79"/>
                <a:gd name="T23" fmla="*/ 67 h 78"/>
                <a:gd name="T24" fmla="*/ 9 w 79"/>
                <a:gd name="T25" fmla="*/ 70 h 78"/>
                <a:gd name="T26" fmla="*/ 0 w 79"/>
                <a:gd name="T27" fmla="*/ 51 h 78"/>
                <a:gd name="T28" fmla="*/ 2 w 79"/>
                <a:gd name="T29" fmla="*/ 40 h 78"/>
                <a:gd name="T30" fmla="*/ 4 w 79"/>
                <a:gd name="T31" fmla="*/ 33 h 78"/>
                <a:gd name="T32" fmla="*/ 8 w 79"/>
                <a:gd name="T33" fmla="*/ 25 h 78"/>
                <a:gd name="T34" fmla="*/ 15 w 79"/>
                <a:gd name="T35"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78">
                  <a:moveTo>
                    <a:pt x="15" y="17"/>
                  </a:moveTo>
                  <a:cubicBezTo>
                    <a:pt x="22" y="16"/>
                    <a:pt x="28" y="16"/>
                    <a:pt x="34" y="14"/>
                  </a:cubicBezTo>
                  <a:cubicBezTo>
                    <a:pt x="25" y="20"/>
                    <a:pt x="17" y="28"/>
                    <a:pt x="13" y="37"/>
                  </a:cubicBezTo>
                  <a:cubicBezTo>
                    <a:pt x="13" y="37"/>
                    <a:pt x="12" y="38"/>
                    <a:pt x="11" y="40"/>
                  </a:cubicBezTo>
                  <a:cubicBezTo>
                    <a:pt x="9" y="46"/>
                    <a:pt x="6" y="59"/>
                    <a:pt x="18" y="62"/>
                  </a:cubicBezTo>
                  <a:cubicBezTo>
                    <a:pt x="18" y="62"/>
                    <a:pt x="6" y="47"/>
                    <a:pt x="24" y="31"/>
                  </a:cubicBezTo>
                  <a:cubicBezTo>
                    <a:pt x="47" y="11"/>
                    <a:pt x="47" y="11"/>
                    <a:pt x="47" y="11"/>
                  </a:cubicBezTo>
                  <a:cubicBezTo>
                    <a:pt x="47" y="11"/>
                    <a:pt x="67" y="4"/>
                    <a:pt x="75" y="0"/>
                  </a:cubicBezTo>
                  <a:cubicBezTo>
                    <a:pt x="75" y="0"/>
                    <a:pt x="79" y="3"/>
                    <a:pt x="55" y="23"/>
                  </a:cubicBezTo>
                  <a:cubicBezTo>
                    <a:pt x="55" y="23"/>
                    <a:pt x="18" y="44"/>
                    <a:pt x="22" y="55"/>
                  </a:cubicBezTo>
                  <a:cubicBezTo>
                    <a:pt x="22" y="55"/>
                    <a:pt x="26" y="64"/>
                    <a:pt x="33" y="52"/>
                  </a:cubicBezTo>
                  <a:cubicBezTo>
                    <a:pt x="34" y="67"/>
                    <a:pt x="34" y="67"/>
                    <a:pt x="34" y="67"/>
                  </a:cubicBezTo>
                  <a:cubicBezTo>
                    <a:pt x="34" y="67"/>
                    <a:pt x="26" y="78"/>
                    <a:pt x="9" y="70"/>
                  </a:cubicBezTo>
                  <a:cubicBezTo>
                    <a:pt x="9" y="70"/>
                    <a:pt x="0" y="65"/>
                    <a:pt x="0" y="51"/>
                  </a:cubicBezTo>
                  <a:cubicBezTo>
                    <a:pt x="0" y="51"/>
                    <a:pt x="0" y="46"/>
                    <a:pt x="2" y="40"/>
                  </a:cubicBezTo>
                  <a:cubicBezTo>
                    <a:pt x="2" y="38"/>
                    <a:pt x="3" y="35"/>
                    <a:pt x="4" y="33"/>
                  </a:cubicBezTo>
                  <a:cubicBezTo>
                    <a:pt x="5" y="30"/>
                    <a:pt x="7" y="28"/>
                    <a:pt x="8" y="25"/>
                  </a:cubicBezTo>
                  <a:cubicBezTo>
                    <a:pt x="10" y="22"/>
                    <a:pt x="12" y="19"/>
                    <a:pt x="15" y="17"/>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nvSpPr>
          <p:spPr bwMode="auto">
            <a:xfrm>
              <a:off x="1934" y="1310"/>
              <a:ext cx="472" cy="314"/>
            </a:xfrm>
            <a:custGeom>
              <a:avLst/>
              <a:gdLst>
                <a:gd name="T0" fmla="*/ 16 w 200"/>
                <a:gd name="T1" fmla="*/ 109 h 133"/>
                <a:gd name="T2" fmla="*/ 23 w 200"/>
                <a:gd name="T3" fmla="*/ 113 h 133"/>
                <a:gd name="T4" fmla="*/ 25 w 200"/>
                <a:gd name="T5" fmla="*/ 101 h 133"/>
                <a:gd name="T6" fmla="*/ 9 w 200"/>
                <a:gd name="T7" fmla="*/ 100 h 133"/>
                <a:gd name="T8" fmla="*/ 13 w 200"/>
                <a:gd name="T9" fmla="*/ 128 h 133"/>
                <a:gd name="T10" fmla="*/ 65 w 200"/>
                <a:gd name="T11" fmla="*/ 124 h 133"/>
                <a:gd name="T12" fmla="*/ 74 w 200"/>
                <a:gd name="T13" fmla="*/ 121 h 133"/>
                <a:gd name="T14" fmla="*/ 95 w 200"/>
                <a:gd name="T15" fmla="*/ 114 h 133"/>
                <a:gd name="T16" fmla="*/ 105 w 200"/>
                <a:gd name="T17" fmla="*/ 112 h 133"/>
                <a:gd name="T18" fmla="*/ 127 w 200"/>
                <a:gd name="T19" fmla="*/ 110 h 133"/>
                <a:gd name="T20" fmla="*/ 126 w 200"/>
                <a:gd name="T21" fmla="*/ 104 h 133"/>
                <a:gd name="T22" fmla="*/ 127 w 200"/>
                <a:gd name="T23" fmla="*/ 99 h 133"/>
                <a:gd name="T24" fmla="*/ 146 w 200"/>
                <a:gd name="T25" fmla="*/ 79 h 133"/>
                <a:gd name="T26" fmla="*/ 153 w 200"/>
                <a:gd name="T27" fmla="*/ 78 h 133"/>
                <a:gd name="T28" fmla="*/ 174 w 200"/>
                <a:gd name="T29" fmla="*/ 89 h 133"/>
                <a:gd name="T30" fmla="*/ 153 w 200"/>
                <a:gd name="T31" fmla="*/ 82 h 133"/>
                <a:gd name="T32" fmla="*/ 146 w 200"/>
                <a:gd name="T33" fmla="*/ 85 h 133"/>
                <a:gd name="T34" fmla="*/ 136 w 200"/>
                <a:gd name="T35" fmla="*/ 96 h 133"/>
                <a:gd name="T36" fmla="*/ 144 w 200"/>
                <a:gd name="T37" fmla="*/ 122 h 133"/>
                <a:gd name="T38" fmla="*/ 162 w 200"/>
                <a:gd name="T39" fmla="*/ 126 h 133"/>
                <a:gd name="T40" fmla="*/ 168 w 200"/>
                <a:gd name="T41" fmla="*/ 126 h 133"/>
                <a:gd name="T42" fmla="*/ 195 w 200"/>
                <a:gd name="T43" fmla="*/ 103 h 133"/>
                <a:gd name="T44" fmla="*/ 197 w 200"/>
                <a:gd name="T45" fmla="*/ 96 h 133"/>
                <a:gd name="T46" fmla="*/ 198 w 200"/>
                <a:gd name="T47" fmla="*/ 90 h 133"/>
                <a:gd name="T48" fmla="*/ 180 w 200"/>
                <a:gd name="T49" fmla="*/ 59 h 133"/>
                <a:gd name="T50" fmla="*/ 158 w 200"/>
                <a:gd name="T51" fmla="*/ 17 h 133"/>
                <a:gd name="T52" fmla="*/ 158 w 200"/>
                <a:gd name="T53" fmla="*/ 11 h 133"/>
                <a:gd name="T54" fmla="*/ 154 w 200"/>
                <a:gd name="T55" fmla="*/ 6 h 133"/>
                <a:gd name="T56" fmla="*/ 112 w 200"/>
                <a:gd name="T57" fmla="*/ 21 h 133"/>
                <a:gd name="T58" fmla="*/ 106 w 200"/>
                <a:gd name="T59" fmla="*/ 26 h 133"/>
                <a:gd name="T60" fmla="*/ 101 w 200"/>
                <a:gd name="T61" fmla="*/ 32 h 133"/>
                <a:gd name="T62" fmla="*/ 109 w 200"/>
                <a:gd name="T63" fmla="*/ 31 h 133"/>
                <a:gd name="T64" fmla="*/ 117 w 200"/>
                <a:gd name="T65" fmla="*/ 33 h 133"/>
                <a:gd name="T66" fmla="*/ 128 w 200"/>
                <a:gd name="T67" fmla="*/ 42 h 133"/>
                <a:gd name="T68" fmla="*/ 130 w 200"/>
                <a:gd name="T69" fmla="*/ 48 h 133"/>
                <a:gd name="T70" fmla="*/ 125 w 200"/>
                <a:gd name="T71" fmla="*/ 66 h 133"/>
                <a:gd name="T72" fmla="*/ 98 w 200"/>
                <a:gd name="T73" fmla="*/ 69 h 133"/>
                <a:gd name="T74" fmla="*/ 98 w 200"/>
                <a:gd name="T75" fmla="*/ 47 h 133"/>
                <a:gd name="T76" fmla="*/ 108 w 200"/>
                <a:gd name="T77" fmla="*/ 45 h 133"/>
                <a:gd name="T78" fmla="*/ 115 w 200"/>
                <a:gd name="T79" fmla="*/ 53 h 133"/>
                <a:gd name="T80" fmla="*/ 100 w 200"/>
                <a:gd name="T81" fmla="*/ 51 h 133"/>
                <a:gd name="T82" fmla="*/ 102 w 200"/>
                <a:gd name="T83" fmla="*/ 66 h 133"/>
                <a:gd name="T84" fmla="*/ 123 w 200"/>
                <a:gd name="T85" fmla="*/ 54 h 133"/>
                <a:gd name="T86" fmla="*/ 119 w 200"/>
                <a:gd name="T87" fmla="*/ 40 h 133"/>
                <a:gd name="T88" fmla="*/ 66 w 200"/>
                <a:gd name="T89" fmla="*/ 66 h 133"/>
                <a:gd name="T90" fmla="*/ 58 w 200"/>
                <a:gd name="T91" fmla="*/ 72 h 133"/>
                <a:gd name="T92" fmla="*/ 52 w 200"/>
                <a:gd name="T93" fmla="*/ 76 h 133"/>
                <a:gd name="T94" fmla="*/ 21 w 200"/>
                <a:gd name="T95" fmla="*/ 95 h 133"/>
                <a:gd name="T96" fmla="*/ 29 w 200"/>
                <a:gd name="T97" fmla="*/ 113 h 133"/>
                <a:gd name="T98" fmla="*/ 17 w 200"/>
                <a:gd name="T99" fmla="*/ 116 h 133"/>
                <a:gd name="T100" fmla="*/ 16 w 200"/>
                <a:gd name="T101" fmla="*/ 10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133">
                  <a:moveTo>
                    <a:pt x="16" y="109"/>
                  </a:moveTo>
                  <a:cubicBezTo>
                    <a:pt x="17" y="112"/>
                    <a:pt x="19" y="114"/>
                    <a:pt x="23" y="113"/>
                  </a:cubicBezTo>
                  <a:cubicBezTo>
                    <a:pt x="28" y="111"/>
                    <a:pt x="28" y="105"/>
                    <a:pt x="25" y="101"/>
                  </a:cubicBezTo>
                  <a:cubicBezTo>
                    <a:pt x="21" y="98"/>
                    <a:pt x="15" y="98"/>
                    <a:pt x="9" y="100"/>
                  </a:cubicBezTo>
                  <a:cubicBezTo>
                    <a:pt x="0" y="107"/>
                    <a:pt x="2" y="125"/>
                    <a:pt x="13" y="128"/>
                  </a:cubicBezTo>
                  <a:cubicBezTo>
                    <a:pt x="30" y="133"/>
                    <a:pt x="49" y="130"/>
                    <a:pt x="65" y="124"/>
                  </a:cubicBezTo>
                  <a:cubicBezTo>
                    <a:pt x="65" y="124"/>
                    <a:pt x="69" y="122"/>
                    <a:pt x="74" y="121"/>
                  </a:cubicBezTo>
                  <a:cubicBezTo>
                    <a:pt x="79" y="119"/>
                    <a:pt x="87" y="116"/>
                    <a:pt x="95" y="114"/>
                  </a:cubicBezTo>
                  <a:cubicBezTo>
                    <a:pt x="98" y="114"/>
                    <a:pt x="102" y="113"/>
                    <a:pt x="105" y="112"/>
                  </a:cubicBezTo>
                  <a:cubicBezTo>
                    <a:pt x="113" y="112"/>
                    <a:pt x="120" y="109"/>
                    <a:pt x="127" y="110"/>
                  </a:cubicBezTo>
                  <a:cubicBezTo>
                    <a:pt x="127" y="108"/>
                    <a:pt x="126" y="106"/>
                    <a:pt x="126" y="104"/>
                  </a:cubicBezTo>
                  <a:cubicBezTo>
                    <a:pt x="126" y="102"/>
                    <a:pt x="126" y="101"/>
                    <a:pt x="127" y="99"/>
                  </a:cubicBezTo>
                  <a:cubicBezTo>
                    <a:pt x="129" y="89"/>
                    <a:pt x="137" y="81"/>
                    <a:pt x="146" y="79"/>
                  </a:cubicBezTo>
                  <a:cubicBezTo>
                    <a:pt x="148" y="78"/>
                    <a:pt x="151" y="78"/>
                    <a:pt x="153" y="78"/>
                  </a:cubicBezTo>
                  <a:cubicBezTo>
                    <a:pt x="161" y="77"/>
                    <a:pt x="172" y="80"/>
                    <a:pt x="174" y="89"/>
                  </a:cubicBezTo>
                  <a:cubicBezTo>
                    <a:pt x="169" y="83"/>
                    <a:pt x="161" y="81"/>
                    <a:pt x="153" y="82"/>
                  </a:cubicBezTo>
                  <a:cubicBezTo>
                    <a:pt x="151" y="83"/>
                    <a:pt x="148" y="84"/>
                    <a:pt x="146" y="85"/>
                  </a:cubicBezTo>
                  <a:cubicBezTo>
                    <a:pt x="142" y="87"/>
                    <a:pt x="138" y="91"/>
                    <a:pt x="136" y="96"/>
                  </a:cubicBezTo>
                  <a:cubicBezTo>
                    <a:pt x="133" y="105"/>
                    <a:pt x="136" y="115"/>
                    <a:pt x="144" y="122"/>
                  </a:cubicBezTo>
                  <a:cubicBezTo>
                    <a:pt x="149" y="126"/>
                    <a:pt x="156" y="127"/>
                    <a:pt x="162" y="126"/>
                  </a:cubicBezTo>
                  <a:cubicBezTo>
                    <a:pt x="162" y="126"/>
                    <a:pt x="165" y="127"/>
                    <a:pt x="168" y="126"/>
                  </a:cubicBezTo>
                  <a:cubicBezTo>
                    <a:pt x="175" y="125"/>
                    <a:pt x="186" y="120"/>
                    <a:pt x="195" y="103"/>
                  </a:cubicBezTo>
                  <a:cubicBezTo>
                    <a:pt x="195" y="103"/>
                    <a:pt x="196" y="100"/>
                    <a:pt x="197" y="96"/>
                  </a:cubicBezTo>
                  <a:cubicBezTo>
                    <a:pt x="198" y="94"/>
                    <a:pt x="198" y="92"/>
                    <a:pt x="198" y="90"/>
                  </a:cubicBezTo>
                  <a:cubicBezTo>
                    <a:pt x="200" y="77"/>
                    <a:pt x="193" y="61"/>
                    <a:pt x="180" y="59"/>
                  </a:cubicBezTo>
                  <a:cubicBezTo>
                    <a:pt x="159" y="56"/>
                    <a:pt x="154" y="33"/>
                    <a:pt x="158" y="17"/>
                  </a:cubicBezTo>
                  <a:cubicBezTo>
                    <a:pt x="158" y="15"/>
                    <a:pt x="158" y="13"/>
                    <a:pt x="158" y="11"/>
                  </a:cubicBezTo>
                  <a:cubicBezTo>
                    <a:pt x="157" y="9"/>
                    <a:pt x="156" y="7"/>
                    <a:pt x="154" y="6"/>
                  </a:cubicBezTo>
                  <a:cubicBezTo>
                    <a:pt x="144" y="0"/>
                    <a:pt x="125" y="12"/>
                    <a:pt x="112" y="21"/>
                  </a:cubicBezTo>
                  <a:cubicBezTo>
                    <a:pt x="109" y="23"/>
                    <a:pt x="108" y="24"/>
                    <a:pt x="106" y="26"/>
                  </a:cubicBezTo>
                  <a:cubicBezTo>
                    <a:pt x="104" y="28"/>
                    <a:pt x="103" y="30"/>
                    <a:pt x="101" y="32"/>
                  </a:cubicBezTo>
                  <a:cubicBezTo>
                    <a:pt x="104" y="32"/>
                    <a:pt x="106" y="31"/>
                    <a:pt x="109" y="31"/>
                  </a:cubicBezTo>
                  <a:cubicBezTo>
                    <a:pt x="112" y="32"/>
                    <a:pt x="114" y="32"/>
                    <a:pt x="117" y="33"/>
                  </a:cubicBezTo>
                  <a:cubicBezTo>
                    <a:pt x="122" y="34"/>
                    <a:pt x="125" y="38"/>
                    <a:pt x="128" y="42"/>
                  </a:cubicBezTo>
                  <a:cubicBezTo>
                    <a:pt x="129" y="44"/>
                    <a:pt x="129" y="46"/>
                    <a:pt x="130" y="48"/>
                  </a:cubicBezTo>
                  <a:cubicBezTo>
                    <a:pt x="131" y="54"/>
                    <a:pt x="130" y="61"/>
                    <a:pt x="125" y="66"/>
                  </a:cubicBezTo>
                  <a:cubicBezTo>
                    <a:pt x="118" y="74"/>
                    <a:pt x="106" y="77"/>
                    <a:pt x="98" y="69"/>
                  </a:cubicBezTo>
                  <a:cubicBezTo>
                    <a:pt x="91" y="64"/>
                    <a:pt x="91" y="54"/>
                    <a:pt x="98" y="47"/>
                  </a:cubicBezTo>
                  <a:cubicBezTo>
                    <a:pt x="100" y="45"/>
                    <a:pt x="104" y="44"/>
                    <a:pt x="108" y="45"/>
                  </a:cubicBezTo>
                  <a:cubicBezTo>
                    <a:pt x="113" y="46"/>
                    <a:pt x="116" y="48"/>
                    <a:pt x="115" y="53"/>
                  </a:cubicBezTo>
                  <a:cubicBezTo>
                    <a:pt x="112" y="47"/>
                    <a:pt x="105" y="46"/>
                    <a:pt x="100" y="51"/>
                  </a:cubicBezTo>
                  <a:cubicBezTo>
                    <a:pt x="96" y="55"/>
                    <a:pt x="97" y="63"/>
                    <a:pt x="102" y="66"/>
                  </a:cubicBezTo>
                  <a:cubicBezTo>
                    <a:pt x="111" y="69"/>
                    <a:pt x="121" y="64"/>
                    <a:pt x="123" y="54"/>
                  </a:cubicBezTo>
                  <a:cubicBezTo>
                    <a:pt x="124" y="49"/>
                    <a:pt x="123" y="43"/>
                    <a:pt x="119" y="40"/>
                  </a:cubicBezTo>
                  <a:cubicBezTo>
                    <a:pt x="97" y="30"/>
                    <a:pt x="81" y="54"/>
                    <a:pt x="66" y="66"/>
                  </a:cubicBezTo>
                  <a:cubicBezTo>
                    <a:pt x="63" y="68"/>
                    <a:pt x="61" y="70"/>
                    <a:pt x="58" y="72"/>
                  </a:cubicBezTo>
                  <a:cubicBezTo>
                    <a:pt x="56" y="73"/>
                    <a:pt x="54" y="75"/>
                    <a:pt x="52" y="76"/>
                  </a:cubicBezTo>
                  <a:cubicBezTo>
                    <a:pt x="42" y="83"/>
                    <a:pt x="32" y="91"/>
                    <a:pt x="21" y="95"/>
                  </a:cubicBezTo>
                  <a:cubicBezTo>
                    <a:pt x="30" y="96"/>
                    <a:pt x="33" y="105"/>
                    <a:pt x="29" y="113"/>
                  </a:cubicBezTo>
                  <a:cubicBezTo>
                    <a:pt x="26" y="116"/>
                    <a:pt x="22" y="117"/>
                    <a:pt x="17" y="116"/>
                  </a:cubicBezTo>
                  <a:cubicBezTo>
                    <a:pt x="15" y="115"/>
                    <a:pt x="14" y="113"/>
                    <a:pt x="16" y="109"/>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a:off x="2314" y="1084"/>
              <a:ext cx="503" cy="366"/>
            </a:xfrm>
            <a:custGeom>
              <a:avLst/>
              <a:gdLst>
                <a:gd name="T0" fmla="*/ 25 w 213"/>
                <a:gd name="T1" fmla="*/ 150 h 155"/>
                <a:gd name="T2" fmla="*/ 1 w 213"/>
                <a:gd name="T3" fmla="*/ 105 h 155"/>
                <a:gd name="T4" fmla="*/ 2 w 213"/>
                <a:gd name="T5" fmla="*/ 97 h 155"/>
                <a:gd name="T6" fmla="*/ 10 w 213"/>
                <a:gd name="T7" fmla="*/ 67 h 155"/>
                <a:gd name="T8" fmla="*/ 14 w 213"/>
                <a:gd name="T9" fmla="*/ 58 h 155"/>
                <a:gd name="T10" fmla="*/ 85 w 213"/>
                <a:gd name="T11" fmla="*/ 7 h 155"/>
                <a:gd name="T12" fmla="*/ 91 w 213"/>
                <a:gd name="T13" fmla="*/ 6 h 155"/>
                <a:gd name="T14" fmla="*/ 138 w 213"/>
                <a:gd name="T15" fmla="*/ 4 h 155"/>
                <a:gd name="T16" fmla="*/ 205 w 213"/>
                <a:gd name="T17" fmla="*/ 80 h 155"/>
                <a:gd name="T18" fmla="*/ 134 w 213"/>
                <a:gd name="T19" fmla="*/ 148 h 155"/>
                <a:gd name="T20" fmla="*/ 86 w 213"/>
                <a:gd name="T21" fmla="*/ 117 h 155"/>
                <a:gd name="T22" fmla="*/ 83 w 213"/>
                <a:gd name="T23" fmla="*/ 110 h 155"/>
                <a:gd name="T24" fmla="*/ 102 w 213"/>
                <a:gd name="T25" fmla="*/ 59 h 155"/>
                <a:gd name="T26" fmla="*/ 130 w 213"/>
                <a:gd name="T27" fmla="*/ 55 h 155"/>
                <a:gd name="T28" fmla="*/ 137 w 213"/>
                <a:gd name="T29" fmla="*/ 57 h 155"/>
                <a:gd name="T30" fmla="*/ 158 w 213"/>
                <a:gd name="T31" fmla="*/ 77 h 155"/>
                <a:gd name="T32" fmla="*/ 149 w 213"/>
                <a:gd name="T33" fmla="*/ 111 h 155"/>
                <a:gd name="T34" fmla="*/ 107 w 213"/>
                <a:gd name="T35" fmla="*/ 98 h 155"/>
                <a:gd name="T36" fmla="*/ 116 w 213"/>
                <a:gd name="T37" fmla="*/ 78 h 155"/>
                <a:gd name="T38" fmla="*/ 141 w 213"/>
                <a:gd name="T39" fmla="*/ 84 h 155"/>
                <a:gd name="T40" fmla="*/ 141 w 213"/>
                <a:gd name="T41" fmla="*/ 96 h 155"/>
                <a:gd name="T42" fmla="*/ 131 w 213"/>
                <a:gd name="T43" fmla="*/ 100 h 155"/>
                <a:gd name="T44" fmla="*/ 133 w 213"/>
                <a:gd name="T45" fmla="*/ 86 h 155"/>
                <a:gd name="T46" fmla="*/ 116 w 213"/>
                <a:gd name="T47" fmla="*/ 96 h 155"/>
                <a:gd name="T48" fmla="*/ 133 w 213"/>
                <a:gd name="T49" fmla="*/ 107 h 155"/>
                <a:gd name="T50" fmla="*/ 148 w 213"/>
                <a:gd name="T51" fmla="*/ 94 h 155"/>
                <a:gd name="T52" fmla="*/ 139 w 213"/>
                <a:gd name="T53" fmla="*/ 72 h 155"/>
                <a:gd name="T54" fmla="*/ 108 w 213"/>
                <a:gd name="T55" fmla="*/ 71 h 155"/>
                <a:gd name="T56" fmla="*/ 106 w 213"/>
                <a:gd name="T57" fmla="*/ 119 h 155"/>
                <a:gd name="T58" fmla="*/ 152 w 213"/>
                <a:gd name="T59" fmla="*/ 128 h 155"/>
                <a:gd name="T60" fmla="*/ 178 w 213"/>
                <a:gd name="T61" fmla="*/ 96 h 155"/>
                <a:gd name="T62" fmla="*/ 178 w 213"/>
                <a:gd name="T63" fmla="*/ 88 h 155"/>
                <a:gd name="T64" fmla="*/ 150 w 213"/>
                <a:gd name="T65" fmla="*/ 40 h 155"/>
                <a:gd name="T66" fmla="*/ 128 w 213"/>
                <a:gd name="T67" fmla="*/ 34 h 155"/>
                <a:gd name="T68" fmla="*/ 121 w 213"/>
                <a:gd name="T69" fmla="*/ 34 h 155"/>
                <a:gd name="T70" fmla="*/ 96 w 213"/>
                <a:gd name="T71" fmla="*/ 38 h 155"/>
                <a:gd name="T72" fmla="*/ 88 w 213"/>
                <a:gd name="T73" fmla="*/ 41 h 155"/>
                <a:gd name="T74" fmla="*/ 59 w 213"/>
                <a:gd name="T75" fmla="*/ 67 h 155"/>
                <a:gd name="T76" fmla="*/ 55 w 213"/>
                <a:gd name="T77" fmla="*/ 76 h 155"/>
                <a:gd name="T78" fmla="*/ 55 w 213"/>
                <a:gd name="T79" fmla="*/ 112 h 155"/>
                <a:gd name="T80" fmla="*/ 57 w 213"/>
                <a:gd name="T81" fmla="*/ 120 h 155"/>
                <a:gd name="T82" fmla="*/ 68 w 213"/>
                <a:gd name="T83" fmla="*/ 137 h 155"/>
                <a:gd name="T84" fmla="*/ 38 w 213"/>
                <a:gd name="T85" fmla="*/ 148 h 155"/>
                <a:gd name="T86" fmla="*/ 27 w 213"/>
                <a:gd name="T87" fmla="*/ 101 h 155"/>
                <a:gd name="T88" fmla="*/ 27 w 213"/>
                <a:gd name="T89" fmla="*/ 94 h 155"/>
                <a:gd name="T90" fmla="*/ 30 w 213"/>
                <a:gd name="T91" fmla="*/ 80 h 155"/>
                <a:gd name="T92" fmla="*/ 32 w 213"/>
                <a:gd name="T93" fmla="*/ 72 h 155"/>
                <a:gd name="T94" fmla="*/ 80 w 213"/>
                <a:gd name="T95" fmla="*/ 26 h 155"/>
                <a:gd name="T96" fmla="*/ 87 w 213"/>
                <a:gd name="T97" fmla="*/ 22 h 155"/>
                <a:gd name="T98" fmla="*/ 115 w 213"/>
                <a:gd name="T99" fmla="*/ 15 h 155"/>
                <a:gd name="T100" fmla="*/ 91 w 213"/>
                <a:gd name="T101" fmla="*/ 18 h 155"/>
                <a:gd name="T102" fmla="*/ 83 w 213"/>
                <a:gd name="T103" fmla="*/ 20 h 155"/>
                <a:gd name="T104" fmla="*/ 29 w 213"/>
                <a:gd name="T105" fmla="*/ 64 h 155"/>
                <a:gd name="T106" fmla="*/ 26 w 213"/>
                <a:gd name="T107" fmla="*/ 71 h 155"/>
                <a:gd name="T108" fmla="*/ 20 w 213"/>
                <a:gd name="T109" fmla="*/ 94 h 155"/>
                <a:gd name="T110" fmla="*/ 19 w 213"/>
                <a:gd name="T111" fmla="*/ 101 h 155"/>
                <a:gd name="T112" fmla="*/ 22 w 213"/>
                <a:gd name="T113" fmla="*/ 139 h 155"/>
                <a:gd name="T114" fmla="*/ 25 w 213"/>
                <a:gd name="T115" fmla="*/ 15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 h="155">
                  <a:moveTo>
                    <a:pt x="25" y="150"/>
                  </a:moveTo>
                  <a:cubicBezTo>
                    <a:pt x="3" y="148"/>
                    <a:pt x="0" y="121"/>
                    <a:pt x="1" y="105"/>
                  </a:cubicBezTo>
                  <a:cubicBezTo>
                    <a:pt x="1" y="102"/>
                    <a:pt x="2" y="99"/>
                    <a:pt x="2" y="97"/>
                  </a:cubicBezTo>
                  <a:cubicBezTo>
                    <a:pt x="3" y="86"/>
                    <a:pt x="6" y="76"/>
                    <a:pt x="10" y="67"/>
                  </a:cubicBezTo>
                  <a:cubicBezTo>
                    <a:pt x="11" y="64"/>
                    <a:pt x="13" y="61"/>
                    <a:pt x="14" y="58"/>
                  </a:cubicBezTo>
                  <a:cubicBezTo>
                    <a:pt x="29" y="32"/>
                    <a:pt x="57" y="17"/>
                    <a:pt x="85" y="7"/>
                  </a:cubicBezTo>
                  <a:cubicBezTo>
                    <a:pt x="87" y="7"/>
                    <a:pt x="89" y="6"/>
                    <a:pt x="91" y="6"/>
                  </a:cubicBezTo>
                  <a:cubicBezTo>
                    <a:pt x="105" y="2"/>
                    <a:pt x="121" y="0"/>
                    <a:pt x="138" y="4"/>
                  </a:cubicBezTo>
                  <a:cubicBezTo>
                    <a:pt x="138" y="4"/>
                    <a:pt x="196" y="9"/>
                    <a:pt x="205" y="80"/>
                  </a:cubicBezTo>
                  <a:cubicBezTo>
                    <a:pt x="205" y="80"/>
                    <a:pt x="213" y="141"/>
                    <a:pt x="134" y="148"/>
                  </a:cubicBezTo>
                  <a:cubicBezTo>
                    <a:pt x="134" y="148"/>
                    <a:pt x="101" y="149"/>
                    <a:pt x="86" y="117"/>
                  </a:cubicBezTo>
                  <a:cubicBezTo>
                    <a:pt x="85" y="115"/>
                    <a:pt x="84" y="113"/>
                    <a:pt x="83" y="110"/>
                  </a:cubicBezTo>
                  <a:cubicBezTo>
                    <a:pt x="76" y="91"/>
                    <a:pt x="84" y="67"/>
                    <a:pt x="102" y="59"/>
                  </a:cubicBezTo>
                  <a:cubicBezTo>
                    <a:pt x="110" y="56"/>
                    <a:pt x="120" y="53"/>
                    <a:pt x="130" y="55"/>
                  </a:cubicBezTo>
                  <a:cubicBezTo>
                    <a:pt x="132" y="55"/>
                    <a:pt x="134" y="56"/>
                    <a:pt x="137" y="57"/>
                  </a:cubicBezTo>
                  <a:cubicBezTo>
                    <a:pt x="146" y="61"/>
                    <a:pt x="154" y="67"/>
                    <a:pt x="158" y="77"/>
                  </a:cubicBezTo>
                  <a:cubicBezTo>
                    <a:pt x="162" y="89"/>
                    <a:pt x="161" y="103"/>
                    <a:pt x="149" y="111"/>
                  </a:cubicBezTo>
                  <a:cubicBezTo>
                    <a:pt x="134" y="121"/>
                    <a:pt x="109" y="118"/>
                    <a:pt x="107" y="98"/>
                  </a:cubicBezTo>
                  <a:cubicBezTo>
                    <a:pt x="106" y="90"/>
                    <a:pt x="110" y="83"/>
                    <a:pt x="116" y="78"/>
                  </a:cubicBezTo>
                  <a:cubicBezTo>
                    <a:pt x="124" y="72"/>
                    <a:pt x="136" y="75"/>
                    <a:pt x="141" y="84"/>
                  </a:cubicBezTo>
                  <a:cubicBezTo>
                    <a:pt x="143" y="88"/>
                    <a:pt x="143" y="92"/>
                    <a:pt x="141" y="96"/>
                  </a:cubicBezTo>
                  <a:cubicBezTo>
                    <a:pt x="139" y="100"/>
                    <a:pt x="135" y="100"/>
                    <a:pt x="131" y="100"/>
                  </a:cubicBezTo>
                  <a:cubicBezTo>
                    <a:pt x="135" y="96"/>
                    <a:pt x="139" y="89"/>
                    <a:pt x="133" y="86"/>
                  </a:cubicBezTo>
                  <a:cubicBezTo>
                    <a:pt x="125" y="80"/>
                    <a:pt x="115" y="86"/>
                    <a:pt x="116" y="96"/>
                  </a:cubicBezTo>
                  <a:cubicBezTo>
                    <a:pt x="117" y="104"/>
                    <a:pt x="125" y="109"/>
                    <a:pt x="133" y="107"/>
                  </a:cubicBezTo>
                  <a:cubicBezTo>
                    <a:pt x="140" y="106"/>
                    <a:pt x="146" y="101"/>
                    <a:pt x="148" y="94"/>
                  </a:cubicBezTo>
                  <a:cubicBezTo>
                    <a:pt x="150" y="85"/>
                    <a:pt x="146" y="77"/>
                    <a:pt x="139" y="72"/>
                  </a:cubicBezTo>
                  <a:cubicBezTo>
                    <a:pt x="130" y="64"/>
                    <a:pt x="118" y="65"/>
                    <a:pt x="108" y="71"/>
                  </a:cubicBezTo>
                  <a:cubicBezTo>
                    <a:pt x="91" y="80"/>
                    <a:pt x="93" y="106"/>
                    <a:pt x="106" y="119"/>
                  </a:cubicBezTo>
                  <a:cubicBezTo>
                    <a:pt x="117" y="133"/>
                    <a:pt x="136" y="135"/>
                    <a:pt x="152" y="128"/>
                  </a:cubicBezTo>
                  <a:cubicBezTo>
                    <a:pt x="164" y="122"/>
                    <a:pt x="174" y="111"/>
                    <a:pt x="178" y="96"/>
                  </a:cubicBezTo>
                  <a:cubicBezTo>
                    <a:pt x="178" y="94"/>
                    <a:pt x="178" y="91"/>
                    <a:pt x="178" y="88"/>
                  </a:cubicBezTo>
                  <a:cubicBezTo>
                    <a:pt x="178" y="69"/>
                    <a:pt x="166" y="50"/>
                    <a:pt x="150" y="40"/>
                  </a:cubicBezTo>
                  <a:cubicBezTo>
                    <a:pt x="144" y="37"/>
                    <a:pt x="137" y="35"/>
                    <a:pt x="128" y="34"/>
                  </a:cubicBezTo>
                  <a:cubicBezTo>
                    <a:pt x="126" y="34"/>
                    <a:pt x="124" y="34"/>
                    <a:pt x="121" y="34"/>
                  </a:cubicBezTo>
                  <a:cubicBezTo>
                    <a:pt x="113" y="34"/>
                    <a:pt x="104" y="35"/>
                    <a:pt x="96" y="38"/>
                  </a:cubicBezTo>
                  <a:cubicBezTo>
                    <a:pt x="94" y="39"/>
                    <a:pt x="91" y="40"/>
                    <a:pt x="88" y="41"/>
                  </a:cubicBezTo>
                  <a:cubicBezTo>
                    <a:pt x="76" y="46"/>
                    <a:pt x="64" y="55"/>
                    <a:pt x="59" y="67"/>
                  </a:cubicBezTo>
                  <a:cubicBezTo>
                    <a:pt x="57" y="70"/>
                    <a:pt x="56" y="73"/>
                    <a:pt x="55" y="76"/>
                  </a:cubicBezTo>
                  <a:cubicBezTo>
                    <a:pt x="52" y="87"/>
                    <a:pt x="53" y="100"/>
                    <a:pt x="55" y="112"/>
                  </a:cubicBezTo>
                  <a:cubicBezTo>
                    <a:pt x="56" y="115"/>
                    <a:pt x="56" y="117"/>
                    <a:pt x="57" y="120"/>
                  </a:cubicBezTo>
                  <a:cubicBezTo>
                    <a:pt x="59" y="126"/>
                    <a:pt x="62" y="133"/>
                    <a:pt x="68" y="137"/>
                  </a:cubicBezTo>
                  <a:cubicBezTo>
                    <a:pt x="60" y="145"/>
                    <a:pt x="45" y="155"/>
                    <a:pt x="38" y="148"/>
                  </a:cubicBezTo>
                  <a:cubicBezTo>
                    <a:pt x="26" y="137"/>
                    <a:pt x="27" y="118"/>
                    <a:pt x="27" y="101"/>
                  </a:cubicBezTo>
                  <a:cubicBezTo>
                    <a:pt x="27" y="99"/>
                    <a:pt x="27" y="96"/>
                    <a:pt x="27" y="94"/>
                  </a:cubicBezTo>
                  <a:cubicBezTo>
                    <a:pt x="28" y="89"/>
                    <a:pt x="28" y="85"/>
                    <a:pt x="30" y="80"/>
                  </a:cubicBezTo>
                  <a:cubicBezTo>
                    <a:pt x="30" y="78"/>
                    <a:pt x="31" y="75"/>
                    <a:pt x="32" y="72"/>
                  </a:cubicBezTo>
                  <a:cubicBezTo>
                    <a:pt x="40" y="50"/>
                    <a:pt x="60" y="35"/>
                    <a:pt x="80" y="26"/>
                  </a:cubicBezTo>
                  <a:cubicBezTo>
                    <a:pt x="82" y="25"/>
                    <a:pt x="85" y="23"/>
                    <a:pt x="87" y="22"/>
                  </a:cubicBezTo>
                  <a:cubicBezTo>
                    <a:pt x="95" y="19"/>
                    <a:pt x="105" y="17"/>
                    <a:pt x="115" y="15"/>
                  </a:cubicBezTo>
                  <a:cubicBezTo>
                    <a:pt x="115" y="15"/>
                    <a:pt x="105" y="14"/>
                    <a:pt x="91" y="18"/>
                  </a:cubicBezTo>
                  <a:cubicBezTo>
                    <a:pt x="89" y="18"/>
                    <a:pt x="86" y="19"/>
                    <a:pt x="83" y="20"/>
                  </a:cubicBezTo>
                  <a:cubicBezTo>
                    <a:pt x="60" y="27"/>
                    <a:pt x="40" y="43"/>
                    <a:pt x="29" y="64"/>
                  </a:cubicBezTo>
                  <a:cubicBezTo>
                    <a:pt x="28" y="66"/>
                    <a:pt x="27" y="69"/>
                    <a:pt x="26" y="71"/>
                  </a:cubicBezTo>
                  <a:cubicBezTo>
                    <a:pt x="23" y="78"/>
                    <a:pt x="21" y="86"/>
                    <a:pt x="20" y="94"/>
                  </a:cubicBezTo>
                  <a:cubicBezTo>
                    <a:pt x="19" y="96"/>
                    <a:pt x="19" y="99"/>
                    <a:pt x="19" y="101"/>
                  </a:cubicBezTo>
                  <a:cubicBezTo>
                    <a:pt x="18" y="114"/>
                    <a:pt x="20" y="126"/>
                    <a:pt x="22" y="139"/>
                  </a:cubicBezTo>
                  <a:cubicBezTo>
                    <a:pt x="23" y="143"/>
                    <a:pt x="24" y="146"/>
                    <a:pt x="25" y="150"/>
                  </a:cubicBez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a:off x="3332" y="1329"/>
              <a:ext cx="537" cy="827"/>
            </a:xfrm>
            <a:custGeom>
              <a:avLst/>
              <a:gdLst>
                <a:gd name="T0" fmla="*/ 17 w 227"/>
                <a:gd name="T1" fmla="*/ 47 h 350"/>
                <a:gd name="T2" fmla="*/ 123 w 227"/>
                <a:gd name="T3" fmla="*/ 41 h 350"/>
                <a:gd name="T4" fmla="*/ 193 w 227"/>
                <a:gd name="T5" fmla="*/ 0 h 350"/>
                <a:gd name="T6" fmla="*/ 175 w 227"/>
                <a:gd name="T7" fmla="*/ 71 h 350"/>
                <a:gd name="T8" fmla="*/ 86 w 227"/>
                <a:gd name="T9" fmla="*/ 95 h 350"/>
                <a:gd name="T10" fmla="*/ 90 w 227"/>
                <a:gd name="T11" fmla="*/ 124 h 350"/>
                <a:gd name="T12" fmla="*/ 185 w 227"/>
                <a:gd name="T13" fmla="*/ 177 h 350"/>
                <a:gd name="T14" fmla="*/ 188 w 227"/>
                <a:gd name="T15" fmla="*/ 297 h 350"/>
                <a:gd name="T16" fmla="*/ 90 w 227"/>
                <a:gd name="T17" fmla="*/ 348 h 350"/>
                <a:gd name="T18" fmla="*/ 0 w 227"/>
                <a:gd name="T19" fmla="*/ 307 h 350"/>
                <a:gd name="T20" fmla="*/ 29 w 227"/>
                <a:gd name="T21" fmla="*/ 251 h 350"/>
                <a:gd name="T22" fmla="*/ 102 w 227"/>
                <a:gd name="T23" fmla="*/ 281 h 350"/>
                <a:gd name="T24" fmla="*/ 145 w 227"/>
                <a:gd name="T25" fmla="*/ 228 h 350"/>
                <a:gd name="T26" fmla="*/ 94 w 227"/>
                <a:gd name="T27" fmla="*/ 165 h 350"/>
                <a:gd name="T28" fmla="*/ 33 w 227"/>
                <a:gd name="T29" fmla="*/ 188 h 350"/>
                <a:gd name="T30" fmla="*/ 17 w 227"/>
                <a:gd name="T31" fmla="*/ 4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7" h="350">
                  <a:moveTo>
                    <a:pt x="17" y="47"/>
                  </a:moveTo>
                  <a:cubicBezTo>
                    <a:pt x="17" y="47"/>
                    <a:pt x="86" y="50"/>
                    <a:pt x="123" y="41"/>
                  </a:cubicBezTo>
                  <a:cubicBezTo>
                    <a:pt x="123" y="41"/>
                    <a:pt x="170" y="37"/>
                    <a:pt x="193" y="0"/>
                  </a:cubicBezTo>
                  <a:cubicBezTo>
                    <a:pt x="193" y="0"/>
                    <a:pt x="205" y="45"/>
                    <a:pt x="175" y="71"/>
                  </a:cubicBezTo>
                  <a:cubicBezTo>
                    <a:pt x="175" y="71"/>
                    <a:pt x="156" y="96"/>
                    <a:pt x="86" y="95"/>
                  </a:cubicBezTo>
                  <a:cubicBezTo>
                    <a:pt x="90" y="124"/>
                    <a:pt x="90" y="124"/>
                    <a:pt x="90" y="124"/>
                  </a:cubicBezTo>
                  <a:cubicBezTo>
                    <a:pt x="90" y="124"/>
                    <a:pt x="157" y="130"/>
                    <a:pt x="185" y="177"/>
                  </a:cubicBezTo>
                  <a:cubicBezTo>
                    <a:pt x="185" y="177"/>
                    <a:pt x="227" y="235"/>
                    <a:pt x="188" y="297"/>
                  </a:cubicBezTo>
                  <a:cubicBezTo>
                    <a:pt x="188" y="297"/>
                    <a:pt x="165" y="345"/>
                    <a:pt x="90" y="348"/>
                  </a:cubicBezTo>
                  <a:cubicBezTo>
                    <a:pt x="90" y="348"/>
                    <a:pt x="36" y="350"/>
                    <a:pt x="0" y="307"/>
                  </a:cubicBezTo>
                  <a:cubicBezTo>
                    <a:pt x="0" y="307"/>
                    <a:pt x="29" y="292"/>
                    <a:pt x="29" y="251"/>
                  </a:cubicBezTo>
                  <a:cubicBezTo>
                    <a:pt x="29" y="251"/>
                    <a:pt x="57" y="292"/>
                    <a:pt x="102" y="281"/>
                  </a:cubicBezTo>
                  <a:cubicBezTo>
                    <a:pt x="102" y="281"/>
                    <a:pt x="145" y="269"/>
                    <a:pt x="145" y="228"/>
                  </a:cubicBezTo>
                  <a:cubicBezTo>
                    <a:pt x="145" y="228"/>
                    <a:pt x="146" y="167"/>
                    <a:pt x="94" y="165"/>
                  </a:cubicBezTo>
                  <a:cubicBezTo>
                    <a:pt x="94" y="165"/>
                    <a:pt x="51" y="154"/>
                    <a:pt x="33" y="188"/>
                  </a:cubicBezTo>
                  <a:lnTo>
                    <a:pt x="17" y="47"/>
                  </a:lnTo>
                  <a:close/>
                </a:path>
              </a:pathLst>
            </a:custGeom>
            <a:solidFill>
              <a:srgbClr val="F20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TextBox 14"/>
          <p:cNvSpPr txBox="1"/>
          <p:nvPr/>
        </p:nvSpPr>
        <p:spPr>
          <a:xfrm>
            <a:off x="2197514" y="2152476"/>
            <a:ext cx="5365448" cy="923330"/>
          </a:xfrm>
          <a:prstGeom prst="rect">
            <a:avLst/>
          </a:prstGeom>
          <a:noFill/>
        </p:spPr>
        <p:txBody>
          <a:bodyPr wrap="square" rtlCol="0">
            <a:spAutoFit/>
          </a:bodyPr>
          <a:lstStyle/>
          <a:p>
            <a:pPr algn="dist"/>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谢谢观赏！</a:t>
            </a:r>
          </a:p>
        </p:txBody>
      </p:sp>
      <p:sp>
        <p:nvSpPr>
          <p:cNvPr id="17" name="AutoShape 4" hidden="1"/>
          <p:cNvSpPr>
            <a:spLocks noChangeAspect="1" noChangeArrowheads="1" noTextEdit="1"/>
          </p:cNvSpPr>
          <p:nvPr/>
        </p:nvSpPr>
        <p:spPr bwMode="auto">
          <a:xfrm>
            <a:off x="174625" y="-1065213"/>
            <a:ext cx="8794750" cy="727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1030" name="Picture 6"/>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60" b="89940" l="7007" r="94285">
                        <a14:foregroundMark x1="13594" y1="49899" x2="13981" y2="51777"/>
                        <a14:foregroundMark x1="22603" y1="61402" x2="11656" y2="57545"/>
                        <a14:foregroundMark x1="69454" y1="47384" x2="69325" y2="45506"/>
                        <a14:foregroundMark x1="57475" y1="56472" x2="54537" y2="58585"/>
                        <a14:foregroundMark x1="87601" y1="37223" x2="86051" y2="40040"/>
                        <a14:foregroundMark x1="83985" y1="41885" x2="82822" y2="40443"/>
                        <a14:foregroundMark x1="66225" y1="59658" x2="61350" y2="59658"/>
                        <a14:foregroundMark x1="51954" y1="60597" x2="48983" y2="59792"/>
                        <a14:foregroundMark x1="33290" y1="65023" x2="31740" y2="61670"/>
                        <a14:foregroundMark x1="17985" y1="69551" x2="14627" y2="70892"/>
                      </a14:backgroundRemoval>
                    </a14:imgEffect>
                  </a14:imgLayer>
                </a14:imgProps>
              </a:ext>
              <a:ext uri="{28A0092B-C50C-407E-A947-70E740481C1C}">
                <a14:useLocalDpi xmlns:a14="http://schemas.microsoft.com/office/drawing/2010/main" val="0"/>
              </a:ext>
            </a:extLst>
          </a:blip>
          <a:srcRect t="33032" r="38163" b="9555"/>
          <a:stretch>
            <a:fillRect/>
          </a:stretch>
        </p:blipFill>
        <p:spPr bwMode="auto">
          <a:xfrm>
            <a:off x="7083306" y="3507854"/>
            <a:ext cx="2051720" cy="183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9854" b="56159" l="76958" r="96490">
                        <a14:foregroundMark x1="87759" y1="41962" x2="87759" y2="42797"/>
                      </a14:backgroundRemoval>
                    </a14:imgEffect>
                  </a14:imgLayer>
                </a14:imgProps>
              </a:ext>
              <a:ext uri="{28A0092B-C50C-407E-A947-70E740481C1C}">
                <a14:useLocalDpi xmlns:a14="http://schemas.microsoft.com/office/drawing/2010/main" val="0"/>
              </a:ext>
            </a:extLst>
          </a:blip>
          <a:srcRect l="76892" t="29153" r="2440" b="42379"/>
          <a:stretch>
            <a:fillRect/>
          </a:stretch>
        </p:blipFill>
        <p:spPr bwMode="auto">
          <a:xfrm flipV="1">
            <a:off x="7103210" y="2288886"/>
            <a:ext cx="954472" cy="56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hidden="1"/>
          <p:cNvGrpSpPr/>
          <p:nvPr/>
        </p:nvGrpSpPr>
        <p:grpSpPr>
          <a:xfrm>
            <a:off x="827584" y="1601673"/>
            <a:ext cx="2619422" cy="2350973"/>
            <a:chOff x="562637" y="1525066"/>
            <a:chExt cx="2619422" cy="2350973"/>
          </a:xfrm>
        </p:grpSpPr>
        <p:pic>
          <p:nvPicPr>
            <p:cNvPr id="1035" name="Picture 1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0517"/>
            <a:stretch>
              <a:fillRect/>
            </a:stretch>
          </p:blipFill>
          <p:spPr bwMode="auto">
            <a:xfrm flipV="1">
              <a:off x="562637" y="1525066"/>
              <a:ext cx="2285143"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椭圆 20"/>
            <p:cNvSpPr/>
            <p:nvPr/>
          </p:nvSpPr>
          <p:spPr>
            <a:xfrm>
              <a:off x="2443830" y="2802438"/>
              <a:ext cx="738229" cy="1073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Picture 11"/>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9854" b="56159" l="76958" r="96490">
                        <a14:foregroundMark x1="87759" y1="41962" x2="87759" y2="42797"/>
                      </a14:backgroundRemoval>
                    </a14:imgEffect>
                  </a14:imgLayer>
                </a14:imgProps>
              </a:ext>
              <a:ext uri="{28A0092B-C50C-407E-A947-70E740481C1C}">
                <a14:useLocalDpi xmlns:a14="http://schemas.microsoft.com/office/drawing/2010/main" val="0"/>
              </a:ext>
            </a:extLst>
          </a:blip>
          <a:srcRect l="76892" t="29153" r="2440" b="42379"/>
          <a:stretch>
            <a:fillRect/>
          </a:stretch>
        </p:blipFill>
        <p:spPr bwMode="auto">
          <a:xfrm flipH="1" flipV="1">
            <a:off x="1286064" y="2293909"/>
            <a:ext cx="954472" cy="56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倪彩清特美天文档资料\2014年资料汇总\20141219华商参考资料\PPT资料\素材收集\羊年素材系列\羊年素材处理\红梅带福字.png"/>
          <p:cNvPicPr>
            <a:picLocks noChangeAspect="1" noChangeArrowheads="1"/>
          </p:cNvPicPr>
          <p:nvPr/>
        </p:nvPicPr>
        <p:blipFill rotWithShape="1">
          <a:blip r:embed="rId2">
            <a:extLst>
              <a:ext uri="{28A0092B-C50C-407E-A947-70E740481C1C}">
                <a14:useLocalDpi xmlns:a14="http://schemas.microsoft.com/office/drawing/2010/main" val="0"/>
              </a:ext>
            </a:extLst>
          </a:blip>
          <a:srcRect r="59426" b="63450"/>
          <a:stretch>
            <a:fillRect/>
          </a:stretch>
        </p:blipFill>
        <p:spPr bwMode="auto">
          <a:xfrm>
            <a:off x="0" y="0"/>
            <a:ext cx="2681643" cy="15947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60" b="89940" l="7007" r="94285">
                        <a14:foregroundMark x1="13594" y1="49899" x2="13981" y2="51777"/>
                        <a14:foregroundMark x1="22603" y1="61402" x2="11656" y2="57545"/>
                        <a14:foregroundMark x1="69454" y1="47384" x2="69325" y2="45506"/>
                        <a14:foregroundMark x1="57475" y1="56472" x2="54537" y2="58585"/>
                        <a14:foregroundMark x1="87601" y1="37223" x2="86051" y2="40040"/>
                        <a14:foregroundMark x1="83985" y1="41885" x2="82822" y2="40443"/>
                        <a14:foregroundMark x1="66225" y1="59658" x2="61350" y2="59658"/>
                        <a14:foregroundMark x1="51954" y1="60597" x2="48983" y2="59792"/>
                        <a14:foregroundMark x1="33290" y1="65023" x2="31740" y2="61670"/>
                        <a14:foregroundMark x1="17985" y1="69551" x2="14627" y2="70892"/>
                      </a14:backgroundRemoval>
                    </a14:imgEffect>
                  </a14:imgLayer>
                </a14:imgProps>
              </a:ext>
              <a:ext uri="{28A0092B-C50C-407E-A947-70E740481C1C}">
                <a14:useLocalDpi xmlns:a14="http://schemas.microsoft.com/office/drawing/2010/main" val="0"/>
              </a:ext>
            </a:extLst>
          </a:blip>
          <a:srcRect t="33032" r="38163" b="9555"/>
          <a:stretch>
            <a:fillRect/>
          </a:stretch>
        </p:blipFill>
        <p:spPr bwMode="auto">
          <a:xfrm>
            <a:off x="7083306" y="3507854"/>
            <a:ext cx="2051720" cy="183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1594765"/>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2499742"/>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3476228"/>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358474" y="1531494"/>
            <a:ext cx="3229750" cy="584775"/>
          </a:xfrm>
          <a:prstGeom prst="rect">
            <a:avLst/>
          </a:prstGeom>
          <a:noFill/>
        </p:spPr>
        <p:txBody>
          <a:bodyPr wrap="square" rtlCol="0">
            <a:spAutoFit/>
          </a:bodyPr>
          <a:lstStyle/>
          <a:p>
            <a:r>
              <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rPr>
              <a:t>点击添加标题</a:t>
            </a:r>
          </a:p>
        </p:txBody>
      </p:sp>
      <p:sp>
        <p:nvSpPr>
          <p:cNvPr id="23" name="TextBox 22"/>
          <p:cNvSpPr txBox="1"/>
          <p:nvPr/>
        </p:nvSpPr>
        <p:spPr>
          <a:xfrm>
            <a:off x="3358474" y="2436471"/>
            <a:ext cx="3229750" cy="584775"/>
          </a:xfrm>
          <a:prstGeom prst="rect">
            <a:avLst/>
          </a:prstGeom>
          <a:noFill/>
        </p:spPr>
        <p:txBody>
          <a:bodyPr wrap="square" rtlCol="0">
            <a:spAutoFit/>
          </a:bodyPr>
          <a:lstStyle/>
          <a:p>
            <a:r>
              <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rPr>
              <a:t>点击添加标题</a:t>
            </a:r>
          </a:p>
        </p:txBody>
      </p:sp>
      <p:sp>
        <p:nvSpPr>
          <p:cNvPr id="24" name="TextBox 23"/>
          <p:cNvSpPr txBox="1"/>
          <p:nvPr/>
        </p:nvSpPr>
        <p:spPr>
          <a:xfrm>
            <a:off x="3358474" y="3412957"/>
            <a:ext cx="3229750" cy="584775"/>
          </a:xfrm>
          <a:prstGeom prst="rect">
            <a:avLst/>
          </a:prstGeom>
          <a:noFill/>
        </p:spPr>
        <p:txBody>
          <a:bodyPr wrap="square" rtlCol="0">
            <a:spAutoFit/>
          </a:bodyPr>
          <a:lstStyle/>
          <a:p>
            <a:r>
              <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rPr>
              <a:t>点击添加标题</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倪彩清特美天文档资料\2014年资料汇总\20141219华商参考资料\PPT资料\素材收集\羊年素材系列\羊年素材处理\红梅带福字.png"/>
          <p:cNvPicPr>
            <a:picLocks noChangeAspect="1" noChangeArrowheads="1"/>
          </p:cNvPicPr>
          <p:nvPr/>
        </p:nvPicPr>
        <p:blipFill rotWithShape="1">
          <a:blip r:embed="rId2">
            <a:extLst>
              <a:ext uri="{28A0092B-C50C-407E-A947-70E740481C1C}">
                <a14:useLocalDpi xmlns:a14="http://schemas.microsoft.com/office/drawing/2010/main" val="0"/>
              </a:ext>
            </a:extLst>
          </a:blip>
          <a:srcRect r="59426" b="63450"/>
          <a:stretch>
            <a:fillRect/>
          </a:stretch>
        </p:blipFill>
        <p:spPr bwMode="auto">
          <a:xfrm>
            <a:off x="0" y="0"/>
            <a:ext cx="2681643" cy="1594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60" b="89940" l="7007" r="94285">
                        <a14:foregroundMark x1="13594" y1="49899" x2="13981" y2="51777"/>
                        <a14:foregroundMark x1="22603" y1="61402" x2="11656" y2="57545"/>
                        <a14:foregroundMark x1="69454" y1="47384" x2="69325" y2="45506"/>
                        <a14:foregroundMark x1="57475" y1="56472" x2="54537" y2="58585"/>
                        <a14:foregroundMark x1="87601" y1="37223" x2="86051" y2="40040"/>
                        <a14:foregroundMark x1="83985" y1="41885" x2="82822" y2="40443"/>
                        <a14:foregroundMark x1="66225" y1="59658" x2="61350" y2="59658"/>
                        <a14:foregroundMark x1="51954" y1="60597" x2="48983" y2="59792"/>
                        <a14:foregroundMark x1="33290" y1="65023" x2="31740" y2="61670"/>
                        <a14:foregroundMark x1="17985" y1="69551" x2="14627" y2="70892"/>
                      </a14:backgroundRemoval>
                    </a14:imgEffect>
                  </a14:imgLayer>
                </a14:imgProps>
              </a:ext>
              <a:ext uri="{28A0092B-C50C-407E-A947-70E740481C1C}">
                <a14:useLocalDpi xmlns:a14="http://schemas.microsoft.com/office/drawing/2010/main" val="0"/>
              </a:ext>
            </a:extLst>
          </a:blip>
          <a:srcRect t="33032" r="38163" b="9555"/>
          <a:stretch>
            <a:fillRect/>
          </a:stretch>
        </p:blipFill>
        <p:spPr bwMode="auto">
          <a:xfrm>
            <a:off x="7083306" y="3507854"/>
            <a:ext cx="2051720" cy="183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2338278"/>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58474" y="2275007"/>
            <a:ext cx="3229750" cy="584775"/>
          </a:xfrm>
          <a:prstGeom prst="rect">
            <a:avLst/>
          </a:prstGeom>
          <a:noFill/>
        </p:spPr>
        <p:txBody>
          <a:bodyPr wrap="square" rtlCol="0">
            <a:spAutoFit/>
          </a:bodyPr>
          <a:lstStyle/>
          <a:p>
            <a:r>
              <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rPr>
              <a:t>点击添加标题</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20159"/>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69994" y="256888"/>
            <a:ext cx="2736304" cy="584775"/>
          </a:xfrm>
          <a:prstGeom prst="rect">
            <a:avLst/>
          </a:prstGeom>
          <a:noFill/>
        </p:spPr>
        <p:txBody>
          <a:bodyPr wrap="square" rtlCol="0">
            <a:spAutoFit/>
          </a:bodyPr>
          <a:lstStyle/>
          <a:p>
            <a:r>
              <a:rPr lang="zh-CN" altLang="en-US" sz="3200" dirty="0">
                <a:solidFill>
                  <a:srgbClr val="FF0000"/>
                </a:solidFill>
                <a:latin typeface="华文行楷" panose="02010800040101010101" pitchFamily="2" charset="-122"/>
                <a:ea typeface="华文行楷" panose="02010800040101010101" pitchFamily="2" charset="-122"/>
              </a:rPr>
              <a:t>点击添加标题</a:t>
            </a:r>
          </a:p>
        </p:txBody>
      </p:sp>
      <p:sp>
        <p:nvSpPr>
          <p:cNvPr id="4" name="矩形 3"/>
          <p:cNvSpPr/>
          <p:nvPr/>
        </p:nvSpPr>
        <p:spPr>
          <a:xfrm rot="2796979">
            <a:off x="2186396" y="1937938"/>
            <a:ext cx="1149791" cy="1149791"/>
          </a:xfrm>
          <a:prstGeom prst="rect">
            <a:avLst/>
          </a:prstGeom>
          <a:solidFill>
            <a:srgbClr val="D50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矩形 4"/>
          <p:cNvSpPr/>
          <p:nvPr/>
        </p:nvSpPr>
        <p:spPr>
          <a:xfrm rot="2739899">
            <a:off x="3060442" y="2855624"/>
            <a:ext cx="1149791" cy="1149791"/>
          </a:xfrm>
          <a:prstGeom prst="rect">
            <a:avLst/>
          </a:prstGeom>
          <a:solidFill>
            <a:srgbClr val="D50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p:nvSpPr>
        <p:spPr>
          <a:xfrm rot="2796979">
            <a:off x="3994782" y="2003672"/>
            <a:ext cx="1149791" cy="1149791"/>
          </a:xfrm>
          <a:prstGeom prst="rect">
            <a:avLst/>
          </a:prstGeom>
          <a:solidFill>
            <a:srgbClr val="D50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rot="2796979">
            <a:off x="4881353" y="2908293"/>
            <a:ext cx="1149791" cy="1149791"/>
          </a:xfrm>
          <a:prstGeom prst="rect">
            <a:avLst/>
          </a:prstGeom>
          <a:solidFill>
            <a:srgbClr val="D50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7"/>
          <p:cNvSpPr/>
          <p:nvPr/>
        </p:nvSpPr>
        <p:spPr>
          <a:xfrm rot="2796979">
            <a:off x="5807813" y="2039828"/>
            <a:ext cx="1149791" cy="1149791"/>
          </a:xfrm>
          <a:prstGeom prst="rect">
            <a:avLst/>
          </a:prstGeom>
          <a:solidFill>
            <a:srgbClr val="D50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TextBox 8"/>
          <p:cNvSpPr txBox="1"/>
          <p:nvPr/>
        </p:nvSpPr>
        <p:spPr>
          <a:xfrm>
            <a:off x="2257235" y="2343556"/>
            <a:ext cx="100811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输入标题</a:t>
            </a:r>
          </a:p>
        </p:txBody>
      </p:sp>
      <p:sp>
        <p:nvSpPr>
          <p:cNvPr id="10" name="TextBox 9"/>
          <p:cNvSpPr txBox="1"/>
          <p:nvPr/>
        </p:nvSpPr>
        <p:spPr>
          <a:xfrm>
            <a:off x="4065621" y="2343556"/>
            <a:ext cx="100811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输入标题</a:t>
            </a:r>
          </a:p>
        </p:txBody>
      </p:sp>
      <p:sp>
        <p:nvSpPr>
          <p:cNvPr id="11" name="TextBox 10"/>
          <p:cNvSpPr txBox="1"/>
          <p:nvPr/>
        </p:nvSpPr>
        <p:spPr>
          <a:xfrm>
            <a:off x="5878652" y="2343556"/>
            <a:ext cx="100811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输入标题</a:t>
            </a:r>
          </a:p>
        </p:txBody>
      </p:sp>
      <p:sp>
        <p:nvSpPr>
          <p:cNvPr id="12" name="TextBox 11"/>
          <p:cNvSpPr txBox="1"/>
          <p:nvPr/>
        </p:nvSpPr>
        <p:spPr>
          <a:xfrm>
            <a:off x="4952192" y="3261242"/>
            <a:ext cx="100811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输入标题</a:t>
            </a:r>
          </a:p>
        </p:txBody>
      </p:sp>
      <p:sp>
        <p:nvSpPr>
          <p:cNvPr id="13" name="TextBox 12"/>
          <p:cNvSpPr txBox="1"/>
          <p:nvPr/>
        </p:nvSpPr>
        <p:spPr>
          <a:xfrm>
            <a:off x="3131281" y="3261242"/>
            <a:ext cx="100811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输入标题</a:t>
            </a:r>
          </a:p>
        </p:txBody>
      </p:sp>
      <p:cxnSp>
        <p:nvCxnSpPr>
          <p:cNvPr id="14" name="直接连接符 13"/>
          <p:cNvCxnSpPr>
            <a:endCxn id="4" idx="1"/>
          </p:cNvCxnSpPr>
          <p:nvPr/>
        </p:nvCxnSpPr>
        <p:spPr>
          <a:xfrm>
            <a:off x="1948589" y="1765865"/>
            <a:ext cx="417818" cy="32915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1600" y="1177764"/>
            <a:ext cx="1553300"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a:t>
            </a:r>
          </a:p>
        </p:txBody>
      </p:sp>
      <p:cxnSp>
        <p:nvCxnSpPr>
          <p:cNvPr id="16" name="直接连接符 15"/>
          <p:cNvCxnSpPr/>
          <p:nvPr/>
        </p:nvCxnSpPr>
        <p:spPr>
          <a:xfrm>
            <a:off x="4546072" y="1470151"/>
            <a:ext cx="0" cy="29238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30933" y="987574"/>
            <a:ext cx="1441866"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a:t>
            </a:r>
          </a:p>
        </p:txBody>
      </p:sp>
      <p:cxnSp>
        <p:nvCxnSpPr>
          <p:cNvPr id="18" name="直接连接符 17"/>
          <p:cNvCxnSpPr>
            <a:endCxn id="8" idx="0"/>
          </p:cNvCxnSpPr>
          <p:nvPr/>
        </p:nvCxnSpPr>
        <p:spPr>
          <a:xfrm flipH="1">
            <a:off x="6800526" y="1765865"/>
            <a:ext cx="394885" cy="453974"/>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88224" y="1177764"/>
            <a:ext cx="1553300"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a:t>
            </a:r>
          </a:p>
        </p:txBody>
      </p:sp>
      <p:cxnSp>
        <p:nvCxnSpPr>
          <p:cNvPr id="20" name="直接连接符 19"/>
          <p:cNvCxnSpPr/>
          <p:nvPr/>
        </p:nvCxnSpPr>
        <p:spPr>
          <a:xfrm flipH="1">
            <a:off x="2157498" y="3789516"/>
            <a:ext cx="104589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6452" y="3545317"/>
            <a:ext cx="1553300"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a:t>
            </a:r>
          </a:p>
        </p:txBody>
      </p:sp>
      <p:cxnSp>
        <p:nvCxnSpPr>
          <p:cNvPr id="22" name="直接连接符 21"/>
          <p:cNvCxnSpPr/>
          <p:nvPr/>
        </p:nvCxnSpPr>
        <p:spPr>
          <a:xfrm>
            <a:off x="5972456" y="3889280"/>
            <a:ext cx="1025512"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48264" y="3658715"/>
            <a:ext cx="1553300"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9592" y="915566"/>
            <a:ext cx="1512416" cy="1890289"/>
            <a:chOff x="395288" y="875440"/>
            <a:chExt cx="1512416" cy="1890289"/>
          </a:xfrm>
        </p:grpSpPr>
        <p:grpSp>
          <p:nvGrpSpPr>
            <p:cNvPr id="3" name="组合 2"/>
            <p:cNvGrpSpPr/>
            <p:nvPr/>
          </p:nvGrpSpPr>
          <p:grpSpPr>
            <a:xfrm>
              <a:off x="395288" y="875440"/>
              <a:ext cx="1512416" cy="1890289"/>
              <a:chOff x="395288" y="1059581"/>
              <a:chExt cx="2016472" cy="2520281"/>
            </a:xfrm>
          </p:grpSpPr>
          <p:sp>
            <p:nvSpPr>
              <p:cNvPr id="5" name="椭圆 4"/>
              <p:cNvSpPr/>
              <p:nvPr/>
            </p:nvSpPr>
            <p:spPr>
              <a:xfrm>
                <a:off x="683524" y="1599721"/>
                <a:ext cx="1440000" cy="1440000"/>
              </a:xfrm>
              <a:prstGeom prst="ellipse">
                <a:avLst/>
              </a:prstGeom>
              <a:noFill/>
              <a:ln w="63500">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95288" y="1059581"/>
                <a:ext cx="2016472" cy="2520281"/>
                <a:chOff x="395288" y="1059581"/>
                <a:chExt cx="2016472" cy="2520281"/>
              </a:xfrm>
            </p:grpSpPr>
            <p:graphicFrame>
              <p:nvGraphicFramePr>
                <p:cNvPr id="7" name="图表 6"/>
                <p:cNvGraphicFramePr/>
                <p:nvPr/>
              </p:nvGraphicFramePr>
              <p:xfrm>
                <a:off x="395288" y="1059581"/>
                <a:ext cx="2016472" cy="2520281"/>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8" name="椭圆 7"/>
                <p:cNvSpPr/>
                <p:nvPr/>
              </p:nvSpPr>
              <p:spPr>
                <a:xfrm>
                  <a:off x="791456" y="1707653"/>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TextBox 3"/>
            <p:cNvSpPr txBox="1"/>
            <p:nvPr/>
          </p:nvSpPr>
          <p:spPr>
            <a:xfrm>
              <a:off x="651950" y="1563638"/>
              <a:ext cx="999092"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56</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851796" y="915566"/>
            <a:ext cx="1512416" cy="1890289"/>
            <a:chOff x="3203848" y="875440"/>
            <a:chExt cx="1512416" cy="1890289"/>
          </a:xfrm>
        </p:grpSpPr>
        <p:grpSp>
          <p:nvGrpSpPr>
            <p:cNvPr id="10" name="组合 9"/>
            <p:cNvGrpSpPr/>
            <p:nvPr/>
          </p:nvGrpSpPr>
          <p:grpSpPr>
            <a:xfrm>
              <a:off x="3203848" y="875440"/>
              <a:ext cx="1512416" cy="1890289"/>
              <a:chOff x="395288" y="1059581"/>
              <a:chExt cx="2016472" cy="2520281"/>
            </a:xfrm>
          </p:grpSpPr>
          <p:sp>
            <p:nvSpPr>
              <p:cNvPr id="12" name="椭圆 11"/>
              <p:cNvSpPr/>
              <p:nvPr/>
            </p:nvSpPr>
            <p:spPr>
              <a:xfrm>
                <a:off x="683524" y="1599721"/>
                <a:ext cx="1440000" cy="1440000"/>
              </a:xfrm>
              <a:prstGeom prst="ellipse">
                <a:avLst/>
              </a:prstGeom>
              <a:noFill/>
              <a:ln w="63500">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95288" y="1059581"/>
                <a:ext cx="2016472" cy="2520281"/>
                <a:chOff x="395288" y="1059581"/>
                <a:chExt cx="2016472" cy="2520281"/>
              </a:xfrm>
            </p:grpSpPr>
            <p:graphicFrame>
              <p:nvGraphicFramePr>
                <p:cNvPr id="14" name="图表 13"/>
                <p:cNvGraphicFramePr/>
                <p:nvPr/>
              </p:nvGraphicFramePr>
              <p:xfrm>
                <a:off x="395288" y="1059581"/>
                <a:ext cx="2016472" cy="2520281"/>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15" name="椭圆 14"/>
                <p:cNvSpPr/>
                <p:nvPr/>
              </p:nvSpPr>
              <p:spPr>
                <a:xfrm>
                  <a:off x="791456" y="1707653"/>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 name="TextBox 10"/>
            <p:cNvSpPr txBox="1"/>
            <p:nvPr/>
          </p:nvSpPr>
          <p:spPr>
            <a:xfrm>
              <a:off x="3460510" y="1563638"/>
              <a:ext cx="999092"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88</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804000" y="915566"/>
            <a:ext cx="1512416" cy="1890289"/>
            <a:chOff x="6660232" y="875440"/>
            <a:chExt cx="1512416" cy="1890289"/>
          </a:xfrm>
        </p:grpSpPr>
        <p:grpSp>
          <p:nvGrpSpPr>
            <p:cNvPr id="17" name="组合 16"/>
            <p:cNvGrpSpPr/>
            <p:nvPr/>
          </p:nvGrpSpPr>
          <p:grpSpPr>
            <a:xfrm>
              <a:off x="6660232" y="875440"/>
              <a:ext cx="1512416" cy="1890289"/>
              <a:chOff x="395288" y="1059581"/>
              <a:chExt cx="2016472" cy="2520281"/>
            </a:xfrm>
          </p:grpSpPr>
          <p:sp>
            <p:nvSpPr>
              <p:cNvPr id="19" name="椭圆 18"/>
              <p:cNvSpPr/>
              <p:nvPr/>
            </p:nvSpPr>
            <p:spPr>
              <a:xfrm>
                <a:off x="683524" y="1599721"/>
                <a:ext cx="1440000" cy="1440000"/>
              </a:xfrm>
              <a:prstGeom prst="ellipse">
                <a:avLst/>
              </a:prstGeom>
              <a:noFill/>
              <a:ln w="63500">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95288" y="1059581"/>
                <a:ext cx="2016472" cy="2520281"/>
                <a:chOff x="395288" y="1059581"/>
                <a:chExt cx="2016472" cy="2520281"/>
              </a:xfrm>
            </p:grpSpPr>
            <p:graphicFrame>
              <p:nvGraphicFramePr>
                <p:cNvPr id="21" name="图表 20"/>
                <p:cNvGraphicFramePr/>
                <p:nvPr/>
              </p:nvGraphicFramePr>
              <p:xfrm>
                <a:off x="395288" y="1059581"/>
                <a:ext cx="2016472" cy="2520281"/>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22" name="椭圆 21"/>
                <p:cNvSpPr/>
                <p:nvPr/>
              </p:nvSpPr>
              <p:spPr>
                <a:xfrm>
                  <a:off x="791456" y="1707653"/>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8" name="TextBox 17"/>
            <p:cNvSpPr txBox="1"/>
            <p:nvPr/>
          </p:nvSpPr>
          <p:spPr>
            <a:xfrm>
              <a:off x="6916894" y="1563638"/>
              <a:ext cx="999092"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92</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11560" y="2500938"/>
            <a:ext cx="2016046" cy="338554"/>
            <a:chOff x="611560" y="2458165"/>
            <a:chExt cx="2016046" cy="338554"/>
          </a:xfrm>
        </p:grpSpPr>
        <p:sp>
          <p:nvSpPr>
            <p:cNvPr id="24" name="燕尾形 23"/>
            <p:cNvSpPr/>
            <p:nvPr/>
          </p:nvSpPr>
          <p:spPr>
            <a:xfrm>
              <a:off x="611560" y="2519442"/>
              <a:ext cx="144000" cy="216000"/>
            </a:xfrm>
            <a:prstGeom prst="chevron">
              <a:avLst/>
            </a:prstGeom>
            <a:solidFill>
              <a:srgbClr val="D11119"/>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燕尾形 24"/>
            <p:cNvSpPr/>
            <p:nvPr/>
          </p:nvSpPr>
          <p:spPr>
            <a:xfrm>
              <a:off x="788890" y="2519442"/>
              <a:ext cx="144000" cy="216000"/>
            </a:xfrm>
            <a:prstGeom prst="chevron">
              <a:avLst/>
            </a:prstGeom>
            <a:solidFill>
              <a:srgbClr val="D11119"/>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flipH="1">
              <a:off x="2306276" y="2519442"/>
              <a:ext cx="144000" cy="216000"/>
            </a:xfrm>
            <a:prstGeom prst="chevron">
              <a:avLst/>
            </a:prstGeom>
            <a:solidFill>
              <a:srgbClr val="D11119"/>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flipH="1">
              <a:off x="2483606" y="2519442"/>
              <a:ext cx="144000" cy="216000"/>
            </a:xfrm>
            <a:prstGeom prst="chevron">
              <a:avLst/>
            </a:prstGeom>
            <a:solidFill>
              <a:srgbClr val="D11119"/>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TextBox 27"/>
            <p:cNvSpPr txBox="1"/>
            <p:nvPr/>
          </p:nvSpPr>
          <p:spPr>
            <a:xfrm>
              <a:off x="951153" y="2458165"/>
              <a:ext cx="1409293"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29" name="组合 28"/>
          <p:cNvGrpSpPr/>
          <p:nvPr/>
        </p:nvGrpSpPr>
        <p:grpSpPr>
          <a:xfrm>
            <a:off x="3599981" y="2500938"/>
            <a:ext cx="2016046" cy="338554"/>
            <a:chOff x="611560" y="2458165"/>
            <a:chExt cx="2016046" cy="338554"/>
          </a:xfrm>
        </p:grpSpPr>
        <p:sp>
          <p:nvSpPr>
            <p:cNvPr id="30" name="燕尾形 29"/>
            <p:cNvSpPr/>
            <p:nvPr/>
          </p:nvSpPr>
          <p:spPr>
            <a:xfrm>
              <a:off x="611560" y="2519442"/>
              <a:ext cx="144000" cy="216000"/>
            </a:xfrm>
            <a:prstGeom prst="chevron">
              <a:avLst/>
            </a:prstGeom>
            <a:solidFill>
              <a:srgbClr val="D11119"/>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燕尾形 30"/>
            <p:cNvSpPr/>
            <p:nvPr/>
          </p:nvSpPr>
          <p:spPr>
            <a:xfrm>
              <a:off x="788890" y="2519442"/>
              <a:ext cx="144000" cy="216000"/>
            </a:xfrm>
            <a:prstGeom prst="chevron">
              <a:avLst/>
            </a:prstGeom>
            <a:solidFill>
              <a:srgbClr val="D11119"/>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燕尾形 31"/>
            <p:cNvSpPr/>
            <p:nvPr/>
          </p:nvSpPr>
          <p:spPr>
            <a:xfrm flipH="1">
              <a:off x="2306276" y="2519442"/>
              <a:ext cx="144000" cy="216000"/>
            </a:xfrm>
            <a:prstGeom prst="chevron">
              <a:avLst/>
            </a:prstGeom>
            <a:solidFill>
              <a:srgbClr val="D11119"/>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flipH="1">
              <a:off x="2483606" y="2519442"/>
              <a:ext cx="144000" cy="216000"/>
            </a:xfrm>
            <a:prstGeom prst="chevron">
              <a:avLst/>
            </a:prstGeom>
            <a:solidFill>
              <a:srgbClr val="D11119"/>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TextBox 33"/>
            <p:cNvSpPr txBox="1"/>
            <p:nvPr/>
          </p:nvSpPr>
          <p:spPr>
            <a:xfrm>
              <a:off x="951153" y="2458165"/>
              <a:ext cx="1409293"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35" name="组合 34"/>
          <p:cNvGrpSpPr/>
          <p:nvPr/>
        </p:nvGrpSpPr>
        <p:grpSpPr>
          <a:xfrm>
            <a:off x="6552185" y="2500938"/>
            <a:ext cx="2016046" cy="338554"/>
            <a:chOff x="611560" y="2458165"/>
            <a:chExt cx="2016046" cy="338554"/>
          </a:xfrm>
        </p:grpSpPr>
        <p:sp>
          <p:nvSpPr>
            <p:cNvPr id="36" name="燕尾形 35"/>
            <p:cNvSpPr/>
            <p:nvPr/>
          </p:nvSpPr>
          <p:spPr>
            <a:xfrm>
              <a:off x="611560" y="2519442"/>
              <a:ext cx="144000" cy="216000"/>
            </a:xfrm>
            <a:prstGeom prst="chevron">
              <a:avLst/>
            </a:prstGeom>
            <a:solidFill>
              <a:srgbClr val="D11119"/>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燕尾形 36"/>
            <p:cNvSpPr/>
            <p:nvPr/>
          </p:nvSpPr>
          <p:spPr>
            <a:xfrm>
              <a:off x="788890" y="2519442"/>
              <a:ext cx="144000" cy="216000"/>
            </a:xfrm>
            <a:prstGeom prst="chevron">
              <a:avLst/>
            </a:prstGeom>
            <a:solidFill>
              <a:srgbClr val="D11119"/>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燕尾形 37"/>
            <p:cNvSpPr/>
            <p:nvPr/>
          </p:nvSpPr>
          <p:spPr>
            <a:xfrm flipH="1">
              <a:off x="2306276" y="2519442"/>
              <a:ext cx="144000" cy="216000"/>
            </a:xfrm>
            <a:prstGeom prst="chevron">
              <a:avLst/>
            </a:prstGeom>
            <a:solidFill>
              <a:srgbClr val="D11119"/>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燕尾形 38"/>
            <p:cNvSpPr/>
            <p:nvPr/>
          </p:nvSpPr>
          <p:spPr>
            <a:xfrm flipH="1">
              <a:off x="2483606" y="2519442"/>
              <a:ext cx="144000" cy="216000"/>
            </a:xfrm>
            <a:prstGeom prst="chevron">
              <a:avLst/>
            </a:prstGeom>
            <a:solidFill>
              <a:srgbClr val="D11119"/>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951153" y="2458165"/>
              <a:ext cx="1409293"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sp>
        <p:nvSpPr>
          <p:cNvPr id="41" name="TextBox 40"/>
          <p:cNvSpPr txBox="1"/>
          <p:nvPr/>
        </p:nvSpPr>
        <p:spPr>
          <a:xfrm>
            <a:off x="467543" y="3091284"/>
            <a:ext cx="2376512" cy="107721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点击输入文本点击输入文本点击输入文本点击输入文本点击输入文本点击输入文本点击输入</a:t>
            </a:r>
          </a:p>
        </p:txBody>
      </p:sp>
      <p:sp>
        <p:nvSpPr>
          <p:cNvPr id="42" name="TextBox 41"/>
          <p:cNvSpPr txBox="1"/>
          <p:nvPr/>
        </p:nvSpPr>
        <p:spPr>
          <a:xfrm>
            <a:off x="3455964" y="3091284"/>
            <a:ext cx="2376512" cy="107721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点击输入文本点击输入文本点击输入文本点击输入文本点击输入文本点击输入文本点击输入</a:t>
            </a:r>
          </a:p>
        </p:txBody>
      </p:sp>
      <p:sp>
        <p:nvSpPr>
          <p:cNvPr id="43" name="TextBox 42"/>
          <p:cNvSpPr txBox="1"/>
          <p:nvPr/>
        </p:nvSpPr>
        <p:spPr>
          <a:xfrm>
            <a:off x="6408168" y="3091284"/>
            <a:ext cx="2376512" cy="107721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点击输入文本点击输入文本点击输入文本点击输入文本点击输入文本点击输入文本点击输入</a:t>
            </a:r>
          </a:p>
        </p:txBody>
      </p:sp>
      <p:pic>
        <p:nvPicPr>
          <p:cNvPr id="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320159"/>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1269994" y="256888"/>
            <a:ext cx="2736304" cy="584775"/>
          </a:xfrm>
          <a:prstGeom prst="rect">
            <a:avLst/>
          </a:prstGeom>
          <a:noFill/>
        </p:spPr>
        <p:txBody>
          <a:bodyPr wrap="square" rtlCol="0">
            <a:spAutoFit/>
          </a:bodyPr>
          <a:lstStyle/>
          <a:p>
            <a:r>
              <a:rPr lang="zh-CN" altLang="en-US" sz="3200" dirty="0">
                <a:solidFill>
                  <a:srgbClr val="FF0000"/>
                </a:solidFill>
                <a:latin typeface="华文行楷" panose="02010800040101010101" pitchFamily="2" charset="-122"/>
                <a:ea typeface="华文行楷" panose="02010800040101010101" pitchFamily="2" charset="-122"/>
              </a:rPr>
              <a:t>点击添加标题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20159"/>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69994" y="256888"/>
            <a:ext cx="2736304" cy="584775"/>
          </a:xfrm>
          <a:prstGeom prst="rect">
            <a:avLst/>
          </a:prstGeom>
          <a:noFill/>
        </p:spPr>
        <p:txBody>
          <a:bodyPr wrap="square" rtlCol="0">
            <a:spAutoFit/>
          </a:bodyPr>
          <a:lstStyle/>
          <a:p>
            <a:r>
              <a:rPr lang="zh-CN" altLang="en-US" sz="3200" dirty="0">
                <a:solidFill>
                  <a:srgbClr val="FF0000"/>
                </a:solidFill>
                <a:latin typeface="华文行楷" panose="02010800040101010101" pitchFamily="2" charset="-122"/>
                <a:ea typeface="华文行楷" panose="02010800040101010101" pitchFamily="2" charset="-122"/>
              </a:rPr>
              <a:t>点击添加标题</a:t>
            </a:r>
          </a:p>
        </p:txBody>
      </p:sp>
      <p:grpSp>
        <p:nvGrpSpPr>
          <p:cNvPr id="4" name="组合 3"/>
          <p:cNvGrpSpPr/>
          <p:nvPr/>
        </p:nvGrpSpPr>
        <p:grpSpPr>
          <a:xfrm>
            <a:off x="4179091" y="1346540"/>
            <a:ext cx="3929090" cy="857256"/>
            <a:chOff x="4179091" y="1142990"/>
            <a:chExt cx="3929090" cy="857256"/>
          </a:xfrm>
        </p:grpSpPr>
        <p:sp>
          <p:nvSpPr>
            <p:cNvPr id="5" name="矩形 4"/>
            <p:cNvSpPr/>
            <p:nvPr/>
          </p:nvSpPr>
          <p:spPr bwMode="auto">
            <a:xfrm>
              <a:off x="4179091" y="1142990"/>
              <a:ext cx="857256" cy="857256"/>
            </a:xfrm>
            <a:prstGeom prst="rect">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矩形 5"/>
            <p:cNvSpPr/>
            <p:nvPr/>
          </p:nvSpPr>
          <p:spPr bwMode="auto">
            <a:xfrm>
              <a:off x="5179223" y="1142990"/>
              <a:ext cx="857256" cy="857256"/>
            </a:xfrm>
            <a:prstGeom prst="rect">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6179355" y="1142990"/>
              <a:ext cx="857256" cy="857256"/>
            </a:xfrm>
            <a:prstGeom prst="rect">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矩形 7"/>
            <p:cNvSpPr/>
            <p:nvPr/>
          </p:nvSpPr>
          <p:spPr bwMode="auto">
            <a:xfrm>
              <a:off x="7250925" y="1142990"/>
              <a:ext cx="857256" cy="857256"/>
            </a:xfrm>
            <a:prstGeom prst="rect">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9" name="组合 8"/>
          <p:cNvGrpSpPr/>
          <p:nvPr/>
        </p:nvGrpSpPr>
        <p:grpSpPr>
          <a:xfrm>
            <a:off x="4179091" y="2346672"/>
            <a:ext cx="857256" cy="1857388"/>
            <a:chOff x="4179091" y="2143122"/>
            <a:chExt cx="857256" cy="1857388"/>
          </a:xfrm>
        </p:grpSpPr>
        <p:sp>
          <p:nvSpPr>
            <p:cNvPr id="10" name="矩形 9"/>
            <p:cNvSpPr/>
            <p:nvPr/>
          </p:nvSpPr>
          <p:spPr bwMode="auto">
            <a:xfrm>
              <a:off x="4179091" y="2143122"/>
              <a:ext cx="857256" cy="857256"/>
            </a:xfrm>
            <a:prstGeom prst="rect">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4179091" y="3143254"/>
              <a:ext cx="857256" cy="857256"/>
            </a:xfrm>
            <a:prstGeom prst="rect">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2" name="组合 11"/>
          <p:cNvGrpSpPr/>
          <p:nvPr/>
        </p:nvGrpSpPr>
        <p:grpSpPr>
          <a:xfrm>
            <a:off x="1035819" y="3346804"/>
            <a:ext cx="2857520" cy="857256"/>
            <a:chOff x="1035819" y="3143254"/>
            <a:chExt cx="2857520" cy="857256"/>
          </a:xfrm>
        </p:grpSpPr>
        <p:sp>
          <p:nvSpPr>
            <p:cNvPr id="13" name="矩形 12"/>
            <p:cNvSpPr/>
            <p:nvPr/>
          </p:nvSpPr>
          <p:spPr bwMode="auto">
            <a:xfrm>
              <a:off x="3036083" y="3143254"/>
              <a:ext cx="857256" cy="857256"/>
            </a:xfrm>
            <a:prstGeom prst="rect">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矩形 13"/>
            <p:cNvSpPr/>
            <p:nvPr/>
          </p:nvSpPr>
          <p:spPr bwMode="auto">
            <a:xfrm>
              <a:off x="2035951" y="3143254"/>
              <a:ext cx="857256" cy="857256"/>
            </a:xfrm>
            <a:prstGeom prst="rect">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矩形 14"/>
            <p:cNvSpPr/>
            <p:nvPr/>
          </p:nvSpPr>
          <p:spPr bwMode="auto">
            <a:xfrm>
              <a:off x="1035819" y="3143254"/>
              <a:ext cx="857256" cy="857256"/>
            </a:xfrm>
            <a:prstGeom prst="rect">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6" name="TextBox 15"/>
          <p:cNvSpPr txBox="1"/>
          <p:nvPr/>
        </p:nvSpPr>
        <p:spPr>
          <a:xfrm>
            <a:off x="1035819" y="1346540"/>
            <a:ext cx="1663973"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sp>
        <p:nvSpPr>
          <p:cNvPr id="17" name="TextBox 16"/>
          <p:cNvSpPr txBox="1"/>
          <p:nvPr/>
        </p:nvSpPr>
        <p:spPr>
          <a:xfrm>
            <a:off x="1035819" y="1715872"/>
            <a:ext cx="2857520" cy="1569660"/>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点击输入文本点击输入文本点击输入文本点击输入文本点击输入文本点击输入文本点击输入文本点击输入文本点击输入文本点击输入文本点击输入文本点击输入文本</a:t>
            </a:r>
          </a:p>
        </p:txBody>
      </p:sp>
      <p:sp>
        <p:nvSpPr>
          <p:cNvPr id="18" name="TextBox 17"/>
          <p:cNvSpPr txBox="1"/>
          <p:nvPr/>
        </p:nvSpPr>
        <p:spPr>
          <a:xfrm>
            <a:off x="5204492" y="2288942"/>
            <a:ext cx="1663973"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sp>
        <p:nvSpPr>
          <p:cNvPr id="19" name="TextBox 18"/>
          <p:cNvSpPr txBox="1"/>
          <p:nvPr/>
        </p:nvSpPr>
        <p:spPr>
          <a:xfrm>
            <a:off x="5204492" y="2658274"/>
            <a:ext cx="2857520" cy="1569660"/>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点击输入文本点击输入文本点击输入文本点击输入文本点击输入文本点击输入文本点击输入文本点击输入文本点击输入文本点击输入文本点击输入文本点击输入文本</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20159"/>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69994" y="256888"/>
            <a:ext cx="2736304" cy="584775"/>
          </a:xfrm>
          <a:prstGeom prst="rect">
            <a:avLst/>
          </a:prstGeom>
          <a:noFill/>
        </p:spPr>
        <p:txBody>
          <a:bodyPr wrap="square" rtlCol="0">
            <a:spAutoFit/>
          </a:bodyPr>
          <a:lstStyle/>
          <a:p>
            <a:r>
              <a:rPr lang="zh-CN" altLang="en-US" sz="3200" dirty="0">
                <a:solidFill>
                  <a:srgbClr val="FF0000"/>
                </a:solidFill>
                <a:latin typeface="华文行楷" panose="02010800040101010101" pitchFamily="2" charset="-122"/>
                <a:ea typeface="华文行楷" panose="02010800040101010101" pitchFamily="2" charset="-122"/>
              </a:rPr>
              <a:t>点击添加标题</a:t>
            </a:r>
          </a:p>
        </p:txBody>
      </p:sp>
      <p:sp>
        <p:nvSpPr>
          <p:cNvPr id="4" name="椭圆 3"/>
          <p:cNvSpPr/>
          <p:nvPr/>
        </p:nvSpPr>
        <p:spPr>
          <a:xfrm>
            <a:off x="823256" y="2952082"/>
            <a:ext cx="1119844" cy="1104380"/>
          </a:xfrm>
          <a:prstGeom prst="ellipse">
            <a:avLst/>
          </a:prstGeom>
          <a:solidFill>
            <a:srgbClr val="FFF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lumMod val="75000"/>
                    <a:lumOff val="25000"/>
                  </a:schemeClr>
                </a:solidFill>
                <a:latin typeface="Agency FB" pitchFamily="34" charset="0"/>
                <a:ea typeface="Arial Unicode MS" pitchFamily="34" charset="-122"/>
                <a:cs typeface="Arial Unicode MS" pitchFamily="34" charset="-122"/>
              </a:rPr>
              <a:t>01</a:t>
            </a:r>
            <a:endParaRPr lang="zh-CN" altLang="en-US" sz="4000" b="1" dirty="0">
              <a:solidFill>
                <a:schemeClr val="tx1">
                  <a:lumMod val="75000"/>
                  <a:lumOff val="25000"/>
                </a:schemeClr>
              </a:solidFill>
              <a:latin typeface="Agency FB" pitchFamily="34" charset="0"/>
              <a:ea typeface="Arial Unicode MS" pitchFamily="34" charset="-122"/>
              <a:cs typeface="Arial Unicode MS" pitchFamily="34" charset="-122"/>
            </a:endParaRPr>
          </a:p>
        </p:txBody>
      </p:sp>
      <p:sp useBgFill="1">
        <p:nvSpPr>
          <p:cNvPr id="5" name="椭圆 4"/>
          <p:cNvSpPr/>
          <p:nvPr/>
        </p:nvSpPr>
        <p:spPr>
          <a:xfrm>
            <a:off x="2732173" y="1102556"/>
            <a:ext cx="1040482" cy="10261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lumMod val="65000"/>
                    <a:lumOff val="35000"/>
                  </a:schemeClr>
                </a:solidFill>
                <a:latin typeface="Agency FB" pitchFamily="34" charset="0"/>
                <a:ea typeface="Arial Unicode MS" pitchFamily="34" charset="-122"/>
                <a:cs typeface="Arial Unicode MS" pitchFamily="34" charset="-122"/>
              </a:rPr>
              <a:t>02</a:t>
            </a:r>
            <a:endParaRPr lang="zh-CN" altLang="en-US" b="1" dirty="0">
              <a:solidFill>
                <a:schemeClr val="tx1">
                  <a:lumMod val="65000"/>
                  <a:lumOff val="35000"/>
                </a:schemeClr>
              </a:solidFill>
              <a:latin typeface="Agency FB" pitchFamily="34" charset="0"/>
              <a:ea typeface="Arial Unicode MS" pitchFamily="34" charset="-122"/>
              <a:cs typeface="Arial Unicode MS" pitchFamily="34" charset="-122"/>
            </a:endParaRPr>
          </a:p>
        </p:txBody>
      </p:sp>
      <p:sp>
        <p:nvSpPr>
          <p:cNvPr id="6" name="矩形 5"/>
          <p:cNvSpPr/>
          <p:nvPr/>
        </p:nvSpPr>
        <p:spPr>
          <a:xfrm>
            <a:off x="-18493" y="2163047"/>
            <a:ext cx="3257966" cy="162018"/>
          </a:xfrm>
          <a:prstGeom prst="rect">
            <a:avLst/>
          </a:prstGeom>
          <a:solidFill>
            <a:srgbClr val="D50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710221" y="1099492"/>
            <a:ext cx="1058504" cy="10438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lumMod val="75000"/>
                    <a:lumOff val="25000"/>
                  </a:schemeClr>
                </a:solidFill>
                <a:latin typeface="Agency FB" pitchFamily="34" charset="0"/>
                <a:ea typeface="Arial Unicode MS" pitchFamily="34" charset="-122"/>
                <a:cs typeface="Arial Unicode MS" pitchFamily="34" charset="-122"/>
              </a:rPr>
              <a:t>02</a:t>
            </a:r>
            <a:endParaRPr lang="zh-CN" altLang="en-US" b="1" dirty="0">
              <a:solidFill>
                <a:schemeClr val="tx1">
                  <a:lumMod val="75000"/>
                  <a:lumOff val="25000"/>
                </a:schemeClr>
              </a:solidFill>
              <a:latin typeface="Agency FB" pitchFamily="34" charset="0"/>
              <a:ea typeface="Arial Unicode MS" pitchFamily="34" charset="-122"/>
              <a:cs typeface="Arial Unicode MS" pitchFamily="34" charset="-122"/>
            </a:endParaRPr>
          </a:p>
        </p:txBody>
      </p:sp>
      <p:sp>
        <p:nvSpPr>
          <p:cNvPr id="8" name="矩形 7"/>
          <p:cNvSpPr/>
          <p:nvPr/>
        </p:nvSpPr>
        <p:spPr>
          <a:xfrm flipV="1">
            <a:off x="-26369" y="2802194"/>
            <a:ext cx="1416867" cy="162018"/>
          </a:xfrm>
          <a:prstGeom prst="rect">
            <a:avLst/>
          </a:prstGeom>
          <a:solidFill>
            <a:srgbClr val="D50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同心圆 8"/>
          <p:cNvSpPr/>
          <p:nvPr/>
        </p:nvSpPr>
        <p:spPr>
          <a:xfrm rot="10800000">
            <a:off x="671269" y="2802194"/>
            <a:ext cx="1423818" cy="1404156"/>
          </a:xfrm>
          <a:prstGeom prst="donut">
            <a:avLst>
              <a:gd name="adj" fmla="val 13848"/>
            </a:avLst>
          </a:prstGeom>
          <a:solidFill>
            <a:srgbClr val="D50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rot="10800000">
            <a:off x="4499993" y="2500001"/>
            <a:ext cx="1423818" cy="1404156"/>
            <a:chOff x="3347864" y="1268760"/>
            <a:chExt cx="1872208" cy="1872208"/>
          </a:xfrm>
          <a:solidFill>
            <a:srgbClr val="D50107"/>
          </a:solidFill>
        </p:grpSpPr>
        <p:sp>
          <p:nvSpPr>
            <p:cNvPr id="11" name="同心圆 10"/>
            <p:cNvSpPr/>
            <p:nvPr/>
          </p:nvSpPr>
          <p:spPr>
            <a:xfrm>
              <a:off x="3347864" y="1268760"/>
              <a:ext cx="1872208" cy="1872208"/>
            </a:xfrm>
            <a:prstGeom prst="donut">
              <a:avLst>
                <a:gd name="adj" fmla="val 1384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599892" y="1520788"/>
              <a:ext cx="1368152" cy="1368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lumMod val="65000"/>
                      <a:lumOff val="35000"/>
                    </a:schemeClr>
                  </a:solidFill>
                  <a:latin typeface="Agency FB" pitchFamily="34" charset="0"/>
                  <a:ea typeface="Arial Unicode MS" pitchFamily="34" charset="-122"/>
                  <a:cs typeface="Arial Unicode MS" pitchFamily="34" charset="-122"/>
                </a:rPr>
                <a:t>02</a:t>
              </a:r>
              <a:endParaRPr lang="zh-CN" altLang="en-US" b="1" dirty="0">
                <a:solidFill>
                  <a:schemeClr val="tx1">
                    <a:lumMod val="65000"/>
                    <a:lumOff val="35000"/>
                  </a:schemeClr>
                </a:solidFill>
                <a:latin typeface="Agency FB" pitchFamily="34" charset="0"/>
                <a:ea typeface="Arial Unicode MS" pitchFamily="34" charset="-122"/>
                <a:cs typeface="Arial Unicode MS" pitchFamily="34" charset="-122"/>
              </a:endParaRPr>
            </a:p>
          </p:txBody>
        </p:sp>
      </p:grpSp>
      <p:sp>
        <p:nvSpPr>
          <p:cNvPr id="13" name="矩形 12"/>
          <p:cNvSpPr/>
          <p:nvPr/>
        </p:nvSpPr>
        <p:spPr>
          <a:xfrm>
            <a:off x="-9486" y="2500001"/>
            <a:ext cx="5233340" cy="162018"/>
          </a:xfrm>
          <a:prstGeom prst="rect">
            <a:avLst/>
          </a:prstGeom>
          <a:solidFill>
            <a:srgbClr val="D50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660697" y="2677071"/>
            <a:ext cx="1076528" cy="1061662"/>
          </a:xfrm>
          <a:prstGeom prst="ellipse">
            <a:avLst/>
          </a:prstGeom>
          <a:solidFill>
            <a:srgbClr val="FFF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lumMod val="75000"/>
                    <a:lumOff val="25000"/>
                  </a:schemeClr>
                </a:solidFill>
                <a:latin typeface="Agency FB" pitchFamily="34" charset="0"/>
                <a:ea typeface="Arial Unicode MS" pitchFamily="34" charset="-122"/>
                <a:cs typeface="Arial Unicode MS" pitchFamily="34" charset="-122"/>
              </a:rPr>
              <a:t>03</a:t>
            </a:r>
            <a:endParaRPr lang="zh-CN" altLang="en-US" sz="4000" b="1" dirty="0">
              <a:solidFill>
                <a:schemeClr val="tx1">
                  <a:lumMod val="75000"/>
                  <a:lumOff val="25000"/>
                </a:schemeClr>
              </a:solidFill>
              <a:latin typeface="Agency FB" pitchFamily="34" charset="0"/>
              <a:ea typeface="Arial Unicode MS" pitchFamily="34" charset="-122"/>
              <a:cs typeface="Arial Unicode MS" pitchFamily="34" charset="-122"/>
            </a:endParaRPr>
          </a:p>
        </p:txBody>
      </p:sp>
      <p:sp>
        <p:nvSpPr>
          <p:cNvPr id="15" name="同心圆 14"/>
          <p:cNvSpPr/>
          <p:nvPr/>
        </p:nvSpPr>
        <p:spPr>
          <a:xfrm>
            <a:off x="2534808" y="920679"/>
            <a:ext cx="1423818" cy="1404156"/>
          </a:xfrm>
          <a:prstGeom prst="donut">
            <a:avLst>
              <a:gd name="adj" fmla="val 13848"/>
            </a:avLst>
          </a:prstGeom>
          <a:solidFill>
            <a:srgbClr val="D50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TextBox 15"/>
          <p:cNvSpPr txBox="1"/>
          <p:nvPr/>
        </p:nvSpPr>
        <p:spPr>
          <a:xfrm>
            <a:off x="4128611" y="1102557"/>
            <a:ext cx="3251701" cy="892552"/>
          </a:xfrm>
          <a:prstGeom prst="rect">
            <a:avLst/>
          </a:prstGeom>
          <a:noFill/>
        </p:spPr>
        <p:txBody>
          <a:bodyPr wrap="square" rtlCol="0">
            <a:spAutoFit/>
          </a:bodyPr>
          <a:lstStyle/>
          <a:p>
            <a:r>
              <a:rPr lang="zh-CN" altLang="en-US" sz="2000" dirty="0">
                <a:solidFill>
                  <a:srgbClr val="D50107"/>
                </a:solidFill>
                <a:latin typeface="华文行楷" panose="02010800040101010101" pitchFamily="2" charset="-122"/>
                <a:ea typeface="华文行楷" panose="02010800040101010101" pitchFamily="2" charset="-122"/>
              </a:rPr>
              <a:t>点击添加标题</a:t>
            </a:r>
            <a:endParaRPr lang="en-US" altLang="zh-CN" sz="2000" dirty="0">
              <a:solidFill>
                <a:srgbClr val="D50107"/>
              </a:solidFill>
              <a:latin typeface="华文行楷" panose="02010800040101010101" pitchFamily="2" charset="-122"/>
              <a:ea typeface="华文行楷" panose="02010800040101010101" pitchFamily="2"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点击添加文本点击添加文本点击添加文本点击添加文本点击添加文本</a:t>
            </a:r>
          </a:p>
        </p:txBody>
      </p:sp>
      <p:sp>
        <p:nvSpPr>
          <p:cNvPr id="19" name="TextBox 18"/>
          <p:cNvSpPr txBox="1"/>
          <p:nvPr/>
        </p:nvSpPr>
        <p:spPr>
          <a:xfrm>
            <a:off x="5951319" y="2578667"/>
            <a:ext cx="2653129" cy="1138773"/>
          </a:xfrm>
          <a:prstGeom prst="rect">
            <a:avLst/>
          </a:prstGeom>
          <a:noFill/>
        </p:spPr>
        <p:txBody>
          <a:bodyPr wrap="square" rtlCol="0">
            <a:spAutoFit/>
          </a:bodyPr>
          <a:lstStyle/>
          <a:p>
            <a:r>
              <a:rPr lang="zh-CN" altLang="en-US" sz="2000" dirty="0">
                <a:solidFill>
                  <a:srgbClr val="D50107"/>
                </a:solidFill>
                <a:latin typeface="华文行楷" panose="02010800040101010101" pitchFamily="2" charset="-122"/>
                <a:ea typeface="华文行楷" panose="02010800040101010101" pitchFamily="2" charset="-122"/>
              </a:rPr>
              <a:t>点击添加标题</a:t>
            </a:r>
            <a:endParaRPr lang="en-US" altLang="zh-CN" sz="2000" dirty="0">
              <a:solidFill>
                <a:srgbClr val="D50107"/>
              </a:solidFill>
              <a:latin typeface="华文行楷" panose="02010800040101010101" pitchFamily="2" charset="-122"/>
              <a:ea typeface="华文行楷" panose="02010800040101010101" pitchFamily="2"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点击添加文本点击添加文本点击添加文本点击添加文本点击添加文本</a:t>
            </a:r>
          </a:p>
        </p:txBody>
      </p:sp>
      <p:sp>
        <p:nvSpPr>
          <p:cNvPr id="20" name="TextBox 19"/>
          <p:cNvSpPr txBox="1"/>
          <p:nvPr/>
        </p:nvSpPr>
        <p:spPr>
          <a:xfrm>
            <a:off x="2065043" y="2964779"/>
            <a:ext cx="2290933" cy="1138773"/>
          </a:xfrm>
          <a:prstGeom prst="rect">
            <a:avLst/>
          </a:prstGeom>
          <a:noFill/>
        </p:spPr>
        <p:txBody>
          <a:bodyPr wrap="square" rtlCol="0">
            <a:spAutoFit/>
          </a:bodyPr>
          <a:lstStyle/>
          <a:p>
            <a:r>
              <a:rPr lang="zh-CN" altLang="en-US" sz="2000" dirty="0">
                <a:solidFill>
                  <a:srgbClr val="D50107"/>
                </a:solidFill>
                <a:latin typeface="华文行楷" panose="02010800040101010101" pitchFamily="2" charset="-122"/>
                <a:ea typeface="华文行楷" panose="02010800040101010101" pitchFamily="2" charset="-122"/>
              </a:rPr>
              <a:t>点击添加标题</a:t>
            </a:r>
            <a:endParaRPr lang="en-US" altLang="zh-CN" sz="2000" dirty="0">
              <a:solidFill>
                <a:srgbClr val="D50107"/>
              </a:solidFill>
              <a:latin typeface="华文行楷" panose="02010800040101010101" pitchFamily="2" charset="-122"/>
              <a:ea typeface="华文行楷" panose="02010800040101010101" pitchFamily="2"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点击添加文本点击添加文本点击添加文本点击添加文本点击添加文本</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倪彩清特美天文档资料\2014年资料汇总\20141219华商参考资料\PPT资料\素材收集\羊年素材系列\羊年素材处理\红梅带福字.png"/>
          <p:cNvPicPr>
            <a:picLocks noChangeAspect="1" noChangeArrowheads="1"/>
          </p:cNvPicPr>
          <p:nvPr/>
        </p:nvPicPr>
        <p:blipFill rotWithShape="1">
          <a:blip r:embed="rId2">
            <a:extLst>
              <a:ext uri="{28A0092B-C50C-407E-A947-70E740481C1C}">
                <a14:useLocalDpi xmlns:a14="http://schemas.microsoft.com/office/drawing/2010/main" val="0"/>
              </a:ext>
            </a:extLst>
          </a:blip>
          <a:srcRect r="59426" b="63450"/>
          <a:stretch>
            <a:fillRect/>
          </a:stretch>
        </p:blipFill>
        <p:spPr bwMode="auto">
          <a:xfrm>
            <a:off x="0" y="0"/>
            <a:ext cx="2681643" cy="1594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60" b="89940" l="7007" r="94285">
                        <a14:foregroundMark x1="13594" y1="49899" x2="13981" y2="51777"/>
                        <a14:foregroundMark x1="22603" y1="61402" x2="11656" y2="57545"/>
                        <a14:foregroundMark x1="69454" y1="47384" x2="69325" y2="45506"/>
                        <a14:foregroundMark x1="57475" y1="56472" x2="54537" y2="58585"/>
                        <a14:foregroundMark x1="87601" y1="37223" x2="86051" y2="40040"/>
                        <a14:foregroundMark x1="83985" y1="41885" x2="82822" y2="40443"/>
                        <a14:foregroundMark x1="66225" y1="59658" x2="61350" y2="59658"/>
                        <a14:foregroundMark x1="51954" y1="60597" x2="48983" y2="59792"/>
                        <a14:foregroundMark x1="33290" y1="65023" x2="31740" y2="61670"/>
                        <a14:foregroundMark x1="17985" y1="69551" x2="14627" y2="70892"/>
                      </a14:backgroundRemoval>
                    </a14:imgEffect>
                  </a14:imgLayer>
                </a14:imgProps>
              </a:ext>
              <a:ext uri="{28A0092B-C50C-407E-A947-70E740481C1C}">
                <a14:useLocalDpi xmlns:a14="http://schemas.microsoft.com/office/drawing/2010/main" val="0"/>
              </a:ext>
            </a:extLst>
          </a:blip>
          <a:srcRect t="33032" r="38163" b="9555"/>
          <a:stretch>
            <a:fillRect/>
          </a:stretch>
        </p:blipFill>
        <p:spPr bwMode="auto">
          <a:xfrm>
            <a:off x="7083306" y="3507854"/>
            <a:ext cx="2051720" cy="183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2338278"/>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58474" y="2275007"/>
            <a:ext cx="3229750" cy="584775"/>
          </a:xfrm>
          <a:prstGeom prst="rect">
            <a:avLst/>
          </a:prstGeom>
          <a:noFill/>
        </p:spPr>
        <p:txBody>
          <a:bodyPr wrap="square" rtlCol="0">
            <a:spAutoFit/>
          </a:bodyPr>
          <a:lstStyle/>
          <a:p>
            <a:r>
              <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rPr>
              <a:t>点击添加标题</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20159"/>
            <a:ext cx="874706" cy="45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69994" y="256888"/>
            <a:ext cx="2736304" cy="584775"/>
          </a:xfrm>
          <a:prstGeom prst="rect">
            <a:avLst/>
          </a:prstGeom>
          <a:noFill/>
        </p:spPr>
        <p:txBody>
          <a:bodyPr wrap="square" rtlCol="0">
            <a:spAutoFit/>
          </a:bodyPr>
          <a:lstStyle/>
          <a:p>
            <a:r>
              <a:rPr lang="zh-CN" altLang="en-US" sz="3200" dirty="0">
                <a:solidFill>
                  <a:srgbClr val="FF0000"/>
                </a:solidFill>
                <a:latin typeface="华文行楷" panose="02010800040101010101" pitchFamily="2" charset="-122"/>
                <a:ea typeface="华文行楷" panose="02010800040101010101" pitchFamily="2" charset="-122"/>
              </a:rPr>
              <a:t>点击添加标题</a:t>
            </a:r>
          </a:p>
        </p:txBody>
      </p:sp>
      <p:sp>
        <p:nvSpPr>
          <p:cNvPr id="4" name="任意多边形 3"/>
          <p:cNvSpPr/>
          <p:nvPr/>
        </p:nvSpPr>
        <p:spPr>
          <a:xfrm>
            <a:off x="1636694" y="3014125"/>
            <a:ext cx="1014465" cy="889238"/>
          </a:xfrm>
          <a:custGeom>
            <a:avLst/>
            <a:gdLst>
              <a:gd name="connsiteX0" fmla="*/ 0 w 1014465"/>
              <a:gd name="connsiteY0" fmla="*/ 0 h 889238"/>
              <a:gd name="connsiteX1" fmla="*/ 1014465 w 1014465"/>
              <a:gd name="connsiteY1" fmla="*/ 0 h 889238"/>
              <a:gd name="connsiteX2" fmla="*/ 1014465 w 1014465"/>
              <a:gd name="connsiteY2" fmla="*/ 889238 h 889238"/>
              <a:gd name="connsiteX3" fmla="*/ 0 w 1014465"/>
              <a:gd name="connsiteY3" fmla="*/ 889238 h 889238"/>
              <a:gd name="connsiteX4" fmla="*/ 0 w 1014465"/>
              <a:gd name="connsiteY4" fmla="*/ 0 h 8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65" h="889238">
                <a:moveTo>
                  <a:pt x="0" y="0"/>
                </a:moveTo>
                <a:lnTo>
                  <a:pt x="1014465" y="0"/>
                </a:lnTo>
                <a:lnTo>
                  <a:pt x="1014465" y="889238"/>
                </a:lnTo>
                <a:lnTo>
                  <a:pt x="0" y="889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endParaRPr lang="zh-CN" altLang="en-US" sz="2600" kern="1200"/>
          </a:p>
        </p:txBody>
      </p:sp>
      <p:sp>
        <p:nvSpPr>
          <p:cNvPr id="5" name="任意多边形 4"/>
          <p:cNvSpPr/>
          <p:nvPr/>
        </p:nvSpPr>
        <p:spPr>
          <a:xfrm>
            <a:off x="2878597" y="2706815"/>
            <a:ext cx="1014465" cy="889238"/>
          </a:xfrm>
          <a:custGeom>
            <a:avLst/>
            <a:gdLst>
              <a:gd name="connsiteX0" fmla="*/ 0 w 1014465"/>
              <a:gd name="connsiteY0" fmla="*/ 0 h 889238"/>
              <a:gd name="connsiteX1" fmla="*/ 1014465 w 1014465"/>
              <a:gd name="connsiteY1" fmla="*/ 0 h 889238"/>
              <a:gd name="connsiteX2" fmla="*/ 1014465 w 1014465"/>
              <a:gd name="connsiteY2" fmla="*/ 889238 h 889238"/>
              <a:gd name="connsiteX3" fmla="*/ 0 w 1014465"/>
              <a:gd name="connsiteY3" fmla="*/ 889238 h 889238"/>
              <a:gd name="connsiteX4" fmla="*/ 0 w 1014465"/>
              <a:gd name="connsiteY4" fmla="*/ 0 h 8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65" h="889238">
                <a:moveTo>
                  <a:pt x="0" y="0"/>
                </a:moveTo>
                <a:lnTo>
                  <a:pt x="1014465" y="0"/>
                </a:lnTo>
                <a:lnTo>
                  <a:pt x="1014465" y="889238"/>
                </a:lnTo>
                <a:lnTo>
                  <a:pt x="0" y="889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endParaRPr lang="zh-CN" altLang="en-US" sz="2700" kern="1200"/>
          </a:p>
        </p:txBody>
      </p:sp>
      <p:sp>
        <p:nvSpPr>
          <p:cNvPr id="6" name="任意多边形 5"/>
          <p:cNvSpPr/>
          <p:nvPr/>
        </p:nvSpPr>
        <p:spPr>
          <a:xfrm>
            <a:off x="4120501" y="2399505"/>
            <a:ext cx="1014465" cy="889238"/>
          </a:xfrm>
          <a:custGeom>
            <a:avLst/>
            <a:gdLst>
              <a:gd name="connsiteX0" fmla="*/ 0 w 1014465"/>
              <a:gd name="connsiteY0" fmla="*/ 0 h 889238"/>
              <a:gd name="connsiteX1" fmla="*/ 1014465 w 1014465"/>
              <a:gd name="connsiteY1" fmla="*/ 0 h 889238"/>
              <a:gd name="connsiteX2" fmla="*/ 1014465 w 1014465"/>
              <a:gd name="connsiteY2" fmla="*/ 889238 h 889238"/>
              <a:gd name="connsiteX3" fmla="*/ 0 w 1014465"/>
              <a:gd name="connsiteY3" fmla="*/ 889238 h 889238"/>
              <a:gd name="connsiteX4" fmla="*/ 0 w 1014465"/>
              <a:gd name="connsiteY4" fmla="*/ 0 h 8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65" h="889238">
                <a:moveTo>
                  <a:pt x="0" y="0"/>
                </a:moveTo>
                <a:lnTo>
                  <a:pt x="1014465" y="0"/>
                </a:lnTo>
                <a:lnTo>
                  <a:pt x="1014465" y="889238"/>
                </a:lnTo>
                <a:lnTo>
                  <a:pt x="0" y="889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endParaRPr lang="zh-CN" altLang="en-US" sz="2700" kern="1200" dirty="0"/>
          </a:p>
        </p:txBody>
      </p:sp>
      <p:sp>
        <p:nvSpPr>
          <p:cNvPr id="7" name="任意多边形 6"/>
          <p:cNvSpPr/>
          <p:nvPr/>
        </p:nvSpPr>
        <p:spPr>
          <a:xfrm>
            <a:off x="5362404" y="2092195"/>
            <a:ext cx="1014465" cy="889238"/>
          </a:xfrm>
          <a:custGeom>
            <a:avLst/>
            <a:gdLst>
              <a:gd name="connsiteX0" fmla="*/ 0 w 1014465"/>
              <a:gd name="connsiteY0" fmla="*/ 0 h 889238"/>
              <a:gd name="connsiteX1" fmla="*/ 1014465 w 1014465"/>
              <a:gd name="connsiteY1" fmla="*/ 0 h 889238"/>
              <a:gd name="connsiteX2" fmla="*/ 1014465 w 1014465"/>
              <a:gd name="connsiteY2" fmla="*/ 889238 h 889238"/>
              <a:gd name="connsiteX3" fmla="*/ 0 w 1014465"/>
              <a:gd name="connsiteY3" fmla="*/ 889238 h 889238"/>
              <a:gd name="connsiteX4" fmla="*/ 0 w 1014465"/>
              <a:gd name="connsiteY4" fmla="*/ 0 h 8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65" h="889238">
                <a:moveTo>
                  <a:pt x="0" y="0"/>
                </a:moveTo>
                <a:lnTo>
                  <a:pt x="1014465" y="0"/>
                </a:lnTo>
                <a:lnTo>
                  <a:pt x="1014465" y="889238"/>
                </a:lnTo>
                <a:lnTo>
                  <a:pt x="0" y="889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endParaRPr lang="zh-CN" altLang="en-US" sz="4100" kern="1200" dirty="0"/>
          </a:p>
        </p:txBody>
      </p:sp>
      <p:grpSp>
        <p:nvGrpSpPr>
          <p:cNvPr id="8" name="组合 7"/>
          <p:cNvGrpSpPr/>
          <p:nvPr/>
        </p:nvGrpSpPr>
        <p:grpSpPr>
          <a:xfrm>
            <a:off x="683567" y="1276182"/>
            <a:ext cx="7489517" cy="3239784"/>
            <a:chOff x="1525226" y="1576096"/>
            <a:chExt cx="6091294" cy="1785178"/>
          </a:xfrm>
        </p:grpSpPr>
        <p:sp>
          <p:nvSpPr>
            <p:cNvPr id="9" name="L 形 8"/>
            <p:cNvSpPr/>
            <p:nvPr/>
          </p:nvSpPr>
          <p:spPr>
            <a:xfrm rot="5400000">
              <a:off x="1809097" y="2521466"/>
              <a:ext cx="555937" cy="1123680"/>
            </a:xfrm>
            <a:prstGeom prst="corner">
              <a:avLst>
                <a:gd name="adj1" fmla="val 16120"/>
                <a:gd name="adj2" fmla="val 16110"/>
              </a:avLst>
            </a:prstGeom>
            <a:solidFill>
              <a:srgbClr val="D1111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L 形 9"/>
            <p:cNvSpPr/>
            <p:nvPr/>
          </p:nvSpPr>
          <p:spPr>
            <a:xfrm rot="5400000">
              <a:off x="3051000" y="2214156"/>
              <a:ext cx="555937" cy="1123680"/>
            </a:xfrm>
            <a:prstGeom prst="corner">
              <a:avLst>
                <a:gd name="adj1" fmla="val 16120"/>
                <a:gd name="adj2" fmla="val 16110"/>
              </a:avLst>
            </a:prstGeom>
            <a:solidFill>
              <a:srgbClr val="D1111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L 形 10"/>
            <p:cNvSpPr/>
            <p:nvPr/>
          </p:nvSpPr>
          <p:spPr>
            <a:xfrm rot="5400000">
              <a:off x="4292904" y="1906846"/>
              <a:ext cx="555937" cy="1123680"/>
            </a:xfrm>
            <a:prstGeom prst="corner">
              <a:avLst>
                <a:gd name="adj1" fmla="val 16120"/>
                <a:gd name="adj2" fmla="val 16110"/>
              </a:avLst>
            </a:prstGeom>
            <a:solidFill>
              <a:srgbClr val="D1111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L 形 11"/>
            <p:cNvSpPr/>
            <p:nvPr/>
          </p:nvSpPr>
          <p:spPr>
            <a:xfrm rot="5400000">
              <a:off x="5534807" y="1599535"/>
              <a:ext cx="555937" cy="1123680"/>
            </a:xfrm>
            <a:prstGeom prst="corner">
              <a:avLst>
                <a:gd name="adj1" fmla="val 16120"/>
                <a:gd name="adj2" fmla="val 16110"/>
              </a:avLst>
            </a:prstGeom>
            <a:solidFill>
              <a:srgbClr val="D1111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L 形 12"/>
            <p:cNvSpPr/>
            <p:nvPr/>
          </p:nvSpPr>
          <p:spPr>
            <a:xfrm rot="5400000">
              <a:off x="6776711" y="1292225"/>
              <a:ext cx="555937" cy="1123680"/>
            </a:xfrm>
            <a:prstGeom prst="corner">
              <a:avLst>
                <a:gd name="adj1" fmla="val 16120"/>
                <a:gd name="adj2" fmla="val 16110"/>
              </a:avLst>
            </a:prstGeom>
            <a:solidFill>
              <a:srgbClr val="D1111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任意多边形 13"/>
          <p:cNvSpPr/>
          <p:nvPr/>
        </p:nvSpPr>
        <p:spPr>
          <a:xfrm>
            <a:off x="6604307" y="1784885"/>
            <a:ext cx="1014465" cy="889238"/>
          </a:xfrm>
          <a:custGeom>
            <a:avLst/>
            <a:gdLst>
              <a:gd name="connsiteX0" fmla="*/ 0 w 1014465"/>
              <a:gd name="connsiteY0" fmla="*/ 0 h 889238"/>
              <a:gd name="connsiteX1" fmla="*/ 1014465 w 1014465"/>
              <a:gd name="connsiteY1" fmla="*/ 0 h 889238"/>
              <a:gd name="connsiteX2" fmla="*/ 1014465 w 1014465"/>
              <a:gd name="connsiteY2" fmla="*/ 889238 h 889238"/>
              <a:gd name="connsiteX3" fmla="*/ 0 w 1014465"/>
              <a:gd name="connsiteY3" fmla="*/ 889238 h 889238"/>
              <a:gd name="connsiteX4" fmla="*/ 0 w 1014465"/>
              <a:gd name="connsiteY4" fmla="*/ 0 h 8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65" h="889238">
                <a:moveTo>
                  <a:pt x="0" y="0"/>
                </a:moveTo>
                <a:lnTo>
                  <a:pt x="1014465" y="0"/>
                </a:lnTo>
                <a:lnTo>
                  <a:pt x="1014465" y="889238"/>
                </a:lnTo>
                <a:lnTo>
                  <a:pt x="0" y="889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endParaRPr lang="zh-CN" altLang="en-US" sz="4100" kern="1200" dirty="0"/>
          </a:p>
        </p:txBody>
      </p:sp>
      <p:sp>
        <p:nvSpPr>
          <p:cNvPr id="15" name="TextBox 14"/>
          <p:cNvSpPr txBox="1"/>
          <p:nvPr/>
        </p:nvSpPr>
        <p:spPr>
          <a:xfrm>
            <a:off x="7087999" y="1560701"/>
            <a:ext cx="1061545" cy="523220"/>
          </a:xfrm>
          <a:prstGeom prst="rect">
            <a:avLst/>
          </a:prstGeom>
          <a:noFill/>
        </p:spPr>
        <p:txBody>
          <a:bodyPr wrap="square" rtlCol="0">
            <a:spAutoFit/>
          </a:bodyPr>
          <a:lstStyle/>
          <a:p>
            <a:r>
              <a:rPr lang="en-US" altLang="zh-CN" sz="2800" dirty="0">
                <a:solidFill>
                  <a:schemeClr val="tx1">
                    <a:lumMod val="75000"/>
                    <a:lumOff val="25000"/>
                  </a:schemeClr>
                </a:solidFill>
                <a:latin typeface="方正粗宋简体" pitchFamily="65" charset="-122"/>
                <a:ea typeface="方正粗宋简体" pitchFamily="65" charset="-122"/>
              </a:rPr>
              <a:t>2016</a:t>
            </a:r>
            <a:endParaRPr lang="zh-CN" altLang="en-US" sz="2800" dirty="0">
              <a:solidFill>
                <a:schemeClr val="tx1">
                  <a:lumMod val="75000"/>
                  <a:lumOff val="25000"/>
                </a:schemeClr>
              </a:solidFill>
              <a:latin typeface="方正粗宋简体" pitchFamily="65" charset="-122"/>
              <a:ea typeface="方正粗宋简体" pitchFamily="65" charset="-122"/>
            </a:endParaRPr>
          </a:p>
        </p:txBody>
      </p:sp>
      <p:sp>
        <p:nvSpPr>
          <p:cNvPr id="16" name="TextBox 15"/>
          <p:cNvSpPr txBox="1"/>
          <p:nvPr/>
        </p:nvSpPr>
        <p:spPr>
          <a:xfrm>
            <a:off x="5424526" y="2092195"/>
            <a:ext cx="1061545" cy="523220"/>
          </a:xfrm>
          <a:prstGeom prst="rect">
            <a:avLst/>
          </a:prstGeom>
          <a:noFill/>
        </p:spPr>
        <p:txBody>
          <a:bodyPr wrap="square" rtlCol="0">
            <a:spAutoFit/>
          </a:bodyPr>
          <a:lstStyle/>
          <a:p>
            <a:r>
              <a:rPr lang="en-US" altLang="zh-CN" sz="2800" dirty="0">
                <a:solidFill>
                  <a:schemeClr val="tx1">
                    <a:lumMod val="75000"/>
                    <a:lumOff val="25000"/>
                  </a:schemeClr>
                </a:solidFill>
                <a:latin typeface="方正粗宋简体" pitchFamily="65" charset="-122"/>
                <a:ea typeface="方正粗宋简体" pitchFamily="65" charset="-122"/>
              </a:rPr>
              <a:t>2015</a:t>
            </a:r>
            <a:endParaRPr lang="zh-CN" altLang="en-US" sz="2800" dirty="0">
              <a:solidFill>
                <a:schemeClr val="tx1">
                  <a:lumMod val="75000"/>
                  <a:lumOff val="25000"/>
                </a:schemeClr>
              </a:solidFill>
              <a:latin typeface="方正粗宋简体" pitchFamily="65" charset="-122"/>
              <a:ea typeface="方正粗宋简体" pitchFamily="65" charset="-122"/>
            </a:endParaRPr>
          </a:p>
        </p:txBody>
      </p:sp>
      <p:sp>
        <p:nvSpPr>
          <p:cNvPr id="17" name="TextBox 16"/>
          <p:cNvSpPr txBox="1"/>
          <p:nvPr/>
        </p:nvSpPr>
        <p:spPr>
          <a:xfrm>
            <a:off x="3897552" y="2639438"/>
            <a:ext cx="1061545" cy="523220"/>
          </a:xfrm>
          <a:prstGeom prst="rect">
            <a:avLst/>
          </a:prstGeom>
          <a:noFill/>
        </p:spPr>
        <p:txBody>
          <a:bodyPr wrap="square" rtlCol="0">
            <a:spAutoFit/>
          </a:bodyPr>
          <a:lstStyle/>
          <a:p>
            <a:r>
              <a:rPr lang="en-US" altLang="zh-CN" sz="2800" dirty="0">
                <a:solidFill>
                  <a:schemeClr val="tx1">
                    <a:lumMod val="75000"/>
                    <a:lumOff val="25000"/>
                  </a:schemeClr>
                </a:solidFill>
                <a:latin typeface="方正粗宋简体" pitchFamily="65" charset="-122"/>
                <a:ea typeface="方正粗宋简体" pitchFamily="65" charset="-122"/>
              </a:rPr>
              <a:t>2014</a:t>
            </a:r>
            <a:endParaRPr lang="zh-CN" altLang="en-US" sz="2800" dirty="0">
              <a:solidFill>
                <a:schemeClr val="tx1">
                  <a:lumMod val="75000"/>
                  <a:lumOff val="25000"/>
                </a:schemeClr>
              </a:solidFill>
              <a:latin typeface="方正粗宋简体" pitchFamily="65" charset="-122"/>
              <a:ea typeface="方正粗宋简体" pitchFamily="65" charset="-122"/>
            </a:endParaRPr>
          </a:p>
        </p:txBody>
      </p:sp>
      <p:sp>
        <p:nvSpPr>
          <p:cNvPr id="18" name="TextBox 17"/>
          <p:cNvSpPr txBox="1"/>
          <p:nvPr/>
        </p:nvSpPr>
        <p:spPr>
          <a:xfrm>
            <a:off x="2370576" y="3197134"/>
            <a:ext cx="1061545" cy="523220"/>
          </a:xfrm>
          <a:prstGeom prst="rect">
            <a:avLst/>
          </a:prstGeom>
          <a:noFill/>
        </p:spPr>
        <p:txBody>
          <a:bodyPr wrap="square" rtlCol="0">
            <a:spAutoFit/>
          </a:bodyPr>
          <a:lstStyle/>
          <a:p>
            <a:r>
              <a:rPr lang="en-US" altLang="zh-CN" sz="2800" dirty="0">
                <a:solidFill>
                  <a:schemeClr val="tx1">
                    <a:lumMod val="75000"/>
                    <a:lumOff val="25000"/>
                  </a:schemeClr>
                </a:solidFill>
                <a:latin typeface="方正粗宋简体" pitchFamily="65" charset="-122"/>
                <a:ea typeface="方正粗宋简体" pitchFamily="65" charset="-122"/>
              </a:rPr>
              <a:t>2013</a:t>
            </a:r>
            <a:endParaRPr lang="zh-CN" altLang="en-US" sz="2800" dirty="0">
              <a:solidFill>
                <a:schemeClr val="tx1">
                  <a:lumMod val="75000"/>
                  <a:lumOff val="25000"/>
                </a:schemeClr>
              </a:solidFill>
              <a:latin typeface="方正粗宋简体" pitchFamily="65" charset="-122"/>
              <a:ea typeface="方正粗宋简体" pitchFamily="65" charset="-122"/>
            </a:endParaRPr>
          </a:p>
        </p:txBody>
      </p:sp>
      <p:sp>
        <p:nvSpPr>
          <p:cNvPr id="19" name="TextBox 18"/>
          <p:cNvSpPr txBox="1"/>
          <p:nvPr/>
        </p:nvSpPr>
        <p:spPr>
          <a:xfrm>
            <a:off x="874023" y="3749893"/>
            <a:ext cx="1061545" cy="523220"/>
          </a:xfrm>
          <a:prstGeom prst="rect">
            <a:avLst/>
          </a:prstGeom>
          <a:noFill/>
        </p:spPr>
        <p:txBody>
          <a:bodyPr wrap="square" rtlCol="0">
            <a:spAutoFit/>
          </a:bodyPr>
          <a:lstStyle/>
          <a:p>
            <a:r>
              <a:rPr lang="en-US" altLang="zh-CN" sz="2800" dirty="0">
                <a:solidFill>
                  <a:schemeClr val="tx1">
                    <a:lumMod val="75000"/>
                    <a:lumOff val="25000"/>
                  </a:schemeClr>
                </a:solidFill>
                <a:latin typeface="方正粗宋简体" pitchFamily="65" charset="-122"/>
                <a:ea typeface="方正粗宋简体" pitchFamily="65" charset="-122"/>
              </a:rPr>
              <a:t>2012</a:t>
            </a:r>
            <a:endParaRPr lang="zh-CN" altLang="en-US" sz="2800" dirty="0">
              <a:solidFill>
                <a:schemeClr val="tx1">
                  <a:lumMod val="75000"/>
                  <a:lumOff val="25000"/>
                </a:schemeClr>
              </a:solidFill>
              <a:latin typeface="方正粗宋简体" pitchFamily="65" charset="-122"/>
              <a:ea typeface="方正粗宋简体" pitchFamily="65" charset="-122"/>
            </a:endParaRPr>
          </a:p>
        </p:txBody>
      </p:sp>
      <p:sp>
        <p:nvSpPr>
          <p:cNvPr id="20" name="TextBox 19"/>
          <p:cNvSpPr txBox="1"/>
          <p:nvPr/>
        </p:nvSpPr>
        <p:spPr>
          <a:xfrm>
            <a:off x="683566" y="2793326"/>
            <a:ext cx="1381616" cy="738664"/>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点击输入文本点击输入文本点击输入文本</a:t>
            </a:r>
          </a:p>
        </p:txBody>
      </p:sp>
      <p:sp>
        <p:nvSpPr>
          <p:cNvPr id="21" name="TextBox 20"/>
          <p:cNvSpPr txBox="1"/>
          <p:nvPr/>
        </p:nvSpPr>
        <p:spPr>
          <a:xfrm>
            <a:off x="2210541" y="2212287"/>
            <a:ext cx="1381616" cy="738664"/>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点击输入文本点击输入文本点击输入文本</a:t>
            </a:r>
          </a:p>
        </p:txBody>
      </p:sp>
      <p:sp>
        <p:nvSpPr>
          <p:cNvPr id="22" name="TextBox 21"/>
          <p:cNvSpPr txBox="1"/>
          <p:nvPr/>
        </p:nvSpPr>
        <p:spPr>
          <a:xfrm>
            <a:off x="3737516" y="1636223"/>
            <a:ext cx="1381616" cy="738664"/>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点击输入文本点击输入文本点击输入文本</a:t>
            </a:r>
          </a:p>
        </p:txBody>
      </p:sp>
      <p:sp>
        <p:nvSpPr>
          <p:cNvPr id="23" name="TextBox 22"/>
          <p:cNvSpPr txBox="1"/>
          <p:nvPr/>
        </p:nvSpPr>
        <p:spPr>
          <a:xfrm>
            <a:off x="5264492" y="1132167"/>
            <a:ext cx="1381616" cy="738664"/>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点击输入文本点击输入文本点击输入文本</a:t>
            </a:r>
          </a:p>
        </p:txBody>
      </p:sp>
      <p:sp>
        <p:nvSpPr>
          <p:cNvPr id="24" name="TextBox 23"/>
          <p:cNvSpPr txBox="1"/>
          <p:nvPr/>
        </p:nvSpPr>
        <p:spPr>
          <a:xfrm>
            <a:off x="6807059" y="752963"/>
            <a:ext cx="1381616" cy="523220"/>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点击输入文本点击输入文本</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658</Words>
  <Application>Microsoft Office PowerPoint</Application>
  <PresentationFormat>全屏显示(16:9)</PresentationFormat>
  <Paragraphs>79</Paragraphs>
  <Slides>13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方正粗宋简体</vt:lpstr>
      <vt:lpstr>华文行楷</vt:lpstr>
      <vt:lpstr>微软雅黑</vt:lpstr>
      <vt:lpstr>Agency FB</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2020-04-18T08:41:56Z</dcterms:created>
  <dcterms:modified xsi:type="dcterms:W3CDTF">2021-01-05T00:03:16Z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