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4"/>
  </p:notesMasterIdLst>
  <p:sldIdLst>
    <p:sldId id="256" r:id="rId8"/>
    <p:sldId id="258" r:id="rId9"/>
    <p:sldId id="260" r:id="rId10"/>
    <p:sldId id="257" r:id="rId11"/>
    <p:sldId id="262" r:id="rId12"/>
    <p:sldId id="261" r:id="rId13"/>
    <p:sldId id="263" r:id="rId14"/>
    <p:sldId id="264" r:id="rId15"/>
    <p:sldId id="265" r:id="rId16"/>
    <p:sldId id="266" r:id="rId17"/>
    <p:sldId id="267" r:id="rId18"/>
    <p:sldId id="269" r:id="rId19"/>
    <p:sldId id="268" r:id="rId20"/>
    <p:sldId id="270" r:id="rId21"/>
    <p:sldId id="271" r:id="rId22"/>
    <p:sldId id="272" r:id="rId23"/>
  </p:sldIdLst>
  <p:sldSz cx="9144000" cy="5143500" type="screen16x9"/>
  <p:notesSz cx="6858000" cy="9144000"/>
  <p:defaultTextStyle>
    <a:defPPr>
      <a:defRPr lang="zh-CN"/>
    </a:defPPr>
    <a:lvl1pPr algn="l" defTabSz="685800" rtl="0" eaLnBrk="0" fontAlgn="base" hangingPunct="0">
      <a:spcBef>
        <a:spcPct val="0"/>
      </a:spcBef>
      <a:spcAft>
        <a:spcPct val="0"/>
      </a:spcAft>
      <a:buFont typeface="Arial" panose="020B0604020202020204" pitchFamily="34" charset="0"/>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buFont typeface="Arial" panose="020B0604020202020204" pitchFamily="34" charset="0"/>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buFont typeface="Arial" panose="020B0604020202020204" pitchFamily="34" charset="0"/>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buFont typeface="Arial" panose="020B0604020202020204" pitchFamily="34" charset="0"/>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buFont typeface="Arial" panose="020B0604020202020204" pitchFamily="34" charset="0"/>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97">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B81"/>
    <a:srgbClr val="FCDD65"/>
    <a:srgbClr val="BCF6BC"/>
    <a:srgbClr val="E2C044"/>
    <a:srgbClr val="88D0E0"/>
    <a:srgbClr val="F0968D"/>
    <a:srgbClr val="E85E61"/>
    <a:srgbClr val="EBB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597"/>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AD116603-DD4C-4778-B43E-CE6B72EE60A2}"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C7EA23A-70B1-467F-B1FE-55756EA1E8DB}" type="slidenum">
              <a:rPr lang="zh-CN" altLang="en-US"/>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641E3F4-C8F7-47D9-BFBB-3485927F09FB}"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25DDC4D-F266-4FDF-AD6F-4EC8C301F01D}" type="slidenum">
              <a:rPr lang="zh-CN" altLang="en-US"/>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27BA59A-4D50-4943-A1A6-033AC0409995}"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35AFE27-D119-474A-BD3F-D21E6A6FF9BC}" type="slidenum">
              <a:rPr lang="zh-CN" altLang="en-US"/>
              <a:t>‹#›</a:t>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1DB6480-2E5F-41EA-BEA0-01CF804BC345}"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78B35D8-4C8A-4EEA-A883-C808A7270FB0}" type="slidenum">
              <a:rPr lang="zh-CN" altLang="en-US"/>
              <a:t>‹#›</a:t>
            </a:fld>
            <a:endParaRPr lang="zh-CN" alt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509A84E3-7730-4906-9C03-67AA23137A20}"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2DF5E62-A7C2-4BF3-B69F-655CDBBF80A7}" type="slidenum">
              <a:rPr lang="zh-CN" altLang="en-US"/>
              <a:t>‹#›</a:t>
            </a:fld>
            <a:endParaRPr lang="zh-CN" altLang="en-US"/>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4AF3922A-AA3A-4437-8F24-BDDE3CEE180D}" type="datetimeFigureOut">
              <a:rPr lang="zh-CN" altLang="en-US"/>
              <a:t>2021/1/5</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6F358109-0BEC-4EAE-A519-791C5770F8B6}" type="slidenum">
              <a:rPr lang="zh-CN" altLang="en-US"/>
              <a:t>‹#›</a:t>
            </a:fld>
            <a:endParaRPr lang="zh-CN" altLang="en-US"/>
          </a:p>
        </p:txBody>
      </p:sp>
    </p:spTree>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4101AB62-0FBA-45C0-813E-0B70CF3AC8AA}" type="datetimeFigureOut">
              <a:rPr lang="zh-CN" altLang="en-US"/>
              <a:t>2021/1/5</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3434EF35-43ED-495C-82D8-6FB6C4397DD2}" type="slidenum">
              <a:rPr lang="zh-CN" altLang="en-US"/>
              <a:t>‹#›</a:t>
            </a:fld>
            <a:endParaRPr lang="zh-CN" altLang="en-US"/>
          </a:p>
        </p:txBody>
      </p:sp>
    </p:spTree>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E67721D5-09F9-4417-BD31-BC3949E09482}" type="datetimeFigureOut">
              <a:rPr lang="zh-CN" altLang="en-US"/>
              <a:t>2021/1/5</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31FE60CE-F54F-4DC3-BEC4-B225274BA556}" type="slidenum">
              <a:rPr lang="zh-CN" altLang="en-US"/>
              <a:t>‹#›</a:t>
            </a:fld>
            <a:endParaRPr lang="zh-CN" altLang="en-US"/>
          </a:p>
        </p:txBody>
      </p:sp>
    </p:spTree>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179C4A9-6510-4DFE-A3E8-6BF8C4A05F9D}" type="datetimeFigureOut">
              <a:rPr lang="zh-CN" altLang="en-US"/>
              <a:t>2021/1/5</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93A5D4E-2C70-4556-BA4B-172C4932EA85}" type="slidenum">
              <a:rPr lang="zh-CN" altLang="en-US"/>
              <a:t>‹#›</a:t>
            </a:fld>
            <a:endParaRPr lang="zh-CN" altLang="en-US"/>
          </a:p>
        </p:txBody>
      </p:sp>
    </p:spTree>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B429FCAB-C7AB-4239-B17E-29D527BB9AD6}" type="datetimeFigureOut">
              <a:rPr lang="zh-CN" altLang="en-US"/>
              <a:t>2021/1/5</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5158A98C-B606-42F3-9D1F-235D1F51ECC2}" type="slidenum">
              <a:rPr lang="zh-CN" altLang="en-US"/>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79CC7BE2-47D4-4346-A36A-454769AB5EAE}" type="datetimeFigureOut">
              <a:rPr lang="zh-CN" altLang="en-US"/>
              <a:t>2021/1/5</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1DB90426-F7B7-4E8D-9100-FBBE0C0C6468}" type="slidenum">
              <a:rPr lang="zh-CN" altLang="en-US"/>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a:solidFill>
                  <a:srgbClr val="898989"/>
                </a:solidFill>
              </a:defRPr>
            </a:lvl1pPr>
          </a:lstStyle>
          <a:p>
            <a:fld id="{90EC62DC-B0F3-42BD-BBAC-D126A8300880}" type="datetimeFigureOut">
              <a:rPr lang="zh-CN" altLang="en-US"/>
              <a:t>2021/1/5</a:t>
            </a:fld>
            <a:endParaRPr lang="zh-CN" altLang="en-US"/>
          </a:p>
        </p:txBody>
      </p:sp>
      <p:sp>
        <p:nvSpPr>
          <p:cNvPr id="102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a:solidFill>
                  <a:srgbClr val="898989"/>
                </a:solidFill>
              </a:defRPr>
            </a:lvl1pPr>
          </a:lstStyle>
          <a:p>
            <a:endParaRPr lang="zh-CN" altLang="en-US"/>
          </a:p>
        </p:txBody>
      </p:sp>
      <p:sp>
        <p:nvSpPr>
          <p:cNvPr id="103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900">
                <a:solidFill>
                  <a:srgbClr val="898989"/>
                </a:solidFill>
              </a:defRPr>
            </a:lvl1pPr>
          </a:lstStyle>
          <a:p>
            <a:fld id="{6B52D654-728C-4F4D-ACD7-2339F3877F4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grpSp>
        <p:nvGrpSpPr>
          <p:cNvPr id="3074" name="组合 6"/>
          <p:cNvGrpSpPr/>
          <p:nvPr userDrawn="1"/>
        </p:nvGrpSpPr>
        <p:grpSpPr bwMode="auto">
          <a:xfrm>
            <a:off x="-295275" y="3460750"/>
            <a:ext cx="2962275" cy="2132013"/>
            <a:chOff x="0" y="0"/>
            <a:chExt cx="3964344" cy="2855249"/>
          </a:xfrm>
        </p:grpSpPr>
        <p:sp>
          <p:nvSpPr>
            <p:cNvPr id="3075" name="椭圆 25"/>
            <p:cNvSpPr>
              <a:spLocks noChangeArrowheads="1"/>
            </p:cNvSpPr>
            <p:nvPr userDrawn="1"/>
          </p:nvSpPr>
          <p:spPr bwMode="auto">
            <a:xfrm>
              <a:off x="3347942" y="1457066"/>
              <a:ext cx="616402" cy="618755"/>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76" name="椭圆 45"/>
            <p:cNvSpPr>
              <a:spLocks noChangeArrowheads="1"/>
            </p:cNvSpPr>
            <p:nvPr userDrawn="1"/>
          </p:nvSpPr>
          <p:spPr bwMode="auto">
            <a:xfrm>
              <a:off x="2976002" y="1102310"/>
              <a:ext cx="227119" cy="226245"/>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77" name="椭圆 24"/>
            <p:cNvSpPr>
              <a:spLocks noChangeArrowheads="1"/>
            </p:cNvSpPr>
            <p:nvPr userDrawn="1"/>
          </p:nvSpPr>
          <p:spPr bwMode="auto">
            <a:xfrm>
              <a:off x="219113" y="1229548"/>
              <a:ext cx="1629230" cy="1625701"/>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78" name="椭圆 45"/>
            <p:cNvSpPr>
              <a:spLocks noChangeArrowheads="1"/>
            </p:cNvSpPr>
            <p:nvPr userDrawn="1"/>
          </p:nvSpPr>
          <p:spPr bwMode="auto">
            <a:xfrm>
              <a:off x="1436793" y="1230135"/>
              <a:ext cx="1413960" cy="1415136"/>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79" name="椭圆 44"/>
            <p:cNvSpPr>
              <a:spLocks noChangeArrowheads="1"/>
            </p:cNvSpPr>
            <p:nvPr userDrawn="1"/>
          </p:nvSpPr>
          <p:spPr bwMode="auto">
            <a:xfrm>
              <a:off x="0" y="858387"/>
              <a:ext cx="861080" cy="858727"/>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80" name="椭圆 12"/>
            <p:cNvSpPr>
              <a:spLocks noChangeArrowheads="1"/>
            </p:cNvSpPr>
            <p:nvPr userDrawn="1"/>
          </p:nvSpPr>
          <p:spPr bwMode="auto">
            <a:xfrm>
              <a:off x="527598" y="759119"/>
              <a:ext cx="1157518" cy="115516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81" name="椭圆 13"/>
            <p:cNvSpPr>
              <a:spLocks noChangeArrowheads="1"/>
            </p:cNvSpPr>
            <p:nvPr userDrawn="1"/>
          </p:nvSpPr>
          <p:spPr bwMode="auto">
            <a:xfrm>
              <a:off x="1448142" y="831098"/>
              <a:ext cx="248209" cy="248209"/>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82" name="椭圆 45"/>
            <p:cNvSpPr>
              <a:spLocks noChangeArrowheads="1"/>
            </p:cNvSpPr>
            <p:nvPr userDrawn="1"/>
          </p:nvSpPr>
          <p:spPr bwMode="auto">
            <a:xfrm>
              <a:off x="2679406" y="1821866"/>
              <a:ext cx="559319" cy="559784"/>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83" name="椭圆 44"/>
            <p:cNvSpPr>
              <a:spLocks noChangeArrowheads="1"/>
            </p:cNvSpPr>
            <p:nvPr userDrawn="1"/>
          </p:nvSpPr>
          <p:spPr bwMode="auto">
            <a:xfrm>
              <a:off x="958621" y="0"/>
              <a:ext cx="503746" cy="503985"/>
            </a:xfrm>
            <a:prstGeom prst="ellipse">
              <a:avLst/>
            </a:prstGeom>
            <a:solidFill>
              <a:srgbClr val="88D0E0">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grpSp>
      <p:cxnSp>
        <p:nvCxnSpPr>
          <p:cNvPr id="3084" name="直接连接符 16"/>
          <p:cNvCxnSpPr>
            <a:cxnSpLocks noChangeShapeType="1"/>
          </p:cNvCxnSpPr>
          <p:nvPr userDrawn="1"/>
        </p:nvCxnSpPr>
        <p:spPr bwMode="auto">
          <a:xfrm>
            <a:off x="0" y="668338"/>
            <a:ext cx="9144000" cy="0"/>
          </a:xfrm>
          <a:prstGeom prst="line">
            <a:avLst/>
          </a:prstGeom>
          <a:noFill/>
          <a:ln w="6350" cmpd="sng">
            <a:solidFill>
              <a:srgbClr val="EF8B81"/>
            </a:solidFill>
            <a:round/>
          </a:ln>
          <a:extLst>
            <a:ext uri="{909E8E84-426E-40DD-AFC4-6F175D3DCCD1}">
              <a14:hiddenFill xmlns:a14="http://schemas.microsoft.com/office/drawing/2010/main">
                <a:noFill/>
              </a14:hiddenFill>
            </a:ext>
          </a:extLst>
        </p:spPr>
      </p:cxnSp>
      <p:sp>
        <p:nvSpPr>
          <p:cNvPr id="3085" name="椭圆 51"/>
          <p:cNvSpPr>
            <a:spLocks noChangeArrowheads="1"/>
          </p:cNvSpPr>
          <p:nvPr userDrawn="1"/>
        </p:nvSpPr>
        <p:spPr bwMode="auto">
          <a:xfrm>
            <a:off x="295275" y="171450"/>
            <a:ext cx="962025" cy="962025"/>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86" name="椭圆 18"/>
          <p:cNvSpPr>
            <a:spLocks noChangeArrowheads="1"/>
          </p:cNvSpPr>
          <p:nvPr userDrawn="1"/>
        </p:nvSpPr>
        <p:spPr bwMode="auto">
          <a:xfrm>
            <a:off x="904875" y="0"/>
            <a:ext cx="514350" cy="512763"/>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3087" name="文本框 19"/>
          <p:cNvSpPr txBox="1">
            <a:spLocks noChangeArrowheads="1"/>
          </p:cNvSpPr>
          <p:nvPr userDrawn="1"/>
        </p:nvSpPr>
        <p:spPr bwMode="auto">
          <a:xfrm>
            <a:off x="7818438" y="4724400"/>
            <a:ext cx="125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i="1">
                <a:solidFill>
                  <a:srgbClr val="595959"/>
                </a:solidFill>
                <a:latin typeface="方正兰亭黑_GBK" panose="02000000000000000000" pitchFamily="2" charset="-122"/>
                <a:ea typeface="方正兰亭黑_GBK" panose="02000000000000000000" pitchFamily="2" charset="-122"/>
              </a:rPr>
              <a:t>公司</a:t>
            </a:r>
            <a:r>
              <a:rPr lang="en-US" altLang="zh-CN" sz="1600" b="1" i="1">
                <a:solidFill>
                  <a:srgbClr val="595959"/>
                </a:solidFill>
                <a:latin typeface="方正兰亭黑_GBK" panose="02000000000000000000" pitchFamily="2" charset="-122"/>
                <a:ea typeface="方正兰亭黑_GBK" panose="02000000000000000000" pitchFamily="2" charset="-122"/>
              </a:rPr>
              <a:t>LOGO</a:t>
            </a:r>
            <a:endParaRPr lang="zh-CN" altLang="en-US" sz="1600" b="1" i="1">
              <a:solidFill>
                <a:srgbClr val="595959"/>
              </a:solidFill>
              <a:latin typeface="方正兰亭黑_GBK" panose="02000000000000000000" pitchFamily="2" charset="-122"/>
              <a:ea typeface="方正兰亭黑_GBK" panose="02000000000000000000" pitchFamily="2" charset="-122"/>
            </a:endParaRPr>
          </a:p>
        </p:txBody>
      </p:sp>
      <p:sp>
        <p:nvSpPr>
          <p:cNvPr id="308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8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661" r="117" b="11115"/>
          <a:stretch>
            <a:fillRect/>
          </a:stretch>
        </p:blipFill>
        <p:spPr bwMode="auto">
          <a:xfrm>
            <a:off x="0" y="-11113"/>
            <a:ext cx="9144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7"/>
          <p:cNvSpPr>
            <a:spLocks noChangeArrowheads="1"/>
          </p:cNvSpPr>
          <p:nvPr userDrawn="1"/>
        </p:nvSpPr>
        <p:spPr bwMode="auto">
          <a:xfrm>
            <a:off x="0" y="0"/>
            <a:ext cx="9144000" cy="5143500"/>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4100" name="组合 8"/>
          <p:cNvGrpSpPr/>
          <p:nvPr userDrawn="1"/>
        </p:nvGrpSpPr>
        <p:grpSpPr bwMode="auto">
          <a:xfrm>
            <a:off x="-295275" y="3460750"/>
            <a:ext cx="2962275" cy="2132013"/>
            <a:chOff x="0" y="0"/>
            <a:chExt cx="3964344" cy="2855249"/>
          </a:xfrm>
        </p:grpSpPr>
        <p:sp>
          <p:nvSpPr>
            <p:cNvPr id="4101" name="椭圆 25"/>
            <p:cNvSpPr>
              <a:spLocks noChangeArrowheads="1"/>
            </p:cNvSpPr>
            <p:nvPr userDrawn="1"/>
          </p:nvSpPr>
          <p:spPr bwMode="auto">
            <a:xfrm>
              <a:off x="3347942" y="1457066"/>
              <a:ext cx="616402" cy="618755"/>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2" name="椭圆 45"/>
            <p:cNvSpPr>
              <a:spLocks noChangeArrowheads="1"/>
            </p:cNvSpPr>
            <p:nvPr userDrawn="1"/>
          </p:nvSpPr>
          <p:spPr bwMode="auto">
            <a:xfrm>
              <a:off x="2976002" y="1102310"/>
              <a:ext cx="227119" cy="226245"/>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3" name="椭圆 24"/>
            <p:cNvSpPr>
              <a:spLocks noChangeArrowheads="1"/>
            </p:cNvSpPr>
            <p:nvPr userDrawn="1"/>
          </p:nvSpPr>
          <p:spPr bwMode="auto">
            <a:xfrm>
              <a:off x="219113" y="1229548"/>
              <a:ext cx="1629230" cy="1625701"/>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4" name="椭圆 45"/>
            <p:cNvSpPr>
              <a:spLocks noChangeArrowheads="1"/>
            </p:cNvSpPr>
            <p:nvPr userDrawn="1"/>
          </p:nvSpPr>
          <p:spPr bwMode="auto">
            <a:xfrm>
              <a:off x="1436793" y="1230135"/>
              <a:ext cx="1413960" cy="1415136"/>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5" name="椭圆 44"/>
            <p:cNvSpPr>
              <a:spLocks noChangeArrowheads="1"/>
            </p:cNvSpPr>
            <p:nvPr userDrawn="1"/>
          </p:nvSpPr>
          <p:spPr bwMode="auto">
            <a:xfrm>
              <a:off x="0" y="858387"/>
              <a:ext cx="861080" cy="858727"/>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6" name="椭圆 14"/>
            <p:cNvSpPr>
              <a:spLocks noChangeArrowheads="1"/>
            </p:cNvSpPr>
            <p:nvPr userDrawn="1"/>
          </p:nvSpPr>
          <p:spPr bwMode="auto">
            <a:xfrm>
              <a:off x="527598" y="759119"/>
              <a:ext cx="1157518" cy="115516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7" name="椭圆 15"/>
            <p:cNvSpPr>
              <a:spLocks noChangeArrowheads="1"/>
            </p:cNvSpPr>
            <p:nvPr userDrawn="1"/>
          </p:nvSpPr>
          <p:spPr bwMode="auto">
            <a:xfrm>
              <a:off x="1448142" y="831098"/>
              <a:ext cx="248209" cy="248209"/>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8" name="椭圆 45"/>
            <p:cNvSpPr>
              <a:spLocks noChangeArrowheads="1"/>
            </p:cNvSpPr>
            <p:nvPr userDrawn="1"/>
          </p:nvSpPr>
          <p:spPr bwMode="auto">
            <a:xfrm>
              <a:off x="2679406" y="1821866"/>
              <a:ext cx="559319" cy="559784"/>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09" name="椭圆 44"/>
            <p:cNvSpPr>
              <a:spLocks noChangeArrowheads="1"/>
            </p:cNvSpPr>
            <p:nvPr userDrawn="1"/>
          </p:nvSpPr>
          <p:spPr bwMode="auto">
            <a:xfrm>
              <a:off x="958621" y="0"/>
              <a:ext cx="503746" cy="503985"/>
            </a:xfrm>
            <a:prstGeom prst="ellipse">
              <a:avLst/>
            </a:prstGeom>
            <a:solidFill>
              <a:srgbClr val="88D0E0">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grpSp>
      <p:cxnSp>
        <p:nvCxnSpPr>
          <p:cNvPr id="4110" name="直接连接符 18"/>
          <p:cNvCxnSpPr>
            <a:cxnSpLocks noChangeShapeType="1"/>
          </p:cNvCxnSpPr>
          <p:nvPr userDrawn="1"/>
        </p:nvCxnSpPr>
        <p:spPr bwMode="auto">
          <a:xfrm>
            <a:off x="0" y="668338"/>
            <a:ext cx="9144000" cy="0"/>
          </a:xfrm>
          <a:prstGeom prst="line">
            <a:avLst/>
          </a:prstGeom>
          <a:noFill/>
          <a:ln w="6350" cmpd="sng">
            <a:solidFill>
              <a:srgbClr val="EF8B81"/>
            </a:solidFill>
            <a:round/>
          </a:ln>
          <a:extLst>
            <a:ext uri="{909E8E84-426E-40DD-AFC4-6F175D3DCCD1}">
              <a14:hiddenFill xmlns:a14="http://schemas.microsoft.com/office/drawing/2010/main">
                <a:noFill/>
              </a14:hiddenFill>
            </a:ext>
          </a:extLst>
        </p:spPr>
      </p:cxnSp>
      <p:sp>
        <p:nvSpPr>
          <p:cNvPr id="4111" name="椭圆 51"/>
          <p:cNvSpPr>
            <a:spLocks noChangeArrowheads="1"/>
          </p:cNvSpPr>
          <p:nvPr userDrawn="1"/>
        </p:nvSpPr>
        <p:spPr bwMode="auto">
          <a:xfrm>
            <a:off x="295275" y="171450"/>
            <a:ext cx="962025" cy="962025"/>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12" name="椭圆 20"/>
          <p:cNvSpPr>
            <a:spLocks noChangeArrowheads="1"/>
          </p:cNvSpPr>
          <p:nvPr userDrawn="1"/>
        </p:nvSpPr>
        <p:spPr bwMode="auto">
          <a:xfrm>
            <a:off x="904875" y="0"/>
            <a:ext cx="514350" cy="512763"/>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4113" name="文本框 21"/>
          <p:cNvSpPr txBox="1">
            <a:spLocks noChangeArrowheads="1"/>
          </p:cNvSpPr>
          <p:nvPr userDrawn="1"/>
        </p:nvSpPr>
        <p:spPr bwMode="auto">
          <a:xfrm>
            <a:off x="7818438" y="4724400"/>
            <a:ext cx="125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i="1">
                <a:solidFill>
                  <a:schemeClr val="bg1"/>
                </a:solidFill>
                <a:latin typeface="方正兰亭黑_GBK" panose="02000000000000000000" pitchFamily="2" charset="-122"/>
                <a:ea typeface="方正兰亭黑_GBK" panose="02000000000000000000" pitchFamily="2" charset="-122"/>
              </a:rPr>
              <a:t>公司</a:t>
            </a:r>
            <a:r>
              <a:rPr lang="en-US" altLang="zh-CN" sz="1600" b="1" i="1">
                <a:solidFill>
                  <a:schemeClr val="bg1"/>
                </a:solidFill>
                <a:latin typeface="方正兰亭黑_GBK" panose="02000000000000000000" pitchFamily="2" charset="-122"/>
                <a:ea typeface="方正兰亭黑_GBK" panose="02000000000000000000" pitchFamily="2" charset="-122"/>
              </a:rPr>
              <a:t>LOGO</a:t>
            </a:r>
            <a:endParaRPr lang="zh-CN" altLang="en-US" sz="1600" b="1" i="1">
              <a:solidFill>
                <a:schemeClr val="bg1"/>
              </a:solidFill>
              <a:latin typeface="方正兰亭黑_GBK" panose="02000000000000000000" pitchFamily="2" charset="-122"/>
              <a:ea typeface="方正兰亭黑_GBK" panose="02000000000000000000" pitchFamily="2" charset="-122"/>
            </a:endParaRPr>
          </a:p>
        </p:txBody>
      </p:sp>
      <p:sp>
        <p:nvSpPr>
          <p:cNvPr id="411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11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grpSp>
        <p:nvGrpSpPr>
          <p:cNvPr id="5122" name="组合 6"/>
          <p:cNvGrpSpPr/>
          <p:nvPr userDrawn="1"/>
        </p:nvGrpSpPr>
        <p:grpSpPr bwMode="auto">
          <a:xfrm>
            <a:off x="-295275" y="3460750"/>
            <a:ext cx="2962275" cy="2132013"/>
            <a:chOff x="0" y="0"/>
            <a:chExt cx="3964344" cy="2855249"/>
          </a:xfrm>
        </p:grpSpPr>
        <p:sp>
          <p:nvSpPr>
            <p:cNvPr id="5123" name="椭圆 25"/>
            <p:cNvSpPr>
              <a:spLocks noChangeArrowheads="1"/>
            </p:cNvSpPr>
            <p:nvPr userDrawn="1"/>
          </p:nvSpPr>
          <p:spPr bwMode="auto">
            <a:xfrm>
              <a:off x="3347942" y="1457066"/>
              <a:ext cx="616402" cy="618755"/>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24" name="椭圆 45"/>
            <p:cNvSpPr>
              <a:spLocks noChangeArrowheads="1"/>
            </p:cNvSpPr>
            <p:nvPr userDrawn="1"/>
          </p:nvSpPr>
          <p:spPr bwMode="auto">
            <a:xfrm>
              <a:off x="2976002" y="1102310"/>
              <a:ext cx="227119" cy="226245"/>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25" name="椭圆 24"/>
            <p:cNvSpPr>
              <a:spLocks noChangeArrowheads="1"/>
            </p:cNvSpPr>
            <p:nvPr userDrawn="1"/>
          </p:nvSpPr>
          <p:spPr bwMode="auto">
            <a:xfrm>
              <a:off x="219113" y="1229548"/>
              <a:ext cx="1629230" cy="1625701"/>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26" name="椭圆 45"/>
            <p:cNvSpPr>
              <a:spLocks noChangeArrowheads="1"/>
            </p:cNvSpPr>
            <p:nvPr userDrawn="1"/>
          </p:nvSpPr>
          <p:spPr bwMode="auto">
            <a:xfrm>
              <a:off x="1436793" y="1230135"/>
              <a:ext cx="1413960" cy="1415136"/>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27" name="椭圆 44"/>
            <p:cNvSpPr>
              <a:spLocks noChangeArrowheads="1"/>
            </p:cNvSpPr>
            <p:nvPr userDrawn="1"/>
          </p:nvSpPr>
          <p:spPr bwMode="auto">
            <a:xfrm>
              <a:off x="0" y="858387"/>
              <a:ext cx="861080" cy="858727"/>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28" name="椭圆 12"/>
            <p:cNvSpPr>
              <a:spLocks noChangeArrowheads="1"/>
            </p:cNvSpPr>
            <p:nvPr userDrawn="1"/>
          </p:nvSpPr>
          <p:spPr bwMode="auto">
            <a:xfrm>
              <a:off x="527598" y="759119"/>
              <a:ext cx="1157518" cy="115516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29" name="椭圆 13"/>
            <p:cNvSpPr>
              <a:spLocks noChangeArrowheads="1"/>
            </p:cNvSpPr>
            <p:nvPr userDrawn="1"/>
          </p:nvSpPr>
          <p:spPr bwMode="auto">
            <a:xfrm>
              <a:off x="1448142" y="831098"/>
              <a:ext cx="248209" cy="248209"/>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30" name="椭圆 45"/>
            <p:cNvSpPr>
              <a:spLocks noChangeArrowheads="1"/>
            </p:cNvSpPr>
            <p:nvPr userDrawn="1"/>
          </p:nvSpPr>
          <p:spPr bwMode="auto">
            <a:xfrm>
              <a:off x="2679406" y="1821866"/>
              <a:ext cx="559319" cy="559784"/>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31" name="椭圆 44"/>
            <p:cNvSpPr>
              <a:spLocks noChangeArrowheads="1"/>
            </p:cNvSpPr>
            <p:nvPr userDrawn="1"/>
          </p:nvSpPr>
          <p:spPr bwMode="auto">
            <a:xfrm>
              <a:off x="958621" y="0"/>
              <a:ext cx="503746" cy="503985"/>
            </a:xfrm>
            <a:prstGeom prst="ellipse">
              <a:avLst/>
            </a:prstGeom>
            <a:solidFill>
              <a:srgbClr val="88D0E0">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grpSp>
      <p:cxnSp>
        <p:nvCxnSpPr>
          <p:cNvPr id="5132" name="直接连接符 16"/>
          <p:cNvCxnSpPr>
            <a:cxnSpLocks noChangeShapeType="1"/>
          </p:cNvCxnSpPr>
          <p:nvPr userDrawn="1"/>
        </p:nvCxnSpPr>
        <p:spPr bwMode="auto">
          <a:xfrm>
            <a:off x="0" y="668338"/>
            <a:ext cx="9144000" cy="0"/>
          </a:xfrm>
          <a:prstGeom prst="line">
            <a:avLst/>
          </a:prstGeom>
          <a:noFill/>
          <a:ln w="6350" cmpd="sng">
            <a:solidFill>
              <a:srgbClr val="EF8B81"/>
            </a:solidFill>
            <a:round/>
          </a:ln>
          <a:extLst>
            <a:ext uri="{909E8E84-426E-40DD-AFC4-6F175D3DCCD1}">
              <a14:hiddenFill xmlns:a14="http://schemas.microsoft.com/office/drawing/2010/main">
                <a:noFill/>
              </a14:hiddenFill>
            </a:ext>
          </a:extLst>
        </p:spPr>
      </p:cxnSp>
      <p:sp>
        <p:nvSpPr>
          <p:cNvPr id="5133" name="椭圆 51"/>
          <p:cNvSpPr>
            <a:spLocks noChangeArrowheads="1"/>
          </p:cNvSpPr>
          <p:nvPr userDrawn="1"/>
        </p:nvSpPr>
        <p:spPr bwMode="auto">
          <a:xfrm>
            <a:off x="295275" y="171450"/>
            <a:ext cx="962025" cy="962025"/>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34" name="椭圆 18"/>
          <p:cNvSpPr>
            <a:spLocks noChangeArrowheads="1"/>
          </p:cNvSpPr>
          <p:nvPr userDrawn="1"/>
        </p:nvSpPr>
        <p:spPr bwMode="auto">
          <a:xfrm>
            <a:off x="904875" y="0"/>
            <a:ext cx="514350" cy="512763"/>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5135" name="文本框 19"/>
          <p:cNvSpPr txBox="1">
            <a:spLocks noChangeArrowheads="1"/>
          </p:cNvSpPr>
          <p:nvPr userDrawn="1"/>
        </p:nvSpPr>
        <p:spPr bwMode="auto">
          <a:xfrm>
            <a:off x="7818438" y="4724400"/>
            <a:ext cx="125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i="1">
                <a:solidFill>
                  <a:schemeClr val="bg1"/>
                </a:solidFill>
                <a:latin typeface="方正兰亭黑_GBK" panose="02000000000000000000" pitchFamily="2" charset="-122"/>
                <a:ea typeface="方正兰亭黑_GBK" panose="02000000000000000000" pitchFamily="2" charset="-122"/>
              </a:rPr>
              <a:t>公司</a:t>
            </a:r>
            <a:r>
              <a:rPr lang="en-US" altLang="zh-CN" sz="1600" b="1" i="1">
                <a:solidFill>
                  <a:schemeClr val="bg1"/>
                </a:solidFill>
                <a:latin typeface="方正兰亭黑_GBK" panose="02000000000000000000" pitchFamily="2" charset="-122"/>
                <a:ea typeface="方正兰亭黑_GBK" panose="02000000000000000000" pitchFamily="2" charset="-122"/>
              </a:rPr>
              <a:t>LOGO</a:t>
            </a:r>
            <a:endParaRPr lang="zh-CN" altLang="en-US" sz="1600" b="1" i="1">
              <a:solidFill>
                <a:schemeClr val="bg1"/>
              </a:solidFill>
              <a:latin typeface="方正兰亭黑_GBK" panose="02000000000000000000" pitchFamily="2" charset="-122"/>
              <a:ea typeface="方正兰亭黑_GBK" panose="02000000000000000000" pitchFamily="2" charset="-122"/>
            </a:endParaRPr>
          </a:p>
        </p:txBody>
      </p:sp>
      <p:sp>
        <p:nvSpPr>
          <p:cNvPr id="513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513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l="12" t="42615" r="1770" b="22147"/>
          <a:stretch>
            <a:fillRect/>
          </a:stretch>
        </p:blipFill>
        <p:spPr bwMode="auto">
          <a:xfrm>
            <a:off x="0" y="-17463"/>
            <a:ext cx="9144000" cy="2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组合 7"/>
          <p:cNvGrpSpPr/>
          <p:nvPr userDrawn="1"/>
        </p:nvGrpSpPr>
        <p:grpSpPr bwMode="auto">
          <a:xfrm>
            <a:off x="-295275" y="3460750"/>
            <a:ext cx="2962275" cy="2132013"/>
            <a:chOff x="0" y="0"/>
            <a:chExt cx="3964344" cy="2855249"/>
          </a:xfrm>
        </p:grpSpPr>
        <p:sp>
          <p:nvSpPr>
            <p:cNvPr id="6148" name="椭圆 25"/>
            <p:cNvSpPr>
              <a:spLocks noChangeArrowheads="1"/>
            </p:cNvSpPr>
            <p:nvPr userDrawn="1"/>
          </p:nvSpPr>
          <p:spPr bwMode="auto">
            <a:xfrm>
              <a:off x="3347942" y="1457066"/>
              <a:ext cx="616402" cy="618755"/>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49" name="椭圆 45"/>
            <p:cNvSpPr>
              <a:spLocks noChangeArrowheads="1"/>
            </p:cNvSpPr>
            <p:nvPr userDrawn="1"/>
          </p:nvSpPr>
          <p:spPr bwMode="auto">
            <a:xfrm>
              <a:off x="2976002" y="1102310"/>
              <a:ext cx="227119" cy="226245"/>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0" name="椭圆 24"/>
            <p:cNvSpPr>
              <a:spLocks noChangeArrowheads="1"/>
            </p:cNvSpPr>
            <p:nvPr userDrawn="1"/>
          </p:nvSpPr>
          <p:spPr bwMode="auto">
            <a:xfrm>
              <a:off x="219113" y="1229548"/>
              <a:ext cx="1629230" cy="1625701"/>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1" name="椭圆 45"/>
            <p:cNvSpPr>
              <a:spLocks noChangeArrowheads="1"/>
            </p:cNvSpPr>
            <p:nvPr userDrawn="1"/>
          </p:nvSpPr>
          <p:spPr bwMode="auto">
            <a:xfrm>
              <a:off x="1436793" y="1230135"/>
              <a:ext cx="1413960" cy="1415136"/>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2" name="椭圆 44"/>
            <p:cNvSpPr>
              <a:spLocks noChangeArrowheads="1"/>
            </p:cNvSpPr>
            <p:nvPr userDrawn="1"/>
          </p:nvSpPr>
          <p:spPr bwMode="auto">
            <a:xfrm>
              <a:off x="0" y="858387"/>
              <a:ext cx="861080" cy="858727"/>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3" name="椭圆 13"/>
            <p:cNvSpPr>
              <a:spLocks noChangeArrowheads="1"/>
            </p:cNvSpPr>
            <p:nvPr userDrawn="1"/>
          </p:nvSpPr>
          <p:spPr bwMode="auto">
            <a:xfrm>
              <a:off x="527598" y="759119"/>
              <a:ext cx="1157518" cy="115516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4" name="椭圆 14"/>
            <p:cNvSpPr>
              <a:spLocks noChangeArrowheads="1"/>
            </p:cNvSpPr>
            <p:nvPr userDrawn="1"/>
          </p:nvSpPr>
          <p:spPr bwMode="auto">
            <a:xfrm>
              <a:off x="1448142" y="831098"/>
              <a:ext cx="248209" cy="248209"/>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5" name="椭圆 45"/>
            <p:cNvSpPr>
              <a:spLocks noChangeArrowheads="1"/>
            </p:cNvSpPr>
            <p:nvPr userDrawn="1"/>
          </p:nvSpPr>
          <p:spPr bwMode="auto">
            <a:xfrm>
              <a:off x="2679406" y="1821866"/>
              <a:ext cx="559319" cy="559784"/>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6" name="椭圆 44"/>
            <p:cNvSpPr>
              <a:spLocks noChangeArrowheads="1"/>
            </p:cNvSpPr>
            <p:nvPr userDrawn="1"/>
          </p:nvSpPr>
          <p:spPr bwMode="auto">
            <a:xfrm>
              <a:off x="958621" y="0"/>
              <a:ext cx="503746" cy="503985"/>
            </a:xfrm>
            <a:prstGeom prst="ellipse">
              <a:avLst/>
            </a:prstGeom>
            <a:solidFill>
              <a:srgbClr val="88D0E0">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grpSp>
      <p:cxnSp>
        <p:nvCxnSpPr>
          <p:cNvPr id="6157" name="直接连接符 17"/>
          <p:cNvCxnSpPr>
            <a:cxnSpLocks noChangeShapeType="1"/>
          </p:cNvCxnSpPr>
          <p:nvPr userDrawn="1"/>
        </p:nvCxnSpPr>
        <p:spPr bwMode="auto">
          <a:xfrm>
            <a:off x="0" y="668338"/>
            <a:ext cx="9144000" cy="0"/>
          </a:xfrm>
          <a:prstGeom prst="line">
            <a:avLst/>
          </a:prstGeom>
          <a:noFill/>
          <a:ln w="6350" cmpd="sng">
            <a:solidFill>
              <a:srgbClr val="EF8B81"/>
            </a:solidFill>
            <a:round/>
          </a:ln>
          <a:extLst>
            <a:ext uri="{909E8E84-426E-40DD-AFC4-6F175D3DCCD1}">
              <a14:hiddenFill xmlns:a14="http://schemas.microsoft.com/office/drawing/2010/main">
                <a:noFill/>
              </a14:hiddenFill>
            </a:ext>
          </a:extLst>
        </p:spPr>
      </p:cxnSp>
      <p:sp>
        <p:nvSpPr>
          <p:cNvPr id="6158" name="椭圆 51"/>
          <p:cNvSpPr>
            <a:spLocks noChangeArrowheads="1"/>
          </p:cNvSpPr>
          <p:nvPr userDrawn="1"/>
        </p:nvSpPr>
        <p:spPr bwMode="auto">
          <a:xfrm>
            <a:off x="295275" y="171450"/>
            <a:ext cx="962025" cy="962025"/>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59" name="椭圆 19"/>
          <p:cNvSpPr>
            <a:spLocks noChangeArrowheads="1"/>
          </p:cNvSpPr>
          <p:nvPr userDrawn="1"/>
        </p:nvSpPr>
        <p:spPr bwMode="auto">
          <a:xfrm>
            <a:off x="904875" y="0"/>
            <a:ext cx="514350" cy="512763"/>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6160" name="文本框 20"/>
          <p:cNvSpPr txBox="1">
            <a:spLocks noChangeArrowheads="1"/>
          </p:cNvSpPr>
          <p:nvPr userDrawn="1"/>
        </p:nvSpPr>
        <p:spPr bwMode="auto">
          <a:xfrm>
            <a:off x="7818438" y="4724400"/>
            <a:ext cx="125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i="1">
                <a:solidFill>
                  <a:srgbClr val="595959"/>
                </a:solidFill>
                <a:latin typeface="方正兰亭黑_GBK" panose="02000000000000000000" pitchFamily="2" charset="-122"/>
                <a:ea typeface="方正兰亭黑_GBK" panose="02000000000000000000" pitchFamily="2" charset="-122"/>
              </a:rPr>
              <a:t>公司</a:t>
            </a:r>
            <a:r>
              <a:rPr lang="en-US" altLang="zh-CN" sz="1600" b="1" i="1">
                <a:solidFill>
                  <a:srgbClr val="595959"/>
                </a:solidFill>
                <a:latin typeface="方正兰亭黑_GBK" panose="02000000000000000000" pitchFamily="2" charset="-122"/>
                <a:ea typeface="方正兰亭黑_GBK" panose="02000000000000000000" pitchFamily="2" charset="-122"/>
              </a:rPr>
              <a:t>LOGO</a:t>
            </a:r>
            <a:endParaRPr lang="zh-CN" altLang="en-US" sz="1600" b="1" i="1">
              <a:solidFill>
                <a:srgbClr val="595959"/>
              </a:solidFill>
              <a:latin typeface="方正兰亭黑_GBK" panose="02000000000000000000" pitchFamily="2" charset="-122"/>
              <a:ea typeface="方正兰亭黑_GBK" panose="02000000000000000000" pitchFamily="2" charset="-122"/>
            </a:endParaRPr>
          </a:p>
        </p:txBody>
      </p:sp>
      <p:sp>
        <p:nvSpPr>
          <p:cNvPr id="6161"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6162"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pic>
        <p:nvPicPr>
          <p:cNvPr id="717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l="5" t="8556" r="117" b="7843"/>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组合 7"/>
          <p:cNvGrpSpPr/>
          <p:nvPr userDrawn="1"/>
        </p:nvGrpSpPr>
        <p:grpSpPr bwMode="auto">
          <a:xfrm>
            <a:off x="-295275" y="3460750"/>
            <a:ext cx="2962275" cy="2132013"/>
            <a:chOff x="0" y="0"/>
            <a:chExt cx="3964344" cy="2855249"/>
          </a:xfrm>
        </p:grpSpPr>
        <p:sp>
          <p:nvSpPr>
            <p:cNvPr id="7172" name="椭圆 25"/>
            <p:cNvSpPr>
              <a:spLocks noChangeArrowheads="1"/>
            </p:cNvSpPr>
            <p:nvPr userDrawn="1"/>
          </p:nvSpPr>
          <p:spPr bwMode="auto">
            <a:xfrm>
              <a:off x="3347942" y="1457066"/>
              <a:ext cx="616402" cy="618755"/>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73" name="椭圆 45"/>
            <p:cNvSpPr>
              <a:spLocks noChangeArrowheads="1"/>
            </p:cNvSpPr>
            <p:nvPr userDrawn="1"/>
          </p:nvSpPr>
          <p:spPr bwMode="auto">
            <a:xfrm>
              <a:off x="2976002" y="1102310"/>
              <a:ext cx="227119" cy="226245"/>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74" name="椭圆 24"/>
            <p:cNvSpPr>
              <a:spLocks noChangeArrowheads="1"/>
            </p:cNvSpPr>
            <p:nvPr userDrawn="1"/>
          </p:nvSpPr>
          <p:spPr bwMode="auto">
            <a:xfrm>
              <a:off x="219113" y="1229548"/>
              <a:ext cx="1629230" cy="1625701"/>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75" name="椭圆 45"/>
            <p:cNvSpPr>
              <a:spLocks noChangeArrowheads="1"/>
            </p:cNvSpPr>
            <p:nvPr userDrawn="1"/>
          </p:nvSpPr>
          <p:spPr bwMode="auto">
            <a:xfrm>
              <a:off x="1436793" y="1230135"/>
              <a:ext cx="1413960" cy="1415136"/>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76" name="椭圆 44"/>
            <p:cNvSpPr>
              <a:spLocks noChangeArrowheads="1"/>
            </p:cNvSpPr>
            <p:nvPr userDrawn="1"/>
          </p:nvSpPr>
          <p:spPr bwMode="auto">
            <a:xfrm>
              <a:off x="0" y="858387"/>
              <a:ext cx="861080" cy="858727"/>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77" name="椭圆 13"/>
            <p:cNvSpPr>
              <a:spLocks noChangeArrowheads="1"/>
            </p:cNvSpPr>
            <p:nvPr userDrawn="1"/>
          </p:nvSpPr>
          <p:spPr bwMode="auto">
            <a:xfrm>
              <a:off x="527598" y="759119"/>
              <a:ext cx="1157518" cy="115516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78" name="椭圆 14"/>
            <p:cNvSpPr>
              <a:spLocks noChangeArrowheads="1"/>
            </p:cNvSpPr>
            <p:nvPr userDrawn="1"/>
          </p:nvSpPr>
          <p:spPr bwMode="auto">
            <a:xfrm>
              <a:off x="1448142" y="831098"/>
              <a:ext cx="248209" cy="248209"/>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79" name="椭圆 45"/>
            <p:cNvSpPr>
              <a:spLocks noChangeArrowheads="1"/>
            </p:cNvSpPr>
            <p:nvPr userDrawn="1"/>
          </p:nvSpPr>
          <p:spPr bwMode="auto">
            <a:xfrm>
              <a:off x="2679406" y="1821866"/>
              <a:ext cx="559319" cy="559784"/>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80" name="椭圆 44"/>
            <p:cNvSpPr>
              <a:spLocks noChangeArrowheads="1"/>
            </p:cNvSpPr>
            <p:nvPr userDrawn="1"/>
          </p:nvSpPr>
          <p:spPr bwMode="auto">
            <a:xfrm>
              <a:off x="958621" y="0"/>
              <a:ext cx="503746" cy="503985"/>
            </a:xfrm>
            <a:prstGeom prst="ellipse">
              <a:avLst/>
            </a:prstGeom>
            <a:solidFill>
              <a:srgbClr val="88D0E0">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7181" name="椭圆 51"/>
          <p:cNvSpPr>
            <a:spLocks noChangeArrowheads="1"/>
          </p:cNvSpPr>
          <p:nvPr userDrawn="1"/>
        </p:nvSpPr>
        <p:spPr bwMode="auto">
          <a:xfrm>
            <a:off x="295275" y="171450"/>
            <a:ext cx="962025" cy="962025"/>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82" name="椭圆 18"/>
          <p:cNvSpPr>
            <a:spLocks noChangeArrowheads="1"/>
          </p:cNvSpPr>
          <p:nvPr userDrawn="1"/>
        </p:nvSpPr>
        <p:spPr bwMode="auto">
          <a:xfrm>
            <a:off x="904875" y="0"/>
            <a:ext cx="514350" cy="512763"/>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endParaRPr lang="zh-CN" altLang="en-US" sz="1800">
              <a:solidFill>
                <a:srgbClr val="FFFFFF"/>
              </a:solidFill>
              <a:latin typeface="宋体" panose="02010600030101010101" pitchFamily="2" charset="-122"/>
              <a:sym typeface="宋体" panose="02010600030101010101" pitchFamily="2" charset="-122"/>
            </a:endParaRPr>
          </a:p>
        </p:txBody>
      </p:sp>
      <p:sp>
        <p:nvSpPr>
          <p:cNvPr id="7183" name="文本框 19"/>
          <p:cNvSpPr txBox="1">
            <a:spLocks noChangeArrowheads="1"/>
          </p:cNvSpPr>
          <p:nvPr userDrawn="1"/>
        </p:nvSpPr>
        <p:spPr bwMode="auto">
          <a:xfrm>
            <a:off x="7818438" y="4724400"/>
            <a:ext cx="125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i="1">
                <a:solidFill>
                  <a:schemeClr val="bg1"/>
                </a:solidFill>
                <a:latin typeface="方正兰亭黑_GBK" panose="02000000000000000000" pitchFamily="2" charset="-122"/>
                <a:ea typeface="方正兰亭黑_GBK" panose="02000000000000000000" pitchFamily="2" charset="-122"/>
              </a:rPr>
              <a:t>公司</a:t>
            </a:r>
            <a:r>
              <a:rPr lang="en-US" altLang="zh-CN" sz="1600" b="1" i="1">
                <a:solidFill>
                  <a:schemeClr val="bg1"/>
                </a:solidFill>
                <a:latin typeface="方正兰亭黑_GBK" panose="02000000000000000000" pitchFamily="2" charset="-122"/>
                <a:ea typeface="方正兰亭黑_GBK" panose="02000000000000000000" pitchFamily="2" charset="-122"/>
              </a:rPr>
              <a:t>LOGO</a:t>
            </a:r>
            <a:endParaRPr lang="zh-CN" altLang="en-US" sz="1600" b="1" i="1">
              <a:solidFill>
                <a:schemeClr val="bg1"/>
              </a:solidFill>
              <a:latin typeface="方正兰亭黑_GBK" panose="02000000000000000000" pitchFamily="2" charset="-122"/>
              <a:ea typeface="方正兰亭黑_GBK" panose="02000000000000000000" pitchFamily="2" charset="-122"/>
            </a:endParaRPr>
          </a:p>
        </p:txBody>
      </p:sp>
      <p:sp>
        <p:nvSpPr>
          <p:cNvPr id="718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718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椭圆 45"/>
          <p:cNvSpPr>
            <a:spLocks noChangeArrowheads="1"/>
          </p:cNvSpPr>
          <p:nvPr/>
        </p:nvSpPr>
        <p:spPr bwMode="auto">
          <a:xfrm>
            <a:off x="1831975" y="2330450"/>
            <a:ext cx="1450975" cy="1452563"/>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19" name="椭圆 25"/>
          <p:cNvSpPr>
            <a:spLocks noChangeArrowheads="1"/>
          </p:cNvSpPr>
          <p:nvPr/>
        </p:nvSpPr>
        <p:spPr bwMode="auto">
          <a:xfrm>
            <a:off x="8680450" y="2239963"/>
            <a:ext cx="615950" cy="617537"/>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0" name="椭圆 39"/>
          <p:cNvSpPr>
            <a:spLocks noChangeArrowheads="1"/>
          </p:cNvSpPr>
          <p:nvPr/>
        </p:nvSpPr>
        <p:spPr bwMode="auto">
          <a:xfrm>
            <a:off x="1830388" y="1079500"/>
            <a:ext cx="468312" cy="465138"/>
          </a:xfrm>
          <a:prstGeom prst="ellipse">
            <a:avLst/>
          </a:prstGeom>
          <a:solidFill>
            <a:srgbClr val="FBC44A"/>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1" name="椭圆 45"/>
          <p:cNvSpPr>
            <a:spLocks noChangeArrowheads="1"/>
          </p:cNvSpPr>
          <p:nvPr/>
        </p:nvSpPr>
        <p:spPr bwMode="auto">
          <a:xfrm>
            <a:off x="8177213" y="1614488"/>
            <a:ext cx="227012" cy="227012"/>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2" name="椭圆 24"/>
          <p:cNvSpPr>
            <a:spLocks noChangeArrowheads="1"/>
          </p:cNvSpPr>
          <p:nvPr/>
        </p:nvSpPr>
        <p:spPr bwMode="auto">
          <a:xfrm>
            <a:off x="5551488" y="2011363"/>
            <a:ext cx="1628775" cy="1625600"/>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3" name="椭圆 45"/>
          <p:cNvSpPr>
            <a:spLocks noChangeArrowheads="1"/>
          </p:cNvSpPr>
          <p:nvPr/>
        </p:nvSpPr>
        <p:spPr bwMode="auto">
          <a:xfrm>
            <a:off x="6769100" y="2012950"/>
            <a:ext cx="1414463" cy="1414463"/>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4" name="椭圆 51"/>
          <p:cNvSpPr>
            <a:spLocks noChangeArrowheads="1"/>
          </p:cNvSpPr>
          <p:nvPr/>
        </p:nvSpPr>
        <p:spPr bwMode="auto">
          <a:xfrm>
            <a:off x="1454150" y="1836738"/>
            <a:ext cx="928688" cy="928687"/>
          </a:xfrm>
          <a:prstGeom prst="ellipse">
            <a:avLst/>
          </a:prstGeom>
          <a:solidFill>
            <a:srgbClr val="EB7567"/>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5" name="椭圆 44"/>
          <p:cNvSpPr>
            <a:spLocks noChangeArrowheads="1"/>
          </p:cNvSpPr>
          <p:nvPr/>
        </p:nvSpPr>
        <p:spPr bwMode="auto">
          <a:xfrm>
            <a:off x="5332413" y="1641475"/>
            <a:ext cx="860425" cy="858838"/>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6" name="椭圆 39"/>
          <p:cNvSpPr>
            <a:spLocks noChangeArrowheads="1"/>
          </p:cNvSpPr>
          <p:nvPr/>
        </p:nvSpPr>
        <p:spPr bwMode="auto">
          <a:xfrm>
            <a:off x="2570163" y="1609725"/>
            <a:ext cx="1395412" cy="1387475"/>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7" name="椭圆 44"/>
          <p:cNvSpPr>
            <a:spLocks noChangeArrowheads="1"/>
          </p:cNvSpPr>
          <p:nvPr/>
        </p:nvSpPr>
        <p:spPr bwMode="auto">
          <a:xfrm>
            <a:off x="2981325" y="1158875"/>
            <a:ext cx="3074988" cy="3076575"/>
          </a:xfrm>
          <a:prstGeom prst="ellipse">
            <a:avLst/>
          </a:prstGeom>
          <a:solidFill>
            <a:srgbClr val="88D0E0">
              <a:alpha val="9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8" name="椭圆 39"/>
          <p:cNvSpPr>
            <a:spLocks noChangeArrowheads="1"/>
          </p:cNvSpPr>
          <p:nvPr/>
        </p:nvSpPr>
        <p:spPr bwMode="auto">
          <a:xfrm>
            <a:off x="319088" y="2346325"/>
            <a:ext cx="1125537" cy="1119188"/>
          </a:xfrm>
          <a:prstGeom prst="ellipse">
            <a:avLst/>
          </a:prstGeom>
          <a:solidFill>
            <a:srgbClr val="B2DFE8">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9" name="椭圆 43"/>
          <p:cNvSpPr>
            <a:spLocks noChangeArrowheads="1"/>
          </p:cNvSpPr>
          <p:nvPr/>
        </p:nvSpPr>
        <p:spPr bwMode="auto">
          <a:xfrm>
            <a:off x="5859463" y="1541463"/>
            <a:ext cx="1157287" cy="1155700"/>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0" name="椭圆 45"/>
          <p:cNvSpPr>
            <a:spLocks noChangeArrowheads="1"/>
          </p:cNvSpPr>
          <p:nvPr/>
        </p:nvSpPr>
        <p:spPr bwMode="auto">
          <a:xfrm>
            <a:off x="6780213" y="1612900"/>
            <a:ext cx="247650" cy="249238"/>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1" name="文本框 45"/>
          <p:cNvSpPr txBox="1">
            <a:spLocks noChangeArrowheads="1"/>
          </p:cNvSpPr>
          <p:nvPr/>
        </p:nvSpPr>
        <p:spPr bwMode="auto">
          <a:xfrm>
            <a:off x="3181350" y="2471738"/>
            <a:ext cx="2708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bg1"/>
                </a:solidFill>
                <a:latin typeface="方正兰亭黑_GBK" panose="02000000000000000000" pitchFamily="2" charset="-122"/>
                <a:ea typeface="方正兰亭黑_GBK" panose="02000000000000000000" pitchFamily="2" charset="-122"/>
              </a:rPr>
              <a:t>路演商业计划书</a:t>
            </a:r>
          </a:p>
        </p:txBody>
      </p:sp>
      <p:sp>
        <p:nvSpPr>
          <p:cNvPr id="9232" name="椭圆 45"/>
          <p:cNvSpPr>
            <a:spLocks noChangeArrowheads="1"/>
          </p:cNvSpPr>
          <p:nvPr/>
        </p:nvSpPr>
        <p:spPr bwMode="auto">
          <a:xfrm>
            <a:off x="1190625" y="2932113"/>
            <a:ext cx="835025" cy="835025"/>
          </a:xfrm>
          <a:prstGeom prst="ellipse">
            <a:avLst/>
          </a:prstGeom>
          <a:solidFill>
            <a:srgbClr val="ED8067">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3" name="椭圆 45"/>
          <p:cNvSpPr>
            <a:spLocks noChangeArrowheads="1"/>
          </p:cNvSpPr>
          <p:nvPr/>
        </p:nvSpPr>
        <p:spPr bwMode="auto">
          <a:xfrm>
            <a:off x="-223838" y="2316163"/>
            <a:ext cx="508001" cy="508000"/>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4" name="椭圆 48"/>
          <p:cNvSpPr>
            <a:spLocks noChangeArrowheads="1"/>
          </p:cNvSpPr>
          <p:nvPr/>
        </p:nvSpPr>
        <p:spPr bwMode="auto">
          <a:xfrm>
            <a:off x="857250" y="1897063"/>
            <a:ext cx="779463" cy="77787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5" name="椭圆 45"/>
          <p:cNvSpPr>
            <a:spLocks noChangeArrowheads="1"/>
          </p:cNvSpPr>
          <p:nvPr/>
        </p:nvSpPr>
        <p:spPr bwMode="auto">
          <a:xfrm>
            <a:off x="8012113" y="2603500"/>
            <a:ext cx="558800" cy="560388"/>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cxnSp>
        <p:nvCxnSpPr>
          <p:cNvPr id="9236" name="直接连接符 50"/>
          <p:cNvCxnSpPr>
            <a:cxnSpLocks noChangeShapeType="1"/>
          </p:cNvCxnSpPr>
          <p:nvPr/>
        </p:nvCxnSpPr>
        <p:spPr bwMode="auto">
          <a:xfrm>
            <a:off x="3327400" y="3003550"/>
            <a:ext cx="2424113"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
          <p:cNvSpPr txBox="1">
            <a:spLocks noChangeArrowheads="1"/>
          </p:cNvSpPr>
          <p:nvPr/>
        </p:nvSpPr>
        <p:spPr bwMode="auto">
          <a:xfrm>
            <a:off x="239713" y="528638"/>
            <a:ext cx="928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i="1">
                <a:solidFill>
                  <a:srgbClr val="FFFFFF"/>
                </a:solidFill>
                <a:latin typeface="方正兰亭黑_GBK" panose="02000000000000000000" pitchFamily="2" charset="-122"/>
                <a:ea typeface="方正兰亭黑_GBK" panose="02000000000000000000" pitchFamily="2" charset="-122"/>
              </a:rPr>
              <a:t>2.3 </a:t>
            </a:r>
            <a:r>
              <a:rPr lang="zh-CN" altLang="en-US" sz="1000" b="1" i="1">
                <a:solidFill>
                  <a:srgbClr val="FFFFFF"/>
                </a:solidFill>
                <a:latin typeface="方正兰亭黑_GBK" panose="02000000000000000000" pitchFamily="2" charset="-122"/>
                <a:ea typeface="方正兰亭黑_GBK" panose="02000000000000000000" pitchFamily="2" charset="-122"/>
              </a:rPr>
              <a:t>对手分析</a:t>
            </a:r>
          </a:p>
        </p:txBody>
      </p:sp>
      <p:sp>
        <p:nvSpPr>
          <p:cNvPr id="18435" name="文本框 54"/>
          <p:cNvSpPr txBox="1">
            <a:spLocks noChangeArrowheads="1"/>
          </p:cNvSpPr>
          <p:nvPr/>
        </p:nvSpPr>
        <p:spPr bwMode="auto">
          <a:xfrm>
            <a:off x="2540000" y="-858838"/>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i="1">
                <a:solidFill>
                  <a:srgbClr val="FFFFFF"/>
                </a:solidFill>
                <a:latin typeface="方正兰亭黑_GBK" panose="02000000000000000000" pitchFamily="2" charset="-122"/>
                <a:ea typeface="方正兰亭黑_GBK" panose="02000000000000000000" pitchFamily="2" charset="-122"/>
              </a:rPr>
              <a:t>竞争对手分析</a:t>
            </a:r>
          </a:p>
        </p:txBody>
      </p:sp>
      <p:sp>
        <p:nvSpPr>
          <p:cNvPr id="18436" name="TextBox 46"/>
          <p:cNvSpPr txBox="1">
            <a:spLocks noChangeArrowheads="1"/>
          </p:cNvSpPr>
          <p:nvPr/>
        </p:nvSpPr>
        <p:spPr bwMode="auto">
          <a:xfrm>
            <a:off x="1400175" y="1700213"/>
            <a:ext cx="1377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a:t>
            </a:r>
          </a:p>
        </p:txBody>
      </p:sp>
      <p:sp>
        <p:nvSpPr>
          <p:cNvPr id="18437" name="TextBox 46"/>
          <p:cNvSpPr txBox="1">
            <a:spLocks noChangeArrowheads="1"/>
          </p:cNvSpPr>
          <p:nvPr/>
        </p:nvSpPr>
        <p:spPr bwMode="auto">
          <a:xfrm>
            <a:off x="1400175" y="2921000"/>
            <a:ext cx="1377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a:t>
            </a:r>
          </a:p>
        </p:txBody>
      </p:sp>
      <p:grpSp>
        <p:nvGrpSpPr>
          <p:cNvPr id="18438" name="组合 2"/>
          <p:cNvGrpSpPr/>
          <p:nvPr/>
        </p:nvGrpSpPr>
        <p:grpSpPr bwMode="auto">
          <a:xfrm>
            <a:off x="3294063" y="1385888"/>
            <a:ext cx="2484437" cy="2503487"/>
            <a:chOff x="0" y="0"/>
            <a:chExt cx="2484438" cy="2503487"/>
          </a:xfrm>
        </p:grpSpPr>
        <p:sp>
          <p:nvSpPr>
            <p:cNvPr id="18439" name="Freeform 5"/>
            <p:cNvSpPr/>
            <p:nvPr/>
          </p:nvSpPr>
          <p:spPr bwMode="auto">
            <a:xfrm>
              <a:off x="0" y="0"/>
              <a:ext cx="2484438" cy="2424112"/>
            </a:xfrm>
            <a:custGeom>
              <a:avLst/>
              <a:gdLst>
                <a:gd name="T0" fmla="*/ 277 w 287"/>
                <a:gd name="T1" fmla="*/ 130 h 280"/>
                <a:gd name="T2" fmla="*/ 278 w 287"/>
                <a:gd name="T3" fmla="*/ 103 h 280"/>
                <a:gd name="T4" fmla="*/ 261 w 287"/>
                <a:gd name="T5" fmla="*/ 81 h 280"/>
                <a:gd name="T6" fmla="*/ 256 w 287"/>
                <a:gd name="T7" fmla="*/ 57 h 280"/>
                <a:gd name="T8" fmla="*/ 239 w 287"/>
                <a:gd name="T9" fmla="*/ 44 h 280"/>
                <a:gd name="T10" fmla="*/ 231 w 287"/>
                <a:gd name="T11" fmla="*/ 29 h 280"/>
                <a:gd name="T12" fmla="*/ 209 w 287"/>
                <a:gd name="T13" fmla="*/ 18 h 280"/>
                <a:gd name="T14" fmla="*/ 171 w 287"/>
                <a:gd name="T15" fmla="*/ 0 h 280"/>
                <a:gd name="T16" fmla="*/ 152 w 287"/>
                <a:gd name="T17" fmla="*/ 4 h 280"/>
                <a:gd name="T18" fmla="*/ 139 w 287"/>
                <a:gd name="T19" fmla="*/ 14 h 280"/>
                <a:gd name="T20" fmla="*/ 133 w 287"/>
                <a:gd name="T21" fmla="*/ 9 h 280"/>
                <a:gd name="T22" fmla="*/ 112 w 287"/>
                <a:gd name="T23" fmla="*/ 2 h 280"/>
                <a:gd name="T24" fmla="*/ 79 w 287"/>
                <a:gd name="T25" fmla="*/ 18 h 280"/>
                <a:gd name="T26" fmla="*/ 56 w 287"/>
                <a:gd name="T27" fmla="*/ 29 h 280"/>
                <a:gd name="T28" fmla="*/ 47 w 287"/>
                <a:gd name="T29" fmla="*/ 44 h 280"/>
                <a:gd name="T30" fmla="*/ 30 w 287"/>
                <a:gd name="T31" fmla="*/ 57 h 280"/>
                <a:gd name="T32" fmla="*/ 25 w 287"/>
                <a:gd name="T33" fmla="*/ 81 h 280"/>
                <a:gd name="T34" fmla="*/ 8 w 287"/>
                <a:gd name="T35" fmla="*/ 103 h 280"/>
                <a:gd name="T36" fmla="*/ 9 w 287"/>
                <a:gd name="T37" fmla="*/ 130 h 280"/>
                <a:gd name="T38" fmla="*/ 1 w 287"/>
                <a:gd name="T39" fmla="*/ 167 h 280"/>
                <a:gd name="T40" fmla="*/ 22 w 287"/>
                <a:gd name="T41" fmla="*/ 207 h 280"/>
                <a:gd name="T42" fmla="*/ 29 w 287"/>
                <a:gd name="T43" fmla="*/ 233 h 280"/>
                <a:gd name="T44" fmla="*/ 50 w 287"/>
                <a:gd name="T45" fmla="*/ 246 h 280"/>
                <a:gd name="T46" fmla="*/ 58 w 287"/>
                <a:gd name="T47" fmla="*/ 262 h 280"/>
                <a:gd name="T48" fmla="*/ 84 w 287"/>
                <a:gd name="T49" fmla="*/ 273 h 280"/>
                <a:gd name="T50" fmla="*/ 90 w 287"/>
                <a:gd name="T51" fmla="*/ 272 h 280"/>
                <a:gd name="T52" fmla="*/ 114 w 287"/>
                <a:gd name="T53" fmla="*/ 280 h 280"/>
                <a:gd name="T54" fmla="*/ 146 w 287"/>
                <a:gd name="T55" fmla="*/ 260 h 280"/>
                <a:gd name="T56" fmla="*/ 159 w 287"/>
                <a:gd name="T57" fmla="*/ 274 h 280"/>
                <a:gd name="T58" fmla="*/ 175 w 287"/>
                <a:gd name="T59" fmla="*/ 279 h 280"/>
                <a:gd name="T60" fmla="*/ 196 w 287"/>
                <a:gd name="T61" fmla="*/ 272 h 280"/>
                <a:gd name="T62" fmla="*/ 203 w 287"/>
                <a:gd name="T63" fmla="*/ 273 h 280"/>
                <a:gd name="T64" fmla="*/ 225 w 287"/>
                <a:gd name="T65" fmla="*/ 265 h 280"/>
                <a:gd name="T66" fmla="*/ 237 w 287"/>
                <a:gd name="T67" fmla="*/ 246 h 280"/>
                <a:gd name="T68" fmla="*/ 257 w 287"/>
                <a:gd name="T69" fmla="*/ 233 h 280"/>
                <a:gd name="T70" fmla="*/ 265 w 287"/>
                <a:gd name="T71" fmla="*/ 207 h 280"/>
                <a:gd name="T72" fmla="*/ 286 w 287"/>
                <a:gd name="T73" fmla="*/ 167 h 280"/>
                <a:gd name="T74" fmla="*/ 277 w 287"/>
                <a:gd name="T75" fmla="*/ 13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0" name="Freeform 6"/>
            <p:cNvSpPr>
              <a:spLocks noEditPoints="1"/>
            </p:cNvSpPr>
            <p:nvPr/>
          </p:nvSpPr>
          <p:spPr bwMode="auto">
            <a:xfrm>
              <a:off x="77788" y="44450"/>
              <a:ext cx="2328862" cy="2459037"/>
            </a:xfrm>
            <a:custGeom>
              <a:avLst/>
              <a:gdLst>
                <a:gd name="T0" fmla="*/ 124 w 269"/>
                <a:gd name="T1" fmla="*/ 67 h 284"/>
                <a:gd name="T2" fmla="*/ 124 w 269"/>
                <a:gd name="T3" fmla="*/ 212 h 284"/>
                <a:gd name="T4" fmla="*/ 23 w 269"/>
                <a:gd name="T5" fmla="*/ 197 h 284"/>
                <a:gd name="T6" fmla="*/ 27 w 269"/>
                <a:gd name="T7" fmla="*/ 81 h 284"/>
                <a:gd name="T8" fmla="*/ 150 w 269"/>
                <a:gd name="T9" fmla="*/ 13 h 284"/>
                <a:gd name="T10" fmla="*/ 151 w 269"/>
                <a:gd name="T11" fmla="*/ 135 h 284"/>
                <a:gd name="T12" fmla="*/ 187 w 269"/>
                <a:gd name="T13" fmla="*/ 88 h 284"/>
                <a:gd name="T14" fmla="*/ 160 w 269"/>
                <a:gd name="T15" fmla="*/ 72 h 284"/>
                <a:gd name="T16" fmla="*/ 178 w 269"/>
                <a:gd name="T17" fmla="*/ 75 h 284"/>
                <a:gd name="T18" fmla="*/ 150 w 269"/>
                <a:gd name="T19" fmla="*/ 13 h 284"/>
                <a:gd name="T20" fmla="*/ 158 w 269"/>
                <a:gd name="T21" fmla="*/ 255 h 284"/>
                <a:gd name="T22" fmla="*/ 211 w 269"/>
                <a:gd name="T23" fmla="*/ 225 h 284"/>
                <a:gd name="T24" fmla="*/ 252 w 269"/>
                <a:gd name="T25" fmla="*/ 131 h 284"/>
                <a:gd name="T26" fmla="*/ 220 w 269"/>
                <a:gd name="T27" fmla="*/ 166 h 284"/>
                <a:gd name="T28" fmla="*/ 214 w 269"/>
                <a:gd name="T29" fmla="*/ 192 h 284"/>
                <a:gd name="T30" fmla="*/ 211 w 269"/>
                <a:gd name="T31" fmla="*/ 147 h 284"/>
                <a:gd name="T32" fmla="*/ 171 w 269"/>
                <a:gd name="T33" fmla="*/ 133 h 284"/>
                <a:gd name="T34" fmla="*/ 188 w 269"/>
                <a:gd name="T35" fmla="*/ 236 h 284"/>
                <a:gd name="T36" fmla="*/ 160 w 269"/>
                <a:gd name="T37" fmla="*/ 214 h 284"/>
                <a:gd name="T38" fmla="*/ 154 w 269"/>
                <a:gd name="T39" fmla="*/ 141 h 284"/>
                <a:gd name="T40" fmla="*/ 237 w 269"/>
                <a:gd name="T41" fmla="*/ 128 h 284"/>
                <a:gd name="T42" fmla="*/ 211 w 269"/>
                <a:gd name="T43" fmla="*/ 63 h 284"/>
                <a:gd name="T44" fmla="*/ 195 w 269"/>
                <a:gd name="T45" fmla="*/ 23 h 284"/>
                <a:gd name="T46" fmla="*/ 144 w 269"/>
                <a:gd name="T47" fmla="*/ 91 h 284"/>
                <a:gd name="T48" fmla="*/ 143 w 269"/>
                <a:gd name="T49" fmla="*/ 234 h 284"/>
                <a:gd name="T50" fmla="*/ 210 w 269"/>
                <a:gd name="T51" fmla="*/ 253 h 284"/>
                <a:gd name="T52" fmla="*/ 267 w 269"/>
                <a:gd name="T53" fmla="*/ 161 h 284"/>
                <a:gd name="T54" fmla="*/ 222 w 269"/>
                <a:gd name="T55" fmla="*/ 46 h 284"/>
                <a:gd name="T56" fmla="*/ 90 w 269"/>
                <a:gd name="T57" fmla="*/ 120 h 284"/>
                <a:gd name="T58" fmla="*/ 96 w 269"/>
                <a:gd name="T59" fmla="*/ 119 h 284"/>
                <a:gd name="T60" fmla="*/ 92 w 269"/>
                <a:gd name="T61" fmla="*/ 126 h 284"/>
                <a:gd name="T62" fmla="*/ 52 w 269"/>
                <a:gd name="T63" fmla="*/ 139 h 284"/>
                <a:gd name="T64" fmla="*/ 118 w 269"/>
                <a:gd name="T65" fmla="*/ 163 h 284"/>
                <a:gd name="T66" fmla="*/ 115 w 269"/>
                <a:gd name="T67" fmla="*/ 17 h 284"/>
                <a:gd name="T68" fmla="*/ 97 w 269"/>
                <a:gd name="T69" fmla="*/ 56 h 284"/>
                <a:gd name="T70" fmla="*/ 111 w 269"/>
                <a:gd name="T71" fmla="*/ 40 h 284"/>
                <a:gd name="T72" fmla="*/ 79 w 269"/>
                <a:gd name="T73" fmla="*/ 76 h 284"/>
                <a:gd name="T74" fmla="*/ 98 w 269"/>
                <a:gd name="T75" fmla="*/ 171 h 284"/>
                <a:gd name="T76" fmla="*/ 97 w 269"/>
                <a:gd name="T77" fmla="*/ 195 h 284"/>
                <a:gd name="T78" fmla="*/ 94 w 269"/>
                <a:gd name="T79" fmla="*/ 237 h 284"/>
                <a:gd name="T80" fmla="*/ 77 w 269"/>
                <a:gd name="T81" fmla="*/ 162 h 284"/>
                <a:gd name="T82" fmla="*/ 8 w 269"/>
                <a:gd name="T83" fmla="*/ 161 h 284"/>
                <a:gd name="T84" fmla="*/ 85 w 269"/>
                <a:gd name="T85" fmla="*/ 249 h 284"/>
                <a:gd name="T86" fmla="*/ 98 w 269"/>
                <a:gd name="T87" fmla="*/ 171 h 284"/>
                <a:gd name="T88" fmla="*/ 62 w 269"/>
                <a:gd name="T89" fmla="*/ 99 h 284"/>
                <a:gd name="T90" fmla="*/ 38 w 269"/>
                <a:gd name="T91" fmla="*/ 8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F2F2F2"/>
            </a:solidFill>
            <a:ln w="27" cap="flat" cmpd="sng">
              <a:solidFill>
                <a:srgbClr val="FFFFFF"/>
              </a:solidFill>
              <a:round/>
            </a:ln>
          </p:spPr>
          <p:txBody>
            <a:bodyPr/>
            <a:lstStyle/>
            <a:p>
              <a:endParaRPr lang="zh-CN" altLang="en-US"/>
            </a:p>
          </p:txBody>
        </p:sp>
      </p:grpSp>
      <p:sp>
        <p:nvSpPr>
          <p:cNvPr id="18441" name="TextBox 46"/>
          <p:cNvSpPr txBox="1">
            <a:spLocks noChangeArrowheads="1"/>
          </p:cNvSpPr>
          <p:nvPr/>
        </p:nvSpPr>
        <p:spPr bwMode="auto">
          <a:xfrm>
            <a:off x="6384925" y="1804988"/>
            <a:ext cx="1376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a:t>
            </a:r>
          </a:p>
        </p:txBody>
      </p:sp>
      <p:sp>
        <p:nvSpPr>
          <p:cNvPr id="18442" name="TextBox 46"/>
          <p:cNvSpPr txBox="1">
            <a:spLocks noChangeArrowheads="1"/>
          </p:cNvSpPr>
          <p:nvPr/>
        </p:nvSpPr>
        <p:spPr bwMode="auto">
          <a:xfrm>
            <a:off x="6370638" y="2967038"/>
            <a:ext cx="1377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a:t>
            </a:r>
          </a:p>
        </p:txBody>
      </p:sp>
      <p:sp>
        <p:nvSpPr>
          <p:cNvPr id="18443" name="矩形 33"/>
          <p:cNvSpPr>
            <a:spLocks noChangeArrowheads="1"/>
          </p:cNvSpPr>
          <p:nvPr/>
        </p:nvSpPr>
        <p:spPr bwMode="auto">
          <a:xfrm>
            <a:off x="1400175" y="15176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F0968D"/>
                </a:solidFill>
                <a:latin typeface="方正兰亭黑_GBK" panose="02000000000000000000" pitchFamily="2" charset="-122"/>
                <a:ea typeface="方正兰亭黑_GBK" panose="02000000000000000000" pitchFamily="2" charset="-122"/>
              </a:rPr>
              <a:t>分析</a:t>
            </a:r>
            <a:r>
              <a:rPr lang="en-US" altLang="zh-CN" sz="1200" b="1">
                <a:solidFill>
                  <a:srgbClr val="F0968D"/>
                </a:solidFill>
                <a:latin typeface="方正兰亭黑_GBK" panose="02000000000000000000" pitchFamily="2" charset="-122"/>
                <a:ea typeface="方正兰亭黑_GBK" panose="02000000000000000000" pitchFamily="2" charset="-122"/>
              </a:rPr>
              <a:t>1</a:t>
            </a:r>
            <a:endParaRPr lang="zh-CN" altLang="en-US" sz="2000" b="1">
              <a:solidFill>
                <a:srgbClr val="F0968D"/>
              </a:solidFill>
              <a:latin typeface="方正兰亭黑_GBK" panose="02000000000000000000" pitchFamily="2" charset="-122"/>
              <a:ea typeface="方正兰亭黑_GBK" panose="02000000000000000000" pitchFamily="2" charset="-122"/>
            </a:endParaRPr>
          </a:p>
        </p:txBody>
      </p:sp>
      <p:sp>
        <p:nvSpPr>
          <p:cNvPr id="18444" name="矩形 34"/>
          <p:cNvSpPr>
            <a:spLocks noChangeArrowheads="1"/>
          </p:cNvSpPr>
          <p:nvPr/>
        </p:nvSpPr>
        <p:spPr bwMode="auto">
          <a:xfrm>
            <a:off x="1400175" y="2717800"/>
            <a:ext cx="582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F0968D"/>
                </a:solidFill>
                <a:latin typeface="方正兰亭黑_GBK" panose="02000000000000000000" pitchFamily="2" charset="-122"/>
                <a:ea typeface="方正兰亭黑_GBK" panose="02000000000000000000" pitchFamily="2" charset="-122"/>
              </a:rPr>
              <a:t>分析</a:t>
            </a:r>
            <a:r>
              <a:rPr lang="en-US" altLang="zh-CN" sz="1200" b="1">
                <a:solidFill>
                  <a:srgbClr val="F0968D"/>
                </a:solidFill>
                <a:latin typeface="方正兰亭黑_GBK" panose="02000000000000000000" pitchFamily="2" charset="-122"/>
                <a:ea typeface="方正兰亭黑_GBK" panose="02000000000000000000" pitchFamily="2" charset="-122"/>
              </a:rPr>
              <a:t>3</a:t>
            </a:r>
            <a:endParaRPr lang="zh-CN" altLang="en-US" sz="2000" b="1">
              <a:solidFill>
                <a:srgbClr val="F0968D"/>
              </a:solidFill>
              <a:latin typeface="方正兰亭黑_GBK" panose="02000000000000000000" pitchFamily="2" charset="-122"/>
              <a:ea typeface="方正兰亭黑_GBK" panose="02000000000000000000" pitchFamily="2" charset="-122"/>
            </a:endParaRPr>
          </a:p>
        </p:txBody>
      </p:sp>
      <p:sp>
        <p:nvSpPr>
          <p:cNvPr id="18445" name="矩形 35"/>
          <p:cNvSpPr>
            <a:spLocks noChangeArrowheads="1"/>
          </p:cNvSpPr>
          <p:nvPr/>
        </p:nvSpPr>
        <p:spPr bwMode="auto">
          <a:xfrm>
            <a:off x="6384925" y="1595438"/>
            <a:ext cx="64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F0968D"/>
                </a:solidFill>
                <a:latin typeface="方正兰亭黑_GBK" panose="02000000000000000000" pitchFamily="2" charset="-122"/>
                <a:ea typeface="方正兰亭黑_GBK" panose="02000000000000000000" pitchFamily="2" charset="-122"/>
              </a:rPr>
              <a:t>分析</a:t>
            </a:r>
            <a:r>
              <a:rPr lang="en-US" altLang="zh-CN" sz="1200" b="1">
                <a:solidFill>
                  <a:srgbClr val="F0968D"/>
                </a:solidFill>
                <a:latin typeface="方正兰亭黑_GBK" panose="02000000000000000000" pitchFamily="2" charset="-122"/>
                <a:ea typeface="方正兰亭黑_GBK" panose="02000000000000000000" pitchFamily="2" charset="-122"/>
              </a:rPr>
              <a:t>2</a:t>
            </a:r>
            <a:endParaRPr lang="zh-CN" altLang="en-US" sz="2000" b="1">
              <a:solidFill>
                <a:srgbClr val="F0968D"/>
              </a:solidFill>
              <a:latin typeface="方正兰亭黑_GBK" panose="02000000000000000000" pitchFamily="2" charset="-122"/>
              <a:ea typeface="方正兰亭黑_GBK" panose="02000000000000000000" pitchFamily="2" charset="-122"/>
            </a:endParaRPr>
          </a:p>
        </p:txBody>
      </p:sp>
      <p:sp>
        <p:nvSpPr>
          <p:cNvPr id="18446" name="矩形 36"/>
          <p:cNvSpPr>
            <a:spLocks noChangeArrowheads="1"/>
          </p:cNvSpPr>
          <p:nvPr/>
        </p:nvSpPr>
        <p:spPr bwMode="auto">
          <a:xfrm>
            <a:off x="6370638" y="2773363"/>
            <a:ext cx="614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F0968D"/>
                </a:solidFill>
                <a:latin typeface="方正兰亭黑_GBK" panose="02000000000000000000" pitchFamily="2" charset="-122"/>
                <a:ea typeface="方正兰亭黑_GBK" panose="02000000000000000000" pitchFamily="2" charset="-122"/>
              </a:rPr>
              <a:t>分析</a:t>
            </a:r>
            <a:r>
              <a:rPr lang="en-US" altLang="zh-CN" sz="1200" b="1">
                <a:solidFill>
                  <a:srgbClr val="F0968D"/>
                </a:solidFill>
                <a:latin typeface="方正兰亭黑_GBK" panose="02000000000000000000" pitchFamily="2" charset="-122"/>
                <a:ea typeface="方正兰亭黑_GBK" panose="02000000000000000000" pitchFamily="2" charset="-122"/>
              </a:rPr>
              <a:t>4</a:t>
            </a:r>
            <a:endParaRPr lang="zh-CN" altLang="en-US" sz="2000" b="1">
              <a:solidFill>
                <a:srgbClr val="F0968D"/>
              </a:solidFill>
              <a:latin typeface="方正兰亭黑_GBK" panose="02000000000000000000" pitchFamily="2" charset="-122"/>
              <a:ea typeface="方正兰亭黑_GBK" panose="02000000000000000000" pitchFamily="2" charset="-122"/>
            </a:endParaRPr>
          </a:p>
        </p:txBody>
      </p:sp>
      <p:cxnSp>
        <p:nvCxnSpPr>
          <p:cNvPr id="18447" name="直接连接符 4"/>
          <p:cNvCxnSpPr>
            <a:cxnSpLocks noChangeShapeType="1"/>
          </p:cNvCxnSpPr>
          <p:nvPr/>
        </p:nvCxnSpPr>
        <p:spPr bwMode="auto">
          <a:xfrm flipH="1">
            <a:off x="2713038" y="1700213"/>
            <a:ext cx="1495425" cy="0"/>
          </a:xfrm>
          <a:prstGeom prst="line">
            <a:avLst/>
          </a:prstGeom>
          <a:noFill/>
          <a:ln w="6350" cmpd="sng">
            <a:solidFill>
              <a:srgbClr val="F0968D"/>
            </a:solidFill>
            <a:round/>
            <a:headEnd type="oval" w="med" len="med"/>
            <a:tailEnd type="oval" w="med" len="med"/>
          </a:ln>
          <a:extLst>
            <a:ext uri="{909E8E84-426E-40DD-AFC4-6F175D3DCCD1}">
              <a14:hiddenFill xmlns:a14="http://schemas.microsoft.com/office/drawing/2010/main">
                <a:noFill/>
              </a14:hiddenFill>
            </a:ext>
          </a:extLst>
        </p:spPr>
      </p:cxnSp>
      <p:cxnSp>
        <p:nvCxnSpPr>
          <p:cNvPr id="18448" name="直接连接符 39"/>
          <p:cNvCxnSpPr>
            <a:cxnSpLocks noChangeShapeType="1"/>
          </p:cNvCxnSpPr>
          <p:nvPr/>
        </p:nvCxnSpPr>
        <p:spPr bwMode="auto">
          <a:xfrm flipH="1">
            <a:off x="2713038" y="2871788"/>
            <a:ext cx="1176337" cy="0"/>
          </a:xfrm>
          <a:prstGeom prst="line">
            <a:avLst/>
          </a:prstGeom>
          <a:noFill/>
          <a:ln w="6350" cmpd="sng">
            <a:solidFill>
              <a:srgbClr val="F0968D"/>
            </a:solidFill>
            <a:round/>
            <a:headEnd type="oval" w="med" len="med"/>
            <a:tailEnd type="oval" w="med" len="med"/>
          </a:ln>
          <a:extLst>
            <a:ext uri="{909E8E84-426E-40DD-AFC4-6F175D3DCCD1}">
              <a14:hiddenFill xmlns:a14="http://schemas.microsoft.com/office/drawing/2010/main">
                <a:noFill/>
              </a14:hiddenFill>
            </a:ext>
          </a:extLst>
        </p:spPr>
      </p:cxnSp>
      <p:cxnSp>
        <p:nvCxnSpPr>
          <p:cNvPr id="18449" name="直接连接符 41"/>
          <p:cNvCxnSpPr>
            <a:cxnSpLocks noChangeShapeType="1"/>
          </p:cNvCxnSpPr>
          <p:nvPr/>
        </p:nvCxnSpPr>
        <p:spPr bwMode="auto">
          <a:xfrm flipH="1">
            <a:off x="4819650" y="1739900"/>
            <a:ext cx="1493838" cy="0"/>
          </a:xfrm>
          <a:prstGeom prst="line">
            <a:avLst/>
          </a:prstGeom>
          <a:noFill/>
          <a:ln w="6350" cmpd="sng">
            <a:solidFill>
              <a:srgbClr val="F0968D"/>
            </a:solidFill>
            <a:round/>
            <a:headEnd type="oval" w="med" len="med"/>
            <a:tailEnd type="oval" w="med" len="med"/>
          </a:ln>
          <a:extLst>
            <a:ext uri="{909E8E84-426E-40DD-AFC4-6F175D3DCCD1}">
              <a14:hiddenFill xmlns:a14="http://schemas.microsoft.com/office/drawing/2010/main">
                <a:noFill/>
              </a14:hiddenFill>
            </a:ext>
          </a:extLst>
        </p:spPr>
      </p:cxnSp>
      <p:cxnSp>
        <p:nvCxnSpPr>
          <p:cNvPr id="18450" name="直接连接符 42"/>
          <p:cNvCxnSpPr>
            <a:cxnSpLocks noChangeShapeType="1"/>
          </p:cNvCxnSpPr>
          <p:nvPr/>
        </p:nvCxnSpPr>
        <p:spPr bwMode="auto">
          <a:xfrm flipH="1">
            <a:off x="5137150" y="2897188"/>
            <a:ext cx="1176338" cy="0"/>
          </a:xfrm>
          <a:prstGeom prst="line">
            <a:avLst/>
          </a:prstGeom>
          <a:noFill/>
          <a:ln w="6350" cmpd="sng">
            <a:solidFill>
              <a:srgbClr val="F0968D"/>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txBox="1">
            <a:spLocks noChangeArrowheads="1"/>
          </p:cNvSpPr>
          <p:nvPr/>
        </p:nvSpPr>
        <p:spPr bwMode="auto">
          <a:xfrm>
            <a:off x="239713" y="528638"/>
            <a:ext cx="966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i="1">
                <a:solidFill>
                  <a:srgbClr val="FFFFFF"/>
                </a:solidFill>
                <a:latin typeface="方正兰亭黑_GBK" panose="02000000000000000000" pitchFamily="2" charset="-122"/>
                <a:ea typeface="方正兰亭黑_GBK" panose="02000000000000000000" pitchFamily="2" charset="-122"/>
              </a:rPr>
              <a:t>2.4  </a:t>
            </a:r>
            <a:r>
              <a:rPr lang="zh-CN" altLang="en-US" sz="1000" b="1" i="1">
                <a:solidFill>
                  <a:srgbClr val="FFFFFF"/>
                </a:solidFill>
                <a:latin typeface="方正兰亭黑_GBK" panose="02000000000000000000" pitchFamily="2" charset="-122"/>
                <a:ea typeface="方正兰亭黑_GBK" panose="02000000000000000000" pitchFamily="2" charset="-122"/>
              </a:rPr>
              <a:t>竞争优势</a:t>
            </a:r>
          </a:p>
        </p:txBody>
      </p:sp>
      <p:sp>
        <p:nvSpPr>
          <p:cNvPr id="19459" name="文本框 54"/>
          <p:cNvSpPr txBox="1">
            <a:spLocks noChangeArrowheads="1"/>
          </p:cNvSpPr>
          <p:nvPr/>
        </p:nvSpPr>
        <p:spPr bwMode="auto">
          <a:xfrm>
            <a:off x="2540000" y="-858838"/>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i="1">
                <a:solidFill>
                  <a:srgbClr val="FFFFFF"/>
                </a:solidFill>
                <a:latin typeface="方正兰亭黑_GBK" panose="02000000000000000000" pitchFamily="2" charset="-122"/>
                <a:ea typeface="方正兰亭黑_GBK" panose="02000000000000000000" pitchFamily="2" charset="-122"/>
              </a:rPr>
              <a:t>竞争对手分析</a:t>
            </a:r>
          </a:p>
        </p:txBody>
      </p:sp>
      <p:sp>
        <p:nvSpPr>
          <p:cNvPr id="19460" name="Freeform 25"/>
          <p:cNvSpPr/>
          <p:nvPr/>
        </p:nvSpPr>
        <p:spPr bwMode="auto">
          <a:xfrm>
            <a:off x="3270250" y="1595438"/>
            <a:ext cx="1485900" cy="1546225"/>
          </a:xfrm>
          <a:custGeom>
            <a:avLst/>
            <a:gdLst>
              <a:gd name="T0" fmla="*/ 593 w 968"/>
              <a:gd name="T1" fmla="*/ 1008 h 1008"/>
              <a:gd name="T2" fmla="*/ 142 w 968"/>
              <a:gd name="T3" fmla="*/ 0 h 1008"/>
              <a:gd name="T4" fmla="*/ 671 w 968"/>
              <a:gd name="T5" fmla="*/ 957 h 1008"/>
              <a:gd name="T6" fmla="*/ 395 w 968"/>
              <a:gd name="T7" fmla="*/ 432 h 1008"/>
              <a:gd name="T8" fmla="*/ 593 w 968"/>
              <a:gd name="T9" fmla="*/ 1008 h 1008"/>
            </a:gdLst>
            <a:ahLst/>
            <a:cxnLst>
              <a:cxn ang="0">
                <a:pos x="T0" y="T1"/>
              </a:cxn>
              <a:cxn ang="0">
                <a:pos x="T2" y="T3"/>
              </a:cxn>
              <a:cxn ang="0">
                <a:pos x="T4" y="T5"/>
              </a:cxn>
              <a:cxn ang="0">
                <a:pos x="T6" y="T7"/>
              </a:cxn>
              <a:cxn ang="0">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1" name="Freeform 19"/>
          <p:cNvSpPr/>
          <p:nvPr/>
        </p:nvSpPr>
        <p:spPr bwMode="auto">
          <a:xfrm>
            <a:off x="4117975" y="1457325"/>
            <a:ext cx="1936750" cy="1828800"/>
          </a:xfrm>
          <a:custGeom>
            <a:avLst/>
            <a:gdLst>
              <a:gd name="T0" fmla="*/ 388 w 1261"/>
              <a:gd name="T1" fmla="*/ 1185 h 1191"/>
              <a:gd name="T2" fmla="*/ 659 w 1261"/>
              <a:gd name="T3" fmla="*/ 0 h 1191"/>
              <a:gd name="T4" fmla="*/ 490 w 1261"/>
              <a:gd name="T5" fmla="*/ 1191 h 1191"/>
              <a:gd name="T6" fmla="*/ 595 w 1261"/>
              <a:gd name="T7" fmla="*/ 547 h 1191"/>
              <a:gd name="T8" fmla="*/ 388 w 1261"/>
              <a:gd name="T9" fmla="*/ 1185 h 1191"/>
            </a:gdLst>
            <a:ahLst/>
            <a:cxnLst>
              <a:cxn ang="0">
                <a:pos x="T0" y="T1"/>
              </a:cxn>
              <a:cxn ang="0">
                <a:pos x="T2" y="T3"/>
              </a:cxn>
              <a:cxn ang="0">
                <a:pos x="T4" y="T5"/>
              </a:cxn>
              <a:cxn ang="0">
                <a:pos x="T6" y="T7"/>
              </a:cxn>
              <a:cxn ang="0">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2" name="Freeform 21"/>
          <p:cNvSpPr/>
          <p:nvPr/>
        </p:nvSpPr>
        <p:spPr bwMode="auto">
          <a:xfrm>
            <a:off x="5116513" y="2590800"/>
            <a:ext cx="1431925" cy="1403350"/>
          </a:xfrm>
          <a:custGeom>
            <a:avLst/>
            <a:gdLst>
              <a:gd name="T0" fmla="*/ 0 w 933"/>
              <a:gd name="T1" fmla="*/ 502 h 915"/>
              <a:gd name="T2" fmla="*/ 933 w 933"/>
              <a:gd name="T3" fmla="*/ 207 h 915"/>
              <a:gd name="T4" fmla="*/ 37 w 933"/>
              <a:gd name="T5" fmla="*/ 575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solidFill>
            <a:srgbClr val="BCF6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3" name="Freeform 23"/>
          <p:cNvSpPr/>
          <p:nvPr/>
        </p:nvSpPr>
        <p:spPr bwMode="auto">
          <a:xfrm>
            <a:off x="2522538" y="2297113"/>
            <a:ext cx="1487487" cy="1571625"/>
          </a:xfrm>
          <a:custGeom>
            <a:avLst/>
            <a:gdLst>
              <a:gd name="T0" fmla="*/ 965 w 969"/>
              <a:gd name="T1" fmla="*/ 703 h 1025"/>
              <a:gd name="T2" fmla="*/ 0 w 969"/>
              <a:gd name="T3" fmla="*/ 498 h 1025"/>
              <a:gd name="T4" fmla="*/ 969 w 969"/>
              <a:gd name="T5" fmla="*/ 620 h 1025"/>
              <a:gd name="T6" fmla="*/ 445 w 969"/>
              <a:gd name="T7" fmla="*/ 543 h 1025"/>
              <a:gd name="T8" fmla="*/ 965 w 969"/>
              <a:gd name="T9" fmla="*/ 703 h 1025"/>
            </a:gdLst>
            <a:ahLst/>
            <a:cxnLst>
              <a:cxn ang="0">
                <a:pos x="T0" y="T1"/>
              </a:cxn>
              <a:cxn ang="0">
                <a:pos x="T2" y="T3"/>
              </a:cxn>
              <a:cxn ang="0">
                <a:pos x="T4" y="T5"/>
              </a:cxn>
              <a:cxn ang="0">
                <a:pos x="T6" y="T7"/>
              </a:cxn>
              <a:cxn ang="0">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4" name="TextBox 46"/>
          <p:cNvSpPr txBox="1">
            <a:spLocks noChangeArrowheads="1"/>
          </p:cNvSpPr>
          <p:nvPr/>
        </p:nvSpPr>
        <p:spPr bwMode="auto">
          <a:xfrm>
            <a:off x="969963" y="1746250"/>
            <a:ext cx="17573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9465" name="TextBox 46"/>
          <p:cNvSpPr txBox="1">
            <a:spLocks noChangeArrowheads="1"/>
          </p:cNvSpPr>
          <p:nvPr/>
        </p:nvSpPr>
        <p:spPr bwMode="auto">
          <a:xfrm>
            <a:off x="969963" y="3529013"/>
            <a:ext cx="17573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9466" name="矩形 34"/>
          <p:cNvSpPr>
            <a:spLocks noChangeArrowheads="1"/>
          </p:cNvSpPr>
          <p:nvPr/>
        </p:nvSpPr>
        <p:spPr bwMode="auto">
          <a:xfrm>
            <a:off x="969963" y="14573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0968D"/>
                </a:solidFill>
                <a:latin typeface="方正兰亭黑_GBK" panose="02000000000000000000" pitchFamily="2" charset="-122"/>
                <a:ea typeface="方正兰亭黑_GBK" panose="02000000000000000000" pitchFamily="2" charset="-122"/>
              </a:rPr>
              <a:t>Lorem ipsum </a:t>
            </a:r>
            <a:endParaRPr lang="zh-CN" altLang="en-US" sz="2400" b="1">
              <a:solidFill>
                <a:srgbClr val="F0968D"/>
              </a:solidFill>
              <a:latin typeface="方正兰亭黑_GBK" panose="02000000000000000000" pitchFamily="2" charset="-122"/>
              <a:ea typeface="方正兰亭黑_GBK" panose="02000000000000000000" pitchFamily="2" charset="-122"/>
            </a:endParaRPr>
          </a:p>
        </p:txBody>
      </p:sp>
      <p:sp>
        <p:nvSpPr>
          <p:cNvPr id="19467" name="矩形 35"/>
          <p:cNvSpPr>
            <a:spLocks noChangeArrowheads="1"/>
          </p:cNvSpPr>
          <p:nvPr/>
        </p:nvSpPr>
        <p:spPr bwMode="auto">
          <a:xfrm>
            <a:off x="969963" y="327977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0968D"/>
                </a:solidFill>
                <a:latin typeface="方正兰亭黑_GBK" panose="02000000000000000000" pitchFamily="2" charset="-122"/>
                <a:ea typeface="方正兰亭黑_GBK" panose="02000000000000000000" pitchFamily="2" charset="-122"/>
              </a:rPr>
              <a:t>Lorem ipsum </a:t>
            </a:r>
            <a:endParaRPr lang="zh-CN" altLang="en-US" sz="2400" b="1">
              <a:solidFill>
                <a:srgbClr val="F0968D"/>
              </a:solidFill>
              <a:latin typeface="方正兰亭黑_GBK" panose="02000000000000000000" pitchFamily="2" charset="-122"/>
              <a:ea typeface="方正兰亭黑_GBK" panose="02000000000000000000" pitchFamily="2" charset="-122"/>
            </a:endParaRPr>
          </a:p>
        </p:txBody>
      </p:sp>
      <p:sp>
        <p:nvSpPr>
          <p:cNvPr id="19468" name="TextBox 46"/>
          <p:cNvSpPr txBox="1">
            <a:spLocks noChangeArrowheads="1"/>
          </p:cNvSpPr>
          <p:nvPr/>
        </p:nvSpPr>
        <p:spPr bwMode="auto">
          <a:xfrm>
            <a:off x="6389688" y="1804988"/>
            <a:ext cx="17589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9469" name="TextBox 46"/>
          <p:cNvSpPr txBox="1">
            <a:spLocks noChangeArrowheads="1"/>
          </p:cNvSpPr>
          <p:nvPr/>
        </p:nvSpPr>
        <p:spPr bwMode="auto">
          <a:xfrm>
            <a:off x="6389688" y="3587750"/>
            <a:ext cx="17589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9470" name="矩形 38"/>
          <p:cNvSpPr>
            <a:spLocks noChangeArrowheads="1"/>
          </p:cNvSpPr>
          <p:nvPr/>
        </p:nvSpPr>
        <p:spPr bwMode="auto">
          <a:xfrm>
            <a:off x="6389688" y="1516063"/>
            <a:ext cx="1382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0968D"/>
                </a:solidFill>
                <a:latin typeface="方正兰亭黑_GBK" panose="02000000000000000000" pitchFamily="2" charset="-122"/>
                <a:ea typeface="方正兰亭黑_GBK" panose="02000000000000000000" pitchFamily="2" charset="-122"/>
              </a:rPr>
              <a:t>Lorem ipsum </a:t>
            </a:r>
            <a:endParaRPr lang="zh-CN" altLang="en-US" sz="2400" b="1">
              <a:solidFill>
                <a:srgbClr val="F0968D"/>
              </a:solidFill>
              <a:latin typeface="方正兰亭黑_GBK" panose="02000000000000000000" pitchFamily="2" charset="-122"/>
              <a:ea typeface="方正兰亭黑_GBK" panose="02000000000000000000" pitchFamily="2" charset="-122"/>
            </a:endParaRPr>
          </a:p>
        </p:txBody>
      </p:sp>
      <p:sp>
        <p:nvSpPr>
          <p:cNvPr id="19471" name="矩形 39"/>
          <p:cNvSpPr>
            <a:spLocks noChangeArrowheads="1"/>
          </p:cNvSpPr>
          <p:nvPr/>
        </p:nvSpPr>
        <p:spPr bwMode="auto">
          <a:xfrm>
            <a:off x="6421438" y="3338513"/>
            <a:ext cx="1382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0968D"/>
                </a:solidFill>
                <a:latin typeface="方正兰亭黑_GBK" panose="02000000000000000000" pitchFamily="2" charset="-122"/>
                <a:ea typeface="方正兰亭黑_GBK" panose="02000000000000000000" pitchFamily="2" charset="-122"/>
              </a:rPr>
              <a:t>Lorem ipsum </a:t>
            </a:r>
            <a:endParaRPr lang="zh-CN" altLang="en-US" sz="2400" b="1">
              <a:solidFill>
                <a:srgbClr val="F0968D"/>
              </a:solidFill>
              <a:latin typeface="方正兰亭黑_GBK" panose="02000000000000000000" pitchFamily="2" charset="-122"/>
              <a:ea typeface="方正兰亭黑_GBK" panose="02000000000000000000" pitchFamily="2" charset="-122"/>
            </a:endParaRPr>
          </a:p>
        </p:txBody>
      </p:sp>
      <p:sp>
        <p:nvSpPr>
          <p:cNvPr id="19472" name="任意多边形 41"/>
          <p:cNvSpPr/>
          <p:nvPr/>
        </p:nvSpPr>
        <p:spPr bwMode="auto">
          <a:xfrm>
            <a:off x="2924175" y="3140075"/>
            <a:ext cx="3359150" cy="2003425"/>
          </a:xfrm>
          <a:custGeom>
            <a:avLst/>
            <a:gdLst>
              <a:gd name="T0" fmla="*/ 1574296 w 3359497"/>
              <a:gd name="T1" fmla="*/ 628 h 2003589"/>
              <a:gd name="T2" fmla="*/ 1595556 w 3359497"/>
              <a:gd name="T3" fmla="*/ 4973 h 2003589"/>
              <a:gd name="T4" fmla="*/ 1779821 w 3359497"/>
              <a:gd name="T5" fmla="*/ 442585 h 2003589"/>
              <a:gd name="T6" fmla="*/ 1997868 w 3359497"/>
              <a:gd name="T7" fmla="*/ 284431 h 2003589"/>
              <a:gd name="T8" fmla="*/ 2114570 w 3359497"/>
              <a:gd name="T9" fmla="*/ 261399 h 2003589"/>
              <a:gd name="T10" fmla="*/ 1881167 w 3359497"/>
              <a:gd name="T11" fmla="*/ 804959 h 2003589"/>
              <a:gd name="T12" fmla="*/ 1884472 w 3359497"/>
              <a:gd name="T13" fmla="*/ 1543974 h 2003589"/>
              <a:gd name="T14" fmla="*/ 1898481 w 3359497"/>
              <a:gd name="T15" fmla="*/ 1633502 h 2003589"/>
              <a:gd name="T16" fmla="*/ 1979526 w 3359497"/>
              <a:gd name="T17" fmla="*/ 1635290 h 2003589"/>
              <a:gd name="T18" fmla="*/ 3345357 w 3359497"/>
              <a:gd name="T19" fmla="*/ 1968505 h 2003589"/>
              <a:gd name="T20" fmla="*/ 3359497 w 3359497"/>
              <a:gd name="T21" fmla="*/ 2003589 h 2003589"/>
              <a:gd name="T22" fmla="*/ 3163083 w 3359497"/>
              <a:gd name="T23" fmla="*/ 1955758 h 2003589"/>
              <a:gd name="T24" fmla="*/ 1665118 w 3359497"/>
              <a:gd name="T25" fmla="*/ 1831089 h 2003589"/>
              <a:gd name="T26" fmla="*/ 167154 w 3359497"/>
              <a:gd name="T27" fmla="*/ 1955758 h 2003589"/>
              <a:gd name="T28" fmla="*/ 0 w 3359497"/>
              <a:gd name="T29" fmla="*/ 1996464 h 2003589"/>
              <a:gd name="T30" fmla="*/ 11267 w 3359497"/>
              <a:gd name="T31" fmla="*/ 1968505 h 2003589"/>
              <a:gd name="T32" fmla="*/ 1377098 w 3359497"/>
              <a:gd name="T33" fmla="*/ 1635290 h 2003589"/>
              <a:gd name="T34" fmla="*/ 1518108 w 3359497"/>
              <a:gd name="T35" fmla="*/ 1632178 h 2003589"/>
              <a:gd name="T36" fmla="*/ 1523101 w 3359497"/>
              <a:gd name="T37" fmla="*/ 1579067 h 2003589"/>
              <a:gd name="T38" fmla="*/ 1552561 w 3359497"/>
              <a:gd name="T39" fmla="*/ 993822 h 2003589"/>
              <a:gd name="T40" fmla="*/ 1217812 w 3359497"/>
              <a:gd name="T41" fmla="*/ 594598 h 2003589"/>
              <a:gd name="T42" fmla="*/ 1154854 w 3359497"/>
              <a:gd name="T43" fmla="*/ 454869 h 2003589"/>
              <a:gd name="T44" fmla="*/ 1363689 w 3359497"/>
              <a:gd name="T45" fmla="*/ 563888 h 2003589"/>
              <a:gd name="T46" fmla="*/ 1144106 w 3359497"/>
              <a:gd name="T47" fmla="*/ 312069 h 2003589"/>
              <a:gd name="T48" fmla="*/ 1148713 w 3359497"/>
              <a:gd name="T49" fmla="*/ 196909 h 2003589"/>
              <a:gd name="T50" fmla="*/ 1418968 w 3359497"/>
              <a:gd name="T51" fmla="*/ 444121 h 2003589"/>
              <a:gd name="T52" fmla="*/ 1256201 w 3359497"/>
              <a:gd name="T53" fmla="*/ 77141 h 2003589"/>
              <a:gd name="T54" fmla="*/ 1392864 w 3359497"/>
              <a:gd name="T55" fmla="*/ 180018 h 2003589"/>
              <a:gd name="T56" fmla="*/ 1577130 w 3359497"/>
              <a:gd name="T57" fmla="*/ 295179 h 2003589"/>
              <a:gd name="T58" fmla="*/ 1574296 w 3359497"/>
              <a:gd name="T59" fmla="*/ 628 h 2003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59497" h="2003589">
                <a:moveTo>
                  <a:pt x="1574296" y="628"/>
                </a:moveTo>
                <a:cubicBezTo>
                  <a:pt x="1580081" y="-929"/>
                  <a:pt x="1587111" y="367"/>
                  <a:pt x="1595556" y="4973"/>
                </a:cubicBezTo>
                <a:cubicBezTo>
                  <a:pt x="1663120" y="43360"/>
                  <a:pt x="1687689" y="424160"/>
                  <a:pt x="1779821" y="442585"/>
                </a:cubicBezTo>
                <a:cubicBezTo>
                  <a:pt x="1873489" y="462547"/>
                  <a:pt x="1973299" y="341244"/>
                  <a:pt x="1997868" y="284431"/>
                </a:cubicBezTo>
                <a:cubicBezTo>
                  <a:pt x="2022436" y="229153"/>
                  <a:pt x="2099214" y="199980"/>
                  <a:pt x="2114570" y="261399"/>
                </a:cubicBezTo>
                <a:cubicBezTo>
                  <a:pt x="2129925" y="321282"/>
                  <a:pt x="1977906" y="405734"/>
                  <a:pt x="1881167" y="804959"/>
                </a:cubicBezTo>
                <a:cubicBezTo>
                  <a:pt x="1828263" y="1024125"/>
                  <a:pt x="1852051" y="1320439"/>
                  <a:pt x="1884472" y="1543974"/>
                </a:cubicBezTo>
                <a:lnTo>
                  <a:pt x="1898481" y="1633502"/>
                </a:lnTo>
                <a:lnTo>
                  <a:pt x="1979526" y="1635290"/>
                </a:lnTo>
                <a:cubicBezTo>
                  <a:pt x="2663894" y="1665869"/>
                  <a:pt x="3206522" y="1798791"/>
                  <a:pt x="3345357" y="1968505"/>
                </a:cubicBezTo>
                <a:lnTo>
                  <a:pt x="3359497" y="2003589"/>
                </a:lnTo>
                <a:lnTo>
                  <a:pt x="3163083" y="1955758"/>
                </a:lnTo>
                <a:cubicBezTo>
                  <a:pt x="2779720" y="1878732"/>
                  <a:pt x="2250110" y="1831089"/>
                  <a:pt x="1665118" y="1831089"/>
                </a:cubicBezTo>
                <a:cubicBezTo>
                  <a:pt x="1080127" y="1831089"/>
                  <a:pt x="550516" y="1878732"/>
                  <a:pt x="167154" y="1955758"/>
                </a:cubicBezTo>
                <a:lnTo>
                  <a:pt x="0" y="1996464"/>
                </a:lnTo>
                <a:lnTo>
                  <a:pt x="11267" y="1968505"/>
                </a:lnTo>
                <a:cubicBezTo>
                  <a:pt x="150103" y="1798791"/>
                  <a:pt x="692731" y="1665869"/>
                  <a:pt x="1377098" y="1635290"/>
                </a:cubicBezTo>
                <a:lnTo>
                  <a:pt x="1518108" y="1632178"/>
                </a:lnTo>
                <a:lnTo>
                  <a:pt x="1523101" y="1579067"/>
                </a:lnTo>
                <a:cubicBezTo>
                  <a:pt x="1537508" y="1420976"/>
                  <a:pt x="1557600" y="1162102"/>
                  <a:pt x="1552561" y="993822"/>
                </a:cubicBezTo>
                <a:cubicBezTo>
                  <a:pt x="1544883" y="735862"/>
                  <a:pt x="1313016" y="662159"/>
                  <a:pt x="1217812" y="594598"/>
                </a:cubicBezTo>
                <a:cubicBezTo>
                  <a:pt x="1122609" y="525501"/>
                  <a:pt x="1101111" y="451798"/>
                  <a:pt x="1154854" y="454869"/>
                </a:cubicBezTo>
                <a:cubicBezTo>
                  <a:pt x="1207064" y="457940"/>
                  <a:pt x="1352940" y="588456"/>
                  <a:pt x="1363689" y="563888"/>
                </a:cubicBezTo>
                <a:cubicBezTo>
                  <a:pt x="1374438" y="539321"/>
                  <a:pt x="1199386" y="396521"/>
                  <a:pt x="1144106" y="312069"/>
                </a:cubicBezTo>
                <a:cubicBezTo>
                  <a:pt x="1087291" y="226083"/>
                  <a:pt x="1125680" y="204586"/>
                  <a:pt x="1148713" y="196909"/>
                </a:cubicBezTo>
                <a:cubicBezTo>
                  <a:pt x="1171746" y="189231"/>
                  <a:pt x="1405149" y="459476"/>
                  <a:pt x="1418968" y="444121"/>
                </a:cubicBezTo>
                <a:cubicBezTo>
                  <a:pt x="1432789" y="428766"/>
                  <a:pt x="1246988" y="103244"/>
                  <a:pt x="1256201" y="77141"/>
                </a:cubicBezTo>
                <a:cubicBezTo>
                  <a:pt x="1263878" y="51038"/>
                  <a:pt x="1311480" y="-2704"/>
                  <a:pt x="1392864" y="180018"/>
                </a:cubicBezTo>
                <a:cubicBezTo>
                  <a:pt x="1474248" y="362740"/>
                  <a:pt x="1603234" y="447192"/>
                  <a:pt x="1577130" y="295179"/>
                </a:cubicBezTo>
                <a:cubicBezTo>
                  <a:pt x="1554288" y="162168"/>
                  <a:pt x="1533798" y="11524"/>
                  <a:pt x="1574296" y="628"/>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
          <p:cNvSpPr txBox="1">
            <a:spLocks noChangeArrowheads="1"/>
          </p:cNvSpPr>
          <p:nvPr/>
        </p:nvSpPr>
        <p:spPr bwMode="auto">
          <a:xfrm>
            <a:off x="298450" y="515938"/>
            <a:ext cx="930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i="1">
                <a:solidFill>
                  <a:srgbClr val="FFFFFF"/>
                </a:solidFill>
                <a:latin typeface="方正兰亭黑_GBK" panose="02000000000000000000" pitchFamily="2" charset="-122"/>
                <a:ea typeface="方正兰亭黑_GBK" panose="02000000000000000000" pitchFamily="2" charset="-122"/>
              </a:rPr>
              <a:t>3.1 </a:t>
            </a:r>
            <a:r>
              <a:rPr lang="zh-CN" altLang="en-US" sz="1000" b="1" i="1">
                <a:solidFill>
                  <a:srgbClr val="FFFFFF"/>
                </a:solidFill>
                <a:latin typeface="方正兰亭黑_GBK" panose="02000000000000000000" pitchFamily="2" charset="-122"/>
                <a:ea typeface="方正兰亭黑_GBK" panose="02000000000000000000" pitchFamily="2" charset="-122"/>
              </a:rPr>
              <a:t>市场分析</a:t>
            </a:r>
          </a:p>
        </p:txBody>
      </p:sp>
      <p:grpSp>
        <p:nvGrpSpPr>
          <p:cNvPr id="20483" name="Group 1"/>
          <p:cNvGrpSpPr/>
          <p:nvPr/>
        </p:nvGrpSpPr>
        <p:grpSpPr bwMode="auto">
          <a:xfrm>
            <a:off x="2668588" y="1360488"/>
            <a:ext cx="3597275" cy="3198812"/>
            <a:chOff x="0" y="0"/>
            <a:chExt cx="4292100" cy="3816695"/>
          </a:xfrm>
        </p:grpSpPr>
        <p:sp>
          <p:nvSpPr>
            <p:cNvPr id="20484" name="Freeform 28"/>
            <p:cNvSpPr/>
            <p:nvPr/>
          </p:nvSpPr>
          <p:spPr bwMode="auto">
            <a:xfrm>
              <a:off x="2906165" y="979018"/>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5" name="Freeform 29"/>
            <p:cNvSpPr/>
            <p:nvPr/>
          </p:nvSpPr>
          <p:spPr bwMode="auto">
            <a:xfrm>
              <a:off x="2578483" y="2477762"/>
              <a:ext cx="102065" cy="181300"/>
            </a:xfrm>
            <a:custGeom>
              <a:avLst/>
              <a:gdLst>
                <a:gd name="T0" fmla="*/ 76 w 76"/>
                <a:gd name="T1" fmla="*/ 0 h 135"/>
                <a:gd name="T2" fmla="*/ 0 w 76"/>
                <a:gd name="T3" fmla="*/ 135 h 135"/>
                <a:gd name="T4" fmla="*/ 76 w 76"/>
                <a:gd name="T5" fmla="*/ 0 h 135"/>
              </a:gdLst>
              <a:ahLst/>
              <a:cxnLst>
                <a:cxn ang="0">
                  <a:pos x="T0" y="T1"/>
                </a:cxn>
                <a:cxn ang="0">
                  <a:pos x="T2" y="T3"/>
                </a:cxn>
                <a:cxn ang="0">
                  <a:pos x="T4" y="T5"/>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6" name="Freeform 30"/>
            <p:cNvSpPr/>
            <p:nvPr/>
          </p:nvSpPr>
          <p:spPr bwMode="auto">
            <a:xfrm>
              <a:off x="2578483" y="2477762"/>
              <a:ext cx="102065" cy="181300"/>
            </a:xfrm>
            <a:custGeom>
              <a:avLst/>
              <a:gdLst>
                <a:gd name="T0" fmla="*/ 76 w 76"/>
                <a:gd name="T1" fmla="*/ 0 h 135"/>
                <a:gd name="T2" fmla="*/ 0 w 76"/>
                <a:gd name="T3" fmla="*/ 135 h 135"/>
                <a:gd name="T4" fmla="*/ 76 w 76"/>
                <a:gd name="T5" fmla="*/ 0 h 135"/>
              </a:gdLst>
              <a:ahLst/>
              <a:cxnLst>
                <a:cxn ang="0">
                  <a:pos x="T0" y="T1"/>
                </a:cxn>
                <a:cxn ang="0">
                  <a:pos x="T2" y="T3"/>
                </a:cxn>
                <a:cxn ang="0">
                  <a:pos x="T4" y="T5"/>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7" name="Freeform 31"/>
            <p:cNvSpPr/>
            <p:nvPr/>
          </p:nvSpPr>
          <p:spPr bwMode="auto">
            <a:xfrm>
              <a:off x="2578483" y="2477762"/>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8" name="Freeform 32"/>
            <p:cNvSpPr/>
            <p:nvPr/>
          </p:nvSpPr>
          <p:spPr bwMode="auto">
            <a:xfrm>
              <a:off x="1713617" y="2659061"/>
              <a:ext cx="206816"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9" name="Freeform 33"/>
            <p:cNvSpPr/>
            <p:nvPr/>
          </p:nvSpPr>
          <p:spPr bwMode="auto">
            <a:xfrm>
              <a:off x="1713617" y="2659061"/>
              <a:ext cx="206816"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0" name="Freeform 34"/>
            <p:cNvSpPr/>
            <p:nvPr/>
          </p:nvSpPr>
          <p:spPr bwMode="auto">
            <a:xfrm>
              <a:off x="1713617" y="2659061"/>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1" name="Freeform 35"/>
            <p:cNvSpPr/>
            <p:nvPr/>
          </p:nvSpPr>
          <p:spPr bwMode="auto">
            <a:xfrm>
              <a:off x="744000" y="1908346"/>
              <a:ext cx="639249" cy="927986"/>
            </a:xfrm>
            <a:custGeom>
              <a:avLst/>
              <a:gdLst>
                <a:gd name="T0" fmla="*/ 400 w 476"/>
                <a:gd name="T1" fmla="*/ 0 h 691"/>
                <a:gd name="T2" fmla="*/ 0 w 476"/>
                <a:gd name="T3" fmla="*/ 691 h 691"/>
                <a:gd name="T4" fmla="*/ 400 w 476"/>
                <a:gd name="T5" fmla="*/ 0 h 691"/>
                <a:gd name="T6" fmla="*/ 476 w 476"/>
                <a:gd name="T7" fmla="*/ 132 h 691"/>
                <a:gd name="T8" fmla="*/ 400 w 476"/>
                <a:gd name="T9" fmla="*/ 0 h 691"/>
              </a:gdLst>
              <a:ahLst/>
              <a:cxnLst>
                <a:cxn ang="0">
                  <a:pos x="T0" y="T1"/>
                </a:cxn>
                <a:cxn ang="0">
                  <a:pos x="T2" y="T3"/>
                </a:cxn>
                <a:cxn ang="0">
                  <a:pos x="T4" y="T5"/>
                </a:cxn>
                <a:cxn ang="0">
                  <a:pos x="T6" y="T7"/>
                </a:cxn>
                <a:cxn ang="0">
                  <a:pos x="T8" y="T9"/>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2" name="Freeform 36"/>
            <p:cNvSpPr/>
            <p:nvPr/>
          </p:nvSpPr>
          <p:spPr bwMode="auto">
            <a:xfrm>
              <a:off x="744000" y="1908346"/>
              <a:ext cx="639249" cy="927986"/>
            </a:xfrm>
            <a:custGeom>
              <a:avLst/>
              <a:gdLst>
                <a:gd name="T0" fmla="*/ 400 w 476"/>
                <a:gd name="T1" fmla="*/ 0 h 691"/>
                <a:gd name="T2" fmla="*/ 0 w 476"/>
                <a:gd name="T3" fmla="*/ 691 h 691"/>
                <a:gd name="T4" fmla="*/ 400 w 476"/>
                <a:gd name="T5" fmla="*/ 0 h 691"/>
                <a:gd name="T6" fmla="*/ 476 w 476"/>
                <a:gd name="T7" fmla="*/ 132 h 691"/>
                <a:gd name="T8" fmla="*/ 400 w 476"/>
                <a:gd name="T9" fmla="*/ 0 h 691"/>
              </a:gdLst>
              <a:ahLst/>
              <a:cxnLst>
                <a:cxn ang="0">
                  <a:pos x="T0" y="T1"/>
                </a:cxn>
                <a:cxn ang="0">
                  <a:pos x="T2" y="T3"/>
                </a:cxn>
                <a:cxn ang="0">
                  <a:pos x="T4" y="T5"/>
                </a:cxn>
                <a:cxn ang="0">
                  <a:pos x="T6" y="T7"/>
                </a:cxn>
                <a:cxn ang="0">
                  <a:pos x="T8" y="T9"/>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3" name="Freeform 37"/>
            <p:cNvSpPr/>
            <p:nvPr/>
          </p:nvSpPr>
          <p:spPr bwMode="auto">
            <a:xfrm>
              <a:off x="744000" y="1908346"/>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4" name="Freeform 38"/>
            <p:cNvSpPr/>
            <p:nvPr/>
          </p:nvSpPr>
          <p:spPr bwMode="auto">
            <a:xfrm>
              <a:off x="1608866" y="1160317"/>
              <a:ext cx="104751" cy="178614"/>
            </a:xfrm>
            <a:custGeom>
              <a:avLst/>
              <a:gdLst>
                <a:gd name="T0" fmla="*/ 78 w 78"/>
                <a:gd name="T1" fmla="*/ 0 h 133"/>
                <a:gd name="T2" fmla="*/ 0 w 78"/>
                <a:gd name="T3" fmla="*/ 133 h 133"/>
                <a:gd name="T4" fmla="*/ 78 w 78"/>
                <a:gd name="T5" fmla="*/ 0 h 133"/>
              </a:gdLst>
              <a:ahLst/>
              <a:cxnLst>
                <a:cxn ang="0">
                  <a:pos x="T0" y="T1"/>
                </a:cxn>
                <a:cxn ang="0">
                  <a:pos x="T2" y="T3"/>
                </a:cxn>
                <a:cxn ang="0">
                  <a:pos x="T4" y="T5"/>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5" name="Freeform 39"/>
            <p:cNvSpPr/>
            <p:nvPr/>
          </p:nvSpPr>
          <p:spPr bwMode="auto">
            <a:xfrm>
              <a:off x="1608866" y="1160317"/>
              <a:ext cx="104751" cy="178614"/>
            </a:xfrm>
            <a:custGeom>
              <a:avLst/>
              <a:gdLst>
                <a:gd name="T0" fmla="*/ 78 w 78"/>
                <a:gd name="T1" fmla="*/ 0 h 133"/>
                <a:gd name="T2" fmla="*/ 0 w 78"/>
                <a:gd name="T3" fmla="*/ 133 h 133"/>
                <a:gd name="T4" fmla="*/ 78 w 78"/>
                <a:gd name="T5" fmla="*/ 0 h 133"/>
              </a:gdLst>
              <a:ahLst/>
              <a:cxnLst>
                <a:cxn ang="0">
                  <a:pos x="T0" y="T1"/>
                </a:cxn>
                <a:cxn ang="0">
                  <a:pos x="T2" y="T3"/>
                </a:cxn>
                <a:cxn ang="0">
                  <a:pos x="T4" y="T5"/>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6" name="Freeform 40"/>
            <p:cNvSpPr/>
            <p:nvPr/>
          </p:nvSpPr>
          <p:spPr bwMode="auto">
            <a:xfrm>
              <a:off x="639249" y="1160317"/>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7" name="Freeform 41"/>
            <p:cNvSpPr/>
            <p:nvPr/>
          </p:nvSpPr>
          <p:spPr bwMode="auto">
            <a:xfrm>
              <a:off x="2371667" y="1160317"/>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8" name="Freeform 42"/>
            <p:cNvSpPr/>
            <p:nvPr/>
          </p:nvSpPr>
          <p:spPr bwMode="auto">
            <a:xfrm>
              <a:off x="2371667" y="1160317"/>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9" name="Freeform 43"/>
            <p:cNvSpPr/>
            <p:nvPr/>
          </p:nvSpPr>
          <p:spPr bwMode="auto">
            <a:xfrm>
              <a:off x="2041299" y="232332"/>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0500" name="Group 44"/>
            <p:cNvGrpSpPr/>
            <p:nvPr/>
          </p:nvGrpSpPr>
          <p:grpSpPr bwMode="auto">
            <a:xfrm>
              <a:off x="0" y="1160317"/>
              <a:ext cx="1713617" cy="2152765"/>
              <a:chOff x="0" y="0"/>
              <a:chExt cx="1713617" cy="2152765"/>
            </a:xfrm>
          </p:grpSpPr>
          <p:sp>
            <p:nvSpPr>
              <p:cNvPr id="20501" name="Freeform 75"/>
              <p:cNvSpPr/>
              <p:nvPr/>
            </p:nvSpPr>
            <p:spPr bwMode="auto">
              <a:xfrm>
                <a:off x="0" y="250"/>
                <a:ext cx="1714300" cy="2152844"/>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88D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2" name="Freeform 76"/>
              <p:cNvSpPr/>
              <p:nvPr/>
            </p:nvSpPr>
            <p:spPr bwMode="auto">
              <a:xfrm>
                <a:off x="639688" y="250"/>
                <a:ext cx="1074612" cy="17940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03" name="Group 71"/>
            <p:cNvGrpSpPr/>
            <p:nvPr/>
          </p:nvGrpSpPr>
          <p:grpSpPr bwMode="auto">
            <a:xfrm>
              <a:off x="232332" y="0"/>
              <a:ext cx="2346151" cy="1404736"/>
              <a:chOff x="0" y="0"/>
              <a:chExt cx="2346151" cy="1404736"/>
            </a:xfrm>
          </p:grpSpPr>
          <p:sp>
            <p:nvSpPr>
              <p:cNvPr id="20504" name="Freeform 73"/>
              <p:cNvSpPr/>
              <p:nvPr/>
            </p:nvSpPr>
            <p:spPr bwMode="auto">
              <a:xfrm>
                <a:off x="-584" y="0"/>
                <a:ext cx="2346052" cy="1405064"/>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5" name="Freeform 74"/>
              <p:cNvSpPr/>
              <p:nvPr/>
            </p:nvSpPr>
            <p:spPr bwMode="auto">
              <a:xfrm>
                <a:off x="1808956" y="231796"/>
                <a:ext cx="536513" cy="928771"/>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06" name="Group 46"/>
            <p:cNvGrpSpPr/>
            <p:nvPr/>
          </p:nvGrpSpPr>
          <p:grpSpPr bwMode="auto">
            <a:xfrm>
              <a:off x="1714299" y="2410043"/>
              <a:ext cx="2346052" cy="1406652"/>
              <a:chOff x="0" y="0"/>
              <a:chExt cx="2346052" cy="1406652"/>
            </a:xfrm>
          </p:grpSpPr>
          <p:grpSp>
            <p:nvGrpSpPr>
              <p:cNvPr id="20507" name="Group 65"/>
              <p:cNvGrpSpPr/>
              <p:nvPr/>
            </p:nvGrpSpPr>
            <p:grpSpPr bwMode="auto">
              <a:xfrm>
                <a:off x="0" y="0"/>
                <a:ext cx="2346052" cy="1406652"/>
                <a:chOff x="0" y="0"/>
                <a:chExt cx="2346052" cy="1406652"/>
              </a:xfrm>
            </p:grpSpPr>
            <p:sp>
              <p:nvSpPr>
                <p:cNvPr id="20508" name="Freeform 69"/>
                <p:cNvSpPr/>
                <p:nvPr/>
              </p:nvSpPr>
              <p:spPr bwMode="auto">
                <a:xfrm>
                  <a:off x="0" y="0"/>
                  <a:ext cx="2346052" cy="1406652"/>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88D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9" name="Freeform 70"/>
                <p:cNvSpPr/>
                <p:nvPr/>
              </p:nvSpPr>
              <p:spPr bwMode="auto">
                <a:xfrm>
                  <a:off x="1" y="249258"/>
                  <a:ext cx="534926" cy="927184"/>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0510" name="Group 6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31" y="636385"/>
                <a:ext cx="349134" cy="33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11" name="Group 47"/>
            <p:cNvGrpSpPr/>
            <p:nvPr/>
          </p:nvGrpSpPr>
          <p:grpSpPr bwMode="auto">
            <a:xfrm>
              <a:off x="664766" y="1908346"/>
              <a:ext cx="2002354" cy="1908348"/>
              <a:chOff x="0" y="0"/>
              <a:chExt cx="2002354" cy="1908348"/>
            </a:xfrm>
          </p:grpSpPr>
          <p:grpSp>
            <p:nvGrpSpPr>
              <p:cNvPr id="20512" name="Group 61"/>
              <p:cNvGrpSpPr/>
              <p:nvPr/>
            </p:nvGrpSpPr>
            <p:grpSpPr bwMode="auto">
              <a:xfrm>
                <a:off x="0" y="0"/>
                <a:ext cx="2002354" cy="1908348"/>
                <a:chOff x="0" y="0"/>
                <a:chExt cx="2002354" cy="1908348"/>
              </a:xfrm>
            </p:grpSpPr>
            <p:sp>
              <p:nvSpPr>
                <p:cNvPr id="20513" name="Freeform 63"/>
                <p:cNvSpPr/>
                <p:nvPr/>
              </p:nvSpPr>
              <p:spPr bwMode="auto">
                <a:xfrm>
                  <a:off x="320" y="1"/>
                  <a:ext cx="200160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4" name="Freeform 64"/>
                <p:cNvSpPr/>
                <p:nvPr/>
              </p:nvSpPr>
              <p:spPr bwMode="auto">
                <a:xfrm>
                  <a:off x="79686" y="1"/>
                  <a:ext cx="638101" cy="928771"/>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515" name="Freeform 18"/>
              <p:cNvSpPr/>
              <p:nvPr/>
            </p:nvSpPr>
            <p:spPr bwMode="auto">
              <a:xfrm>
                <a:off x="508100" y="1092741"/>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16" name="Group 55"/>
            <p:cNvGrpSpPr/>
            <p:nvPr/>
          </p:nvGrpSpPr>
          <p:grpSpPr bwMode="auto">
            <a:xfrm>
              <a:off x="1624982" y="0"/>
              <a:ext cx="1999668" cy="1908347"/>
              <a:chOff x="0" y="0"/>
              <a:chExt cx="1999668" cy="1908347"/>
            </a:xfrm>
          </p:grpSpPr>
          <p:sp>
            <p:nvSpPr>
              <p:cNvPr id="20517" name="Freeform 59"/>
              <p:cNvSpPr/>
              <p:nvPr/>
            </p:nvSpPr>
            <p:spPr bwMode="auto">
              <a:xfrm>
                <a:off x="429" y="0"/>
                <a:ext cx="2000017"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88D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8" name="Freeform 60"/>
              <p:cNvSpPr/>
              <p:nvPr/>
            </p:nvSpPr>
            <p:spPr bwMode="auto">
              <a:xfrm>
                <a:off x="1281393" y="979575"/>
                <a:ext cx="639687" cy="928772"/>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19" name="Group 51"/>
            <p:cNvGrpSpPr/>
            <p:nvPr/>
          </p:nvGrpSpPr>
          <p:grpSpPr bwMode="auto">
            <a:xfrm>
              <a:off x="2578483" y="502267"/>
              <a:ext cx="1713617" cy="2156795"/>
              <a:chOff x="0" y="0"/>
              <a:chExt cx="1713617" cy="2156795"/>
            </a:xfrm>
          </p:grpSpPr>
          <p:sp>
            <p:nvSpPr>
              <p:cNvPr id="20520" name="Freeform 53"/>
              <p:cNvSpPr/>
              <p:nvPr/>
            </p:nvSpPr>
            <p:spPr bwMode="auto">
              <a:xfrm>
                <a:off x="-683" y="-572"/>
                <a:ext cx="1714300" cy="2157606"/>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1" name="Freeform 54"/>
              <p:cNvSpPr/>
              <p:nvPr/>
            </p:nvSpPr>
            <p:spPr bwMode="auto">
              <a:xfrm>
                <a:off x="-683" y="1976043"/>
                <a:ext cx="1071438" cy="180991"/>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522" name="Shape 222"/>
            <p:cNvSpPr/>
            <p:nvPr/>
          </p:nvSpPr>
          <p:spPr bwMode="auto">
            <a:xfrm>
              <a:off x="495588" y="1649778"/>
              <a:ext cx="328470" cy="412689"/>
            </a:xfrm>
            <a:custGeom>
              <a:avLst/>
              <a:gdLst>
                <a:gd name="T0" fmla="*/ 17468 w 21015"/>
                <a:gd name="T1" fmla="*/ 6506 h 21072"/>
                <a:gd name="T2" fmla="*/ 13824 w 21015"/>
                <a:gd name="T3" fmla="*/ 5996 h 21072"/>
                <a:gd name="T4" fmla="*/ 12006 w 21015"/>
                <a:gd name="T5" fmla="*/ 3318 h 21072"/>
                <a:gd name="T6" fmla="*/ 16648 w 21015"/>
                <a:gd name="T7" fmla="*/ 2634 h 21072"/>
                <a:gd name="T8" fmla="*/ 17468 w 21015"/>
                <a:gd name="T9" fmla="*/ 6506 h 21072"/>
                <a:gd name="T10" fmla="*/ 20868 w 21015"/>
                <a:gd name="T11" fmla="*/ 4865 h 21072"/>
                <a:gd name="T12" fmla="*/ 12691 w 21015"/>
                <a:gd name="T13" fmla="*/ 90 h 21072"/>
                <a:gd name="T14" fmla="*/ 6290 w 21015"/>
                <a:gd name="T15" fmla="*/ 6320 h 21072"/>
                <a:gd name="T16" fmla="*/ 7318 w 21015"/>
                <a:gd name="T17" fmla="*/ 8862 h 21072"/>
                <a:gd name="T18" fmla="*/ 346 w 21015"/>
                <a:gd name="T19" fmla="*/ 17166 h 21072"/>
                <a:gd name="T20" fmla="*/ 20 w 21015"/>
                <a:gd name="T21" fmla="*/ 18392 h 21072"/>
                <a:gd name="T22" fmla="*/ 470 w 21015"/>
                <a:gd name="T23" fmla="*/ 20511 h 21072"/>
                <a:gd name="T24" fmla="*/ 1412 w 21015"/>
                <a:gd name="T25" fmla="*/ 21061 h 21072"/>
                <a:gd name="T26" fmla="*/ 3454 w 21015"/>
                <a:gd name="T27" fmla="*/ 20761 h 21072"/>
                <a:gd name="T28" fmla="*/ 4700 w 21015"/>
                <a:gd name="T29" fmla="*/ 20072 h 21072"/>
                <a:gd name="T30" fmla="*/ 7456 w 21015"/>
                <a:gd name="T31" fmla="*/ 16513 h 21072"/>
                <a:gd name="T32" fmla="*/ 7480 w 21015"/>
                <a:gd name="T33" fmla="*/ 16490 h 21072"/>
                <a:gd name="T34" fmla="*/ 9346 w 21015"/>
                <a:gd name="T35" fmla="*/ 16216 h 21072"/>
                <a:gd name="T36" fmla="*/ 12566 w 21015"/>
                <a:gd name="T37" fmla="*/ 12046 h 21072"/>
                <a:gd name="T38" fmla="*/ 16039 w 21015"/>
                <a:gd name="T39" fmla="*/ 12013 h 21072"/>
                <a:gd name="T40" fmla="*/ 20868 w 21015"/>
                <a:gd name="T41" fmla="*/ 4865 h 2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8100" tIns="38100" rIns="38100" bIns="38100" anchor="ctr"/>
            <a:lstStyle/>
            <a:p>
              <a:endParaRPr lang="zh-CN" altLang="en-US"/>
            </a:p>
          </p:txBody>
        </p:sp>
        <p:pic>
          <p:nvPicPr>
            <p:cNvPr id="20523" name="Group 8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313" y="391008"/>
              <a:ext cx="610984" cy="42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4" name="Freeform 71"/>
            <p:cNvSpPr>
              <a:spLocks noEditPoints="1"/>
            </p:cNvSpPr>
            <p:nvPr/>
          </p:nvSpPr>
          <p:spPr bwMode="auto">
            <a:xfrm>
              <a:off x="2810815" y="414077"/>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5" name="Shape 227"/>
            <p:cNvSpPr/>
            <p:nvPr/>
          </p:nvSpPr>
          <p:spPr bwMode="auto">
            <a:xfrm>
              <a:off x="3401722" y="1716393"/>
              <a:ext cx="433011" cy="461888"/>
            </a:xfrm>
            <a:custGeom>
              <a:avLst/>
              <a:gdLst>
                <a:gd name="T0" fmla="*/ 11752 w 21153"/>
                <a:gd name="T1" fmla="*/ 11733 h 21260"/>
                <a:gd name="T2" fmla="*/ 9401 w 21153"/>
                <a:gd name="T3" fmla="*/ 11733 h 21260"/>
                <a:gd name="T4" fmla="*/ 9401 w 21153"/>
                <a:gd name="T5" fmla="*/ 5975 h 21260"/>
                <a:gd name="T6" fmla="*/ 11752 w 21153"/>
                <a:gd name="T7" fmla="*/ 5975 h 21260"/>
                <a:gd name="T8" fmla="*/ 11752 w 21153"/>
                <a:gd name="T9" fmla="*/ 11733 h 21260"/>
                <a:gd name="T10" fmla="*/ 11752 w 21153"/>
                <a:gd name="T11" fmla="*/ 15276 h 21260"/>
                <a:gd name="T12" fmla="*/ 9401 w 21153"/>
                <a:gd name="T13" fmla="*/ 15276 h 21260"/>
                <a:gd name="T14" fmla="*/ 9401 w 21153"/>
                <a:gd name="T15" fmla="*/ 12951 h 21260"/>
                <a:gd name="T16" fmla="*/ 11752 w 21153"/>
                <a:gd name="T17" fmla="*/ 12951 h 21260"/>
                <a:gd name="T18" fmla="*/ 11752 w 21153"/>
                <a:gd name="T19" fmla="*/ 15276 h 21260"/>
                <a:gd name="T20" fmla="*/ 20789 w 21153"/>
                <a:gd name="T21" fmla="*/ 13227 h 21260"/>
                <a:gd name="T22" fmla="*/ 18761 w 21153"/>
                <a:gd name="T23" fmla="*/ 11523 h 21260"/>
                <a:gd name="T24" fmla="*/ 18761 w 21153"/>
                <a:gd name="T25" fmla="*/ 9729 h 21260"/>
                <a:gd name="T26" fmla="*/ 20789 w 21153"/>
                <a:gd name="T27" fmla="*/ 8025 h 21260"/>
                <a:gd name="T28" fmla="*/ 20441 w 21153"/>
                <a:gd name="T29" fmla="*/ 7001 h 21260"/>
                <a:gd name="T30" fmla="*/ 17751 w 21153"/>
                <a:gd name="T31" fmla="*/ 6761 h 21260"/>
                <a:gd name="T32" fmla="*/ 16819 w 21153"/>
                <a:gd name="T33" fmla="*/ 5360 h 21260"/>
                <a:gd name="T34" fmla="*/ 18247 w 21153"/>
                <a:gd name="T35" fmla="*/ 1615 h 21260"/>
                <a:gd name="T36" fmla="*/ 17520 w 21153"/>
                <a:gd name="T37" fmla="*/ 1047 h 21260"/>
                <a:gd name="T38" fmla="*/ 14346 w 21153"/>
                <a:gd name="T39" fmla="*/ 2896 h 21260"/>
                <a:gd name="T40" fmla="*/ 12430 w 21153"/>
                <a:gd name="T41" fmla="*/ 2423 h 21260"/>
                <a:gd name="T42" fmla="*/ 11279 w 21153"/>
                <a:gd name="T43" fmla="*/ 489 h 21260"/>
                <a:gd name="T44" fmla="*/ 9860 w 21153"/>
                <a:gd name="T45" fmla="*/ 481 h 21260"/>
                <a:gd name="T46" fmla="*/ 8793 w 21153"/>
                <a:gd name="T47" fmla="*/ 2232 h 21260"/>
                <a:gd name="T48" fmla="*/ 6781 w 21153"/>
                <a:gd name="T49" fmla="*/ 2844 h 21260"/>
                <a:gd name="T50" fmla="*/ 4900 w 21153"/>
                <a:gd name="T51" fmla="*/ 2031 h 21260"/>
                <a:gd name="T52" fmla="*/ 3682 w 21153"/>
                <a:gd name="T53" fmla="*/ 2825 h 21260"/>
                <a:gd name="T54" fmla="*/ 3784 w 21153"/>
                <a:gd name="T55" fmla="*/ 4615 h 21260"/>
                <a:gd name="T56" fmla="*/ 2486 w 21153"/>
                <a:gd name="T57" fmla="*/ 6320 h 21260"/>
                <a:gd name="T58" fmla="*/ 670 w 21153"/>
                <a:gd name="T59" fmla="*/ 6780 h 21260"/>
                <a:gd name="T60" fmla="*/ 365 w 21153"/>
                <a:gd name="T61" fmla="*/ 8025 h 21260"/>
                <a:gd name="T62" fmla="*/ 2394 w 21153"/>
                <a:gd name="T63" fmla="*/ 9729 h 21260"/>
                <a:gd name="T64" fmla="*/ 2394 w 21153"/>
                <a:gd name="T65" fmla="*/ 11523 h 21260"/>
                <a:gd name="T66" fmla="*/ 365 w 21153"/>
                <a:gd name="T67" fmla="*/ 13225 h 21260"/>
                <a:gd name="T68" fmla="*/ 709 w 21153"/>
                <a:gd name="T69" fmla="*/ 14285 h 21260"/>
                <a:gd name="T70" fmla="*/ 3171 w 21153"/>
                <a:gd name="T71" fmla="*/ 14567 h 21260"/>
                <a:gd name="T72" fmla="*/ 4133 w 21153"/>
                <a:gd name="T73" fmla="*/ 16017 h 21260"/>
                <a:gd name="T74" fmla="*/ 2869 w 21153"/>
                <a:gd name="T75" fmla="*/ 19625 h 21260"/>
                <a:gd name="T76" fmla="*/ 3655 w 21153"/>
                <a:gd name="T77" fmla="*/ 20240 h 21260"/>
                <a:gd name="T78" fmla="*/ 6549 w 21153"/>
                <a:gd name="T79" fmla="*/ 18661 h 21260"/>
                <a:gd name="T80" fmla="*/ 8581 w 21153"/>
                <a:gd name="T81" fmla="*/ 19113 h 21260"/>
                <a:gd name="T82" fmla="*/ 9782 w 21153"/>
                <a:gd name="T83" fmla="*/ 20816 h 21260"/>
                <a:gd name="T84" fmla="*/ 11240 w 21153"/>
                <a:gd name="T85" fmla="*/ 20741 h 21260"/>
                <a:gd name="T86" fmla="*/ 12297 w 21153"/>
                <a:gd name="T87" fmla="*/ 18823 h 21260"/>
                <a:gd name="T88" fmla="*/ 14234 w 21153"/>
                <a:gd name="T89" fmla="*/ 18221 h 21260"/>
                <a:gd name="T90" fmla="*/ 16272 w 21153"/>
                <a:gd name="T91" fmla="*/ 19181 h 21260"/>
                <a:gd name="T92" fmla="*/ 17472 w 21153"/>
                <a:gd name="T93" fmla="*/ 18427 h 21260"/>
                <a:gd name="T94" fmla="*/ 17370 w 21153"/>
                <a:gd name="T95" fmla="*/ 16637 h 21260"/>
                <a:gd name="T96" fmla="*/ 18668 w 21153"/>
                <a:gd name="T97" fmla="*/ 14932 h 21260"/>
                <a:gd name="T98" fmla="*/ 20482 w 21153"/>
                <a:gd name="T99" fmla="*/ 14472 h 21260"/>
                <a:gd name="T100" fmla="*/ 20789 w 21153"/>
                <a:gd name="T101" fmla="*/ 13227 h 2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8100" tIns="38100" rIns="38100" bIns="38100" anchor="ctr"/>
            <a:lstStyle/>
            <a:p>
              <a:endParaRPr lang="zh-CN" altLang="en-US"/>
            </a:p>
          </p:txBody>
        </p:sp>
      </p:grpSp>
      <p:sp>
        <p:nvSpPr>
          <p:cNvPr id="20526" name="TextBox 46"/>
          <p:cNvSpPr txBox="1">
            <a:spLocks noChangeArrowheads="1"/>
          </p:cNvSpPr>
          <p:nvPr/>
        </p:nvSpPr>
        <p:spPr bwMode="auto">
          <a:xfrm>
            <a:off x="1116013" y="1535113"/>
            <a:ext cx="20256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t>
            </a:r>
          </a:p>
        </p:txBody>
      </p:sp>
      <p:sp>
        <p:nvSpPr>
          <p:cNvPr id="20527" name="矩形 50"/>
          <p:cNvSpPr>
            <a:spLocks noChangeArrowheads="1"/>
          </p:cNvSpPr>
          <p:nvPr/>
        </p:nvSpPr>
        <p:spPr bwMode="auto">
          <a:xfrm>
            <a:off x="1116013" y="1262063"/>
            <a:ext cx="13827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0968D"/>
                </a:solidFill>
                <a:latin typeface="方正兰亭黑_GBK" panose="02000000000000000000" pitchFamily="2" charset="-122"/>
                <a:ea typeface="方正兰亭黑_GBK" panose="02000000000000000000" pitchFamily="2" charset="-122"/>
              </a:rPr>
              <a:t>Lorem ipsum </a:t>
            </a:r>
            <a:endParaRPr lang="zh-CN" altLang="en-US" sz="2400" b="1">
              <a:solidFill>
                <a:srgbClr val="F0968D"/>
              </a:solidFill>
              <a:latin typeface="方正兰亭黑_GBK" panose="02000000000000000000" pitchFamily="2" charset="-122"/>
              <a:ea typeface="方正兰亭黑_GBK" panose="02000000000000000000" pitchFamily="2" charset="-122"/>
            </a:endParaRPr>
          </a:p>
        </p:txBody>
      </p:sp>
      <p:sp>
        <p:nvSpPr>
          <p:cNvPr id="20528" name="TextBox 46"/>
          <p:cNvSpPr txBox="1">
            <a:spLocks noChangeArrowheads="1"/>
          </p:cNvSpPr>
          <p:nvPr/>
        </p:nvSpPr>
        <p:spPr bwMode="auto">
          <a:xfrm>
            <a:off x="655638" y="2633663"/>
            <a:ext cx="1993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t>
            </a:r>
          </a:p>
        </p:txBody>
      </p:sp>
      <p:sp>
        <p:nvSpPr>
          <p:cNvPr id="20529" name="矩形 52"/>
          <p:cNvSpPr>
            <a:spLocks noChangeArrowheads="1"/>
          </p:cNvSpPr>
          <p:nvPr/>
        </p:nvSpPr>
        <p:spPr bwMode="auto">
          <a:xfrm>
            <a:off x="655638" y="2373313"/>
            <a:ext cx="1382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88D0E0"/>
                </a:solidFill>
                <a:latin typeface="方正兰亭黑_GBK" panose="02000000000000000000" pitchFamily="2" charset="-122"/>
                <a:ea typeface="方正兰亭黑_GBK" panose="02000000000000000000" pitchFamily="2" charset="-122"/>
              </a:rPr>
              <a:t>Lorem ipsum </a:t>
            </a:r>
            <a:endParaRPr lang="zh-CN" altLang="en-US" sz="2400" b="1">
              <a:solidFill>
                <a:srgbClr val="88D0E0"/>
              </a:solidFill>
              <a:latin typeface="方正兰亭黑_GBK" panose="02000000000000000000" pitchFamily="2" charset="-122"/>
              <a:ea typeface="方正兰亭黑_GBK" panose="02000000000000000000" pitchFamily="2" charset="-122"/>
            </a:endParaRPr>
          </a:p>
        </p:txBody>
      </p:sp>
      <p:sp>
        <p:nvSpPr>
          <p:cNvPr id="20530" name="TextBox 46"/>
          <p:cNvSpPr txBox="1">
            <a:spLocks noChangeArrowheads="1"/>
          </p:cNvSpPr>
          <p:nvPr/>
        </p:nvSpPr>
        <p:spPr bwMode="auto">
          <a:xfrm>
            <a:off x="1181100" y="4037013"/>
            <a:ext cx="1993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t>
            </a:r>
          </a:p>
        </p:txBody>
      </p:sp>
      <p:sp>
        <p:nvSpPr>
          <p:cNvPr id="20531" name="矩形 54"/>
          <p:cNvSpPr>
            <a:spLocks noChangeArrowheads="1"/>
          </p:cNvSpPr>
          <p:nvPr/>
        </p:nvSpPr>
        <p:spPr bwMode="auto">
          <a:xfrm>
            <a:off x="1181100" y="3763963"/>
            <a:ext cx="1382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E85E61"/>
                </a:solidFill>
                <a:latin typeface="方正兰亭黑_GBK" panose="02000000000000000000" pitchFamily="2" charset="-122"/>
                <a:ea typeface="方正兰亭黑_GBK" panose="02000000000000000000" pitchFamily="2" charset="-122"/>
              </a:rPr>
              <a:t>Lorem ipsum </a:t>
            </a:r>
            <a:endParaRPr lang="zh-CN" altLang="en-US" sz="2400" b="1">
              <a:solidFill>
                <a:srgbClr val="E85E61"/>
              </a:solidFill>
              <a:latin typeface="方正兰亭黑_GBK" panose="02000000000000000000" pitchFamily="2" charset="-122"/>
              <a:ea typeface="方正兰亭黑_GBK" panose="02000000000000000000" pitchFamily="2" charset="-122"/>
            </a:endParaRPr>
          </a:p>
        </p:txBody>
      </p:sp>
      <p:sp>
        <p:nvSpPr>
          <p:cNvPr id="20532" name="TextBox 46"/>
          <p:cNvSpPr txBox="1">
            <a:spLocks noChangeArrowheads="1"/>
          </p:cNvSpPr>
          <p:nvPr/>
        </p:nvSpPr>
        <p:spPr bwMode="auto">
          <a:xfrm>
            <a:off x="6438900" y="2633663"/>
            <a:ext cx="1993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t>
            </a:r>
          </a:p>
        </p:txBody>
      </p:sp>
      <p:sp>
        <p:nvSpPr>
          <p:cNvPr id="20533" name="矩形 56"/>
          <p:cNvSpPr>
            <a:spLocks noChangeArrowheads="1"/>
          </p:cNvSpPr>
          <p:nvPr/>
        </p:nvSpPr>
        <p:spPr bwMode="auto">
          <a:xfrm>
            <a:off x="6438900" y="2373313"/>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F0968D"/>
                </a:solidFill>
                <a:latin typeface="方正兰亭黑_GBK" panose="02000000000000000000" pitchFamily="2" charset="-122"/>
                <a:ea typeface="方正兰亭黑_GBK" panose="02000000000000000000" pitchFamily="2" charset="-122"/>
              </a:rPr>
              <a:t>Lorem ipsum </a:t>
            </a:r>
            <a:endParaRPr lang="zh-CN" altLang="en-US" sz="2400" b="1">
              <a:solidFill>
                <a:srgbClr val="F0968D"/>
              </a:solidFill>
              <a:latin typeface="方正兰亭黑_GBK" panose="02000000000000000000" pitchFamily="2" charset="-122"/>
              <a:ea typeface="方正兰亭黑_GBK" panose="02000000000000000000" pitchFamily="2" charset="-122"/>
            </a:endParaRPr>
          </a:p>
        </p:txBody>
      </p:sp>
      <p:sp>
        <p:nvSpPr>
          <p:cNvPr id="20534" name="TextBox 46"/>
          <p:cNvSpPr txBox="1">
            <a:spLocks noChangeArrowheads="1"/>
          </p:cNvSpPr>
          <p:nvPr/>
        </p:nvSpPr>
        <p:spPr bwMode="auto">
          <a:xfrm>
            <a:off x="5880100" y="1546225"/>
            <a:ext cx="20240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t>
            </a:r>
          </a:p>
        </p:txBody>
      </p:sp>
      <p:sp>
        <p:nvSpPr>
          <p:cNvPr id="20535" name="矩形 58"/>
          <p:cNvSpPr>
            <a:spLocks noChangeArrowheads="1"/>
          </p:cNvSpPr>
          <p:nvPr/>
        </p:nvSpPr>
        <p:spPr bwMode="auto">
          <a:xfrm>
            <a:off x="5880100" y="127317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88D0E0"/>
                </a:solidFill>
                <a:latin typeface="方正兰亭黑_GBK" panose="02000000000000000000" pitchFamily="2" charset="-122"/>
                <a:ea typeface="方正兰亭黑_GBK" panose="02000000000000000000" pitchFamily="2" charset="-122"/>
              </a:rPr>
              <a:t>Lorem ipsum </a:t>
            </a:r>
            <a:endParaRPr lang="zh-CN" altLang="en-US" sz="2400" b="1">
              <a:solidFill>
                <a:srgbClr val="88D0E0"/>
              </a:solidFill>
              <a:latin typeface="方正兰亭黑_GBK" panose="02000000000000000000" pitchFamily="2" charset="-122"/>
              <a:ea typeface="方正兰亭黑_GBK" panose="02000000000000000000" pitchFamily="2" charset="-122"/>
            </a:endParaRPr>
          </a:p>
        </p:txBody>
      </p:sp>
      <p:sp>
        <p:nvSpPr>
          <p:cNvPr id="20536" name="TextBox 46"/>
          <p:cNvSpPr txBox="1">
            <a:spLocks noChangeArrowheads="1"/>
          </p:cNvSpPr>
          <p:nvPr/>
        </p:nvSpPr>
        <p:spPr bwMode="auto">
          <a:xfrm>
            <a:off x="5970588" y="3997325"/>
            <a:ext cx="19954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t>
            </a:r>
          </a:p>
        </p:txBody>
      </p:sp>
      <p:sp>
        <p:nvSpPr>
          <p:cNvPr id="20537" name="矩形 60"/>
          <p:cNvSpPr>
            <a:spLocks noChangeArrowheads="1"/>
          </p:cNvSpPr>
          <p:nvPr/>
        </p:nvSpPr>
        <p:spPr bwMode="auto">
          <a:xfrm>
            <a:off x="5970588" y="3736975"/>
            <a:ext cx="1382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88D0E0"/>
                </a:solidFill>
                <a:latin typeface="方正兰亭黑_GBK" panose="02000000000000000000" pitchFamily="2" charset="-122"/>
                <a:ea typeface="方正兰亭黑_GBK" panose="02000000000000000000" pitchFamily="2" charset="-122"/>
              </a:rPr>
              <a:t>Lorem ipsum </a:t>
            </a:r>
            <a:endParaRPr lang="zh-CN" altLang="en-US" sz="2400" b="1">
              <a:solidFill>
                <a:srgbClr val="88D0E0"/>
              </a:solidFill>
              <a:latin typeface="方正兰亭黑_GBK" panose="02000000000000000000" pitchFamily="2" charset="-122"/>
              <a:ea typeface="方正兰亭黑_GBK" panose="02000000000000000000"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anim calcmode="lin" valueType="num">
                                      <p:cBhvr>
                                        <p:cTn id="8" dur="2000" fill="hold"/>
                                        <p:tgtEl>
                                          <p:spTgt spid="20483"/>
                                        </p:tgtEl>
                                        <p:attrNameLst>
                                          <p:attrName>style.rotation</p:attrName>
                                        </p:attrNameLst>
                                      </p:cBhvr>
                                      <p:tavLst>
                                        <p:tav tm="0">
                                          <p:val>
                                            <p:fltVal val="720"/>
                                          </p:val>
                                        </p:tav>
                                        <p:tav tm="100000">
                                          <p:val>
                                            <p:fltVal val="0"/>
                                          </p:val>
                                        </p:tav>
                                      </p:tavLst>
                                    </p:anim>
                                    <p:anim calcmode="lin" valueType="num">
                                      <p:cBhvr>
                                        <p:cTn id="9" dur="2000" fill="hold"/>
                                        <p:tgtEl>
                                          <p:spTgt spid="20483"/>
                                        </p:tgtEl>
                                        <p:attrNameLst>
                                          <p:attrName>ppt_h</p:attrName>
                                        </p:attrNameLst>
                                      </p:cBhvr>
                                      <p:tavLst>
                                        <p:tav tm="0">
                                          <p:val>
                                            <p:fltVal val="0"/>
                                          </p:val>
                                        </p:tav>
                                        <p:tav tm="100000">
                                          <p:val>
                                            <p:strVal val="#ppt_h"/>
                                          </p:val>
                                        </p:tav>
                                      </p:tavLst>
                                    </p:anim>
                                    <p:anim calcmode="lin" valueType="num">
                                      <p:cBhvr>
                                        <p:cTn id="10" dur="2000" fill="hold"/>
                                        <p:tgtEl>
                                          <p:spTgt spid="2048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1"/>
          <p:cNvSpPr txBox="1">
            <a:spLocks noChangeArrowheads="1"/>
          </p:cNvSpPr>
          <p:nvPr/>
        </p:nvSpPr>
        <p:spPr bwMode="auto">
          <a:xfrm>
            <a:off x="239713" y="528638"/>
            <a:ext cx="930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i="1">
                <a:solidFill>
                  <a:srgbClr val="FFFFFF"/>
                </a:solidFill>
                <a:latin typeface="方正兰亭黑_GBK" panose="02000000000000000000" pitchFamily="2" charset="-122"/>
                <a:ea typeface="方正兰亭黑_GBK" panose="02000000000000000000" pitchFamily="2" charset="-122"/>
              </a:rPr>
              <a:t>3.1 </a:t>
            </a:r>
            <a:r>
              <a:rPr lang="zh-CN" altLang="en-US" sz="1000" b="1" i="1">
                <a:solidFill>
                  <a:srgbClr val="FFFFFF"/>
                </a:solidFill>
                <a:latin typeface="方正兰亭黑_GBK" panose="02000000000000000000" pitchFamily="2" charset="-122"/>
                <a:ea typeface="方正兰亭黑_GBK" panose="02000000000000000000" pitchFamily="2" charset="-122"/>
              </a:rPr>
              <a:t>市场分析</a:t>
            </a:r>
          </a:p>
        </p:txBody>
      </p:sp>
      <p:sp>
        <p:nvSpPr>
          <p:cNvPr id="21507" name="文本框 54"/>
          <p:cNvSpPr txBox="1">
            <a:spLocks noChangeArrowheads="1"/>
          </p:cNvSpPr>
          <p:nvPr/>
        </p:nvSpPr>
        <p:spPr bwMode="auto">
          <a:xfrm>
            <a:off x="2540000" y="-858838"/>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i="1">
                <a:solidFill>
                  <a:srgbClr val="FFFFFF"/>
                </a:solidFill>
                <a:latin typeface="方正兰亭黑_GBK" panose="02000000000000000000" pitchFamily="2" charset="-122"/>
                <a:ea typeface="方正兰亭黑_GBK" panose="02000000000000000000" pitchFamily="2" charset="-122"/>
              </a:rPr>
              <a:t>竞争对手分析</a:t>
            </a:r>
          </a:p>
        </p:txBody>
      </p:sp>
      <p:grpSp>
        <p:nvGrpSpPr>
          <p:cNvPr id="21508" name="组合 26"/>
          <p:cNvGrpSpPr/>
          <p:nvPr/>
        </p:nvGrpSpPr>
        <p:grpSpPr bwMode="auto">
          <a:xfrm>
            <a:off x="153988" y="1727200"/>
            <a:ext cx="5135562" cy="2279650"/>
            <a:chOff x="0" y="0"/>
            <a:chExt cx="5527782" cy="2126809"/>
          </a:xfrm>
        </p:grpSpPr>
        <p:cxnSp>
          <p:nvCxnSpPr>
            <p:cNvPr id="21509" name="直接连接符 29"/>
            <p:cNvCxnSpPr>
              <a:cxnSpLocks noChangeShapeType="1"/>
            </p:cNvCxnSpPr>
            <p:nvPr/>
          </p:nvCxnSpPr>
          <p:spPr bwMode="auto">
            <a:xfrm>
              <a:off x="3118531" y="1340372"/>
              <a:ext cx="1897746" cy="0"/>
            </a:xfrm>
            <a:prstGeom prst="line">
              <a:avLst/>
            </a:prstGeom>
            <a:noFill/>
            <a:ln w="6350" cmpd="sng">
              <a:solidFill>
                <a:srgbClr val="FCDD65"/>
              </a:solidFill>
              <a:round/>
              <a:headEnd type="oval" w="med" len="med"/>
              <a:tailEnd type="oval" w="med" len="med"/>
            </a:ln>
            <a:extLst>
              <a:ext uri="{909E8E84-426E-40DD-AFC4-6F175D3DCCD1}">
                <a14:hiddenFill xmlns:a14="http://schemas.microsoft.com/office/drawing/2010/main">
                  <a:noFill/>
                </a14:hiddenFill>
              </a:ext>
            </a:extLst>
          </p:spPr>
        </p:cxnSp>
        <p:cxnSp>
          <p:nvCxnSpPr>
            <p:cNvPr id="21510" name="直接连接符 28"/>
            <p:cNvCxnSpPr>
              <a:cxnSpLocks noChangeShapeType="1"/>
            </p:cNvCxnSpPr>
            <p:nvPr/>
          </p:nvCxnSpPr>
          <p:spPr bwMode="auto">
            <a:xfrm>
              <a:off x="3289033" y="973188"/>
              <a:ext cx="1897746" cy="0"/>
            </a:xfrm>
            <a:prstGeom prst="line">
              <a:avLst/>
            </a:prstGeom>
            <a:noFill/>
            <a:ln w="6350" cmpd="sng">
              <a:solidFill>
                <a:srgbClr val="E85E61"/>
              </a:solidFill>
              <a:round/>
              <a:headEnd type="oval" w="med" len="med"/>
              <a:tailEnd type="oval" w="med" len="med"/>
            </a:ln>
            <a:extLst>
              <a:ext uri="{909E8E84-426E-40DD-AFC4-6F175D3DCCD1}">
                <a14:hiddenFill xmlns:a14="http://schemas.microsoft.com/office/drawing/2010/main">
                  <a:noFill/>
                </a14:hiddenFill>
              </a:ext>
            </a:extLst>
          </p:spPr>
        </p:cxnSp>
        <p:cxnSp>
          <p:nvCxnSpPr>
            <p:cNvPr id="21511" name="直接连接符 25"/>
            <p:cNvCxnSpPr>
              <a:cxnSpLocks noChangeShapeType="1"/>
            </p:cNvCxnSpPr>
            <p:nvPr/>
          </p:nvCxnSpPr>
          <p:spPr bwMode="auto">
            <a:xfrm>
              <a:off x="3630036" y="238818"/>
              <a:ext cx="1897746" cy="0"/>
            </a:xfrm>
            <a:prstGeom prst="line">
              <a:avLst/>
            </a:prstGeom>
            <a:noFill/>
            <a:ln w="6350" cmpd="sng">
              <a:solidFill>
                <a:srgbClr val="F0968D"/>
              </a:solidFill>
              <a:round/>
              <a:headEnd type="oval" w="med" len="med"/>
              <a:tailEnd type="oval" w="med" len="med"/>
            </a:ln>
            <a:extLst>
              <a:ext uri="{909E8E84-426E-40DD-AFC4-6F175D3DCCD1}">
                <a14:hiddenFill xmlns:a14="http://schemas.microsoft.com/office/drawing/2010/main">
                  <a:noFill/>
                </a14:hiddenFill>
              </a:ext>
            </a:extLst>
          </p:spPr>
        </p:cxnSp>
        <p:cxnSp>
          <p:nvCxnSpPr>
            <p:cNvPr id="21512" name="直接连接符 27"/>
            <p:cNvCxnSpPr>
              <a:cxnSpLocks noChangeShapeType="1"/>
            </p:cNvCxnSpPr>
            <p:nvPr/>
          </p:nvCxnSpPr>
          <p:spPr bwMode="auto">
            <a:xfrm>
              <a:off x="3459535" y="606003"/>
              <a:ext cx="1897746" cy="0"/>
            </a:xfrm>
            <a:prstGeom prst="line">
              <a:avLst/>
            </a:prstGeom>
            <a:noFill/>
            <a:ln w="6350" cmpd="sng">
              <a:solidFill>
                <a:srgbClr val="88D0E0"/>
              </a:solidFill>
              <a:round/>
              <a:headEnd type="oval" w="med" len="med"/>
              <a:tailEnd type="oval" w="med" len="med"/>
            </a:ln>
            <a:extLst>
              <a:ext uri="{909E8E84-426E-40DD-AFC4-6F175D3DCCD1}">
                <a14:hiddenFill xmlns:a14="http://schemas.microsoft.com/office/drawing/2010/main">
                  <a:noFill/>
                </a14:hiddenFill>
              </a:ext>
            </a:extLst>
          </p:spPr>
        </p:cxnSp>
        <p:grpSp>
          <p:nvGrpSpPr>
            <p:cNvPr id="21513" name="组合 2"/>
            <p:cNvGrpSpPr/>
            <p:nvPr/>
          </p:nvGrpSpPr>
          <p:grpSpPr bwMode="auto">
            <a:xfrm>
              <a:off x="0" y="0"/>
              <a:ext cx="4212487" cy="2126809"/>
              <a:chOff x="0" y="0"/>
              <a:chExt cx="5040312" cy="2544763"/>
            </a:xfrm>
          </p:grpSpPr>
          <p:grpSp>
            <p:nvGrpSpPr>
              <p:cNvPr id="21514" name="Group 254"/>
              <p:cNvGrpSpPr/>
              <p:nvPr/>
            </p:nvGrpSpPr>
            <p:grpSpPr bwMode="auto">
              <a:xfrm>
                <a:off x="0" y="0"/>
                <a:ext cx="4343400" cy="2544763"/>
                <a:chOff x="0" y="0"/>
                <a:chExt cx="3711469" cy="2174629"/>
              </a:xfrm>
            </p:grpSpPr>
            <p:grpSp>
              <p:nvGrpSpPr>
                <p:cNvPr id="21515" name="Group 193"/>
                <p:cNvGrpSpPr/>
                <p:nvPr/>
              </p:nvGrpSpPr>
              <p:grpSpPr bwMode="auto">
                <a:xfrm>
                  <a:off x="1819603" y="1875999"/>
                  <a:ext cx="1497787" cy="298630"/>
                  <a:chOff x="0" y="0"/>
                  <a:chExt cx="2293093" cy="457200"/>
                </a:xfrm>
              </p:grpSpPr>
              <p:sp>
                <p:nvSpPr>
                  <p:cNvPr id="21516" name="Oval 11"/>
                  <p:cNvSpPr>
                    <a:spLocks noChangeArrowheads="1"/>
                  </p:cNvSpPr>
                  <p:nvPr/>
                </p:nvSpPr>
                <p:spPr bwMode="auto">
                  <a:xfrm>
                    <a:off x="-759" y="272"/>
                    <a:ext cx="456903" cy="456928"/>
                  </a:xfrm>
                  <a:prstGeom prst="ellipse">
                    <a:avLst/>
                  </a:prstGeom>
                  <a:noFill/>
                  <a:ln w="76200" cmpd="sng">
                    <a:solidFill>
                      <a:srgbClr val="404040"/>
                    </a:solidFill>
                    <a:round/>
                  </a:ln>
                  <a:extLst>
                    <a:ext uri="{909E8E84-426E-40DD-AFC4-6F175D3DCCD1}">
                      <a14:hiddenFill xmlns:a14="http://schemas.microsoft.com/office/drawing/2010/main">
                        <a:solidFill>
                          <a:srgbClr val="FFFFFF"/>
                        </a:solidFill>
                      </a14:hiddenFill>
                    </a:ext>
                  </a:extLst>
                </p:spPr>
                <p:txBody>
                  <a:bodyP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00">
                      <a:solidFill>
                        <a:srgbClr val="000000"/>
                      </a:solidFill>
                    </a:endParaRPr>
                  </a:p>
                </p:txBody>
              </p:sp>
              <p:sp>
                <p:nvSpPr>
                  <p:cNvPr id="21517" name="Oval 12"/>
                  <p:cNvSpPr>
                    <a:spLocks noChangeArrowheads="1"/>
                  </p:cNvSpPr>
                  <p:nvPr/>
                </p:nvSpPr>
                <p:spPr bwMode="auto">
                  <a:xfrm>
                    <a:off x="1835160" y="272"/>
                    <a:ext cx="456903" cy="456928"/>
                  </a:xfrm>
                  <a:prstGeom prst="ellipse">
                    <a:avLst/>
                  </a:prstGeom>
                  <a:noFill/>
                  <a:ln w="76200" cmpd="sng">
                    <a:solidFill>
                      <a:srgbClr val="404040"/>
                    </a:solidFill>
                    <a:round/>
                  </a:ln>
                  <a:extLst>
                    <a:ext uri="{909E8E84-426E-40DD-AFC4-6F175D3DCCD1}">
                      <a14:hiddenFill xmlns:a14="http://schemas.microsoft.com/office/drawing/2010/main">
                        <a:solidFill>
                          <a:srgbClr val="FFFFFF"/>
                        </a:solidFill>
                      </a14:hiddenFill>
                    </a:ext>
                  </a:extLst>
                </p:spPr>
                <p:txBody>
                  <a:bodyP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00">
                      <a:solidFill>
                        <a:srgbClr val="000000"/>
                      </a:solidFill>
                    </a:endParaRPr>
                  </a:p>
                </p:txBody>
              </p:sp>
            </p:grpSp>
            <p:sp>
              <p:nvSpPr>
                <p:cNvPr id="21518" name="Rounded Rectangle 6"/>
                <p:cNvSpPr>
                  <a:spLocks noChangeArrowheads="1"/>
                </p:cNvSpPr>
                <p:nvPr/>
              </p:nvSpPr>
              <p:spPr bwMode="auto">
                <a:xfrm>
                  <a:off x="1330757" y="1630632"/>
                  <a:ext cx="2380712" cy="168218"/>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00">
                    <a:solidFill>
                      <a:srgbClr val="000000"/>
                    </a:solidFill>
                  </a:endParaRPr>
                </a:p>
              </p:txBody>
            </p:sp>
            <p:sp>
              <p:nvSpPr>
                <p:cNvPr id="21519" name="Rounded Rectangle 7"/>
                <p:cNvSpPr>
                  <a:spLocks noChangeArrowheads="1"/>
                </p:cNvSpPr>
                <p:nvPr/>
              </p:nvSpPr>
              <p:spPr bwMode="auto">
                <a:xfrm rot="3852951">
                  <a:off x="87449" y="859408"/>
                  <a:ext cx="1861254" cy="142435"/>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00">
                    <a:solidFill>
                      <a:srgbClr val="000000"/>
                    </a:solidFill>
                  </a:endParaRPr>
                </a:p>
              </p:txBody>
            </p:sp>
            <p:grpSp>
              <p:nvGrpSpPr>
                <p:cNvPr id="21520" name="Group 202"/>
                <p:cNvGrpSpPr/>
                <p:nvPr/>
              </p:nvGrpSpPr>
              <p:grpSpPr bwMode="auto">
                <a:xfrm>
                  <a:off x="0" y="24589"/>
                  <a:ext cx="700083" cy="275243"/>
                  <a:chOff x="0" y="0"/>
                  <a:chExt cx="770109" cy="302774"/>
                </a:xfrm>
              </p:grpSpPr>
              <p:sp>
                <p:nvSpPr>
                  <p:cNvPr id="21521" name="Rounded Rectangle 9"/>
                  <p:cNvSpPr>
                    <a:spLocks noChangeArrowheads="1"/>
                  </p:cNvSpPr>
                  <p:nvPr/>
                </p:nvSpPr>
                <p:spPr bwMode="auto">
                  <a:xfrm>
                    <a:off x="167129" y="66967"/>
                    <a:ext cx="602856" cy="174598"/>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00">
                      <a:solidFill>
                        <a:srgbClr val="000000"/>
                      </a:solidFill>
                    </a:endParaRPr>
                  </a:p>
                </p:txBody>
              </p:sp>
              <p:sp>
                <p:nvSpPr>
                  <p:cNvPr id="21522" name="Oval 10"/>
                  <p:cNvSpPr>
                    <a:spLocks noChangeArrowheads="1"/>
                  </p:cNvSpPr>
                  <p:nvPr/>
                </p:nvSpPr>
                <p:spPr bwMode="auto">
                  <a:xfrm>
                    <a:off x="0" y="-187"/>
                    <a:ext cx="302920" cy="302936"/>
                  </a:xfrm>
                  <a:prstGeom prst="ellipse">
                    <a:avLst/>
                  </a:prstGeom>
                  <a:noFill/>
                  <a:ln w="76200" cmpd="sng">
                    <a:solidFill>
                      <a:srgbClr val="404040"/>
                    </a:solidFill>
                    <a:round/>
                  </a:ln>
                  <a:extLst>
                    <a:ext uri="{909E8E84-426E-40DD-AFC4-6F175D3DCCD1}">
                      <a14:hiddenFill xmlns:a14="http://schemas.microsoft.com/office/drawing/2010/main">
                        <a:solidFill>
                          <a:srgbClr val="FFFFFF"/>
                        </a:solidFill>
                      </a14:hiddenFill>
                    </a:ext>
                  </a:extLst>
                </p:spPr>
                <p:txBody>
                  <a:bodyP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800">
                      <a:solidFill>
                        <a:srgbClr val="000000"/>
                      </a:solidFill>
                    </a:endParaRPr>
                  </a:p>
                </p:txBody>
              </p:sp>
            </p:grpSp>
          </p:grpSp>
          <p:pic>
            <p:nvPicPr>
              <p:cNvPr id="21523" name="Group 25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76" y="73199"/>
                <a:ext cx="4153131"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Group 25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400" y="522336"/>
                <a:ext cx="3721331"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Group 25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778" y="971472"/>
                <a:ext cx="3234575" cy="51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Group 25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454" y="1420608"/>
                <a:ext cx="2779222" cy="51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527" name="TextBox 46"/>
          <p:cNvSpPr txBox="1">
            <a:spLocks noChangeArrowheads="1"/>
          </p:cNvSpPr>
          <p:nvPr/>
        </p:nvSpPr>
        <p:spPr bwMode="auto">
          <a:xfrm>
            <a:off x="6194425" y="187166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1528" name="TextBox 46"/>
          <p:cNvSpPr txBox="1">
            <a:spLocks noChangeArrowheads="1"/>
          </p:cNvSpPr>
          <p:nvPr/>
        </p:nvSpPr>
        <p:spPr bwMode="auto">
          <a:xfrm>
            <a:off x="5505450" y="3109913"/>
            <a:ext cx="3243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1529" name="TextBox 46"/>
          <p:cNvSpPr txBox="1">
            <a:spLocks noChangeArrowheads="1"/>
          </p:cNvSpPr>
          <p:nvPr/>
        </p:nvSpPr>
        <p:spPr bwMode="auto">
          <a:xfrm>
            <a:off x="5735638" y="269716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1530" name="TextBox 46"/>
          <p:cNvSpPr txBox="1">
            <a:spLocks noChangeArrowheads="1"/>
          </p:cNvSpPr>
          <p:nvPr/>
        </p:nvSpPr>
        <p:spPr bwMode="auto">
          <a:xfrm>
            <a:off x="5964238" y="2284413"/>
            <a:ext cx="3243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1531" name="Text Placeholder 3"/>
          <p:cNvSpPr txBox="1">
            <a:spLocks noChangeArrowheads="1"/>
          </p:cNvSpPr>
          <p:nvPr/>
        </p:nvSpPr>
        <p:spPr bwMode="auto">
          <a:xfrm>
            <a:off x="5699125" y="1939925"/>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914400" eaLnBrk="1" hangingPunct="1">
              <a:spcBef>
                <a:spcPct val="20000"/>
              </a:spcBef>
            </a:pPr>
            <a:r>
              <a:rPr lang="en-US" altLang="zh-CN" sz="1600" b="1">
                <a:solidFill>
                  <a:srgbClr val="F0968D"/>
                </a:solidFill>
                <a:latin typeface="Arial" panose="020B0604020202020204" pitchFamily="34" charset="0"/>
                <a:cs typeface="Arial" panose="020B0604020202020204" pitchFamily="34" charset="0"/>
              </a:rPr>
              <a:t>60%</a:t>
            </a:r>
          </a:p>
        </p:txBody>
      </p:sp>
      <p:sp>
        <p:nvSpPr>
          <p:cNvPr id="21532" name="Text Placeholder 3"/>
          <p:cNvSpPr txBox="1">
            <a:spLocks noChangeArrowheads="1"/>
          </p:cNvSpPr>
          <p:nvPr/>
        </p:nvSpPr>
        <p:spPr bwMode="auto">
          <a:xfrm>
            <a:off x="5424488" y="2327275"/>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914400" eaLnBrk="1" hangingPunct="1">
              <a:spcBef>
                <a:spcPct val="20000"/>
              </a:spcBef>
            </a:pPr>
            <a:r>
              <a:rPr lang="en-US" altLang="zh-CN" sz="1600" b="1">
                <a:solidFill>
                  <a:srgbClr val="88D0E0"/>
                </a:solidFill>
                <a:latin typeface="Arial" panose="020B0604020202020204" pitchFamily="34" charset="0"/>
                <a:cs typeface="Arial" panose="020B0604020202020204" pitchFamily="34" charset="0"/>
              </a:rPr>
              <a:t>30%</a:t>
            </a:r>
          </a:p>
        </p:txBody>
      </p:sp>
      <p:sp>
        <p:nvSpPr>
          <p:cNvPr id="21533" name="Text Placeholder 3"/>
          <p:cNvSpPr txBox="1">
            <a:spLocks noChangeArrowheads="1"/>
          </p:cNvSpPr>
          <p:nvPr/>
        </p:nvSpPr>
        <p:spPr bwMode="auto">
          <a:xfrm>
            <a:off x="5149850" y="2733675"/>
            <a:ext cx="5111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914400" eaLnBrk="1" hangingPunct="1">
              <a:spcBef>
                <a:spcPct val="20000"/>
              </a:spcBef>
            </a:pPr>
            <a:r>
              <a:rPr lang="en-US" altLang="zh-CN" sz="1600" b="1">
                <a:solidFill>
                  <a:srgbClr val="E85E61"/>
                </a:solidFill>
                <a:latin typeface="Arial" panose="020B0604020202020204" pitchFamily="34" charset="0"/>
                <a:cs typeface="Arial" panose="020B0604020202020204" pitchFamily="34" charset="0"/>
              </a:rPr>
              <a:t>20%</a:t>
            </a:r>
          </a:p>
        </p:txBody>
      </p:sp>
      <p:sp>
        <p:nvSpPr>
          <p:cNvPr id="21534" name="Text Placeholder 3"/>
          <p:cNvSpPr txBox="1">
            <a:spLocks noChangeArrowheads="1"/>
          </p:cNvSpPr>
          <p:nvPr/>
        </p:nvSpPr>
        <p:spPr bwMode="auto">
          <a:xfrm>
            <a:off x="4875213" y="3121025"/>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914400" eaLnBrk="1" hangingPunct="1">
              <a:spcBef>
                <a:spcPct val="20000"/>
              </a:spcBef>
            </a:pPr>
            <a:r>
              <a:rPr lang="en-US" altLang="zh-CN" sz="1600" b="1">
                <a:solidFill>
                  <a:srgbClr val="FCDD65"/>
                </a:solidFill>
                <a:latin typeface="Arial" panose="020B0604020202020204" pitchFamily="34" charset="0"/>
                <a:cs typeface="Arial" panose="020B0604020202020204" pitchFamily="34" charset="0"/>
              </a:rPr>
              <a:t>10%</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1"/>
          <p:cNvSpPr txBox="1">
            <a:spLocks noChangeArrowheads="1"/>
          </p:cNvSpPr>
          <p:nvPr/>
        </p:nvSpPr>
        <p:spPr bwMode="auto">
          <a:xfrm>
            <a:off x="239713" y="528638"/>
            <a:ext cx="930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i="1">
                <a:solidFill>
                  <a:srgbClr val="FFFFFF"/>
                </a:solidFill>
                <a:latin typeface="方正兰亭黑_GBK" panose="02000000000000000000" pitchFamily="2" charset="-122"/>
                <a:ea typeface="方正兰亭黑_GBK" panose="02000000000000000000" pitchFamily="2" charset="-122"/>
              </a:rPr>
              <a:t>4.2 </a:t>
            </a:r>
            <a:r>
              <a:rPr lang="zh-CN" altLang="en-US" sz="1000" b="1" i="1">
                <a:solidFill>
                  <a:srgbClr val="FFFFFF"/>
                </a:solidFill>
                <a:latin typeface="方正兰亭黑_GBK" panose="02000000000000000000" pitchFamily="2" charset="-122"/>
                <a:ea typeface="方正兰亭黑_GBK" panose="02000000000000000000" pitchFamily="2" charset="-122"/>
              </a:rPr>
              <a:t>融资需求</a:t>
            </a:r>
          </a:p>
        </p:txBody>
      </p:sp>
      <p:sp>
        <p:nvSpPr>
          <p:cNvPr id="22531" name="文本框 54"/>
          <p:cNvSpPr txBox="1">
            <a:spLocks noChangeArrowheads="1"/>
          </p:cNvSpPr>
          <p:nvPr/>
        </p:nvSpPr>
        <p:spPr bwMode="auto">
          <a:xfrm>
            <a:off x="2540000" y="-858838"/>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i="1">
                <a:solidFill>
                  <a:srgbClr val="FFFFFF"/>
                </a:solidFill>
                <a:latin typeface="方正兰亭黑_GBK" panose="02000000000000000000" pitchFamily="2" charset="-122"/>
                <a:ea typeface="方正兰亭黑_GBK" panose="02000000000000000000" pitchFamily="2" charset="-122"/>
              </a:rPr>
              <a:t>竞争对手分析</a:t>
            </a:r>
          </a:p>
        </p:txBody>
      </p:sp>
      <p:grpSp>
        <p:nvGrpSpPr>
          <p:cNvPr id="22532" name="Group 11"/>
          <p:cNvGrpSpPr/>
          <p:nvPr/>
        </p:nvGrpSpPr>
        <p:grpSpPr bwMode="auto">
          <a:xfrm>
            <a:off x="2874963" y="3508375"/>
            <a:ext cx="833437" cy="833438"/>
            <a:chOff x="0" y="0"/>
            <a:chExt cx="1140534" cy="1140533"/>
          </a:xfrm>
        </p:grpSpPr>
        <p:sp>
          <p:nvSpPr>
            <p:cNvPr id="22533" name="Oval 12"/>
            <p:cNvSpPr>
              <a:spLocks noChangeArrowheads="1"/>
            </p:cNvSpPr>
            <p:nvPr/>
          </p:nvSpPr>
          <p:spPr bwMode="auto">
            <a:xfrm>
              <a:off x="0" y="0"/>
              <a:ext cx="1140534" cy="1140533"/>
            </a:xfrm>
            <a:prstGeom prst="ellipse">
              <a:avLst/>
            </a:pr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800">
                <a:solidFill>
                  <a:srgbClr val="FFFFFF"/>
                </a:solidFill>
                <a:latin typeface="Open Sans" panose="020B0606030504020204" pitchFamily="34" charset="0"/>
                <a:cs typeface="Open Sans" panose="020B0606030504020204" pitchFamily="34" charset="0"/>
              </a:endParaRPr>
            </a:p>
          </p:txBody>
        </p:sp>
        <p:pic>
          <p:nvPicPr>
            <p:cNvPr id="22534" name="Group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8" y="345633"/>
              <a:ext cx="434369" cy="39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5" name="Freeform 40"/>
          <p:cNvSpPr>
            <a:spLocks noEditPoints="1"/>
          </p:cNvSpPr>
          <p:nvPr/>
        </p:nvSpPr>
        <p:spPr bwMode="auto">
          <a:xfrm>
            <a:off x="4010025" y="2924175"/>
            <a:ext cx="1120775" cy="1335088"/>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nvGrpSpPr>
          <p:cNvPr id="22536" name="Group 1"/>
          <p:cNvGrpSpPr/>
          <p:nvPr/>
        </p:nvGrpSpPr>
        <p:grpSpPr bwMode="auto">
          <a:xfrm>
            <a:off x="4086225" y="1847850"/>
            <a:ext cx="833438" cy="835025"/>
            <a:chOff x="0" y="0"/>
            <a:chExt cx="1140534" cy="1140533"/>
          </a:xfrm>
        </p:grpSpPr>
        <p:sp>
          <p:nvSpPr>
            <p:cNvPr id="22537" name="Oval 18"/>
            <p:cNvSpPr>
              <a:spLocks noChangeArrowheads="1"/>
            </p:cNvSpPr>
            <p:nvPr/>
          </p:nvSpPr>
          <p:spPr bwMode="auto">
            <a:xfrm>
              <a:off x="0" y="0"/>
              <a:ext cx="1140534" cy="1140533"/>
            </a:xfrm>
            <a:prstGeom prst="ellipse">
              <a:avLst/>
            </a:pr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800">
                <a:solidFill>
                  <a:srgbClr val="FFFFFF"/>
                </a:solidFill>
                <a:latin typeface="Open Sans" panose="020B0606030504020204" pitchFamily="34" charset="0"/>
                <a:cs typeface="Open Sans" panose="020B0606030504020204" pitchFamily="34" charset="0"/>
              </a:endParaRPr>
            </a:p>
          </p:txBody>
        </p:sp>
        <p:sp>
          <p:nvSpPr>
            <p:cNvPr id="22538" name="Shape 940"/>
            <p:cNvSpPr/>
            <p:nvPr/>
          </p:nvSpPr>
          <p:spPr bwMode="auto">
            <a:xfrm>
              <a:off x="268140" y="360855"/>
              <a:ext cx="626948" cy="417677"/>
            </a:xfrm>
            <a:custGeom>
              <a:avLst/>
              <a:gdLst>
                <a:gd name="T0" fmla="*/ 18847 w 21547"/>
                <a:gd name="T1" fmla="*/ 15749 h 21600"/>
                <a:gd name="T2" fmla="*/ 2701 w 21547"/>
                <a:gd name="T3" fmla="*/ 15749 h 21600"/>
                <a:gd name="T4" fmla="*/ 2701 w 21547"/>
                <a:gd name="T5" fmla="*/ 1346 h 21600"/>
                <a:gd name="T6" fmla="*/ 18847 w 21547"/>
                <a:gd name="T7" fmla="*/ 1346 h 21600"/>
                <a:gd name="T8" fmla="*/ 18847 w 21547"/>
                <a:gd name="T9" fmla="*/ 15749 h 21600"/>
                <a:gd name="T10" fmla="*/ 0 w 21547"/>
                <a:gd name="T11" fmla="*/ 20510 h 21600"/>
                <a:gd name="T12" fmla="*/ 1603 w 21547"/>
                <a:gd name="T13" fmla="*/ 21600 h 21600"/>
                <a:gd name="T14" fmla="*/ 9032 w 21547"/>
                <a:gd name="T15" fmla="*/ 21600 h 21600"/>
                <a:gd name="T16" fmla="*/ 12515 w 21547"/>
                <a:gd name="T17" fmla="*/ 21600 h 21600"/>
                <a:gd name="T18" fmla="*/ 19943 w 21547"/>
                <a:gd name="T19" fmla="*/ 21600 h 21600"/>
                <a:gd name="T20" fmla="*/ 21547 w 21547"/>
                <a:gd name="T21" fmla="*/ 20510 h 21600"/>
                <a:gd name="T22" fmla="*/ 19418 w 21547"/>
                <a:gd name="T23" fmla="*/ 16436 h 21600"/>
                <a:gd name="T24" fmla="*/ 19569 w 21547"/>
                <a:gd name="T25" fmla="*/ 15711 h 21600"/>
                <a:gd name="T26" fmla="*/ 19569 w 21547"/>
                <a:gd name="T27" fmla="*/ 1384 h 21600"/>
                <a:gd name="T28" fmla="*/ 18571 w 21547"/>
                <a:gd name="T29" fmla="*/ 0 h 21600"/>
                <a:gd name="T30" fmla="*/ 2977 w 21547"/>
                <a:gd name="T31" fmla="*/ 0 h 21600"/>
                <a:gd name="T32" fmla="*/ 1979 w 21547"/>
                <a:gd name="T33" fmla="*/ 1384 h 21600"/>
                <a:gd name="T34" fmla="*/ 1979 w 21547"/>
                <a:gd name="T35" fmla="*/ 15711 h 21600"/>
                <a:gd name="T36" fmla="*/ 2129 w 21547"/>
                <a:gd name="T37" fmla="*/ 16436 h 21600"/>
                <a:gd name="T38" fmla="*/ 0 w 21547"/>
                <a:gd name="T39" fmla="*/ 2051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8100" tIns="38100" rIns="38100" bIns="38100" anchor="ctr"/>
            <a:lstStyle/>
            <a:p>
              <a:endParaRPr lang="zh-CN" altLang="en-US"/>
            </a:p>
          </p:txBody>
        </p:sp>
      </p:grpSp>
      <p:grpSp>
        <p:nvGrpSpPr>
          <p:cNvPr id="22539" name="Group 2"/>
          <p:cNvGrpSpPr/>
          <p:nvPr/>
        </p:nvGrpSpPr>
        <p:grpSpPr bwMode="auto">
          <a:xfrm>
            <a:off x="5043488" y="2516188"/>
            <a:ext cx="833437" cy="831850"/>
            <a:chOff x="0" y="0"/>
            <a:chExt cx="1140534" cy="1140533"/>
          </a:xfrm>
        </p:grpSpPr>
        <p:sp>
          <p:nvSpPr>
            <p:cNvPr id="22540" name="Oval 27"/>
            <p:cNvSpPr>
              <a:spLocks noChangeArrowheads="1"/>
            </p:cNvSpPr>
            <p:nvPr/>
          </p:nvSpPr>
          <p:spPr bwMode="auto">
            <a:xfrm>
              <a:off x="0" y="0"/>
              <a:ext cx="1140534" cy="1140533"/>
            </a:xfrm>
            <a:prstGeom prst="ellipse">
              <a:avLst/>
            </a:prstGeom>
            <a:solidFill>
              <a:srgbClr val="88D0E0"/>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800">
                <a:solidFill>
                  <a:srgbClr val="FFFFFF"/>
                </a:solidFill>
                <a:latin typeface="Open Sans" panose="020B0606030504020204" pitchFamily="34" charset="0"/>
                <a:cs typeface="Open Sans" panose="020B0606030504020204" pitchFamily="34" charset="0"/>
              </a:endParaRPr>
            </a:p>
          </p:txBody>
        </p:sp>
        <p:sp>
          <p:nvSpPr>
            <p:cNvPr id="22541" name="Freeform 11"/>
            <p:cNvSpPr>
              <a:spLocks noEditPoints="1"/>
            </p:cNvSpPr>
            <p:nvPr/>
          </p:nvSpPr>
          <p:spPr bwMode="auto">
            <a:xfrm>
              <a:off x="337957" y="345009"/>
              <a:ext cx="524509" cy="434156"/>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42" name="Group 3"/>
          <p:cNvGrpSpPr/>
          <p:nvPr/>
        </p:nvGrpSpPr>
        <p:grpSpPr bwMode="auto">
          <a:xfrm>
            <a:off x="5362575" y="3508375"/>
            <a:ext cx="833438" cy="833438"/>
            <a:chOff x="0" y="0"/>
            <a:chExt cx="1140534" cy="1140533"/>
          </a:xfrm>
        </p:grpSpPr>
        <p:sp>
          <p:nvSpPr>
            <p:cNvPr id="22543" name="Oval 32"/>
            <p:cNvSpPr>
              <a:spLocks noChangeArrowheads="1"/>
            </p:cNvSpPr>
            <p:nvPr/>
          </p:nvSpPr>
          <p:spPr bwMode="auto">
            <a:xfrm>
              <a:off x="0" y="0"/>
              <a:ext cx="1140534" cy="1140533"/>
            </a:xfrm>
            <a:prstGeom prst="ellipse">
              <a:avLst/>
            </a:pr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800">
                <a:solidFill>
                  <a:srgbClr val="FFFFFF"/>
                </a:solidFill>
                <a:latin typeface="Open Sans" panose="020B0606030504020204" pitchFamily="34" charset="0"/>
                <a:cs typeface="Open Sans" panose="020B0606030504020204" pitchFamily="34" charset="0"/>
              </a:endParaRPr>
            </a:p>
          </p:txBody>
        </p:sp>
        <p:pic>
          <p:nvPicPr>
            <p:cNvPr id="22544" name="Group 6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58" y="345633"/>
              <a:ext cx="467782" cy="45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5" name="组合 24"/>
          <p:cNvGrpSpPr/>
          <p:nvPr/>
        </p:nvGrpSpPr>
        <p:grpSpPr bwMode="auto">
          <a:xfrm>
            <a:off x="3187700" y="2516188"/>
            <a:ext cx="833438" cy="831850"/>
            <a:chOff x="0" y="0"/>
            <a:chExt cx="1141412" cy="1139825"/>
          </a:xfrm>
        </p:grpSpPr>
        <p:sp>
          <p:nvSpPr>
            <p:cNvPr id="22546" name="Oval 24"/>
            <p:cNvSpPr>
              <a:spLocks noChangeArrowheads="1"/>
            </p:cNvSpPr>
            <p:nvPr/>
          </p:nvSpPr>
          <p:spPr bwMode="auto">
            <a:xfrm>
              <a:off x="0" y="0"/>
              <a:ext cx="1141412" cy="1139825"/>
            </a:xfrm>
            <a:prstGeom prst="ellipse">
              <a:avLst/>
            </a:prstGeom>
            <a:solidFill>
              <a:srgbClr val="88D0E0"/>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913130">
                <a:defRPr sz="1300">
                  <a:solidFill>
                    <a:schemeClr val="tx1"/>
                  </a:solidFill>
                  <a:latin typeface="Calibri" panose="020F0502020204030204" pitchFamily="34" charset="0"/>
                  <a:ea typeface="宋体" panose="02010600030101010101" pitchFamily="2" charset="-122"/>
                </a:defRPr>
              </a:lvl1pPr>
              <a:lvl2pPr marL="742950" indent="-285750" defTabSz="913130">
                <a:defRPr sz="1300">
                  <a:solidFill>
                    <a:schemeClr val="tx1"/>
                  </a:solidFill>
                  <a:latin typeface="Calibri" panose="020F0502020204030204" pitchFamily="34" charset="0"/>
                  <a:ea typeface="宋体" panose="02010600030101010101" pitchFamily="2" charset="-122"/>
                </a:defRPr>
              </a:lvl2pPr>
              <a:lvl3pPr marL="1143000" indent="-228600" defTabSz="913130">
                <a:defRPr sz="1300">
                  <a:solidFill>
                    <a:schemeClr val="tx1"/>
                  </a:solidFill>
                  <a:latin typeface="Calibri" panose="020F0502020204030204" pitchFamily="34" charset="0"/>
                  <a:ea typeface="宋体" panose="02010600030101010101" pitchFamily="2" charset="-122"/>
                </a:defRPr>
              </a:lvl3pPr>
              <a:lvl4pPr marL="1600200" indent="-228600" defTabSz="913130">
                <a:defRPr sz="1300">
                  <a:solidFill>
                    <a:schemeClr val="tx1"/>
                  </a:solidFill>
                  <a:latin typeface="Calibri" panose="020F0502020204030204" pitchFamily="34" charset="0"/>
                  <a:ea typeface="宋体" panose="02010600030101010101" pitchFamily="2" charset="-122"/>
                </a:defRPr>
              </a:lvl4pPr>
              <a:lvl5pPr marL="2057400" indent="-228600" defTabSz="913130">
                <a:defRPr sz="13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800">
                <a:solidFill>
                  <a:srgbClr val="FFFFFF"/>
                </a:solidFill>
                <a:latin typeface="Open Sans" panose="020B0606030504020204" pitchFamily="34" charset="0"/>
                <a:cs typeface="Open Sans" panose="020B0606030504020204" pitchFamily="34" charset="0"/>
              </a:endParaRPr>
            </a:p>
          </p:txBody>
        </p:sp>
        <p:sp>
          <p:nvSpPr>
            <p:cNvPr id="22547" name="Freeform 11"/>
            <p:cNvSpPr>
              <a:spLocks noEditPoints="1"/>
            </p:cNvSpPr>
            <p:nvPr/>
          </p:nvSpPr>
          <p:spPr bwMode="auto">
            <a:xfrm>
              <a:off x="272199" y="344795"/>
              <a:ext cx="572064" cy="508417"/>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22548" name="TextBox 46"/>
          <p:cNvSpPr txBox="1">
            <a:spLocks noChangeArrowheads="1"/>
          </p:cNvSpPr>
          <p:nvPr/>
        </p:nvSpPr>
        <p:spPr bwMode="auto">
          <a:xfrm>
            <a:off x="1106488" y="3735388"/>
            <a:ext cx="168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2549" name="TextBox 46"/>
          <p:cNvSpPr txBox="1">
            <a:spLocks noChangeArrowheads="1"/>
          </p:cNvSpPr>
          <p:nvPr/>
        </p:nvSpPr>
        <p:spPr bwMode="auto">
          <a:xfrm>
            <a:off x="1463675" y="2592388"/>
            <a:ext cx="168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2550" name="TextBox 46"/>
          <p:cNvSpPr txBox="1">
            <a:spLocks noChangeArrowheads="1"/>
          </p:cNvSpPr>
          <p:nvPr/>
        </p:nvSpPr>
        <p:spPr bwMode="auto">
          <a:xfrm>
            <a:off x="3798888" y="1196975"/>
            <a:ext cx="168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2551" name="TextBox 46"/>
          <p:cNvSpPr txBox="1">
            <a:spLocks noChangeArrowheads="1"/>
          </p:cNvSpPr>
          <p:nvPr/>
        </p:nvSpPr>
        <p:spPr bwMode="auto">
          <a:xfrm>
            <a:off x="5962650" y="2624138"/>
            <a:ext cx="1682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2552" name="TextBox 46"/>
          <p:cNvSpPr txBox="1">
            <a:spLocks noChangeArrowheads="1"/>
          </p:cNvSpPr>
          <p:nvPr/>
        </p:nvSpPr>
        <p:spPr bwMode="auto">
          <a:xfrm>
            <a:off x="6451600" y="3684588"/>
            <a:ext cx="168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latin typeface="Arial" panose="020B0604020202020204" pitchFamily="34" charset="0"/>
                <a:cs typeface="Arial" panose="020B0604020202020204" pitchFamily="34" charset="0"/>
              </a:rPr>
              <a:t>Lorem ipsum dolor sit amet, consectetuer adipiscing elit. Aenean commodo ligula eget dolor. Aenean massa. </a:t>
            </a:r>
          </a:p>
        </p:txBody>
      </p:sp>
      <p:sp>
        <p:nvSpPr>
          <p:cNvPr id="22553" name="矩形 77"/>
          <p:cNvSpPr>
            <a:spLocks noChangeArrowheads="1"/>
          </p:cNvSpPr>
          <p:nvPr/>
        </p:nvSpPr>
        <p:spPr bwMode="auto">
          <a:xfrm>
            <a:off x="3789363" y="900113"/>
            <a:ext cx="1382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EF8B81"/>
                </a:solidFill>
                <a:latin typeface="方正兰亭黑_GBK" panose="02000000000000000000" pitchFamily="2" charset="-122"/>
                <a:ea typeface="方正兰亭黑_GBK" panose="02000000000000000000" pitchFamily="2" charset="-122"/>
              </a:rPr>
              <a:t>Lorem ipsum </a:t>
            </a:r>
            <a:endParaRPr lang="zh-CN" altLang="en-US" sz="2400" b="1">
              <a:solidFill>
                <a:srgbClr val="EF8B81"/>
              </a:solidFill>
              <a:latin typeface="方正兰亭黑_GBK" panose="02000000000000000000" pitchFamily="2" charset="-122"/>
              <a:ea typeface="方正兰亭黑_GBK" panose="02000000000000000000" pitchFamily="2" charset="-122"/>
            </a:endParaRPr>
          </a:p>
        </p:txBody>
      </p:sp>
      <p:sp>
        <p:nvSpPr>
          <p:cNvPr id="22554" name="矩形 78"/>
          <p:cNvSpPr>
            <a:spLocks noChangeArrowheads="1"/>
          </p:cNvSpPr>
          <p:nvPr/>
        </p:nvSpPr>
        <p:spPr bwMode="auto">
          <a:xfrm>
            <a:off x="1473200" y="2362200"/>
            <a:ext cx="1382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88D0E0"/>
                </a:solidFill>
                <a:latin typeface="方正兰亭黑_GBK" panose="02000000000000000000" pitchFamily="2" charset="-122"/>
                <a:ea typeface="方正兰亭黑_GBK" panose="02000000000000000000" pitchFamily="2" charset="-122"/>
              </a:rPr>
              <a:t>Lorem ipsum </a:t>
            </a:r>
            <a:endParaRPr lang="zh-CN" altLang="en-US" sz="2400" b="1">
              <a:solidFill>
                <a:srgbClr val="88D0E0"/>
              </a:solidFill>
              <a:latin typeface="方正兰亭黑_GBK" panose="02000000000000000000" pitchFamily="2" charset="-122"/>
              <a:ea typeface="方正兰亭黑_GBK" panose="02000000000000000000" pitchFamily="2" charset="-122"/>
            </a:endParaRPr>
          </a:p>
        </p:txBody>
      </p:sp>
      <p:sp>
        <p:nvSpPr>
          <p:cNvPr id="22555" name="矩形 79"/>
          <p:cNvSpPr>
            <a:spLocks noChangeArrowheads="1"/>
          </p:cNvSpPr>
          <p:nvPr/>
        </p:nvSpPr>
        <p:spPr bwMode="auto">
          <a:xfrm>
            <a:off x="5962650" y="2366963"/>
            <a:ext cx="13827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88D0E0"/>
                </a:solidFill>
                <a:latin typeface="方正兰亭黑_GBK" panose="02000000000000000000" pitchFamily="2" charset="-122"/>
                <a:ea typeface="方正兰亭黑_GBK" panose="02000000000000000000" pitchFamily="2" charset="-122"/>
              </a:rPr>
              <a:t>Lorem ipsum </a:t>
            </a:r>
            <a:endParaRPr lang="zh-CN" altLang="en-US" sz="2400" b="1">
              <a:solidFill>
                <a:srgbClr val="88D0E0"/>
              </a:solidFill>
              <a:latin typeface="方正兰亭黑_GBK" panose="02000000000000000000" pitchFamily="2" charset="-122"/>
              <a:ea typeface="方正兰亭黑_GBK" panose="02000000000000000000" pitchFamily="2" charset="-122"/>
            </a:endParaRPr>
          </a:p>
        </p:txBody>
      </p:sp>
      <p:sp>
        <p:nvSpPr>
          <p:cNvPr id="22556" name="矩形 80"/>
          <p:cNvSpPr>
            <a:spLocks noChangeArrowheads="1"/>
          </p:cNvSpPr>
          <p:nvPr/>
        </p:nvSpPr>
        <p:spPr bwMode="auto">
          <a:xfrm>
            <a:off x="1112838" y="3486150"/>
            <a:ext cx="13827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EF8B81"/>
                </a:solidFill>
                <a:latin typeface="方正兰亭黑_GBK" panose="02000000000000000000" pitchFamily="2" charset="-122"/>
                <a:ea typeface="方正兰亭黑_GBK" panose="02000000000000000000" pitchFamily="2" charset="-122"/>
              </a:rPr>
              <a:t>Lorem ipsum </a:t>
            </a:r>
            <a:endParaRPr lang="zh-CN" altLang="en-US" sz="2400" b="1">
              <a:solidFill>
                <a:srgbClr val="EF8B81"/>
              </a:solidFill>
              <a:latin typeface="方正兰亭黑_GBK" panose="02000000000000000000" pitchFamily="2" charset="-122"/>
              <a:ea typeface="方正兰亭黑_GBK" panose="02000000000000000000" pitchFamily="2" charset="-122"/>
            </a:endParaRPr>
          </a:p>
        </p:txBody>
      </p:sp>
      <p:sp>
        <p:nvSpPr>
          <p:cNvPr id="22557" name="矩形 81"/>
          <p:cNvSpPr>
            <a:spLocks noChangeArrowheads="1"/>
          </p:cNvSpPr>
          <p:nvPr/>
        </p:nvSpPr>
        <p:spPr bwMode="auto">
          <a:xfrm>
            <a:off x="6445250" y="3433763"/>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rgbClr val="EF8B81"/>
                </a:solidFill>
                <a:latin typeface="方正兰亭黑_GBK" panose="02000000000000000000" pitchFamily="2" charset="-122"/>
                <a:ea typeface="方正兰亭黑_GBK" panose="02000000000000000000" pitchFamily="2" charset="-122"/>
              </a:rPr>
              <a:t>Lorem ipsum </a:t>
            </a:r>
            <a:endParaRPr lang="zh-CN" altLang="en-US" sz="2400" b="1">
              <a:solidFill>
                <a:srgbClr val="EF8B81"/>
              </a:solidFill>
              <a:latin typeface="方正兰亭黑_GBK" panose="02000000000000000000" pitchFamily="2" charset="-122"/>
              <a:ea typeface="方正兰亭黑_GBK" panose="02000000000000000000" pitchFamily="2" charset="-122"/>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a:spLocks noChangeArrowheads="1"/>
          </p:cNvSpPr>
          <p:nvPr/>
        </p:nvSpPr>
        <p:spPr bwMode="auto">
          <a:xfrm>
            <a:off x="239713" y="528638"/>
            <a:ext cx="930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i="1">
                <a:solidFill>
                  <a:srgbClr val="FFFFFF"/>
                </a:solidFill>
                <a:latin typeface="方正兰亭黑_GBK" panose="02000000000000000000" pitchFamily="2" charset="-122"/>
                <a:ea typeface="方正兰亭黑_GBK" panose="02000000000000000000" pitchFamily="2" charset="-122"/>
              </a:rPr>
              <a:t>4.2 </a:t>
            </a:r>
            <a:r>
              <a:rPr lang="zh-CN" altLang="en-US" sz="1000" b="1" i="1">
                <a:solidFill>
                  <a:srgbClr val="FFFFFF"/>
                </a:solidFill>
                <a:latin typeface="方正兰亭黑_GBK" panose="02000000000000000000" pitchFamily="2" charset="-122"/>
                <a:ea typeface="方正兰亭黑_GBK" panose="02000000000000000000" pitchFamily="2" charset="-122"/>
              </a:rPr>
              <a:t>融资需求</a:t>
            </a:r>
          </a:p>
        </p:txBody>
      </p:sp>
      <p:sp>
        <p:nvSpPr>
          <p:cNvPr id="23555" name="文本框 54"/>
          <p:cNvSpPr txBox="1">
            <a:spLocks noChangeArrowheads="1"/>
          </p:cNvSpPr>
          <p:nvPr/>
        </p:nvSpPr>
        <p:spPr bwMode="auto">
          <a:xfrm>
            <a:off x="2540000" y="-858838"/>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i="1">
                <a:solidFill>
                  <a:srgbClr val="FFFFFF"/>
                </a:solidFill>
                <a:latin typeface="方正兰亭黑_GBK" panose="02000000000000000000" pitchFamily="2" charset="-122"/>
                <a:ea typeface="方正兰亭黑_GBK" panose="02000000000000000000" pitchFamily="2" charset="-122"/>
              </a:rPr>
              <a:t>竞争对手分析</a:t>
            </a:r>
          </a:p>
        </p:txBody>
      </p:sp>
      <p:graphicFrame>
        <p:nvGraphicFramePr>
          <p:cNvPr id="23556" name="Object 4">
            <a:hlinkClick r:id="" action="ppaction://ole?verb=1"/>
          </p:cNvPr>
          <p:cNvGraphicFramePr>
            <a:graphicFrameLocks noChangeAspect="1"/>
          </p:cNvGraphicFramePr>
          <p:nvPr/>
        </p:nvGraphicFramePr>
        <p:xfrm>
          <a:off x="-58738" y="1454150"/>
          <a:ext cx="4649788" cy="2717800"/>
        </p:xfrm>
        <a:graphic>
          <a:graphicData uri="http://schemas.openxmlformats.org/presentationml/2006/ole">
            <mc:AlternateContent xmlns:mc="http://schemas.openxmlformats.org/markup-compatibility/2006">
              <mc:Choice xmlns:v="urn:schemas-microsoft-com:vml" Requires="v">
                <p:oleObj r:id="rId2" imgW="3264535" imgH="1912620" progId="Excel.Sheet.8">
                  <p:embed/>
                </p:oleObj>
              </mc:Choice>
              <mc:Fallback>
                <p:oleObj r:id="rId2" imgW="3264535" imgH="1912620" progId="Excel.Shee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1454150"/>
                        <a:ext cx="464978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文本框 8"/>
          <p:cNvSpPr txBox="1">
            <a:spLocks noChangeArrowheads="1"/>
          </p:cNvSpPr>
          <p:nvPr/>
        </p:nvSpPr>
        <p:spPr bwMode="auto">
          <a:xfrm>
            <a:off x="1357313" y="1951038"/>
            <a:ext cx="858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0968D"/>
                </a:solidFill>
                <a:latin typeface="方正兰亭黑_GBK" panose="02000000000000000000" pitchFamily="2" charset="-122"/>
                <a:ea typeface="方正兰亭黑_GBK" panose="02000000000000000000" pitchFamily="2" charset="-122"/>
              </a:rPr>
              <a:t>20%</a:t>
            </a:r>
            <a:endParaRPr lang="zh-CN" altLang="en-US" sz="2400" b="1">
              <a:solidFill>
                <a:srgbClr val="F0968D"/>
              </a:solidFill>
              <a:latin typeface="方正兰亭黑_GBK" panose="02000000000000000000" pitchFamily="2" charset="-122"/>
              <a:ea typeface="方正兰亭黑_GBK" panose="02000000000000000000" pitchFamily="2" charset="-122"/>
            </a:endParaRPr>
          </a:p>
        </p:txBody>
      </p:sp>
      <p:sp>
        <p:nvSpPr>
          <p:cNvPr id="23558" name="文本框 8"/>
          <p:cNvSpPr txBox="1">
            <a:spLocks noChangeArrowheads="1"/>
          </p:cNvSpPr>
          <p:nvPr/>
        </p:nvSpPr>
        <p:spPr bwMode="auto">
          <a:xfrm>
            <a:off x="3632200" y="2227263"/>
            <a:ext cx="208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a:solidFill>
                  <a:srgbClr val="F0968D"/>
                </a:solidFill>
                <a:latin typeface="方正兰亭黑_GBK" panose="02000000000000000000" pitchFamily="2" charset="-122"/>
                <a:ea typeface="方正兰亭黑_GBK" panose="02000000000000000000" pitchFamily="2" charset="-122"/>
              </a:rPr>
              <a:t>出让公司</a:t>
            </a:r>
            <a:r>
              <a:rPr lang="en-US" altLang="zh-CN" sz="1800" b="1">
                <a:solidFill>
                  <a:srgbClr val="F0968D"/>
                </a:solidFill>
                <a:latin typeface="方正兰亭黑_GBK" panose="02000000000000000000" pitchFamily="2" charset="-122"/>
                <a:ea typeface="方正兰亭黑_GBK" panose="02000000000000000000" pitchFamily="2" charset="-122"/>
              </a:rPr>
              <a:t>20%</a:t>
            </a:r>
            <a:r>
              <a:rPr lang="zh-CN" altLang="en-US" sz="1800" b="1">
                <a:solidFill>
                  <a:srgbClr val="F0968D"/>
                </a:solidFill>
                <a:latin typeface="方正兰亭黑_GBK" panose="02000000000000000000" pitchFamily="2" charset="-122"/>
                <a:ea typeface="方正兰亭黑_GBK" panose="02000000000000000000" pitchFamily="2" charset="-122"/>
              </a:rPr>
              <a:t>股份</a:t>
            </a:r>
          </a:p>
        </p:txBody>
      </p:sp>
      <p:sp>
        <p:nvSpPr>
          <p:cNvPr id="23559" name="TextBox 46"/>
          <p:cNvSpPr txBox="1">
            <a:spLocks noChangeArrowheads="1"/>
          </p:cNvSpPr>
          <p:nvPr/>
        </p:nvSpPr>
        <p:spPr bwMode="auto">
          <a:xfrm>
            <a:off x="3632200" y="2608263"/>
            <a:ext cx="4186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23560" name="TextBox 46"/>
          <p:cNvSpPr txBox="1">
            <a:spLocks noChangeArrowheads="1"/>
          </p:cNvSpPr>
          <p:nvPr/>
        </p:nvSpPr>
        <p:spPr bwMode="auto">
          <a:xfrm>
            <a:off x="3632200" y="3182938"/>
            <a:ext cx="4186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椭圆 45"/>
          <p:cNvSpPr>
            <a:spLocks noChangeArrowheads="1"/>
          </p:cNvSpPr>
          <p:nvPr/>
        </p:nvSpPr>
        <p:spPr bwMode="auto">
          <a:xfrm>
            <a:off x="1831975" y="2330450"/>
            <a:ext cx="1450975" cy="1452563"/>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79" name="椭圆 25"/>
          <p:cNvSpPr>
            <a:spLocks noChangeArrowheads="1"/>
          </p:cNvSpPr>
          <p:nvPr/>
        </p:nvSpPr>
        <p:spPr bwMode="auto">
          <a:xfrm>
            <a:off x="8680450" y="2239963"/>
            <a:ext cx="615950" cy="617537"/>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0" name="椭圆 39"/>
          <p:cNvSpPr>
            <a:spLocks noChangeArrowheads="1"/>
          </p:cNvSpPr>
          <p:nvPr/>
        </p:nvSpPr>
        <p:spPr bwMode="auto">
          <a:xfrm>
            <a:off x="1830388" y="1079500"/>
            <a:ext cx="468312" cy="465138"/>
          </a:xfrm>
          <a:prstGeom prst="ellipse">
            <a:avLst/>
          </a:prstGeom>
          <a:solidFill>
            <a:srgbClr val="FBC44A"/>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1" name="椭圆 45"/>
          <p:cNvSpPr>
            <a:spLocks noChangeArrowheads="1"/>
          </p:cNvSpPr>
          <p:nvPr/>
        </p:nvSpPr>
        <p:spPr bwMode="auto">
          <a:xfrm>
            <a:off x="8177213" y="1614488"/>
            <a:ext cx="227012" cy="227012"/>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2" name="椭圆 24"/>
          <p:cNvSpPr>
            <a:spLocks noChangeArrowheads="1"/>
          </p:cNvSpPr>
          <p:nvPr/>
        </p:nvSpPr>
        <p:spPr bwMode="auto">
          <a:xfrm>
            <a:off x="5551488" y="2011363"/>
            <a:ext cx="1628775" cy="1625600"/>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3" name="椭圆 45"/>
          <p:cNvSpPr>
            <a:spLocks noChangeArrowheads="1"/>
          </p:cNvSpPr>
          <p:nvPr/>
        </p:nvSpPr>
        <p:spPr bwMode="auto">
          <a:xfrm>
            <a:off x="6769100" y="2012950"/>
            <a:ext cx="1414463" cy="1414463"/>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4" name="椭圆 51"/>
          <p:cNvSpPr>
            <a:spLocks noChangeArrowheads="1"/>
          </p:cNvSpPr>
          <p:nvPr/>
        </p:nvSpPr>
        <p:spPr bwMode="auto">
          <a:xfrm>
            <a:off x="1454150" y="1836738"/>
            <a:ext cx="928688" cy="928687"/>
          </a:xfrm>
          <a:prstGeom prst="ellipse">
            <a:avLst/>
          </a:prstGeom>
          <a:solidFill>
            <a:srgbClr val="EB7567"/>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5" name="椭圆 44"/>
          <p:cNvSpPr>
            <a:spLocks noChangeArrowheads="1"/>
          </p:cNvSpPr>
          <p:nvPr/>
        </p:nvSpPr>
        <p:spPr bwMode="auto">
          <a:xfrm>
            <a:off x="5332413" y="1641475"/>
            <a:ext cx="860425" cy="858838"/>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6" name="椭圆 39"/>
          <p:cNvSpPr>
            <a:spLocks noChangeArrowheads="1"/>
          </p:cNvSpPr>
          <p:nvPr/>
        </p:nvSpPr>
        <p:spPr bwMode="auto">
          <a:xfrm>
            <a:off x="2570163" y="1609725"/>
            <a:ext cx="1395412" cy="1387475"/>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7" name="椭圆 44"/>
          <p:cNvSpPr>
            <a:spLocks noChangeArrowheads="1"/>
          </p:cNvSpPr>
          <p:nvPr/>
        </p:nvSpPr>
        <p:spPr bwMode="auto">
          <a:xfrm>
            <a:off x="2981325" y="1158875"/>
            <a:ext cx="3074988" cy="3076575"/>
          </a:xfrm>
          <a:prstGeom prst="ellipse">
            <a:avLst/>
          </a:prstGeom>
          <a:solidFill>
            <a:srgbClr val="88D0E0">
              <a:alpha val="9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8" name="椭圆 39"/>
          <p:cNvSpPr>
            <a:spLocks noChangeArrowheads="1"/>
          </p:cNvSpPr>
          <p:nvPr/>
        </p:nvSpPr>
        <p:spPr bwMode="auto">
          <a:xfrm>
            <a:off x="319088" y="2346325"/>
            <a:ext cx="1125537" cy="1119188"/>
          </a:xfrm>
          <a:prstGeom prst="ellipse">
            <a:avLst/>
          </a:prstGeom>
          <a:solidFill>
            <a:srgbClr val="B2DFE8">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89" name="椭圆 43"/>
          <p:cNvSpPr>
            <a:spLocks noChangeArrowheads="1"/>
          </p:cNvSpPr>
          <p:nvPr/>
        </p:nvSpPr>
        <p:spPr bwMode="auto">
          <a:xfrm>
            <a:off x="5859463" y="1541463"/>
            <a:ext cx="1157287" cy="1155700"/>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0" name="椭圆 45"/>
          <p:cNvSpPr>
            <a:spLocks noChangeArrowheads="1"/>
          </p:cNvSpPr>
          <p:nvPr/>
        </p:nvSpPr>
        <p:spPr bwMode="auto">
          <a:xfrm>
            <a:off x="6780213" y="1612900"/>
            <a:ext cx="247650" cy="249238"/>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1" name="文本框 45"/>
          <p:cNvSpPr txBox="1">
            <a:spLocks noChangeArrowheads="1"/>
          </p:cNvSpPr>
          <p:nvPr/>
        </p:nvSpPr>
        <p:spPr bwMode="auto">
          <a:xfrm>
            <a:off x="3222625" y="2184400"/>
            <a:ext cx="2757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i="1">
                <a:solidFill>
                  <a:srgbClr val="FFFFFF"/>
                </a:solidFill>
                <a:latin typeface="方正兰亭黑_GBK" panose="02000000000000000000" pitchFamily="2" charset="-122"/>
                <a:ea typeface="方正兰亭黑_GBK" panose="02000000000000000000" pitchFamily="2" charset="-122"/>
              </a:rPr>
              <a:t>感谢观看！</a:t>
            </a:r>
          </a:p>
        </p:txBody>
      </p:sp>
      <p:sp>
        <p:nvSpPr>
          <p:cNvPr id="24592" name="椭圆 45"/>
          <p:cNvSpPr>
            <a:spLocks noChangeArrowheads="1"/>
          </p:cNvSpPr>
          <p:nvPr/>
        </p:nvSpPr>
        <p:spPr bwMode="auto">
          <a:xfrm>
            <a:off x="1190625" y="2932113"/>
            <a:ext cx="835025" cy="835025"/>
          </a:xfrm>
          <a:prstGeom prst="ellipse">
            <a:avLst/>
          </a:prstGeom>
          <a:solidFill>
            <a:srgbClr val="ED8067">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3" name="椭圆 45"/>
          <p:cNvSpPr>
            <a:spLocks noChangeArrowheads="1"/>
          </p:cNvSpPr>
          <p:nvPr/>
        </p:nvSpPr>
        <p:spPr bwMode="auto">
          <a:xfrm>
            <a:off x="-223838" y="2316163"/>
            <a:ext cx="508001" cy="508000"/>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4" name="椭圆 48"/>
          <p:cNvSpPr>
            <a:spLocks noChangeArrowheads="1"/>
          </p:cNvSpPr>
          <p:nvPr/>
        </p:nvSpPr>
        <p:spPr bwMode="auto">
          <a:xfrm>
            <a:off x="857250" y="1897063"/>
            <a:ext cx="779463" cy="77787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5" name="椭圆 45"/>
          <p:cNvSpPr>
            <a:spLocks noChangeArrowheads="1"/>
          </p:cNvSpPr>
          <p:nvPr/>
        </p:nvSpPr>
        <p:spPr bwMode="auto">
          <a:xfrm>
            <a:off x="8012113" y="2603500"/>
            <a:ext cx="558800" cy="560388"/>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cxnSp>
        <p:nvCxnSpPr>
          <p:cNvPr id="24596" name="直接连接符 50"/>
          <p:cNvCxnSpPr>
            <a:cxnSpLocks noChangeShapeType="1"/>
          </p:cNvCxnSpPr>
          <p:nvPr/>
        </p:nvCxnSpPr>
        <p:spPr bwMode="auto">
          <a:xfrm>
            <a:off x="3287713" y="2857500"/>
            <a:ext cx="2462212"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sp>
        <p:nvSpPr>
          <p:cNvPr id="24598" name="Freeform 54"/>
          <p:cNvSpPr>
            <a:spLocks noEditPoints="1"/>
          </p:cNvSpPr>
          <p:nvPr/>
        </p:nvSpPr>
        <p:spPr bwMode="auto">
          <a:xfrm>
            <a:off x="1439863" y="4648200"/>
            <a:ext cx="131762" cy="244475"/>
          </a:xfrm>
          <a:custGeom>
            <a:avLst/>
            <a:gdLst>
              <a:gd name="T0" fmla="*/ 23 w 144"/>
              <a:gd name="T1" fmla="*/ 0 h 270"/>
              <a:gd name="T2" fmla="*/ 13 w 144"/>
              <a:gd name="T3" fmla="*/ 1 h 270"/>
              <a:gd name="T4" fmla="*/ 6 w 144"/>
              <a:gd name="T5" fmla="*/ 5 h 270"/>
              <a:gd name="T6" fmla="*/ 2 w 144"/>
              <a:gd name="T7" fmla="*/ 13 h 270"/>
              <a:gd name="T8" fmla="*/ 0 w 144"/>
              <a:gd name="T9" fmla="*/ 22 h 270"/>
              <a:gd name="T10" fmla="*/ 1 w 144"/>
              <a:gd name="T11" fmla="*/ 252 h 270"/>
              <a:gd name="T12" fmla="*/ 4 w 144"/>
              <a:gd name="T13" fmla="*/ 260 h 270"/>
              <a:gd name="T14" fmla="*/ 11 w 144"/>
              <a:gd name="T15" fmla="*/ 266 h 270"/>
              <a:gd name="T16" fmla="*/ 19 w 144"/>
              <a:gd name="T17" fmla="*/ 270 h 270"/>
              <a:gd name="T18" fmla="*/ 122 w 144"/>
              <a:gd name="T19" fmla="*/ 270 h 270"/>
              <a:gd name="T20" fmla="*/ 131 w 144"/>
              <a:gd name="T21" fmla="*/ 269 h 270"/>
              <a:gd name="T22" fmla="*/ 137 w 144"/>
              <a:gd name="T23" fmla="*/ 263 h 270"/>
              <a:gd name="T24" fmla="*/ 143 w 144"/>
              <a:gd name="T25" fmla="*/ 256 h 270"/>
              <a:gd name="T26" fmla="*/ 144 w 144"/>
              <a:gd name="T27" fmla="*/ 248 h 270"/>
              <a:gd name="T28" fmla="*/ 144 w 144"/>
              <a:gd name="T29" fmla="*/ 18 h 270"/>
              <a:gd name="T30" fmla="*/ 140 w 144"/>
              <a:gd name="T31" fmla="*/ 9 h 270"/>
              <a:gd name="T32" fmla="*/ 135 w 144"/>
              <a:gd name="T33" fmla="*/ 3 h 270"/>
              <a:gd name="T34" fmla="*/ 127 w 144"/>
              <a:gd name="T35" fmla="*/ 0 h 270"/>
              <a:gd name="T36" fmla="*/ 58 w 144"/>
              <a:gd name="T37" fmla="*/ 18 h 270"/>
              <a:gd name="T38" fmla="*/ 90 w 144"/>
              <a:gd name="T39" fmla="*/ 19 h 270"/>
              <a:gd name="T40" fmla="*/ 90 w 144"/>
              <a:gd name="T41" fmla="*/ 24 h 270"/>
              <a:gd name="T42" fmla="*/ 58 w 144"/>
              <a:gd name="T43" fmla="*/ 26 h 270"/>
              <a:gd name="T44" fmla="*/ 54 w 144"/>
              <a:gd name="T45" fmla="*/ 22 h 270"/>
              <a:gd name="T46" fmla="*/ 58 w 144"/>
              <a:gd name="T47" fmla="*/ 18 h 270"/>
              <a:gd name="T48" fmla="*/ 72 w 144"/>
              <a:gd name="T49" fmla="*/ 262 h 270"/>
              <a:gd name="T50" fmla="*/ 62 w 144"/>
              <a:gd name="T51" fmla="*/ 258 h 270"/>
              <a:gd name="T52" fmla="*/ 58 w 144"/>
              <a:gd name="T53" fmla="*/ 248 h 270"/>
              <a:gd name="T54" fmla="*/ 62 w 144"/>
              <a:gd name="T55" fmla="*/ 239 h 270"/>
              <a:gd name="T56" fmla="*/ 72 w 144"/>
              <a:gd name="T57" fmla="*/ 234 h 270"/>
              <a:gd name="T58" fmla="*/ 81 w 144"/>
              <a:gd name="T59" fmla="*/ 239 h 270"/>
              <a:gd name="T60" fmla="*/ 86 w 144"/>
              <a:gd name="T61" fmla="*/ 248 h 270"/>
              <a:gd name="T62" fmla="*/ 81 w 144"/>
              <a:gd name="T63" fmla="*/ 258 h 270"/>
              <a:gd name="T64" fmla="*/ 72 w 144"/>
              <a:gd name="T65" fmla="*/ 262 h 270"/>
              <a:gd name="T66" fmla="*/ 9 w 144"/>
              <a:gd name="T67" fmla="*/ 225 h 270"/>
              <a:gd name="T68" fmla="*/ 136 w 144"/>
              <a:gd name="T69"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270">
                <a:moveTo>
                  <a:pt x="122" y="0"/>
                </a:moveTo>
                <a:lnTo>
                  <a:pt x="23" y="0"/>
                </a:lnTo>
                <a:lnTo>
                  <a:pt x="19" y="0"/>
                </a:lnTo>
                <a:lnTo>
                  <a:pt x="13" y="1"/>
                </a:lnTo>
                <a:lnTo>
                  <a:pt x="11" y="3"/>
                </a:lnTo>
                <a:lnTo>
                  <a:pt x="6" y="5"/>
                </a:lnTo>
                <a:lnTo>
                  <a:pt x="4" y="9"/>
                </a:lnTo>
                <a:lnTo>
                  <a:pt x="2" y="13"/>
                </a:lnTo>
                <a:lnTo>
                  <a:pt x="1" y="18"/>
                </a:lnTo>
                <a:lnTo>
                  <a:pt x="0" y="22"/>
                </a:lnTo>
                <a:lnTo>
                  <a:pt x="0" y="248"/>
                </a:lnTo>
                <a:lnTo>
                  <a:pt x="1" y="252"/>
                </a:lnTo>
                <a:lnTo>
                  <a:pt x="2" y="256"/>
                </a:lnTo>
                <a:lnTo>
                  <a:pt x="4" y="260"/>
                </a:lnTo>
                <a:lnTo>
                  <a:pt x="6" y="263"/>
                </a:lnTo>
                <a:lnTo>
                  <a:pt x="11" y="266"/>
                </a:lnTo>
                <a:lnTo>
                  <a:pt x="13" y="269"/>
                </a:lnTo>
                <a:lnTo>
                  <a:pt x="19" y="270"/>
                </a:lnTo>
                <a:lnTo>
                  <a:pt x="23"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18"/>
                </a:lnTo>
                <a:lnTo>
                  <a:pt x="143" y="13"/>
                </a:lnTo>
                <a:lnTo>
                  <a:pt x="140" y="9"/>
                </a:lnTo>
                <a:lnTo>
                  <a:pt x="137" y="5"/>
                </a:lnTo>
                <a:lnTo>
                  <a:pt x="135" y="3"/>
                </a:lnTo>
                <a:lnTo>
                  <a:pt x="131" y="1"/>
                </a:lnTo>
                <a:lnTo>
                  <a:pt x="127" y="0"/>
                </a:lnTo>
                <a:lnTo>
                  <a:pt x="122" y="0"/>
                </a:lnTo>
                <a:close/>
                <a:moveTo>
                  <a:pt x="58" y="18"/>
                </a:moveTo>
                <a:lnTo>
                  <a:pt x="86" y="18"/>
                </a:lnTo>
                <a:lnTo>
                  <a:pt x="90" y="19"/>
                </a:lnTo>
                <a:lnTo>
                  <a:pt x="90" y="22"/>
                </a:lnTo>
                <a:lnTo>
                  <a:pt x="90" y="24"/>
                </a:lnTo>
                <a:lnTo>
                  <a:pt x="86" y="26"/>
                </a:lnTo>
                <a:lnTo>
                  <a:pt x="58" y="26"/>
                </a:lnTo>
                <a:lnTo>
                  <a:pt x="56" y="24"/>
                </a:lnTo>
                <a:lnTo>
                  <a:pt x="54" y="22"/>
                </a:lnTo>
                <a:lnTo>
                  <a:pt x="56" y="19"/>
                </a:lnTo>
                <a:lnTo>
                  <a:pt x="58" y="18"/>
                </a:lnTo>
                <a:close/>
                <a:moveTo>
                  <a:pt x="72" y="262"/>
                </a:moveTo>
                <a:lnTo>
                  <a:pt x="72" y="262"/>
                </a:lnTo>
                <a:lnTo>
                  <a:pt x="66" y="260"/>
                </a:lnTo>
                <a:lnTo>
                  <a:pt x="62" y="258"/>
                </a:lnTo>
                <a:lnTo>
                  <a:pt x="60" y="252"/>
                </a:lnTo>
                <a:lnTo>
                  <a:pt x="58" y="248"/>
                </a:lnTo>
                <a:lnTo>
                  <a:pt x="60" y="243"/>
                </a:lnTo>
                <a:lnTo>
                  <a:pt x="62" y="239"/>
                </a:lnTo>
                <a:lnTo>
                  <a:pt x="66" y="234"/>
                </a:lnTo>
                <a:lnTo>
                  <a:pt x="72" y="234"/>
                </a:lnTo>
                <a:lnTo>
                  <a:pt x="77" y="234"/>
                </a:lnTo>
                <a:lnTo>
                  <a:pt x="81" y="239"/>
                </a:lnTo>
                <a:lnTo>
                  <a:pt x="84" y="243"/>
                </a:lnTo>
                <a:lnTo>
                  <a:pt x="86" y="248"/>
                </a:lnTo>
                <a:lnTo>
                  <a:pt x="84" y="252"/>
                </a:lnTo>
                <a:lnTo>
                  <a:pt x="81" y="258"/>
                </a:lnTo>
                <a:lnTo>
                  <a:pt x="77" y="260"/>
                </a:lnTo>
                <a:lnTo>
                  <a:pt x="72" y="262"/>
                </a:lnTo>
                <a:close/>
                <a:moveTo>
                  <a:pt x="136" y="225"/>
                </a:moveTo>
                <a:lnTo>
                  <a:pt x="9" y="225"/>
                </a:lnTo>
                <a:lnTo>
                  <a:pt x="9" y="45"/>
                </a:lnTo>
                <a:lnTo>
                  <a:pt x="136" y="45"/>
                </a:lnTo>
                <a:lnTo>
                  <a:pt x="136" y="225"/>
                </a:lnTo>
                <a:close/>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9" name="矩形 26"/>
          <p:cNvSpPr>
            <a:spLocks noChangeArrowheads="1"/>
          </p:cNvSpPr>
          <p:nvPr/>
        </p:nvSpPr>
        <p:spPr bwMode="auto">
          <a:xfrm>
            <a:off x="1571625" y="4643438"/>
            <a:ext cx="1165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F0968D"/>
                </a:solidFill>
                <a:latin typeface="方正兰亭黑_GBK" panose="02000000000000000000" pitchFamily="2" charset="-122"/>
                <a:ea typeface="方正兰亭黑_GBK" panose="02000000000000000000" pitchFamily="2" charset="-122"/>
              </a:rPr>
              <a:t>135#########</a:t>
            </a:r>
            <a:endParaRPr lang="zh-CN" altLang="en-US" sz="900">
              <a:solidFill>
                <a:srgbClr val="F0968D"/>
              </a:solidFill>
              <a:latin typeface="方正兰亭黑_GBK" panose="02000000000000000000" pitchFamily="2" charset="-122"/>
              <a:ea typeface="方正兰亭黑_GBK" panose="02000000000000000000" pitchFamily="2" charset="-122"/>
            </a:endParaRPr>
          </a:p>
        </p:txBody>
      </p:sp>
      <p:sp>
        <p:nvSpPr>
          <p:cNvPr id="24600" name="矩形 27"/>
          <p:cNvSpPr>
            <a:spLocks noChangeArrowheads="1"/>
          </p:cNvSpPr>
          <p:nvPr/>
        </p:nvSpPr>
        <p:spPr bwMode="auto">
          <a:xfrm>
            <a:off x="3209925" y="4616450"/>
            <a:ext cx="17637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F0968D"/>
                </a:solidFill>
                <a:latin typeface="方正兰亭黑_GBK" panose="02000000000000000000" pitchFamily="2" charset="-122"/>
                <a:ea typeface="方正兰亭黑_GBK" panose="02000000000000000000" pitchFamily="2" charset="-122"/>
              </a:rPr>
              <a:t>Wwww#####@163.com</a:t>
            </a:r>
            <a:endParaRPr lang="zh-CN" altLang="en-US" sz="900">
              <a:solidFill>
                <a:srgbClr val="F0968D"/>
              </a:solidFill>
              <a:latin typeface="方正兰亭黑_GBK" panose="02000000000000000000" pitchFamily="2" charset="-122"/>
              <a:ea typeface="方正兰亭黑_GBK" panose="02000000000000000000" pitchFamily="2" charset="-122"/>
            </a:endParaRPr>
          </a:p>
        </p:txBody>
      </p:sp>
      <p:pic>
        <p:nvPicPr>
          <p:cNvPr id="24601" name="组合 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657725"/>
            <a:ext cx="2428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2" name="矩形 31"/>
          <p:cNvSpPr>
            <a:spLocks noChangeArrowheads="1"/>
          </p:cNvSpPr>
          <p:nvPr/>
        </p:nvSpPr>
        <p:spPr bwMode="auto">
          <a:xfrm>
            <a:off x="5376863" y="4616450"/>
            <a:ext cx="965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F0968D"/>
                </a:solidFill>
                <a:latin typeface="方正兰亭黑_GBK" panose="02000000000000000000" pitchFamily="2" charset="-122"/>
                <a:ea typeface="方正兰亭黑_GBK" panose="02000000000000000000" pitchFamily="2" charset="-122"/>
              </a:rPr>
              <a:t>Eejrni2####</a:t>
            </a:r>
            <a:endParaRPr lang="zh-CN" altLang="en-US" sz="900">
              <a:solidFill>
                <a:srgbClr val="F0968D"/>
              </a:solidFill>
              <a:latin typeface="方正兰亭黑_GBK" panose="02000000000000000000" pitchFamily="2" charset="-122"/>
              <a:ea typeface="方正兰亭黑_GBK" panose="02000000000000000000" pitchFamily="2" charset="-122"/>
            </a:endParaRPr>
          </a:p>
        </p:txBody>
      </p:sp>
      <p:pic>
        <p:nvPicPr>
          <p:cNvPr id="24603" name="组合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4645025"/>
            <a:ext cx="2444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4" name="Freeform 165"/>
          <p:cNvSpPr>
            <a:spLocks noEditPoints="1"/>
          </p:cNvSpPr>
          <p:nvPr/>
        </p:nvSpPr>
        <p:spPr bwMode="auto">
          <a:xfrm>
            <a:off x="6783388" y="4622800"/>
            <a:ext cx="150812" cy="242888"/>
          </a:xfrm>
          <a:custGeom>
            <a:avLst/>
            <a:gdLst>
              <a:gd name="T0" fmla="*/ 169 w 169"/>
              <a:gd name="T1" fmla="*/ 83 h 273"/>
              <a:gd name="T2" fmla="*/ 166 w 169"/>
              <a:gd name="T3" fmla="*/ 67 h 273"/>
              <a:gd name="T4" fmla="*/ 162 w 169"/>
              <a:gd name="T5" fmla="*/ 51 h 273"/>
              <a:gd name="T6" fmla="*/ 144 w 169"/>
              <a:gd name="T7" fmla="*/ 25 h 273"/>
              <a:gd name="T8" fmla="*/ 117 w 169"/>
              <a:gd name="T9" fmla="*/ 7 h 273"/>
              <a:gd name="T10" fmla="*/ 101 w 169"/>
              <a:gd name="T11" fmla="*/ 1 h 273"/>
              <a:gd name="T12" fmla="*/ 84 w 169"/>
              <a:gd name="T13" fmla="*/ 0 h 273"/>
              <a:gd name="T14" fmla="*/ 68 w 169"/>
              <a:gd name="T15" fmla="*/ 1 h 273"/>
              <a:gd name="T16" fmla="*/ 51 w 169"/>
              <a:gd name="T17" fmla="*/ 7 h 273"/>
              <a:gd name="T18" fmla="*/ 24 w 169"/>
              <a:gd name="T19" fmla="*/ 25 h 273"/>
              <a:gd name="T20" fmla="*/ 6 w 169"/>
              <a:gd name="T21" fmla="*/ 51 h 273"/>
              <a:gd name="T22" fmla="*/ 2 w 169"/>
              <a:gd name="T23" fmla="*/ 67 h 273"/>
              <a:gd name="T24" fmla="*/ 0 w 169"/>
              <a:gd name="T25" fmla="*/ 83 h 273"/>
              <a:gd name="T26" fmla="*/ 4 w 169"/>
              <a:gd name="T27" fmla="*/ 106 h 273"/>
              <a:gd name="T28" fmla="*/ 12 w 169"/>
              <a:gd name="T29" fmla="*/ 126 h 273"/>
              <a:gd name="T30" fmla="*/ 156 w 169"/>
              <a:gd name="T31" fmla="*/ 126 h 273"/>
              <a:gd name="T32" fmla="*/ 165 w 169"/>
              <a:gd name="T33" fmla="*/ 106 h 273"/>
              <a:gd name="T34" fmla="*/ 169 w 169"/>
              <a:gd name="T35" fmla="*/ 83 h 273"/>
              <a:gd name="T36" fmla="*/ 84 w 169"/>
              <a:gd name="T37" fmla="*/ 109 h 273"/>
              <a:gd name="T38" fmla="*/ 70 w 169"/>
              <a:gd name="T39" fmla="*/ 106 h 273"/>
              <a:gd name="T40" fmla="*/ 60 w 169"/>
              <a:gd name="T41" fmla="*/ 98 h 273"/>
              <a:gd name="T42" fmla="*/ 51 w 169"/>
              <a:gd name="T43" fmla="*/ 87 h 273"/>
              <a:gd name="T44" fmla="*/ 49 w 169"/>
              <a:gd name="T45" fmla="*/ 74 h 273"/>
              <a:gd name="T46" fmla="*/ 51 w 169"/>
              <a:gd name="T47" fmla="*/ 60 h 273"/>
              <a:gd name="T48" fmla="*/ 60 w 169"/>
              <a:gd name="T49" fmla="*/ 49 h 273"/>
              <a:gd name="T50" fmla="*/ 70 w 169"/>
              <a:gd name="T51" fmla="*/ 41 h 273"/>
              <a:gd name="T52" fmla="*/ 84 w 169"/>
              <a:gd name="T53" fmla="*/ 38 h 273"/>
              <a:gd name="T54" fmla="*/ 98 w 169"/>
              <a:gd name="T55" fmla="*/ 41 h 273"/>
              <a:gd name="T56" fmla="*/ 109 w 169"/>
              <a:gd name="T57" fmla="*/ 49 h 273"/>
              <a:gd name="T58" fmla="*/ 117 w 169"/>
              <a:gd name="T59" fmla="*/ 60 h 273"/>
              <a:gd name="T60" fmla="*/ 120 w 169"/>
              <a:gd name="T61" fmla="*/ 74 h 273"/>
              <a:gd name="T62" fmla="*/ 117 w 169"/>
              <a:gd name="T63" fmla="*/ 87 h 273"/>
              <a:gd name="T64" fmla="*/ 109 w 169"/>
              <a:gd name="T65" fmla="*/ 98 h 273"/>
              <a:gd name="T66" fmla="*/ 98 w 169"/>
              <a:gd name="T67" fmla="*/ 106 h 273"/>
              <a:gd name="T68" fmla="*/ 84 w 169"/>
              <a:gd name="T69" fmla="*/ 1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 h="273">
                <a:moveTo>
                  <a:pt x="169" y="83"/>
                </a:moveTo>
                <a:lnTo>
                  <a:pt x="169" y="83"/>
                </a:lnTo>
                <a:lnTo>
                  <a:pt x="167" y="75"/>
                </a:lnTo>
                <a:lnTo>
                  <a:pt x="166" y="67"/>
                </a:lnTo>
                <a:lnTo>
                  <a:pt x="165" y="59"/>
                </a:lnTo>
                <a:lnTo>
                  <a:pt x="162" y="51"/>
                </a:lnTo>
                <a:lnTo>
                  <a:pt x="154" y="37"/>
                </a:lnTo>
                <a:lnTo>
                  <a:pt x="144" y="25"/>
                </a:lnTo>
                <a:lnTo>
                  <a:pt x="131" y="14"/>
                </a:lnTo>
                <a:lnTo>
                  <a:pt x="117" y="7"/>
                </a:lnTo>
                <a:lnTo>
                  <a:pt x="109" y="4"/>
                </a:lnTo>
                <a:lnTo>
                  <a:pt x="101" y="1"/>
                </a:lnTo>
                <a:lnTo>
                  <a:pt x="92" y="0"/>
                </a:lnTo>
                <a:lnTo>
                  <a:pt x="84" y="0"/>
                </a:lnTo>
                <a:lnTo>
                  <a:pt x="76" y="0"/>
                </a:lnTo>
                <a:lnTo>
                  <a:pt x="68" y="1"/>
                </a:lnTo>
                <a:lnTo>
                  <a:pt x="60" y="4"/>
                </a:lnTo>
                <a:lnTo>
                  <a:pt x="51" y="7"/>
                </a:lnTo>
                <a:lnTo>
                  <a:pt x="38" y="14"/>
                </a:lnTo>
                <a:lnTo>
                  <a:pt x="24" y="25"/>
                </a:lnTo>
                <a:lnTo>
                  <a:pt x="15" y="37"/>
                </a:lnTo>
                <a:lnTo>
                  <a:pt x="6" y="51"/>
                </a:lnTo>
                <a:lnTo>
                  <a:pt x="4" y="59"/>
                </a:lnTo>
                <a:lnTo>
                  <a:pt x="2" y="67"/>
                </a:lnTo>
                <a:lnTo>
                  <a:pt x="1" y="75"/>
                </a:lnTo>
                <a:lnTo>
                  <a:pt x="0" y="83"/>
                </a:lnTo>
                <a:lnTo>
                  <a:pt x="1" y="96"/>
                </a:lnTo>
                <a:lnTo>
                  <a:pt x="4" y="106"/>
                </a:lnTo>
                <a:lnTo>
                  <a:pt x="6" y="116"/>
                </a:lnTo>
                <a:lnTo>
                  <a:pt x="12" y="126"/>
                </a:lnTo>
                <a:lnTo>
                  <a:pt x="84" y="273"/>
                </a:lnTo>
                <a:lnTo>
                  <a:pt x="156" y="126"/>
                </a:lnTo>
                <a:lnTo>
                  <a:pt x="162" y="116"/>
                </a:lnTo>
                <a:lnTo>
                  <a:pt x="165" y="106"/>
                </a:lnTo>
                <a:lnTo>
                  <a:pt x="167" y="96"/>
                </a:lnTo>
                <a:lnTo>
                  <a:pt x="169" y="83"/>
                </a:lnTo>
                <a:close/>
                <a:moveTo>
                  <a:pt x="84" y="109"/>
                </a:moveTo>
                <a:lnTo>
                  <a:pt x="84" y="109"/>
                </a:lnTo>
                <a:lnTo>
                  <a:pt x="77" y="108"/>
                </a:lnTo>
                <a:lnTo>
                  <a:pt x="70" y="106"/>
                </a:lnTo>
                <a:lnTo>
                  <a:pt x="65" y="102"/>
                </a:lnTo>
                <a:lnTo>
                  <a:pt x="60" y="98"/>
                </a:lnTo>
                <a:lnTo>
                  <a:pt x="55" y="93"/>
                </a:lnTo>
                <a:lnTo>
                  <a:pt x="51" y="87"/>
                </a:lnTo>
                <a:lnTo>
                  <a:pt x="50" y="81"/>
                </a:lnTo>
                <a:lnTo>
                  <a:pt x="49" y="74"/>
                </a:lnTo>
                <a:lnTo>
                  <a:pt x="50" y="67"/>
                </a:lnTo>
                <a:lnTo>
                  <a:pt x="51" y="60"/>
                </a:lnTo>
                <a:lnTo>
                  <a:pt x="55" y="53"/>
                </a:lnTo>
                <a:lnTo>
                  <a:pt x="60" y="49"/>
                </a:lnTo>
                <a:lnTo>
                  <a:pt x="65" y="44"/>
                </a:lnTo>
                <a:lnTo>
                  <a:pt x="70" y="41"/>
                </a:lnTo>
                <a:lnTo>
                  <a:pt x="77" y="38"/>
                </a:lnTo>
                <a:lnTo>
                  <a:pt x="84" y="38"/>
                </a:lnTo>
                <a:lnTo>
                  <a:pt x="91" y="38"/>
                </a:lnTo>
                <a:lnTo>
                  <a:pt x="98" y="41"/>
                </a:lnTo>
                <a:lnTo>
                  <a:pt x="103" y="44"/>
                </a:lnTo>
                <a:lnTo>
                  <a:pt x="109" y="49"/>
                </a:lnTo>
                <a:lnTo>
                  <a:pt x="113" y="53"/>
                </a:lnTo>
                <a:lnTo>
                  <a:pt x="117" y="60"/>
                </a:lnTo>
                <a:lnTo>
                  <a:pt x="118" y="67"/>
                </a:lnTo>
                <a:lnTo>
                  <a:pt x="120" y="74"/>
                </a:lnTo>
                <a:lnTo>
                  <a:pt x="118" y="81"/>
                </a:lnTo>
                <a:lnTo>
                  <a:pt x="117" y="87"/>
                </a:lnTo>
                <a:lnTo>
                  <a:pt x="113" y="93"/>
                </a:lnTo>
                <a:lnTo>
                  <a:pt x="109" y="98"/>
                </a:lnTo>
                <a:lnTo>
                  <a:pt x="103" y="102"/>
                </a:lnTo>
                <a:lnTo>
                  <a:pt x="98" y="106"/>
                </a:lnTo>
                <a:lnTo>
                  <a:pt x="91" y="108"/>
                </a:lnTo>
                <a:lnTo>
                  <a:pt x="84" y="109"/>
                </a:lnTo>
                <a:close/>
              </a:path>
            </a:pathLst>
          </a:custGeom>
          <a:solidFill>
            <a:srgbClr val="F096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5" name="矩形 19"/>
          <p:cNvSpPr>
            <a:spLocks noChangeArrowheads="1"/>
          </p:cNvSpPr>
          <p:nvPr/>
        </p:nvSpPr>
        <p:spPr bwMode="auto">
          <a:xfrm>
            <a:off x="6934200" y="4589463"/>
            <a:ext cx="958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0968D"/>
                </a:solidFill>
                <a:latin typeface="方正兰亭黑_GBK" panose="02000000000000000000" pitchFamily="2" charset="-122"/>
                <a:ea typeface="方正兰亭黑_GBK" panose="02000000000000000000" pitchFamily="2" charset="-122"/>
              </a:rPr>
              <a:t>浙江</a:t>
            </a:r>
            <a:r>
              <a:rPr lang="en-US" altLang="zh-CN" sz="1400">
                <a:solidFill>
                  <a:srgbClr val="F0968D"/>
                </a:solidFill>
                <a:latin typeface="方正兰亭黑_GBK" panose="02000000000000000000" pitchFamily="2" charset="-122"/>
                <a:ea typeface="方正兰亭黑_GBK" panose="02000000000000000000" pitchFamily="2" charset="-122"/>
              </a:rPr>
              <a:t>.</a:t>
            </a:r>
            <a:r>
              <a:rPr lang="zh-CN" altLang="en-US" sz="1400">
                <a:solidFill>
                  <a:srgbClr val="F0968D"/>
                </a:solidFill>
                <a:latin typeface="方正兰亭黑_GBK" panose="02000000000000000000" pitchFamily="2" charset="-122"/>
                <a:ea typeface="方正兰亭黑_GBK" panose="02000000000000000000" pitchFamily="2" charset="-122"/>
              </a:rPr>
              <a:t>杭州</a:t>
            </a: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2" name="直接连接符 2"/>
          <p:cNvCxnSpPr>
            <a:cxnSpLocks noChangeShapeType="1"/>
          </p:cNvCxnSpPr>
          <p:nvPr/>
        </p:nvCxnSpPr>
        <p:spPr bwMode="auto">
          <a:xfrm>
            <a:off x="5842000" y="1147763"/>
            <a:ext cx="0" cy="3143250"/>
          </a:xfrm>
          <a:prstGeom prst="line">
            <a:avLst/>
          </a:prstGeom>
          <a:noFill/>
          <a:ln w="12700" cmpd="sng">
            <a:solidFill>
              <a:srgbClr val="595959"/>
            </a:solidFill>
            <a:round/>
          </a:ln>
          <a:extLst>
            <a:ext uri="{909E8E84-426E-40DD-AFC4-6F175D3DCCD1}">
              <a14:hiddenFill xmlns:a14="http://schemas.microsoft.com/office/drawing/2010/main">
                <a:noFill/>
              </a14:hiddenFill>
            </a:ext>
          </a:extLst>
        </p:spPr>
      </p:cxnSp>
      <p:sp>
        <p:nvSpPr>
          <p:cNvPr id="10243" name="椭圆 51"/>
          <p:cNvSpPr>
            <a:spLocks noChangeArrowheads="1"/>
          </p:cNvSpPr>
          <p:nvPr/>
        </p:nvSpPr>
        <p:spPr bwMode="auto">
          <a:xfrm>
            <a:off x="1277938" y="1495425"/>
            <a:ext cx="2300287" cy="2300288"/>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44" name="椭圆 44"/>
          <p:cNvSpPr>
            <a:spLocks noChangeArrowheads="1"/>
          </p:cNvSpPr>
          <p:nvPr/>
        </p:nvSpPr>
        <p:spPr bwMode="auto">
          <a:xfrm>
            <a:off x="663575" y="2738438"/>
            <a:ext cx="504825" cy="503237"/>
          </a:xfrm>
          <a:prstGeom prst="ellipse">
            <a:avLst/>
          </a:prstGeom>
          <a:solidFill>
            <a:srgbClr val="88D0E0">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45" name="文本框 6"/>
          <p:cNvSpPr txBox="1">
            <a:spLocks noChangeArrowheads="1"/>
          </p:cNvSpPr>
          <p:nvPr/>
        </p:nvSpPr>
        <p:spPr bwMode="auto">
          <a:xfrm>
            <a:off x="1587500" y="2279650"/>
            <a:ext cx="1595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chemeClr val="bg1"/>
                </a:solidFill>
                <a:latin typeface="方正兰亭黑_GBK" panose="02000000000000000000" pitchFamily="2" charset="-122"/>
                <a:ea typeface="方正兰亭黑_GBK" panose="02000000000000000000" pitchFamily="2" charset="-122"/>
              </a:rPr>
              <a:t>目 录</a:t>
            </a:r>
          </a:p>
        </p:txBody>
      </p:sp>
      <p:sp>
        <p:nvSpPr>
          <p:cNvPr id="10246" name="文本框 26"/>
          <p:cNvSpPr txBox="1">
            <a:spLocks noChangeArrowheads="1"/>
          </p:cNvSpPr>
          <p:nvPr/>
        </p:nvSpPr>
        <p:spPr bwMode="auto">
          <a:xfrm>
            <a:off x="6080125" y="1262063"/>
            <a:ext cx="1330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i="1">
                <a:solidFill>
                  <a:srgbClr val="595959"/>
                </a:solidFill>
                <a:latin typeface="方正兰亭黑_GBK" panose="02000000000000000000" pitchFamily="2" charset="-122"/>
                <a:ea typeface="方正兰亭黑_GBK" panose="02000000000000000000" pitchFamily="2" charset="-122"/>
              </a:rPr>
              <a:t>1.</a:t>
            </a:r>
            <a:r>
              <a:rPr lang="zh-CN" altLang="en-US" sz="1800" b="1" i="1">
                <a:solidFill>
                  <a:srgbClr val="595959"/>
                </a:solidFill>
                <a:latin typeface="方正兰亭黑_GBK" panose="02000000000000000000" pitchFamily="2" charset="-122"/>
                <a:ea typeface="方正兰亭黑_GBK" panose="02000000000000000000" pitchFamily="2" charset="-122"/>
              </a:rPr>
              <a:t>项目简介</a:t>
            </a:r>
          </a:p>
        </p:txBody>
      </p:sp>
      <p:sp>
        <p:nvSpPr>
          <p:cNvPr id="10247" name="文本框 27"/>
          <p:cNvSpPr txBox="1">
            <a:spLocks noChangeArrowheads="1"/>
          </p:cNvSpPr>
          <p:nvPr/>
        </p:nvSpPr>
        <p:spPr bwMode="auto">
          <a:xfrm>
            <a:off x="6080125" y="2097088"/>
            <a:ext cx="1327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i="1">
                <a:solidFill>
                  <a:srgbClr val="595959"/>
                </a:solidFill>
                <a:latin typeface="方正兰亭黑_GBK" panose="02000000000000000000" pitchFamily="2" charset="-122"/>
                <a:ea typeface="方正兰亭黑_GBK" panose="02000000000000000000" pitchFamily="2" charset="-122"/>
              </a:rPr>
              <a:t>2.</a:t>
            </a:r>
            <a:r>
              <a:rPr lang="zh-CN" altLang="en-US" sz="1800" b="1" i="1">
                <a:solidFill>
                  <a:srgbClr val="595959"/>
                </a:solidFill>
                <a:latin typeface="方正兰亭黑_GBK" panose="02000000000000000000" pitchFamily="2" charset="-122"/>
                <a:ea typeface="方正兰亭黑_GBK" panose="02000000000000000000" pitchFamily="2" charset="-122"/>
              </a:rPr>
              <a:t>项目计划</a:t>
            </a:r>
          </a:p>
        </p:txBody>
      </p:sp>
      <p:sp>
        <p:nvSpPr>
          <p:cNvPr id="10248" name="文本框 28"/>
          <p:cNvSpPr txBox="1">
            <a:spLocks noChangeArrowheads="1"/>
          </p:cNvSpPr>
          <p:nvPr/>
        </p:nvSpPr>
        <p:spPr bwMode="auto">
          <a:xfrm>
            <a:off x="6081713" y="2932113"/>
            <a:ext cx="1328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i="1">
                <a:solidFill>
                  <a:srgbClr val="595959"/>
                </a:solidFill>
                <a:latin typeface="方正兰亭黑_GBK" panose="02000000000000000000" pitchFamily="2" charset="-122"/>
                <a:ea typeface="方正兰亭黑_GBK" panose="02000000000000000000" pitchFamily="2" charset="-122"/>
              </a:rPr>
              <a:t>3.</a:t>
            </a:r>
            <a:r>
              <a:rPr lang="zh-CN" altLang="en-US" sz="1800" b="1" i="1">
                <a:solidFill>
                  <a:srgbClr val="595959"/>
                </a:solidFill>
                <a:latin typeface="方正兰亭黑_GBK" panose="02000000000000000000" pitchFamily="2" charset="-122"/>
                <a:ea typeface="方正兰亭黑_GBK" panose="02000000000000000000" pitchFamily="2" charset="-122"/>
              </a:rPr>
              <a:t>市场分析</a:t>
            </a:r>
          </a:p>
        </p:txBody>
      </p:sp>
      <p:sp>
        <p:nvSpPr>
          <p:cNvPr id="10249" name="文本框 29"/>
          <p:cNvSpPr txBox="1">
            <a:spLocks noChangeArrowheads="1"/>
          </p:cNvSpPr>
          <p:nvPr/>
        </p:nvSpPr>
        <p:spPr bwMode="auto">
          <a:xfrm>
            <a:off x="6080125" y="3767138"/>
            <a:ext cx="1330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i="1">
                <a:solidFill>
                  <a:srgbClr val="595959"/>
                </a:solidFill>
                <a:latin typeface="方正兰亭黑_GBK" panose="02000000000000000000" pitchFamily="2" charset="-122"/>
                <a:ea typeface="方正兰亭黑_GBK" panose="02000000000000000000" pitchFamily="2" charset="-122"/>
              </a:rPr>
              <a:t>4.</a:t>
            </a:r>
            <a:r>
              <a:rPr lang="zh-CN" altLang="en-US" sz="1800" b="1" i="1">
                <a:solidFill>
                  <a:srgbClr val="595959"/>
                </a:solidFill>
                <a:latin typeface="方正兰亭黑_GBK" panose="02000000000000000000" pitchFamily="2" charset="-122"/>
                <a:ea typeface="方正兰亭黑_GBK" panose="02000000000000000000" pitchFamily="2" charset="-122"/>
              </a:rPr>
              <a:t>投资回报</a:t>
            </a:r>
          </a:p>
        </p:txBody>
      </p:sp>
      <p:sp>
        <p:nvSpPr>
          <p:cNvPr id="10250" name="椭圆 25"/>
          <p:cNvSpPr>
            <a:spLocks noChangeArrowheads="1"/>
          </p:cNvSpPr>
          <p:nvPr/>
        </p:nvSpPr>
        <p:spPr bwMode="auto">
          <a:xfrm>
            <a:off x="3052763" y="4195763"/>
            <a:ext cx="617537" cy="617537"/>
          </a:xfrm>
          <a:prstGeom prst="ellipse">
            <a:avLst/>
          </a:prstGeom>
          <a:solidFill>
            <a:srgbClr val="86CDDB">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1" name="椭圆 45"/>
          <p:cNvSpPr>
            <a:spLocks noChangeArrowheads="1"/>
          </p:cNvSpPr>
          <p:nvPr/>
        </p:nvSpPr>
        <p:spPr bwMode="auto">
          <a:xfrm>
            <a:off x="2690813" y="3951288"/>
            <a:ext cx="227012" cy="227012"/>
          </a:xfrm>
          <a:prstGeom prst="ellipse">
            <a:avLst/>
          </a:prstGeom>
          <a:solidFill>
            <a:srgbClr val="F2895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2" name="椭圆 24"/>
          <p:cNvSpPr>
            <a:spLocks noChangeArrowheads="1"/>
          </p:cNvSpPr>
          <p:nvPr/>
        </p:nvSpPr>
        <p:spPr bwMode="auto">
          <a:xfrm>
            <a:off x="-76200" y="3967163"/>
            <a:ext cx="1630363" cy="1625600"/>
          </a:xfrm>
          <a:prstGeom prst="ellipse">
            <a:avLst/>
          </a:prstGeom>
          <a:solidFill>
            <a:srgbClr val="DB3D63">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3" name="椭圆 45"/>
          <p:cNvSpPr>
            <a:spLocks noChangeArrowheads="1"/>
          </p:cNvSpPr>
          <p:nvPr/>
        </p:nvSpPr>
        <p:spPr bwMode="auto">
          <a:xfrm>
            <a:off x="1141413" y="3968750"/>
            <a:ext cx="1414462" cy="1414463"/>
          </a:xfrm>
          <a:prstGeom prst="ellipse">
            <a:avLst/>
          </a:prstGeom>
          <a:solidFill>
            <a:srgbClr val="FFD842">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4" name="椭圆 44"/>
          <p:cNvSpPr>
            <a:spLocks noChangeArrowheads="1"/>
          </p:cNvSpPr>
          <p:nvPr/>
        </p:nvSpPr>
        <p:spPr bwMode="auto">
          <a:xfrm>
            <a:off x="-295275" y="3597275"/>
            <a:ext cx="862013" cy="858838"/>
          </a:xfrm>
          <a:prstGeom prst="ellipse">
            <a:avLst/>
          </a:prstGeom>
          <a:solidFill>
            <a:srgbClr val="F3703B">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5" name="椭圆 44"/>
          <p:cNvSpPr>
            <a:spLocks noChangeArrowheads="1"/>
          </p:cNvSpPr>
          <p:nvPr/>
        </p:nvSpPr>
        <p:spPr bwMode="auto">
          <a:xfrm>
            <a:off x="233363" y="3497263"/>
            <a:ext cx="1157287" cy="1155700"/>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6" name="椭圆 45"/>
          <p:cNvSpPr>
            <a:spLocks noChangeArrowheads="1"/>
          </p:cNvSpPr>
          <p:nvPr/>
        </p:nvSpPr>
        <p:spPr bwMode="auto">
          <a:xfrm>
            <a:off x="1154113" y="3568700"/>
            <a:ext cx="247650" cy="249238"/>
          </a:xfrm>
          <a:prstGeom prst="ellipse">
            <a:avLst/>
          </a:prstGeom>
          <a:solidFill>
            <a:srgbClr val="E28194"/>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7" name="椭圆 45"/>
          <p:cNvSpPr>
            <a:spLocks noChangeArrowheads="1"/>
          </p:cNvSpPr>
          <p:nvPr/>
        </p:nvSpPr>
        <p:spPr bwMode="auto">
          <a:xfrm>
            <a:off x="2384425" y="4559300"/>
            <a:ext cx="560388" cy="560388"/>
          </a:xfrm>
          <a:prstGeom prst="ellipse">
            <a:avLst/>
          </a:prstGeom>
          <a:solidFill>
            <a:srgbClr val="EAA434">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8" name="椭圆 45"/>
          <p:cNvSpPr>
            <a:spLocks noChangeArrowheads="1"/>
          </p:cNvSpPr>
          <p:nvPr/>
        </p:nvSpPr>
        <p:spPr bwMode="auto">
          <a:xfrm>
            <a:off x="5722938" y="1285875"/>
            <a:ext cx="227012" cy="227013"/>
          </a:xfrm>
          <a:prstGeom prst="ellipse">
            <a:avLst/>
          </a:prstGeom>
          <a:solidFill>
            <a:srgbClr val="C2F6C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59" name="椭圆 45"/>
          <p:cNvSpPr>
            <a:spLocks noChangeArrowheads="1"/>
          </p:cNvSpPr>
          <p:nvPr/>
        </p:nvSpPr>
        <p:spPr bwMode="auto">
          <a:xfrm>
            <a:off x="5722938" y="2144713"/>
            <a:ext cx="227012" cy="227012"/>
          </a:xfrm>
          <a:prstGeom prst="ellipse">
            <a:avLst/>
          </a:prstGeom>
          <a:solidFill>
            <a:srgbClr val="88D0E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0" name="椭圆 45"/>
          <p:cNvSpPr>
            <a:spLocks noChangeArrowheads="1"/>
          </p:cNvSpPr>
          <p:nvPr/>
        </p:nvSpPr>
        <p:spPr bwMode="auto">
          <a:xfrm>
            <a:off x="5722938" y="2979738"/>
            <a:ext cx="227012" cy="227012"/>
          </a:xfrm>
          <a:prstGeom prst="ellipse">
            <a:avLst/>
          </a:prstGeom>
          <a:solidFill>
            <a:srgbClr val="C2F6C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1" name="椭圆 45"/>
          <p:cNvSpPr>
            <a:spLocks noChangeArrowheads="1"/>
          </p:cNvSpPr>
          <p:nvPr/>
        </p:nvSpPr>
        <p:spPr bwMode="auto">
          <a:xfrm>
            <a:off x="5722938" y="3854450"/>
            <a:ext cx="227012" cy="227013"/>
          </a:xfrm>
          <a:prstGeom prst="ellipse">
            <a:avLst/>
          </a:prstGeom>
          <a:solidFill>
            <a:srgbClr val="88D0E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2" name="椭圆 55"/>
          <p:cNvSpPr>
            <a:spLocks noChangeArrowheads="1"/>
          </p:cNvSpPr>
          <p:nvPr/>
        </p:nvSpPr>
        <p:spPr bwMode="auto">
          <a:xfrm>
            <a:off x="2809875" y="1204913"/>
            <a:ext cx="942975" cy="939800"/>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026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30175"/>
            <a:ext cx="8905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56"/>
          <p:cNvSpPr txBox="1">
            <a:spLocks noChangeArrowheads="1"/>
          </p:cNvSpPr>
          <p:nvPr/>
        </p:nvSpPr>
        <p:spPr bwMode="auto">
          <a:xfrm>
            <a:off x="257175" y="528638"/>
            <a:ext cx="1038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i="1">
                <a:solidFill>
                  <a:schemeClr val="bg1"/>
                </a:solidFill>
                <a:latin typeface="方正兰亭黑_GBK" panose="02000000000000000000" pitchFamily="2" charset="-122"/>
                <a:ea typeface="方正兰亭黑_GBK" panose="02000000000000000000" pitchFamily="2" charset="-122"/>
              </a:rPr>
              <a:t>1.1</a:t>
            </a:r>
            <a:r>
              <a:rPr lang="zh-CN" altLang="en-US" sz="1200" b="1" i="1">
                <a:solidFill>
                  <a:schemeClr val="bg1"/>
                </a:solidFill>
                <a:latin typeface="方正兰亭黑_GBK" panose="02000000000000000000" pitchFamily="2" charset="-122"/>
                <a:ea typeface="方正兰亭黑_GBK" panose="02000000000000000000" pitchFamily="2" charset="-122"/>
              </a:rPr>
              <a:t>项目简介</a:t>
            </a:r>
          </a:p>
        </p:txBody>
      </p:sp>
      <p:sp>
        <p:nvSpPr>
          <p:cNvPr id="11267" name="矩形 72"/>
          <p:cNvSpPr>
            <a:spLocks noChangeArrowheads="1"/>
          </p:cNvSpPr>
          <p:nvPr/>
        </p:nvSpPr>
        <p:spPr bwMode="auto">
          <a:xfrm>
            <a:off x="1089025" y="1765300"/>
            <a:ext cx="79724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a:t>
            </a:r>
          </a:p>
        </p:txBody>
      </p:sp>
      <p:sp>
        <p:nvSpPr>
          <p:cNvPr id="11268" name="矩形 73"/>
          <p:cNvSpPr>
            <a:spLocks noChangeArrowheads="1"/>
          </p:cNvSpPr>
          <p:nvPr/>
        </p:nvSpPr>
        <p:spPr bwMode="auto">
          <a:xfrm>
            <a:off x="1089025" y="1304925"/>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EF8B81"/>
                </a:solidFill>
                <a:latin typeface="方正兰亭黑_GBK" panose="02000000000000000000" pitchFamily="2" charset="-122"/>
                <a:ea typeface="方正兰亭黑_GBK" panose="02000000000000000000" pitchFamily="2" charset="-122"/>
              </a:rPr>
              <a:t>项目名称</a:t>
            </a:r>
          </a:p>
        </p:txBody>
      </p:sp>
      <p:sp>
        <p:nvSpPr>
          <p:cNvPr id="11269" name="矩形 74"/>
          <p:cNvSpPr>
            <a:spLocks noChangeArrowheads="1"/>
          </p:cNvSpPr>
          <p:nvPr/>
        </p:nvSpPr>
        <p:spPr bwMode="auto">
          <a:xfrm>
            <a:off x="1089025" y="2611438"/>
            <a:ext cx="797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a:t>
            </a:r>
          </a:p>
        </p:txBody>
      </p:sp>
      <p:sp>
        <p:nvSpPr>
          <p:cNvPr id="11270" name="矩形 75"/>
          <p:cNvSpPr>
            <a:spLocks noChangeArrowheads="1"/>
          </p:cNvSpPr>
          <p:nvPr/>
        </p:nvSpPr>
        <p:spPr bwMode="auto">
          <a:xfrm>
            <a:off x="1089025" y="3040063"/>
            <a:ext cx="797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56"/>
          <p:cNvSpPr txBox="1">
            <a:spLocks noChangeArrowheads="1"/>
          </p:cNvSpPr>
          <p:nvPr/>
        </p:nvSpPr>
        <p:spPr bwMode="auto">
          <a:xfrm>
            <a:off x="219075" y="528638"/>
            <a:ext cx="1076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i="1">
                <a:solidFill>
                  <a:schemeClr val="bg1"/>
                </a:solidFill>
                <a:latin typeface="方正兰亭黑_GBK" panose="02000000000000000000" pitchFamily="2" charset="-122"/>
                <a:ea typeface="方正兰亭黑_GBK" panose="02000000000000000000" pitchFamily="2" charset="-122"/>
              </a:rPr>
              <a:t>1.2 </a:t>
            </a:r>
            <a:r>
              <a:rPr lang="zh-CN" altLang="en-US" sz="1200" b="1" i="1">
                <a:solidFill>
                  <a:schemeClr val="bg1"/>
                </a:solidFill>
                <a:latin typeface="方正兰亭黑_GBK" panose="02000000000000000000" pitchFamily="2" charset="-122"/>
                <a:ea typeface="方正兰亭黑_GBK" panose="02000000000000000000" pitchFamily="2" charset="-122"/>
              </a:rPr>
              <a:t>项目亮点</a:t>
            </a:r>
          </a:p>
        </p:txBody>
      </p:sp>
      <p:sp>
        <p:nvSpPr>
          <p:cNvPr id="12291" name="椭圆 51"/>
          <p:cNvSpPr>
            <a:spLocks noChangeArrowheads="1"/>
          </p:cNvSpPr>
          <p:nvPr/>
        </p:nvSpPr>
        <p:spPr bwMode="auto">
          <a:xfrm>
            <a:off x="717550" y="1463675"/>
            <a:ext cx="1382713" cy="1382713"/>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2" name="椭圆 84"/>
          <p:cNvSpPr>
            <a:spLocks noChangeArrowheads="1"/>
          </p:cNvSpPr>
          <p:nvPr/>
        </p:nvSpPr>
        <p:spPr bwMode="auto">
          <a:xfrm>
            <a:off x="1651000" y="1397000"/>
            <a:ext cx="471488" cy="471488"/>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3" name="矩形 73"/>
          <p:cNvSpPr>
            <a:spLocks noChangeArrowheads="1"/>
          </p:cNvSpPr>
          <p:nvPr/>
        </p:nvSpPr>
        <p:spPr bwMode="auto">
          <a:xfrm>
            <a:off x="966788" y="1955800"/>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方正兰亭黑_GBK" panose="02000000000000000000" pitchFamily="2" charset="-122"/>
                <a:ea typeface="方正兰亭黑_GBK" panose="02000000000000000000" pitchFamily="2" charset="-122"/>
              </a:rPr>
              <a:t>亮点</a:t>
            </a:r>
            <a:r>
              <a:rPr lang="en-US" altLang="zh-CN" sz="2000" b="1">
                <a:solidFill>
                  <a:schemeClr val="bg1"/>
                </a:solidFill>
                <a:latin typeface="方正兰亭黑_GBK" panose="02000000000000000000" pitchFamily="2" charset="-122"/>
                <a:ea typeface="方正兰亭黑_GBK" panose="02000000000000000000" pitchFamily="2" charset="-122"/>
              </a:rPr>
              <a:t>1</a:t>
            </a:r>
            <a:endParaRPr lang="zh-CN" altLang="en-US" sz="2000" b="1">
              <a:solidFill>
                <a:schemeClr val="bg1"/>
              </a:solidFill>
              <a:latin typeface="方正兰亭黑_GBK" panose="02000000000000000000" pitchFamily="2" charset="-122"/>
              <a:ea typeface="方正兰亭黑_GBK" panose="02000000000000000000" pitchFamily="2" charset="-122"/>
            </a:endParaRPr>
          </a:p>
        </p:txBody>
      </p:sp>
      <p:sp>
        <p:nvSpPr>
          <p:cNvPr id="12294" name="椭圆 51"/>
          <p:cNvSpPr>
            <a:spLocks noChangeArrowheads="1"/>
          </p:cNvSpPr>
          <p:nvPr/>
        </p:nvSpPr>
        <p:spPr bwMode="auto">
          <a:xfrm>
            <a:off x="2771775" y="1490663"/>
            <a:ext cx="1382713" cy="1382712"/>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5" name="椭圆 91"/>
          <p:cNvSpPr>
            <a:spLocks noChangeArrowheads="1"/>
          </p:cNvSpPr>
          <p:nvPr/>
        </p:nvSpPr>
        <p:spPr bwMode="auto">
          <a:xfrm>
            <a:off x="3706813" y="1311275"/>
            <a:ext cx="584200" cy="584200"/>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6" name="矩形 89"/>
          <p:cNvSpPr>
            <a:spLocks noChangeArrowheads="1"/>
          </p:cNvSpPr>
          <p:nvPr/>
        </p:nvSpPr>
        <p:spPr bwMode="auto">
          <a:xfrm>
            <a:off x="3036888" y="1982788"/>
            <a:ext cx="85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方正兰亭黑_GBK" panose="02000000000000000000" pitchFamily="2" charset="-122"/>
                <a:ea typeface="方正兰亭黑_GBK" panose="02000000000000000000" pitchFamily="2" charset="-122"/>
              </a:rPr>
              <a:t>亮点</a:t>
            </a:r>
            <a:r>
              <a:rPr lang="en-US" altLang="zh-CN" sz="2000" b="1">
                <a:solidFill>
                  <a:schemeClr val="bg1"/>
                </a:solidFill>
                <a:latin typeface="方正兰亭黑_GBK" panose="02000000000000000000" pitchFamily="2" charset="-122"/>
                <a:ea typeface="方正兰亭黑_GBK" panose="02000000000000000000" pitchFamily="2" charset="-122"/>
              </a:rPr>
              <a:t>2</a:t>
            </a:r>
            <a:endParaRPr lang="zh-CN" altLang="en-US" sz="2000" b="1">
              <a:solidFill>
                <a:schemeClr val="bg1"/>
              </a:solidFill>
              <a:latin typeface="方正兰亭黑_GBK" panose="02000000000000000000" pitchFamily="2" charset="-122"/>
              <a:ea typeface="方正兰亭黑_GBK" panose="02000000000000000000" pitchFamily="2" charset="-122"/>
            </a:endParaRPr>
          </a:p>
        </p:txBody>
      </p:sp>
      <p:sp>
        <p:nvSpPr>
          <p:cNvPr id="12297" name="椭圆 92"/>
          <p:cNvSpPr>
            <a:spLocks noChangeArrowheads="1"/>
          </p:cNvSpPr>
          <p:nvPr/>
        </p:nvSpPr>
        <p:spPr bwMode="auto">
          <a:xfrm flipH="1">
            <a:off x="465138" y="2466975"/>
            <a:ext cx="228600" cy="228600"/>
          </a:xfrm>
          <a:prstGeom prst="ellipse">
            <a:avLst/>
          </a:prstGeom>
          <a:solidFill>
            <a:srgbClr val="88D0E0">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8" name="椭圆 93"/>
          <p:cNvSpPr>
            <a:spLocks noChangeArrowheads="1"/>
          </p:cNvSpPr>
          <p:nvPr/>
        </p:nvSpPr>
        <p:spPr bwMode="auto">
          <a:xfrm flipH="1">
            <a:off x="2682875" y="1060450"/>
            <a:ext cx="307975" cy="306388"/>
          </a:xfrm>
          <a:prstGeom prst="ellipse">
            <a:avLst/>
          </a:prstGeom>
          <a:solidFill>
            <a:srgbClr val="FCDD65">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9" name="椭圆 51"/>
          <p:cNvSpPr>
            <a:spLocks noChangeArrowheads="1"/>
          </p:cNvSpPr>
          <p:nvPr/>
        </p:nvSpPr>
        <p:spPr bwMode="auto">
          <a:xfrm>
            <a:off x="4938713" y="1490663"/>
            <a:ext cx="1382712" cy="1382712"/>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0" name="椭圆 95"/>
          <p:cNvSpPr>
            <a:spLocks noChangeArrowheads="1"/>
          </p:cNvSpPr>
          <p:nvPr/>
        </p:nvSpPr>
        <p:spPr bwMode="auto">
          <a:xfrm>
            <a:off x="5873750" y="1311275"/>
            <a:ext cx="447675" cy="447675"/>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1" name="矩形 96"/>
          <p:cNvSpPr>
            <a:spLocks noChangeArrowheads="1"/>
          </p:cNvSpPr>
          <p:nvPr/>
        </p:nvSpPr>
        <p:spPr bwMode="auto">
          <a:xfrm>
            <a:off x="5180013" y="1984375"/>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方正兰亭黑_GBK" panose="02000000000000000000" pitchFamily="2" charset="-122"/>
                <a:ea typeface="方正兰亭黑_GBK" panose="02000000000000000000" pitchFamily="2" charset="-122"/>
              </a:rPr>
              <a:t>亮点</a:t>
            </a:r>
            <a:r>
              <a:rPr lang="en-US" altLang="zh-CN" sz="2000" b="1">
                <a:solidFill>
                  <a:schemeClr val="bg1"/>
                </a:solidFill>
                <a:latin typeface="方正兰亭黑_GBK" panose="02000000000000000000" pitchFamily="2" charset="-122"/>
                <a:ea typeface="方正兰亭黑_GBK" panose="02000000000000000000" pitchFamily="2" charset="-122"/>
              </a:rPr>
              <a:t>3</a:t>
            </a:r>
            <a:endParaRPr lang="zh-CN" altLang="en-US" sz="2000" b="1">
              <a:solidFill>
                <a:schemeClr val="bg1"/>
              </a:solidFill>
              <a:latin typeface="方正兰亭黑_GBK" panose="02000000000000000000" pitchFamily="2" charset="-122"/>
              <a:ea typeface="方正兰亭黑_GBK" panose="02000000000000000000" pitchFamily="2" charset="-122"/>
            </a:endParaRPr>
          </a:p>
        </p:txBody>
      </p:sp>
      <p:sp>
        <p:nvSpPr>
          <p:cNvPr id="12302" name="椭圆 97"/>
          <p:cNvSpPr>
            <a:spLocks noChangeArrowheads="1"/>
          </p:cNvSpPr>
          <p:nvPr/>
        </p:nvSpPr>
        <p:spPr bwMode="auto">
          <a:xfrm flipH="1">
            <a:off x="4649788" y="1743075"/>
            <a:ext cx="239712" cy="239713"/>
          </a:xfrm>
          <a:prstGeom prst="ellipse">
            <a:avLst/>
          </a:prstGeom>
          <a:solidFill>
            <a:srgbClr val="F28A5F">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3" name="椭圆 51"/>
          <p:cNvSpPr>
            <a:spLocks noChangeArrowheads="1"/>
          </p:cNvSpPr>
          <p:nvPr/>
        </p:nvSpPr>
        <p:spPr bwMode="auto">
          <a:xfrm>
            <a:off x="7127875" y="1492250"/>
            <a:ext cx="1381125" cy="1382713"/>
          </a:xfrm>
          <a:prstGeom prst="ellipse">
            <a:avLst/>
          </a:prstGeom>
          <a:solidFill>
            <a:srgbClr val="EF8B81">
              <a:alpha val="8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4" name="椭圆 99"/>
          <p:cNvSpPr>
            <a:spLocks noChangeArrowheads="1"/>
          </p:cNvSpPr>
          <p:nvPr/>
        </p:nvSpPr>
        <p:spPr bwMode="auto">
          <a:xfrm>
            <a:off x="8037513" y="1311275"/>
            <a:ext cx="558800" cy="557213"/>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5" name="矩形 100"/>
          <p:cNvSpPr>
            <a:spLocks noChangeArrowheads="1"/>
          </p:cNvSpPr>
          <p:nvPr/>
        </p:nvSpPr>
        <p:spPr bwMode="auto">
          <a:xfrm>
            <a:off x="7389813" y="1982788"/>
            <a:ext cx="858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方正兰亭黑_GBK" panose="02000000000000000000" pitchFamily="2" charset="-122"/>
                <a:ea typeface="方正兰亭黑_GBK" panose="02000000000000000000" pitchFamily="2" charset="-122"/>
              </a:rPr>
              <a:t>亮点</a:t>
            </a:r>
            <a:r>
              <a:rPr lang="en-US" altLang="zh-CN" sz="2000" b="1">
                <a:solidFill>
                  <a:schemeClr val="bg1"/>
                </a:solidFill>
                <a:latin typeface="方正兰亭黑_GBK" panose="02000000000000000000" pitchFamily="2" charset="-122"/>
                <a:ea typeface="方正兰亭黑_GBK" panose="02000000000000000000" pitchFamily="2" charset="-122"/>
              </a:rPr>
              <a:t>4</a:t>
            </a:r>
            <a:endParaRPr lang="zh-CN" altLang="en-US" sz="2000" b="1">
              <a:solidFill>
                <a:schemeClr val="bg1"/>
              </a:solidFill>
              <a:latin typeface="方正兰亭黑_GBK" panose="02000000000000000000" pitchFamily="2" charset="-122"/>
              <a:ea typeface="方正兰亭黑_GBK" panose="02000000000000000000" pitchFamily="2" charset="-122"/>
            </a:endParaRPr>
          </a:p>
        </p:txBody>
      </p:sp>
      <p:sp>
        <p:nvSpPr>
          <p:cNvPr id="12306" name="椭圆 101"/>
          <p:cNvSpPr>
            <a:spLocks noChangeArrowheads="1"/>
          </p:cNvSpPr>
          <p:nvPr/>
        </p:nvSpPr>
        <p:spPr bwMode="auto">
          <a:xfrm flipH="1">
            <a:off x="6940550" y="989013"/>
            <a:ext cx="449263" cy="449262"/>
          </a:xfrm>
          <a:prstGeom prst="ellipse">
            <a:avLst/>
          </a:prstGeom>
          <a:solidFill>
            <a:srgbClr val="88D0E0">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7" name="矩形 102"/>
          <p:cNvSpPr>
            <a:spLocks noChangeArrowheads="1"/>
          </p:cNvSpPr>
          <p:nvPr/>
        </p:nvSpPr>
        <p:spPr bwMode="auto">
          <a:xfrm>
            <a:off x="579438" y="3108325"/>
            <a:ext cx="1816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a:t>
            </a:r>
            <a:endParaRPr lang="en-US" altLang="zh-CN" sz="900">
              <a:solidFill>
                <a:srgbClr val="595959"/>
              </a:solidFill>
              <a:latin typeface="Arial" panose="020B0604020202020204" pitchFamily="34" charset="0"/>
              <a:cs typeface="Arial" panose="020B0604020202020204" pitchFamily="34" charset="0"/>
            </a:endParaRPr>
          </a:p>
        </p:txBody>
      </p:sp>
      <p:sp>
        <p:nvSpPr>
          <p:cNvPr id="12308" name="矩形 103"/>
          <p:cNvSpPr>
            <a:spLocks noChangeArrowheads="1"/>
          </p:cNvSpPr>
          <p:nvPr/>
        </p:nvSpPr>
        <p:spPr bwMode="auto">
          <a:xfrm>
            <a:off x="2682875" y="3108325"/>
            <a:ext cx="1816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a:t>
            </a:r>
            <a:endParaRPr lang="en-US" altLang="zh-CN" sz="900">
              <a:solidFill>
                <a:srgbClr val="595959"/>
              </a:solidFill>
              <a:latin typeface="Arial" panose="020B0604020202020204" pitchFamily="34" charset="0"/>
              <a:cs typeface="Arial" panose="020B0604020202020204" pitchFamily="34" charset="0"/>
            </a:endParaRPr>
          </a:p>
        </p:txBody>
      </p:sp>
      <p:sp>
        <p:nvSpPr>
          <p:cNvPr id="12309" name="矩形 104"/>
          <p:cNvSpPr>
            <a:spLocks noChangeArrowheads="1"/>
          </p:cNvSpPr>
          <p:nvPr/>
        </p:nvSpPr>
        <p:spPr bwMode="auto">
          <a:xfrm>
            <a:off x="4889500" y="3108325"/>
            <a:ext cx="18176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a:t>
            </a:r>
            <a:endParaRPr lang="en-US" altLang="zh-CN" sz="900">
              <a:solidFill>
                <a:srgbClr val="595959"/>
              </a:solidFill>
              <a:latin typeface="Arial" panose="020B0604020202020204" pitchFamily="34" charset="0"/>
              <a:cs typeface="Arial" panose="020B0604020202020204" pitchFamily="34" charset="0"/>
            </a:endParaRPr>
          </a:p>
        </p:txBody>
      </p:sp>
      <p:sp>
        <p:nvSpPr>
          <p:cNvPr id="12310" name="矩形 105"/>
          <p:cNvSpPr>
            <a:spLocks noChangeArrowheads="1"/>
          </p:cNvSpPr>
          <p:nvPr/>
        </p:nvSpPr>
        <p:spPr bwMode="auto">
          <a:xfrm>
            <a:off x="7038975" y="3108325"/>
            <a:ext cx="1816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a:t>
            </a:r>
            <a:endParaRPr lang="en-US" altLang="zh-CN" sz="900">
              <a:solidFill>
                <a:srgbClr val="595959"/>
              </a:solidFill>
              <a:latin typeface="Arial" panose="020B0604020202020204" pitchFamily="34" charset="0"/>
              <a:cs typeface="Arial" panose="020B0604020202020204" pitchFamily="34" charset="0"/>
            </a:endParaRPr>
          </a:p>
        </p:txBody>
      </p:sp>
      <p:sp>
        <p:nvSpPr>
          <p:cNvPr id="12311" name="矩形 106"/>
          <p:cNvSpPr>
            <a:spLocks noChangeArrowheads="1"/>
          </p:cNvSpPr>
          <p:nvPr/>
        </p:nvSpPr>
        <p:spPr bwMode="auto">
          <a:xfrm>
            <a:off x="847725" y="2873375"/>
            <a:ext cx="10779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a:solidFill>
                  <a:srgbClr val="404040"/>
                </a:solidFill>
                <a:latin typeface="方正兰亭黑_GBK" panose="02000000000000000000" pitchFamily="2" charset="-122"/>
                <a:ea typeface="方正兰亭黑_GBK" panose="02000000000000000000" pitchFamily="2" charset="-122"/>
              </a:rPr>
              <a:t>Lorem ipsum </a:t>
            </a:r>
            <a:endParaRPr lang="zh-CN" altLang="en-US" sz="1600" b="1">
              <a:solidFill>
                <a:srgbClr val="404040"/>
              </a:solidFill>
              <a:latin typeface="方正兰亭黑_GBK" panose="02000000000000000000" pitchFamily="2" charset="-122"/>
              <a:ea typeface="方正兰亭黑_GBK" panose="02000000000000000000" pitchFamily="2" charset="-122"/>
            </a:endParaRPr>
          </a:p>
        </p:txBody>
      </p:sp>
      <p:sp>
        <p:nvSpPr>
          <p:cNvPr id="12312" name="矩形 107"/>
          <p:cNvSpPr>
            <a:spLocks noChangeArrowheads="1"/>
          </p:cNvSpPr>
          <p:nvPr/>
        </p:nvSpPr>
        <p:spPr bwMode="auto">
          <a:xfrm>
            <a:off x="2898775" y="2884488"/>
            <a:ext cx="10779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a:solidFill>
                  <a:srgbClr val="404040"/>
                </a:solidFill>
                <a:latin typeface="方正兰亭黑_GBK" panose="02000000000000000000" pitchFamily="2" charset="-122"/>
                <a:ea typeface="方正兰亭黑_GBK" panose="02000000000000000000" pitchFamily="2" charset="-122"/>
              </a:rPr>
              <a:t>Lorem ipsum </a:t>
            </a:r>
            <a:endParaRPr lang="zh-CN" altLang="en-US" sz="1600" b="1">
              <a:solidFill>
                <a:srgbClr val="404040"/>
              </a:solidFill>
              <a:latin typeface="方正兰亭黑_GBK" panose="02000000000000000000" pitchFamily="2" charset="-122"/>
              <a:ea typeface="方正兰亭黑_GBK" panose="02000000000000000000" pitchFamily="2" charset="-122"/>
            </a:endParaRPr>
          </a:p>
        </p:txBody>
      </p:sp>
      <p:sp>
        <p:nvSpPr>
          <p:cNvPr id="12313" name="矩形 108"/>
          <p:cNvSpPr>
            <a:spLocks noChangeArrowheads="1"/>
          </p:cNvSpPr>
          <p:nvPr/>
        </p:nvSpPr>
        <p:spPr bwMode="auto">
          <a:xfrm>
            <a:off x="5091113" y="2886075"/>
            <a:ext cx="10779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a:solidFill>
                  <a:srgbClr val="404040"/>
                </a:solidFill>
                <a:latin typeface="方正兰亭黑_GBK" panose="02000000000000000000" pitchFamily="2" charset="-122"/>
                <a:ea typeface="方正兰亭黑_GBK" panose="02000000000000000000" pitchFamily="2" charset="-122"/>
              </a:rPr>
              <a:t>Lorem ipsum </a:t>
            </a:r>
            <a:endParaRPr lang="zh-CN" altLang="en-US" sz="1600" b="1">
              <a:solidFill>
                <a:srgbClr val="404040"/>
              </a:solidFill>
              <a:latin typeface="方正兰亭黑_GBK" panose="02000000000000000000" pitchFamily="2" charset="-122"/>
              <a:ea typeface="方正兰亭黑_GBK" panose="02000000000000000000" pitchFamily="2" charset="-122"/>
            </a:endParaRPr>
          </a:p>
        </p:txBody>
      </p:sp>
      <p:sp>
        <p:nvSpPr>
          <p:cNvPr id="12314" name="矩形 109"/>
          <p:cNvSpPr>
            <a:spLocks noChangeArrowheads="1"/>
          </p:cNvSpPr>
          <p:nvPr/>
        </p:nvSpPr>
        <p:spPr bwMode="auto">
          <a:xfrm>
            <a:off x="7239000" y="2886075"/>
            <a:ext cx="10779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b="1">
                <a:solidFill>
                  <a:srgbClr val="404040"/>
                </a:solidFill>
                <a:latin typeface="方正兰亭黑_GBK" panose="02000000000000000000" pitchFamily="2" charset="-122"/>
                <a:ea typeface="方正兰亭黑_GBK" panose="02000000000000000000" pitchFamily="2" charset="-122"/>
              </a:rPr>
              <a:t>Lorem ipsum </a:t>
            </a:r>
            <a:endParaRPr lang="zh-CN" altLang="en-US" sz="1600" b="1">
              <a:solidFill>
                <a:srgbClr val="404040"/>
              </a:solidFill>
              <a:latin typeface="方正兰亭黑_GBK" panose="02000000000000000000" pitchFamily="2" charset="-122"/>
              <a:ea typeface="方正兰亭黑_GBK" panose="02000000000000000000" pitchFamily="2" charset="-122"/>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56"/>
          <p:cNvSpPr txBox="1">
            <a:spLocks noChangeArrowheads="1"/>
          </p:cNvSpPr>
          <p:nvPr/>
        </p:nvSpPr>
        <p:spPr bwMode="auto">
          <a:xfrm>
            <a:off x="219075" y="528638"/>
            <a:ext cx="1076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i="1">
                <a:solidFill>
                  <a:schemeClr val="bg1"/>
                </a:solidFill>
                <a:latin typeface="方正兰亭黑_GBK" panose="02000000000000000000" pitchFamily="2" charset="-122"/>
                <a:ea typeface="方正兰亭黑_GBK" panose="02000000000000000000" pitchFamily="2" charset="-122"/>
              </a:rPr>
              <a:t>1.3 </a:t>
            </a:r>
            <a:r>
              <a:rPr lang="zh-CN" altLang="en-US" sz="1200" b="1" i="1">
                <a:solidFill>
                  <a:schemeClr val="bg1"/>
                </a:solidFill>
                <a:latin typeface="方正兰亭黑_GBK" panose="02000000000000000000" pitchFamily="2" charset="-122"/>
                <a:ea typeface="方正兰亭黑_GBK" panose="02000000000000000000" pitchFamily="2" charset="-122"/>
              </a:rPr>
              <a:t>项目愿景</a:t>
            </a:r>
          </a:p>
        </p:txBody>
      </p:sp>
      <p:sp>
        <p:nvSpPr>
          <p:cNvPr id="13315" name="矩形 33"/>
          <p:cNvSpPr>
            <a:spLocks noChangeArrowheads="1"/>
          </p:cNvSpPr>
          <p:nvPr/>
        </p:nvSpPr>
        <p:spPr bwMode="auto">
          <a:xfrm>
            <a:off x="890588" y="2717800"/>
            <a:ext cx="797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13316" name="矩形 35"/>
          <p:cNvSpPr>
            <a:spLocks noChangeArrowheads="1"/>
          </p:cNvSpPr>
          <p:nvPr/>
        </p:nvSpPr>
        <p:spPr bwMode="auto">
          <a:xfrm>
            <a:off x="890588" y="3502025"/>
            <a:ext cx="797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13317" name="矩形 36"/>
          <p:cNvSpPr>
            <a:spLocks noChangeArrowheads="1"/>
          </p:cNvSpPr>
          <p:nvPr/>
        </p:nvSpPr>
        <p:spPr bwMode="auto">
          <a:xfrm>
            <a:off x="890588" y="4252913"/>
            <a:ext cx="797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13318" name="矩形 7"/>
          <p:cNvSpPr>
            <a:spLocks noChangeArrowheads="1"/>
          </p:cNvSpPr>
          <p:nvPr/>
        </p:nvSpPr>
        <p:spPr bwMode="auto">
          <a:xfrm>
            <a:off x="890588" y="2460625"/>
            <a:ext cx="58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i="1">
                <a:solidFill>
                  <a:srgbClr val="595959"/>
                </a:solidFill>
                <a:latin typeface="方正兰亭黑_GBK" panose="02000000000000000000" pitchFamily="2" charset="-122"/>
                <a:ea typeface="方正兰亭黑_GBK" panose="02000000000000000000" pitchFamily="2" charset="-122"/>
              </a:rPr>
              <a:t>愿景</a:t>
            </a:r>
            <a:r>
              <a:rPr lang="en-US" altLang="zh-CN" sz="1200" b="1" i="1">
                <a:solidFill>
                  <a:srgbClr val="595959"/>
                </a:solidFill>
                <a:latin typeface="方正兰亭黑_GBK" panose="02000000000000000000" pitchFamily="2" charset="-122"/>
                <a:ea typeface="方正兰亭黑_GBK" panose="02000000000000000000" pitchFamily="2" charset="-122"/>
              </a:rPr>
              <a:t>1</a:t>
            </a:r>
            <a:endParaRPr lang="zh-CN" altLang="en-US" sz="1200" b="1" i="1">
              <a:solidFill>
                <a:srgbClr val="595959"/>
              </a:solidFill>
              <a:latin typeface="方正兰亭黑_GBK" panose="02000000000000000000" pitchFamily="2" charset="-122"/>
              <a:ea typeface="方正兰亭黑_GBK" panose="02000000000000000000" pitchFamily="2" charset="-122"/>
            </a:endParaRPr>
          </a:p>
        </p:txBody>
      </p:sp>
      <p:sp>
        <p:nvSpPr>
          <p:cNvPr id="13319" name="矩形 38"/>
          <p:cNvSpPr>
            <a:spLocks noChangeArrowheads="1"/>
          </p:cNvSpPr>
          <p:nvPr/>
        </p:nvSpPr>
        <p:spPr bwMode="auto">
          <a:xfrm>
            <a:off x="890588" y="3244850"/>
            <a:ext cx="58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i="1">
                <a:solidFill>
                  <a:srgbClr val="595959"/>
                </a:solidFill>
                <a:latin typeface="方正兰亭黑_GBK" panose="02000000000000000000" pitchFamily="2" charset="-122"/>
                <a:ea typeface="方正兰亭黑_GBK" panose="02000000000000000000" pitchFamily="2" charset="-122"/>
              </a:rPr>
              <a:t>愿景</a:t>
            </a:r>
            <a:r>
              <a:rPr lang="en-US" altLang="zh-CN" sz="1200" b="1" i="1">
                <a:solidFill>
                  <a:srgbClr val="595959"/>
                </a:solidFill>
                <a:latin typeface="方正兰亭黑_GBK" panose="02000000000000000000" pitchFamily="2" charset="-122"/>
                <a:ea typeface="方正兰亭黑_GBK" panose="02000000000000000000" pitchFamily="2" charset="-122"/>
              </a:rPr>
              <a:t>2</a:t>
            </a:r>
            <a:endParaRPr lang="zh-CN" altLang="en-US" sz="1200" b="1" i="1">
              <a:solidFill>
                <a:srgbClr val="595959"/>
              </a:solidFill>
              <a:latin typeface="方正兰亭黑_GBK" panose="02000000000000000000" pitchFamily="2" charset="-122"/>
              <a:ea typeface="方正兰亭黑_GBK" panose="02000000000000000000" pitchFamily="2" charset="-122"/>
            </a:endParaRPr>
          </a:p>
        </p:txBody>
      </p:sp>
      <p:sp>
        <p:nvSpPr>
          <p:cNvPr id="13320" name="矩形 39"/>
          <p:cNvSpPr>
            <a:spLocks noChangeArrowheads="1"/>
          </p:cNvSpPr>
          <p:nvPr/>
        </p:nvSpPr>
        <p:spPr bwMode="auto">
          <a:xfrm>
            <a:off x="890588" y="3994150"/>
            <a:ext cx="585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i="1">
                <a:solidFill>
                  <a:srgbClr val="595959"/>
                </a:solidFill>
                <a:latin typeface="方正兰亭黑_GBK" panose="02000000000000000000" pitchFamily="2" charset="-122"/>
                <a:ea typeface="方正兰亭黑_GBK" panose="02000000000000000000" pitchFamily="2" charset="-122"/>
              </a:rPr>
              <a:t>愿景</a:t>
            </a:r>
            <a:r>
              <a:rPr lang="en-US" altLang="zh-CN" sz="1200" b="1" i="1">
                <a:solidFill>
                  <a:srgbClr val="595959"/>
                </a:solidFill>
                <a:latin typeface="方正兰亭黑_GBK" panose="02000000000000000000" pitchFamily="2" charset="-122"/>
                <a:ea typeface="方正兰亭黑_GBK" panose="02000000000000000000" pitchFamily="2" charset="-122"/>
              </a:rPr>
              <a:t>3</a:t>
            </a:r>
            <a:endParaRPr lang="zh-CN" altLang="en-US" sz="1200" b="1" i="1">
              <a:solidFill>
                <a:srgbClr val="595959"/>
              </a:solidFill>
              <a:latin typeface="方正兰亭黑_GBK" panose="02000000000000000000" pitchFamily="2" charset="-122"/>
              <a:ea typeface="方正兰亭黑_GBK" panose="02000000000000000000" pitchFamily="2" charset="-122"/>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56"/>
          <p:cNvSpPr txBox="1">
            <a:spLocks noChangeArrowheads="1"/>
          </p:cNvSpPr>
          <p:nvPr/>
        </p:nvSpPr>
        <p:spPr bwMode="auto">
          <a:xfrm>
            <a:off x="228600" y="528638"/>
            <a:ext cx="1077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i="1">
                <a:solidFill>
                  <a:schemeClr val="bg1"/>
                </a:solidFill>
                <a:latin typeface="方正兰亭黑_GBK" panose="02000000000000000000" pitchFamily="2" charset="-122"/>
                <a:ea typeface="方正兰亭黑_GBK" panose="02000000000000000000" pitchFamily="2" charset="-122"/>
              </a:rPr>
              <a:t>1.4 </a:t>
            </a:r>
            <a:r>
              <a:rPr lang="zh-CN" altLang="en-US" sz="1200" b="1" i="1">
                <a:solidFill>
                  <a:schemeClr val="bg1"/>
                </a:solidFill>
                <a:latin typeface="方正兰亭黑_GBK" panose="02000000000000000000" pitchFamily="2" charset="-122"/>
                <a:ea typeface="方正兰亭黑_GBK" panose="02000000000000000000" pitchFamily="2" charset="-122"/>
              </a:rPr>
              <a:t>公司介绍</a:t>
            </a:r>
          </a:p>
        </p:txBody>
      </p:sp>
      <p:sp>
        <p:nvSpPr>
          <p:cNvPr id="14339" name="矩形 43"/>
          <p:cNvSpPr>
            <a:spLocks noChangeArrowheads="1"/>
          </p:cNvSpPr>
          <p:nvPr/>
        </p:nvSpPr>
        <p:spPr bwMode="auto">
          <a:xfrm>
            <a:off x="357188" y="1787525"/>
            <a:ext cx="4451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a:t>
            </a:r>
          </a:p>
        </p:txBody>
      </p:sp>
      <p:sp>
        <p:nvSpPr>
          <p:cNvPr id="14340" name="矩形 44"/>
          <p:cNvSpPr>
            <a:spLocks noChangeArrowheads="1"/>
          </p:cNvSpPr>
          <p:nvPr/>
        </p:nvSpPr>
        <p:spPr bwMode="auto">
          <a:xfrm>
            <a:off x="357188" y="1387475"/>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EF8B81"/>
                </a:solidFill>
                <a:latin typeface="方正兰亭黑_GBK" panose="02000000000000000000" pitchFamily="2" charset="-122"/>
                <a:ea typeface="方正兰亭黑_GBK" panose="02000000000000000000" pitchFamily="2" charset="-122"/>
              </a:rPr>
              <a:t>公司名称</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
          <p:cNvSpPr txBox="1">
            <a:spLocks noChangeArrowheads="1"/>
          </p:cNvSpPr>
          <p:nvPr/>
        </p:nvSpPr>
        <p:spPr bwMode="auto">
          <a:xfrm>
            <a:off x="228600" y="528638"/>
            <a:ext cx="1079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i="1">
                <a:solidFill>
                  <a:schemeClr val="bg1"/>
                </a:solidFill>
                <a:latin typeface="方正兰亭黑_GBK" panose="02000000000000000000" pitchFamily="2" charset="-122"/>
                <a:ea typeface="方正兰亭黑_GBK" panose="02000000000000000000" pitchFamily="2" charset="-122"/>
              </a:rPr>
              <a:t>1.5 </a:t>
            </a:r>
            <a:r>
              <a:rPr lang="zh-CN" altLang="en-US" sz="1200" b="1" i="1">
                <a:solidFill>
                  <a:schemeClr val="bg1"/>
                </a:solidFill>
                <a:latin typeface="方正兰亭黑_GBK" panose="02000000000000000000" pitchFamily="2" charset="-122"/>
                <a:ea typeface="方正兰亭黑_GBK" panose="02000000000000000000" pitchFamily="2" charset="-122"/>
              </a:rPr>
              <a:t>团队介绍</a:t>
            </a:r>
          </a:p>
        </p:txBody>
      </p:sp>
      <p:pic>
        <p:nvPicPr>
          <p:cNvPr id="1536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1298575"/>
            <a:ext cx="154781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788" y="1298575"/>
            <a:ext cx="15494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1298575"/>
            <a:ext cx="155416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矩形 5"/>
          <p:cNvSpPr>
            <a:spLocks noChangeArrowheads="1"/>
          </p:cNvSpPr>
          <p:nvPr/>
        </p:nvSpPr>
        <p:spPr bwMode="auto">
          <a:xfrm>
            <a:off x="1177925" y="3267075"/>
            <a:ext cx="1809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15367" name="矩形 6"/>
          <p:cNvSpPr>
            <a:spLocks noChangeArrowheads="1"/>
          </p:cNvSpPr>
          <p:nvPr/>
        </p:nvSpPr>
        <p:spPr bwMode="auto">
          <a:xfrm>
            <a:off x="3711575" y="3255963"/>
            <a:ext cx="1809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15368" name="矩形 7"/>
          <p:cNvSpPr>
            <a:spLocks noChangeArrowheads="1"/>
          </p:cNvSpPr>
          <p:nvPr/>
        </p:nvSpPr>
        <p:spPr bwMode="auto">
          <a:xfrm>
            <a:off x="6342063" y="3267075"/>
            <a:ext cx="1809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595959"/>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15369" name="矩形 8"/>
          <p:cNvSpPr>
            <a:spLocks noChangeArrowheads="1"/>
          </p:cNvSpPr>
          <p:nvPr/>
        </p:nvSpPr>
        <p:spPr bwMode="auto">
          <a:xfrm>
            <a:off x="1438275" y="2936875"/>
            <a:ext cx="1289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Your name</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sp>
        <p:nvSpPr>
          <p:cNvPr id="15370" name="矩形 9"/>
          <p:cNvSpPr>
            <a:spLocks noChangeArrowheads="1"/>
          </p:cNvSpPr>
          <p:nvPr/>
        </p:nvSpPr>
        <p:spPr bwMode="auto">
          <a:xfrm>
            <a:off x="3890963" y="29257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Your name</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sp>
        <p:nvSpPr>
          <p:cNvPr id="15371" name="矩形 10"/>
          <p:cNvSpPr>
            <a:spLocks noChangeArrowheads="1"/>
          </p:cNvSpPr>
          <p:nvPr/>
        </p:nvSpPr>
        <p:spPr bwMode="auto">
          <a:xfrm>
            <a:off x="6473825" y="2936875"/>
            <a:ext cx="1289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Your name</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sp>
        <p:nvSpPr>
          <p:cNvPr id="15372" name="椭圆 11"/>
          <p:cNvSpPr>
            <a:spLocks noChangeArrowheads="1"/>
          </p:cNvSpPr>
          <p:nvPr/>
        </p:nvSpPr>
        <p:spPr bwMode="auto">
          <a:xfrm>
            <a:off x="1258888" y="1257300"/>
            <a:ext cx="471487" cy="469900"/>
          </a:xfrm>
          <a:prstGeom prst="ellipse">
            <a:avLst/>
          </a:prstGeom>
          <a:solidFill>
            <a:srgbClr val="FFEFCB">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3" name="椭圆 12"/>
          <p:cNvSpPr>
            <a:spLocks noChangeArrowheads="1"/>
          </p:cNvSpPr>
          <p:nvPr/>
        </p:nvSpPr>
        <p:spPr bwMode="auto">
          <a:xfrm>
            <a:off x="3706813" y="1311275"/>
            <a:ext cx="584200" cy="584200"/>
          </a:xfrm>
          <a:prstGeom prst="ellipse">
            <a:avLst/>
          </a:prstGeom>
          <a:solidFill>
            <a:srgbClr val="FFEFCB">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4" name="椭圆 13"/>
          <p:cNvSpPr>
            <a:spLocks noChangeArrowheads="1"/>
          </p:cNvSpPr>
          <p:nvPr/>
        </p:nvSpPr>
        <p:spPr bwMode="auto">
          <a:xfrm flipH="1">
            <a:off x="2682875" y="1060450"/>
            <a:ext cx="307975" cy="306388"/>
          </a:xfrm>
          <a:prstGeom prst="ellipse">
            <a:avLst/>
          </a:prstGeom>
          <a:solidFill>
            <a:srgbClr val="FCDD65">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5" name="椭圆 14"/>
          <p:cNvSpPr>
            <a:spLocks noChangeArrowheads="1"/>
          </p:cNvSpPr>
          <p:nvPr/>
        </p:nvSpPr>
        <p:spPr bwMode="auto">
          <a:xfrm>
            <a:off x="5873750" y="1311275"/>
            <a:ext cx="447675" cy="447675"/>
          </a:xfrm>
          <a:prstGeom prst="ellipse">
            <a:avLst/>
          </a:prstGeom>
          <a:solidFill>
            <a:srgbClr val="E85E61">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6" name="椭圆 15"/>
          <p:cNvSpPr>
            <a:spLocks noChangeArrowheads="1"/>
          </p:cNvSpPr>
          <p:nvPr/>
        </p:nvSpPr>
        <p:spPr bwMode="auto">
          <a:xfrm flipH="1">
            <a:off x="4960938" y="1139825"/>
            <a:ext cx="239712" cy="239713"/>
          </a:xfrm>
          <a:prstGeom prst="ellipse">
            <a:avLst/>
          </a:prstGeom>
          <a:solidFill>
            <a:srgbClr val="F28A5F">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7" name="椭圆 16"/>
          <p:cNvSpPr>
            <a:spLocks noChangeArrowheads="1"/>
          </p:cNvSpPr>
          <p:nvPr/>
        </p:nvSpPr>
        <p:spPr bwMode="auto">
          <a:xfrm>
            <a:off x="8037513" y="1311275"/>
            <a:ext cx="558800" cy="557213"/>
          </a:xfrm>
          <a:prstGeom prst="ellipse">
            <a:avLst/>
          </a:prstGeom>
          <a:solidFill>
            <a:srgbClr val="CCFFCC">
              <a:alpha val="6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8" name="椭圆 17"/>
          <p:cNvSpPr>
            <a:spLocks noChangeArrowheads="1"/>
          </p:cNvSpPr>
          <p:nvPr/>
        </p:nvSpPr>
        <p:spPr bwMode="auto">
          <a:xfrm flipH="1">
            <a:off x="6940550" y="989013"/>
            <a:ext cx="449263" cy="449262"/>
          </a:xfrm>
          <a:prstGeom prst="ellipse">
            <a:avLst/>
          </a:prstGeom>
          <a:solidFill>
            <a:srgbClr val="88D0E0">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9" name="椭圆 18"/>
          <p:cNvSpPr>
            <a:spLocks noChangeArrowheads="1"/>
          </p:cNvSpPr>
          <p:nvPr/>
        </p:nvSpPr>
        <p:spPr bwMode="auto">
          <a:xfrm flipH="1">
            <a:off x="860425" y="2311400"/>
            <a:ext cx="303213" cy="303213"/>
          </a:xfrm>
          <a:prstGeom prst="ellipse">
            <a:avLst/>
          </a:prstGeom>
          <a:solidFill>
            <a:srgbClr val="E85E61">
              <a:alpha val="5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
          <p:cNvSpPr txBox="1">
            <a:spLocks noChangeArrowheads="1"/>
          </p:cNvSpPr>
          <p:nvPr/>
        </p:nvSpPr>
        <p:spPr bwMode="auto">
          <a:xfrm>
            <a:off x="228600" y="528638"/>
            <a:ext cx="1077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i="1">
                <a:solidFill>
                  <a:schemeClr val="bg1"/>
                </a:solidFill>
                <a:latin typeface="方正兰亭黑_GBK" panose="02000000000000000000" pitchFamily="2" charset="-122"/>
                <a:ea typeface="方正兰亭黑_GBK" panose="02000000000000000000" pitchFamily="2" charset="-122"/>
              </a:rPr>
              <a:t>2.1 </a:t>
            </a:r>
            <a:r>
              <a:rPr lang="zh-CN" altLang="en-US" sz="1200" b="1" i="1">
                <a:solidFill>
                  <a:schemeClr val="bg1"/>
                </a:solidFill>
                <a:latin typeface="方正兰亭黑_GBK" panose="02000000000000000000" pitchFamily="2" charset="-122"/>
                <a:ea typeface="方正兰亭黑_GBK" panose="02000000000000000000" pitchFamily="2" charset="-122"/>
              </a:rPr>
              <a:t>项目计划</a:t>
            </a:r>
          </a:p>
        </p:txBody>
      </p:sp>
      <p:cxnSp>
        <p:nvCxnSpPr>
          <p:cNvPr id="16387" name="直接连接符 30"/>
          <p:cNvCxnSpPr>
            <a:cxnSpLocks noChangeShapeType="1"/>
          </p:cNvCxnSpPr>
          <p:nvPr/>
        </p:nvCxnSpPr>
        <p:spPr bwMode="auto">
          <a:xfrm>
            <a:off x="1589088" y="2695575"/>
            <a:ext cx="0" cy="920750"/>
          </a:xfrm>
          <a:prstGeom prst="line">
            <a:avLst/>
          </a:prstGeom>
          <a:noFill/>
          <a:ln w="6350" cmpd="sng">
            <a:solidFill>
              <a:srgbClr val="EF8B81"/>
            </a:solidFill>
            <a:round/>
            <a:headEnd type="oval" w="med" len="med"/>
            <a:tailEnd type="oval" w="med" len="med"/>
          </a:ln>
          <a:extLst>
            <a:ext uri="{909E8E84-426E-40DD-AFC4-6F175D3DCCD1}">
              <a14:hiddenFill xmlns:a14="http://schemas.microsoft.com/office/drawing/2010/main">
                <a:noFill/>
              </a14:hiddenFill>
            </a:ext>
          </a:extLst>
        </p:spPr>
      </p:cxnSp>
      <p:cxnSp>
        <p:nvCxnSpPr>
          <p:cNvPr id="16388" name="直接连接符 31"/>
          <p:cNvCxnSpPr>
            <a:cxnSpLocks noChangeShapeType="1"/>
          </p:cNvCxnSpPr>
          <p:nvPr/>
        </p:nvCxnSpPr>
        <p:spPr bwMode="auto">
          <a:xfrm>
            <a:off x="3063875" y="1911350"/>
            <a:ext cx="0" cy="825500"/>
          </a:xfrm>
          <a:prstGeom prst="line">
            <a:avLst/>
          </a:prstGeom>
          <a:noFill/>
          <a:ln w="6350" cmpd="sng">
            <a:solidFill>
              <a:srgbClr val="EF8B81"/>
            </a:solidFill>
            <a:round/>
            <a:headEnd type="oval" w="med" len="med"/>
            <a:tailEnd type="oval" w="med" len="med"/>
          </a:ln>
          <a:extLst>
            <a:ext uri="{909E8E84-426E-40DD-AFC4-6F175D3DCCD1}">
              <a14:hiddenFill xmlns:a14="http://schemas.microsoft.com/office/drawing/2010/main">
                <a:noFill/>
              </a14:hiddenFill>
            </a:ext>
          </a:extLst>
        </p:spPr>
      </p:cxnSp>
      <p:cxnSp>
        <p:nvCxnSpPr>
          <p:cNvPr id="16389" name="直接连接符 32"/>
          <p:cNvCxnSpPr>
            <a:cxnSpLocks noChangeShapeType="1"/>
          </p:cNvCxnSpPr>
          <p:nvPr/>
        </p:nvCxnSpPr>
        <p:spPr bwMode="auto">
          <a:xfrm flipH="1">
            <a:off x="4527550" y="2695575"/>
            <a:ext cx="0" cy="849313"/>
          </a:xfrm>
          <a:prstGeom prst="line">
            <a:avLst/>
          </a:prstGeom>
          <a:noFill/>
          <a:ln w="6350" cmpd="sng">
            <a:solidFill>
              <a:srgbClr val="EF8B81"/>
            </a:solidFill>
            <a:round/>
            <a:headEnd type="oval" w="med" len="med"/>
            <a:tailEnd type="oval" w="med" len="med"/>
          </a:ln>
          <a:extLst>
            <a:ext uri="{909E8E84-426E-40DD-AFC4-6F175D3DCCD1}">
              <a14:hiddenFill xmlns:a14="http://schemas.microsoft.com/office/drawing/2010/main">
                <a:noFill/>
              </a14:hiddenFill>
            </a:ext>
          </a:extLst>
        </p:spPr>
      </p:cxnSp>
      <p:cxnSp>
        <p:nvCxnSpPr>
          <p:cNvPr id="16390" name="直接连接符 33"/>
          <p:cNvCxnSpPr>
            <a:cxnSpLocks noChangeShapeType="1"/>
          </p:cNvCxnSpPr>
          <p:nvPr/>
        </p:nvCxnSpPr>
        <p:spPr bwMode="auto">
          <a:xfrm>
            <a:off x="5997575" y="1873250"/>
            <a:ext cx="0" cy="825500"/>
          </a:xfrm>
          <a:prstGeom prst="line">
            <a:avLst/>
          </a:prstGeom>
          <a:noFill/>
          <a:ln w="6350" cmpd="sng">
            <a:solidFill>
              <a:srgbClr val="EF8B81"/>
            </a:solidFill>
            <a:round/>
            <a:headEnd type="oval" w="med" len="med"/>
            <a:tailEnd type="oval" w="med" len="med"/>
          </a:ln>
          <a:extLst>
            <a:ext uri="{909E8E84-426E-40DD-AFC4-6F175D3DCCD1}">
              <a14:hiddenFill xmlns:a14="http://schemas.microsoft.com/office/drawing/2010/main">
                <a:noFill/>
              </a14:hiddenFill>
            </a:ext>
          </a:extLst>
        </p:spPr>
      </p:cxnSp>
      <p:cxnSp>
        <p:nvCxnSpPr>
          <p:cNvPr id="16391" name="直接连接符 34"/>
          <p:cNvCxnSpPr>
            <a:cxnSpLocks noChangeShapeType="1"/>
          </p:cNvCxnSpPr>
          <p:nvPr/>
        </p:nvCxnSpPr>
        <p:spPr bwMode="auto">
          <a:xfrm>
            <a:off x="7496175" y="2695575"/>
            <a:ext cx="0" cy="849313"/>
          </a:xfrm>
          <a:prstGeom prst="line">
            <a:avLst/>
          </a:prstGeom>
          <a:noFill/>
          <a:ln w="6350" cmpd="sng">
            <a:solidFill>
              <a:srgbClr val="EF8B81"/>
            </a:solidFill>
            <a:round/>
            <a:headEnd type="oval" w="med" len="med"/>
            <a:tailEnd type="oval" w="med" len="med"/>
          </a:ln>
          <a:extLst>
            <a:ext uri="{909E8E84-426E-40DD-AFC4-6F175D3DCCD1}">
              <a14:hiddenFill xmlns:a14="http://schemas.microsoft.com/office/drawing/2010/main">
                <a:noFill/>
              </a14:hiddenFill>
            </a:ext>
          </a:extLst>
        </p:spPr>
      </p:cxnSp>
      <p:sp>
        <p:nvSpPr>
          <p:cNvPr id="16392" name="TextBox 46"/>
          <p:cNvSpPr txBox="1">
            <a:spLocks noChangeArrowheads="1"/>
          </p:cNvSpPr>
          <p:nvPr/>
        </p:nvSpPr>
        <p:spPr bwMode="auto">
          <a:xfrm>
            <a:off x="769938" y="3690938"/>
            <a:ext cx="17573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6393" name="TextBox 46"/>
          <p:cNvSpPr txBox="1">
            <a:spLocks noChangeArrowheads="1"/>
          </p:cNvSpPr>
          <p:nvPr/>
        </p:nvSpPr>
        <p:spPr bwMode="auto">
          <a:xfrm>
            <a:off x="3717925" y="3703638"/>
            <a:ext cx="17573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6394" name="TextBox 46"/>
          <p:cNvSpPr txBox="1">
            <a:spLocks noChangeArrowheads="1"/>
          </p:cNvSpPr>
          <p:nvPr/>
        </p:nvSpPr>
        <p:spPr bwMode="auto">
          <a:xfrm>
            <a:off x="6664325" y="3690938"/>
            <a:ext cx="17573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6395" name="TextBox 46"/>
          <p:cNvSpPr txBox="1">
            <a:spLocks noChangeArrowheads="1"/>
          </p:cNvSpPr>
          <p:nvPr/>
        </p:nvSpPr>
        <p:spPr bwMode="auto">
          <a:xfrm>
            <a:off x="2284413" y="744538"/>
            <a:ext cx="17573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6396" name="TextBox 46"/>
          <p:cNvSpPr txBox="1">
            <a:spLocks noChangeArrowheads="1"/>
          </p:cNvSpPr>
          <p:nvPr/>
        </p:nvSpPr>
        <p:spPr bwMode="auto">
          <a:xfrm>
            <a:off x="5140325" y="744538"/>
            <a:ext cx="17573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defRPr sz="1300">
                <a:solidFill>
                  <a:schemeClr val="tx1"/>
                </a:solidFill>
                <a:latin typeface="Calibri" panose="020F0502020204030204" pitchFamily="34" charset="0"/>
                <a:ea typeface="宋体" panose="02010600030101010101" pitchFamily="2" charset="-122"/>
              </a:defRPr>
            </a:lvl1pPr>
            <a:lvl2pPr marL="742950" indent="-285750" defTabSz="522605">
              <a:defRPr sz="1300">
                <a:solidFill>
                  <a:schemeClr val="tx1"/>
                </a:solidFill>
                <a:latin typeface="Calibri" panose="020F0502020204030204" pitchFamily="34" charset="0"/>
                <a:ea typeface="宋体" panose="02010600030101010101" pitchFamily="2" charset="-122"/>
              </a:defRPr>
            </a:lvl2pPr>
            <a:lvl3pPr marL="1143000" indent="-228600" defTabSz="522605">
              <a:defRPr sz="1300">
                <a:solidFill>
                  <a:schemeClr val="tx1"/>
                </a:solidFill>
                <a:latin typeface="Calibri" panose="020F0502020204030204" pitchFamily="34" charset="0"/>
                <a:ea typeface="宋体" panose="02010600030101010101" pitchFamily="2" charset="-122"/>
              </a:defRPr>
            </a:lvl3pPr>
            <a:lvl4pPr marL="1600200" indent="-228600" defTabSz="522605">
              <a:defRPr sz="1300">
                <a:solidFill>
                  <a:schemeClr val="tx1"/>
                </a:solidFill>
                <a:latin typeface="Calibri" panose="020F0502020204030204" pitchFamily="34" charset="0"/>
                <a:ea typeface="宋体" panose="02010600030101010101" pitchFamily="2" charset="-122"/>
              </a:defRPr>
            </a:lvl4pPr>
            <a:lvl5pPr marL="2057400" indent="-228600" defTabSz="522605">
              <a:defRPr sz="1300">
                <a:solidFill>
                  <a:schemeClr val="tx1"/>
                </a:solidFill>
                <a:latin typeface="Calibri" panose="020F0502020204030204" pitchFamily="34" charset="0"/>
                <a:ea typeface="宋体" panose="02010600030101010101" pitchFamily="2" charset="-122"/>
              </a:defRPr>
            </a:lvl5pPr>
            <a:lvl6pPr marL="25146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605"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900">
                <a:solidFill>
                  <a:srgbClr val="595959"/>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16397" name="矩形 40"/>
          <p:cNvSpPr>
            <a:spLocks noChangeArrowheads="1"/>
          </p:cNvSpPr>
          <p:nvPr/>
        </p:nvSpPr>
        <p:spPr bwMode="auto">
          <a:xfrm>
            <a:off x="1252538" y="1947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2015</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sp>
        <p:nvSpPr>
          <p:cNvPr id="16398" name="矩形 41"/>
          <p:cNvSpPr>
            <a:spLocks noChangeArrowheads="1"/>
          </p:cNvSpPr>
          <p:nvPr/>
        </p:nvSpPr>
        <p:spPr bwMode="auto">
          <a:xfrm>
            <a:off x="2679700" y="2846388"/>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2016</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sp>
        <p:nvSpPr>
          <p:cNvPr id="16399" name="矩形 42"/>
          <p:cNvSpPr>
            <a:spLocks noChangeArrowheads="1"/>
          </p:cNvSpPr>
          <p:nvPr/>
        </p:nvSpPr>
        <p:spPr bwMode="auto">
          <a:xfrm>
            <a:off x="4192588" y="1946275"/>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2017</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sp>
        <p:nvSpPr>
          <p:cNvPr id="16400" name="矩形 43"/>
          <p:cNvSpPr>
            <a:spLocks noChangeArrowheads="1"/>
          </p:cNvSpPr>
          <p:nvPr/>
        </p:nvSpPr>
        <p:spPr bwMode="auto">
          <a:xfrm>
            <a:off x="5654675" y="281781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2018</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sp>
        <p:nvSpPr>
          <p:cNvPr id="16401" name="矩形 44"/>
          <p:cNvSpPr>
            <a:spLocks noChangeArrowheads="1"/>
          </p:cNvSpPr>
          <p:nvPr/>
        </p:nvSpPr>
        <p:spPr bwMode="auto">
          <a:xfrm>
            <a:off x="7126288" y="1947863"/>
            <a:ext cx="688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EF8B81"/>
                </a:solidFill>
                <a:latin typeface="方正兰亭黑_GBK" panose="02000000000000000000" pitchFamily="2" charset="-122"/>
                <a:ea typeface="方正兰亭黑_GBK" panose="02000000000000000000" pitchFamily="2" charset="-122"/>
              </a:rPr>
              <a:t>2019</a:t>
            </a:r>
            <a:endParaRPr lang="zh-CN" altLang="en-US" sz="1600" b="1">
              <a:solidFill>
                <a:srgbClr val="EF8B81"/>
              </a:solidFill>
              <a:latin typeface="方正兰亭黑_GBK" panose="02000000000000000000" pitchFamily="2" charset="-122"/>
              <a:ea typeface="方正兰亭黑_GBK" panose="02000000000000000000" pitchFamily="2" charset="-122"/>
            </a:endParaRPr>
          </a:p>
        </p:txBody>
      </p:sp>
      <p:cxnSp>
        <p:nvCxnSpPr>
          <p:cNvPr id="16402" name="直接连接符 46"/>
          <p:cNvCxnSpPr>
            <a:cxnSpLocks noChangeShapeType="1"/>
          </p:cNvCxnSpPr>
          <p:nvPr/>
        </p:nvCxnSpPr>
        <p:spPr bwMode="auto">
          <a:xfrm>
            <a:off x="387350" y="2535238"/>
            <a:ext cx="8304213" cy="0"/>
          </a:xfrm>
          <a:prstGeom prst="line">
            <a:avLst/>
          </a:prstGeom>
          <a:noFill/>
          <a:ln w="6350" cmpd="sng">
            <a:solidFill>
              <a:srgbClr val="EF8B81"/>
            </a:solidFill>
            <a:round/>
            <a:headEnd type="oval" w="med" len="med"/>
            <a:tailEnd type="oval" w="med" len="med"/>
          </a:ln>
          <a:extLst>
            <a:ext uri="{909E8E84-426E-40DD-AFC4-6F175D3DCCD1}">
              <a14:hiddenFill xmlns:a14="http://schemas.microsoft.com/office/drawing/2010/main">
                <a:noFill/>
              </a14:hiddenFill>
            </a:ext>
          </a:extLst>
        </p:spPr>
      </p:cxnSp>
      <p:sp>
        <p:nvSpPr>
          <p:cNvPr id="16403" name="椭圆 47"/>
          <p:cNvSpPr>
            <a:spLocks noChangeArrowheads="1"/>
          </p:cNvSpPr>
          <p:nvPr/>
        </p:nvSpPr>
        <p:spPr bwMode="auto">
          <a:xfrm>
            <a:off x="1358900" y="2324100"/>
            <a:ext cx="439738" cy="439738"/>
          </a:xfrm>
          <a:prstGeom prst="ellipse">
            <a:avLst/>
          </a:prstGeom>
          <a:solidFill>
            <a:srgbClr val="EF8B8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04" name="椭圆 48"/>
          <p:cNvSpPr>
            <a:spLocks noChangeArrowheads="1"/>
          </p:cNvSpPr>
          <p:nvPr/>
        </p:nvSpPr>
        <p:spPr bwMode="auto">
          <a:xfrm>
            <a:off x="2843213" y="2344738"/>
            <a:ext cx="441325" cy="441325"/>
          </a:xfrm>
          <a:prstGeom prst="ellipse">
            <a:avLst/>
          </a:prstGeom>
          <a:solidFill>
            <a:srgbClr val="EF8B8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05" name="椭圆 49"/>
          <p:cNvSpPr>
            <a:spLocks noChangeArrowheads="1"/>
          </p:cNvSpPr>
          <p:nvPr/>
        </p:nvSpPr>
        <p:spPr bwMode="auto">
          <a:xfrm>
            <a:off x="4303713" y="2344738"/>
            <a:ext cx="441325" cy="441325"/>
          </a:xfrm>
          <a:prstGeom prst="ellipse">
            <a:avLst/>
          </a:prstGeom>
          <a:solidFill>
            <a:srgbClr val="EF8B8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06" name="椭圆 50"/>
          <p:cNvSpPr>
            <a:spLocks noChangeArrowheads="1"/>
          </p:cNvSpPr>
          <p:nvPr/>
        </p:nvSpPr>
        <p:spPr bwMode="auto">
          <a:xfrm>
            <a:off x="5776913" y="2324100"/>
            <a:ext cx="441325" cy="439738"/>
          </a:xfrm>
          <a:prstGeom prst="ellipse">
            <a:avLst/>
          </a:prstGeom>
          <a:solidFill>
            <a:srgbClr val="EF8B8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07" name="椭圆 51"/>
          <p:cNvSpPr>
            <a:spLocks noChangeArrowheads="1"/>
          </p:cNvSpPr>
          <p:nvPr/>
        </p:nvSpPr>
        <p:spPr bwMode="auto">
          <a:xfrm>
            <a:off x="7275513" y="2314575"/>
            <a:ext cx="441325" cy="441325"/>
          </a:xfrm>
          <a:prstGeom prst="ellipse">
            <a:avLst/>
          </a:prstGeom>
          <a:solidFill>
            <a:srgbClr val="EF8B8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
          <p:cNvSpPr txBox="1">
            <a:spLocks noChangeArrowheads="1"/>
          </p:cNvSpPr>
          <p:nvPr/>
        </p:nvSpPr>
        <p:spPr bwMode="auto">
          <a:xfrm>
            <a:off x="228600" y="528638"/>
            <a:ext cx="1074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i="1">
                <a:solidFill>
                  <a:schemeClr val="bg1"/>
                </a:solidFill>
                <a:latin typeface="方正兰亭黑_GBK" panose="02000000000000000000" pitchFamily="2" charset="-122"/>
                <a:ea typeface="方正兰亭黑_GBK" panose="02000000000000000000" pitchFamily="2" charset="-122"/>
              </a:rPr>
              <a:t>2.2 </a:t>
            </a:r>
            <a:r>
              <a:rPr lang="zh-CN" altLang="en-US" sz="1200" b="1" i="1">
                <a:solidFill>
                  <a:schemeClr val="bg1"/>
                </a:solidFill>
                <a:latin typeface="方正兰亭黑_GBK" panose="02000000000000000000" pitchFamily="2" charset="-122"/>
                <a:ea typeface="方正兰亭黑_GBK" panose="02000000000000000000" pitchFamily="2" charset="-122"/>
              </a:rPr>
              <a:t>项目工作</a:t>
            </a:r>
          </a:p>
        </p:txBody>
      </p:sp>
      <p:sp>
        <p:nvSpPr>
          <p:cNvPr id="17411" name="矩形 26"/>
          <p:cNvSpPr>
            <a:spLocks noChangeArrowheads="1"/>
          </p:cNvSpPr>
          <p:nvPr/>
        </p:nvSpPr>
        <p:spPr bwMode="auto">
          <a:xfrm>
            <a:off x="1303338" y="1431925"/>
            <a:ext cx="1809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chemeClr val="bg1"/>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a:t>
            </a:r>
          </a:p>
        </p:txBody>
      </p:sp>
      <p:sp>
        <p:nvSpPr>
          <p:cNvPr id="17412" name="Freeform 18"/>
          <p:cNvSpPr/>
          <p:nvPr/>
        </p:nvSpPr>
        <p:spPr bwMode="auto">
          <a:xfrm rot="16200000">
            <a:off x="3162301" y="1422400"/>
            <a:ext cx="1414462" cy="1404937"/>
          </a:xfrm>
          <a:custGeom>
            <a:avLst/>
            <a:gdLst>
              <a:gd name="T0" fmla="*/ 6 w 260"/>
              <a:gd name="T1" fmla="*/ 142 h 260"/>
              <a:gd name="T2" fmla="*/ 6 w 260"/>
              <a:gd name="T3" fmla="*/ 118 h 260"/>
              <a:gd name="T4" fmla="*/ 118 w 260"/>
              <a:gd name="T5" fmla="*/ 7 h 260"/>
              <a:gd name="T6" fmla="*/ 142 w 260"/>
              <a:gd name="T7" fmla="*/ 7 h 260"/>
              <a:gd name="T8" fmla="*/ 254 w 260"/>
              <a:gd name="T9" fmla="*/ 118 h 260"/>
              <a:gd name="T10" fmla="*/ 254 w 260"/>
              <a:gd name="T11" fmla="*/ 142 h 260"/>
              <a:gd name="T12" fmla="*/ 142 w 260"/>
              <a:gd name="T13" fmla="*/ 254 h 260"/>
              <a:gd name="T14" fmla="*/ 118 w 260"/>
              <a:gd name="T15" fmla="*/ 254 h 260"/>
              <a:gd name="T16" fmla="*/ 6 w 260"/>
              <a:gd name="T17" fmla="*/ 14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60">
                <a:moveTo>
                  <a:pt x="6" y="142"/>
                </a:moveTo>
                <a:cubicBezTo>
                  <a:pt x="0" y="136"/>
                  <a:pt x="0" y="125"/>
                  <a:pt x="6" y="118"/>
                </a:cubicBezTo>
                <a:cubicBezTo>
                  <a:pt x="118" y="7"/>
                  <a:pt x="118" y="7"/>
                  <a:pt x="118" y="7"/>
                </a:cubicBezTo>
                <a:cubicBezTo>
                  <a:pt x="125" y="0"/>
                  <a:pt x="135" y="0"/>
                  <a:pt x="142" y="7"/>
                </a:cubicBezTo>
                <a:cubicBezTo>
                  <a:pt x="254" y="118"/>
                  <a:pt x="254" y="118"/>
                  <a:pt x="254" y="118"/>
                </a:cubicBezTo>
                <a:cubicBezTo>
                  <a:pt x="260" y="125"/>
                  <a:pt x="260" y="136"/>
                  <a:pt x="254" y="142"/>
                </a:cubicBezTo>
                <a:cubicBezTo>
                  <a:pt x="142" y="254"/>
                  <a:pt x="142" y="254"/>
                  <a:pt x="142" y="254"/>
                </a:cubicBezTo>
                <a:cubicBezTo>
                  <a:pt x="135" y="260"/>
                  <a:pt x="125" y="260"/>
                  <a:pt x="118" y="254"/>
                </a:cubicBezTo>
                <a:cubicBezTo>
                  <a:pt x="6" y="142"/>
                  <a:pt x="6" y="142"/>
                  <a:pt x="6" y="142"/>
                </a:cubicBezTo>
              </a:path>
            </a:pathLst>
          </a:custGeom>
          <a:noFill/>
          <a:ln w="9525" cmpd="sng">
            <a:solidFill>
              <a:srgbClr val="E85E6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13" name="Freeform 18"/>
          <p:cNvSpPr/>
          <p:nvPr/>
        </p:nvSpPr>
        <p:spPr bwMode="auto">
          <a:xfrm rot="16200000">
            <a:off x="4567238" y="1422400"/>
            <a:ext cx="1414462" cy="1404938"/>
          </a:xfrm>
          <a:custGeom>
            <a:avLst/>
            <a:gdLst>
              <a:gd name="T0" fmla="*/ 6 w 260"/>
              <a:gd name="T1" fmla="*/ 142 h 260"/>
              <a:gd name="T2" fmla="*/ 6 w 260"/>
              <a:gd name="T3" fmla="*/ 118 h 260"/>
              <a:gd name="T4" fmla="*/ 118 w 260"/>
              <a:gd name="T5" fmla="*/ 7 h 260"/>
              <a:gd name="T6" fmla="*/ 142 w 260"/>
              <a:gd name="T7" fmla="*/ 7 h 260"/>
              <a:gd name="T8" fmla="*/ 254 w 260"/>
              <a:gd name="T9" fmla="*/ 118 h 260"/>
              <a:gd name="T10" fmla="*/ 254 w 260"/>
              <a:gd name="T11" fmla="*/ 142 h 260"/>
              <a:gd name="T12" fmla="*/ 142 w 260"/>
              <a:gd name="T13" fmla="*/ 254 h 260"/>
              <a:gd name="T14" fmla="*/ 118 w 260"/>
              <a:gd name="T15" fmla="*/ 254 h 260"/>
              <a:gd name="T16" fmla="*/ 6 w 260"/>
              <a:gd name="T17" fmla="*/ 14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60">
                <a:moveTo>
                  <a:pt x="6" y="142"/>
                </a:moveTo>
                <a:cubicBezTo>
                  <a:pt x="0" y="136"/>
                  <a:pt x="0" y="125"/>
                  <a:pt x="6" y="118"/>
                </a:cubicBezTo>
                <a:cubicBezTo>
                  <a:pt x="118" y="7"/>
                  <a:pt x="118" y="7"/>
                  <a:pt x="118" y="7"/>
                </a:cubicBezTo>
                <a:cubicBezTo>
                  <a:pt x="125" y="0"/>
                  <a:pt x="135" y="0"/>
                  <a:pt x="142" y="7"/>
                </a:cubicBezTo>
                <a:cubicBezTo>
                  <a:pt x="254" y="118"/>
                  <a:pt x="254" y="118"/>
                  <a:pt x="254" y="118"/>
                </a:cubicBezTo>
                <a:cubicBezTo>
                  <a:pt x="260" y="125"/>
                  <a:pt x="260" y="136"/>
                  <a:pt x="254" y="142"/>
                </a:cubicBezTo>
                <a:cubicBezTo>
                  <a:pt x="142" y="254"/>
                  <a:pt x="142" y="254"/>
                  <a:pt x="142" y="254"/>
                </a:cubicBezTo>
                <a:cubicBezTo>
                  <a:pt x="135" y="260"/>
                  <a:pt x="125" y="260"/>
                  <a:pt x="118" y="254"/>
                </a:cubicBezTo>
                <a:cubicBezTo>
                  <a:pt x="6" y="142"/>
                  <a:pt x="6" y="142"/>
                  <a:pt x="6" y="142"/>
                </a:cubicBezTo>
              </a:path>
            </a:pathLst>
          </a:custGeom>
          <a:noFill/>
          <a:ln w="9525" cmpd="sng">
            <a:solidFill>
              <a:srgbClr val="E85E6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14" name="Freeform 18"/>
          <p:cNvSpPr/>
          <p:nvPr/>
        </p:nvSpPr>
        <p:spPr bwMode="auto">
          <a:xfrm rot="16200000">
            <a:off x="3162300" y="2836863"/>
            <a:ext cx="1414463" cy="1404937"/>
          </a:xfrm>
          <a:custGeom>
            <a:avLst/>
            <a:gdLst>
              <a:gd name="T0" fmla="*/ 6 w 260"/>
              <a:gd name="T1" fmla="*/ 142 h 260"/>
              <a:gd name="T2" fmla="*/ 6 w 260"/>
              <a:gd name="T3" fmla="*/ 118 h 260"/>
              <a:gd name="T4" fmla="*/ 118 w 260"/>
              <a:gd name="T5" fmla="*/ 7 h 260"/>
              <a:gd name="T6" fmla="*/ 142 w 260"/>
              <a:gd name="T7" fmla="*/ 7 h 260"/>
              <a:gd name="T8" fmla="*/ 254 w 260"/>
              <a:gd name="T9" fmla="*/ 118 h 260"/>
              <a:gd name="T10" fmla="*/ 254 w 260"/>
              <a:gd name="T11" fmla="*/ 142 h 260"/>
              <a:gd name="T12" fmla="*/ 142 w 260"/>
              <a:gd name="T13" fmla="*/ 254 h 260"/>
              <a:gd name="T14" fmla="*/ 118 w 260"/>
              <a:gd name="T15" fmla="*/ 254 h 260"/>
              <a:gd name="T16" fmla="*/ 6 w 260"/>
              <a:gd name="T17" fmla="*/ 14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60">
                <a:moveTo>
                  <a:pt x="6" y="142"/>
                </a:moveTo>
                <a:cubicBezTo>
                  <a:pt x="0" y="136"/>
                  <a:pt x="0" y="125"/>
                  <a:pt x="6" y="118"/>
                </a:cubicBezTo>
                <a:cubicBezTo>
                  <a:pt x="118" y="7"/>
                  <a:pt x="118" y="7"/>
                  <a:pt x="118" y="7"/>
                </a:cubicBezTo>
                <a:cubicBezTo>
                  <a:pt x="125" y="0"/>
                  <a:pt x="135" y="0"/>
                  <a:pt x="142" y="7"/>
                </a:cubicBezTo>
                <a:cubicBezTo>
                  <a:pt x="254" y="118"/>
                  <a:pt x="254" y="118"/>
                  <a:pt x="254" y="118"/>
                </a:cubicBezTo>
                <a:cubicBezTo>
                  <a:pt x="260" y="125"/>
                  <a:pt x="260" y="136"/>
                  <a:pt x="254" y="142"/>
                </a:cubicBezTo>
                <a:cubicBezTo>
                  <a:pt x="142" y="254"/>
                  <a:pt x="142" y="254"/>
                  <a:pt x="142" y="254"/>
                </a:cubicBezTo>
                <a:cubicBezTo>
                  <a:pt x="135" y="260"/>
                  <a:pt x="125" y="260"/>
                  <a:pt x="118" y="254"/>
                </a:cubicBezTo>
                <a:cubicBezTo>
                  <a:pt x="6" y="142"/>
                  <a:pt x="6" y="142"/>
                  <a:pt x="6" y="142"/>
                </a:cubicBezTo>
              </a:path>
            </a:pathLst>
          </a:custGeom>
          <a:noFill/>
          <a:ln w="9525" cmpd="sng">
            <a:solidFill>
              <a:srgbClr val="E85E6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15" name="Freeform 18"/>
          <p:cNvSpPr/>
          <p:nvPr/>
        </p:nvSpPr>
        <p:spPr bwMode="auto">
          <a:xfrm rot="16200000">
            <a:off x="4567237" y="2836863"/>
            <a:ext cx="1414463" cy="1404938"/>
          </a:xfrm>
          <a:custGeom>
            <a:avLst/>
            <a:gdLst>
              <a:gd name="T0" fmla="*/ 6 w 260"/>
              <a:gd name="T1" fmla="*/ 142 h 260"/>
              <a:gd name="T2" fmla="*/ 6 w 260"/>
              <a:gd name="T3" fmla="*/ 118 h 260"/>
              <a:gd name="T4" fmla="*/ 118 w 260"/>
              <a:gd name="T5" fmla="*/ 7 h 260"/>
              <a:gd name="T6" fmla="*/ 142 w 260"/>
              <a:gd name="T7" fmla="*/ 7 h 260"/>
              <a:gd name="T8" fmla="*/ 254 w 260"/>
              <a:gd name="T9" fmla="*/ 118 h 260"/>
              <a:gd name="T10" fmla="*/ 254 w 260"/>
              <a:gd name="T11" fmla="*/ 142 h 260"/>
              <a:gd name="T12" fmla="*/ 142 w 260"/>
              <a:gd name="T13" fmla="*/ 254 h 260"/>
              <a:gd name="T14" fmla="*/ 118 w 260"/>
              <a:gd name="T15" fmla="*/ 254 h 260"/>
              <a:gd name="T16" fmla="*/ 6 w 260"/>
              <a:gd name="T17" fmla="*/ 14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60">
                <a:moveTo>
                  <a:pt x="6" y="142"/>
                </a:moveTo>
                <a:cubicBezTo>
                  <a:pt x="0" y="136"/>
                  <a:pt x="0" y="125"/>
                  <a:pt x="6" y="118"/>
                </a:cubicBezTo>
                <a:cubicBezTo>
                  <a:pt x="118" y="7"/>
                  <a:pt x="118" y="7"/>
                  <a:pt x="118" y="7"/>
                </a:cubicBezTo>
                <a:cubicBezTo>
                  <a:pt x="125" y="0"/>
                  <a:pt x="135" y="0"/>
                  <a:pt x="142" y="7"/>
                </a:cubicBezTo>
                <a:cubicBezTo>
                  <a:pt x="254" y="118"/>
                  <a:pt x="254" y="118"/>
                  <a:pt x="254" y="118"/>
                </a:cubicBezTo>
                <a:cubicBezTo>
                  <a:pt x="260" y="125"/>
                  <a:pt x="260" y="136"/>
                  <a:pt x="254" y="142"/>
                </a:cubicBezTo>
                <a:cubicBezTo>
                  <a:pt x="142" y="254"/>
                  <a:pt x="142" y="254"/>
                  <a:pt x="142" y="254"/>
                </a:cubicBezTo>
                <a:cubicBezTo>
                  <a:pt x="135" y="260"/>
                  <a:pt x="125" y="260"/>
                  <a:pt x="118" y="254"/>
                </a:cubicBezTo>
                <a:cubicBezTo>
                  <a:pt x="6" y="142"/>
                  <a:pt x="6" y="142"/>
                  <a:pt x="6" y="142"/>
                </a:cubicBezTo>
              </a:path>
            </a:pathLst>
          </a:custGeom>
          <a:noFill/>
          <a:ln w="9525" cmpd="sng">
            <a:solidFill>
              <a:srgbClr val="E85E6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16" name="矩形 52"/>
          <p:cNvSpPr>
            <a:spLocks noChangeArrowheads="1"/>
          </p:cNvSpPr>
          <p:nvPr/>
        </p:nvSpPr>
        <p:spPr bwMode="auto">
          <a:xfrm>
            <a:off x="1303338" y="3268663"/>
            <a:ext cx="18097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chemeClr val="bg1"/>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a:t>
            </a:r>
          </a:p>
        </p:txBody>
      </p:sp>
      <p:sp>
        <p:nvSpPr>
          <p:cNvPr id="17417" name="矩形 53"/>
          <p:cNvSpPr>
            <a:spLocks noChangeArrowheads="1"/>
          </p:cNvSpPr>
          <p:nvPr/>
        </p:nvSpPr>
        <p:spPr bwMode="auto">
          <a:xfrm>
            <a:off x="6230938" y="1431925"/>
            <a:ext cx="1809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chemeClr val="bg1"/>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a:t>
            </a:r>
          </a:p>
        </p:txBody>
      </p:sp>
      <p:sp>
        <p:nvSpPr>
          <p:cNvPr id="17418" name="矩形 54"/>
          <p:cNvSpPr>
            <a:spLocks noChangeArrowheads="1"/>
          </p:cNvSpPr>
          <p:nvPr/>
        </p:nvSpPr>
        <p:spPr bwMode="auto">
          <a:xfrm>
            <a:off x="6230938" y="3281363"/>
            <a:ext cx="1809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chemeClr val="bg1"/>
                </a:solidFill>
                <a:latin typeface="Arial" panose="020B0604020202020204" pitchFamily="34" charset="0"/>
                <a:ea typeface="方正兰亭超细黑简体" panose="02000000000000000000" pitchFamily="2" charset="-122"/>
              </a:rPr>
              <a:t>Lorem ipsum dolor sit amet, consectetuer adipiscing elit. Aenean commodo ligula eget dolor. Aenean massa. Cum sociis natoque penatibus et magnis dis parturient montes, nascetur ridiculus mus. </a:t>
            </a:r>
          </a:p>
        </p:txBody>
      </p:sp>
      <p:sp>
        <p:nvSpPr>
          <p:cNvPr id="17419" name="矩形 5"/>
          <p:cNvSpPr>
            <a:spLocks noChangeArrowheads="1"/>
          </p:cNvSpPr>
          <p:nvPr/>
        </p:nvSpPr>
        <p:spPr bwMode="auto">
          <a:xfrm>
            <a:off x="1335088" y="1062038"/>
            <a:ext cx="79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i="1">
                <a:solidFill>
                  <a:srgbClr val="FFFFFF"/>
                </a:solidFill>
                <a:latin typeface="方正兰亭黑_GBK" panose="02000000000000000000" pitchFamily="2" charset="-122"/>
                <a:ea typeface="方正兰亭黑_GBK" panose="02000000000000000000" pitchFamily="2" charset="-122"/>
              </a:rPr>
              <a:t>工作</a:t>
            </a:r>
            <a:r>
              <a:rPr lang="en-US" altLang="zh-CN" sz="1800" b="1" i="1">
                <a:solidFill>
                  <a:srgbClr val="FFFFFF"/>
                </a:solidFill>
                <a:latin typeface="方正兰亭黑_GBK" panose="02000000000000000000" pitchFamily="2" charset="-122"/>
                <a:ea typeface="方正兰亭黑_GBK" panose="02000000000000000000" pitchFamily="2" charset="-122"/>
              </a:rPr>
              <a:t>1</a:t>
            </a:r>
            <a:endParaRPr lang="zh-CN" altLang="en-US" sz="1800" b="1" i="1">
              <a:solidFill>
                <a:srgbClr val="FFFFFF"/>
              </a:solidFill>
              <a:latin typeface="方正兰亭黑_GBK" panose="02000000000000000000" pitchFamily="2" charset="-122"/>
              <a:ea typeface="方正兰亭黑_GBK" panose="02000000000000000000" pitchFamily="2" charset="-122"/>
            </a:endParaRPr>
          </a:p>
        </p:txBody>
      </p:sp>
      <p:sp>
        <p:nvSpPr>
          <p:cNvPr id="17420" name="矩形 55"/>
          <p:cNvSpPr>
            <a:spLocks noChangeArrowheads="1"/>
          </p:cNvSpPr>
          <p:nvPr/>
        </p:nvSpPr>
        <p:spPr bwMode="auto">
          <a:xfrm>
            <a:off x="1366838" y="2913063"/>
            <a:ext cx="788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i="1">
                <a:solidFill>
                  <a:srgbClr val="FFFFFF"/>
                </a:solidFill>
                <a:latin typeface="方正兰亭黑_GBK" panose="02000000000000000000" pitchFamily="2" charset="-122"/>
                <a:ea typeface="方正兰亭黑_GBK" panose="02000000000000000000" pitchFamily="2" charset="-122"/>
              </a:rPr>
              <a:t>工作</a:t>
            </a:r>
            <a:r>
              <a:rPr lang="en-US" altLang="zh-CN" sz="1800" b="1" i="1">
                <a:solidFill>
                  <a:srgbClr val="FFFFFF"/>
                </a:solidFill>
                <a:latin typeface="方正兰亭黑_GBK" panose="02000000000000000000" pitchFamily="2" charset="-122"/>
                <a:ea typeface="方正兰亭黑_GBK" panose="02000000000000000000" pitchFamily="2" charset="-122"/>
              </a:rPr>
              <a:t>3</a:t>
            </a:r>
            <a:endParaRPr lang="zh-CN" altLang="en-US" sz="1800" b="1" i="1">
              <a:solidFill>
                <a:srgbClr val="FFFFFF"/>
              </a:solidFill>
              <a:latin typeface="方正兰亭黑_GBK" panose="02000000000000000000" pitchFamily="2" charset="-122"/>
              <a:ea typeface="方正兰亭黑_GBK" panose="02000000000000000000" pitchFamily="2" charset="-122"/>
            </a:endParaRPr>
          </a:p>
        </p:txBody>
      </p:sp>
      <p:sp>
        <p:nvSpPr>
          <p:cNvPr id="17421" name="矩形 56"/>
          <p:cNvSpPr>
            <a:spLocks noChangeArrowheads="1"/>
          </p:cNvSpPr>
          <p:nvPr/>
        </p:nvSpPr>
        <p:spPr bwMode="auto">
          <a:xfrm>
            <a:off x="6230938" y="104775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i="1">
                <a:solidFill>
                  <a:srgbClr val="FFFFFF"/>
                </a:solidFill>
                <a:latin typeface="方正兰亭黑_GBK" panose="02000000000000000000" pitchFamily="2" charset="-122"/>
                <a:ea typeface="方正兰亭黑_GBK" panose="02000000000000000000" pitchFamily="2" charset="-122"/>
              </a:rPr>
              <a:t>工作</a:t>
            </a:r>
            <a:r>
              <a:rPr lang="en-US" altLang="zh-CN" sz="1800" b="1" i="1">
                <a:solidFill>
                  <a:srgbClr val="FFFFFF"/>
                </a:solidFill>
                <a:latin typeface="方正兰亭黑_GBK" panose="02000000000000000000" pitchFamily="2" charset="-122"/>
                <a:ea typeface="方正兰亭黑_GBK" panose="02000000000000000000" pitchFamily="2" charset="-122"/>
              </a:rPr>
              <a:t>2</a:t>
            </a:r>
            <a:endParaRPr lang="zh-CN" altLang="en-US" sz="1800" b="1" i="1">
              <a:solidFill>
                <a:srgbClr val="FFFFFF"/>
              </a:solidFill>
              <a:latin typeface="方正兰亭黑_GBK" panose="02000000000000000000" pitchFamily="2" charset="-122"/>
              <a:ea typeface="方正兰亭黑_GBK" panose="02000000000000000000" pitchFamily="2" charset="-122"/>
            </a:endParaRPr>
          </a:p>
        </p:txBody>
      </p:sp>
      <p:sp>
        <p:nvSpPr>
          <p:cNvPr id="17422" name="矩形 57"/>
          <p:cNvSpPr>
            <a:spLocks noChangeArrowheads="1"/>
          </p:cNvSpPr>
          <p:nvPr/>
        </p:nvSpPr>
        <p:spPr bwMode="auto">
          <a:xfrm>
            <a:off x="6230938" y="2943225"/>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14350" fontAlgn="base">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i="1">
                <a:solidFill>
                  <a:srgbClr val="FFFFFF"/>
                </a:solidFill>
                <a:latin typeface="方正兰亭黑_GBK" panose="02000000000000000000" pitchFamily="2" charset="-122"/>
                <a:ea typeface="方正兰亭黑_GBK" panose="02000000000000000000" pitchFamily="2" charset="-122"/>
              </a:rPr>
              <a:t>工作</a:t>
            </a:r>
            <a:r>
              <a:rPr lang="en-US" altLang="zh-CN" sz="1800" b="1" i="1">
                <a:solidFill>
                  <a:srgbClr val="FFFFFF"/>
                </a:solidFill>
                <a:latin typeface="方正兰亭黑_GBK" panose="02000000000000000000" pitchFamily="2" charset="-122"/>
                <a:ea typeface="方正兰亭黑_GBK" panose="02000000000000000000" pitchFamily="2" charset="-122"/>
              </a:rPr>
              <a:t>4</a:t>
            </a:r>
            <a:endParaRPr lang="zh-CN" altLang="en-US" sz="1800" b="1" i="1">
              <a:solidFill>
                <a:srgbClr val="FFFFFF"/>
              </a:solidFill>
              <a:latin typeface="方正兰亭黑_GBK" panose="02000000000000000000" pitchFamily="2" charset="-122"/>
              <a:ea typeface="方正兰亭黑_GBK" panose="02000000000000000000" pitchFamily="2" charset="-122"/>
            </a:endParaRPr>
          </a:p>
        </p:txBody>
      </p:sp>
      <p:sp>
        <p:nvSpPr>
          <p:cNvPr id="17423" name="Freeform 71"/>
          <p:cNvSpPr>
            <a:spLocks noEditPoints="1"/>
          </p:cNvSpPr>
          <p:nvPr/>
        </p:nvSpPr>
        <p:spPr bwMode="auto">
          <a:xfrm>
            <a:off x="3671888" y="1825625"/>
            <a:ext cx="395287" cy="598488"/>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742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1874838"/>
            <a:ext cx="5381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Shape 227"/>
          <p:cNvSpPr/>
          <p:nvPr/>
        </p:nvSpPr>
        <p:spPr bwMode="auto">
          <a:xfrm>
            <a:off x="3602038" y="3279775"/>
            <a:ext cx="534987" cy="568325"/>
          </a:xfrm>
          <a:custGeom>
            <a:avLst/>
            <a:gdLst>
              <a:gd name="T0" fmla="*/ 11752 w 21153"/>
              <a:gd name="T1" fmla="*/ 11733 h 21260"/>
              <a:gd name="T2" fmla="*/ 9401 w 21153"/>
              <a:gd name="T3" fmla="*/ 11733 h 21260"/>
              <a:gd name="T4" fmla="*/ 9401 w 21153"/>
              <a:gd name="T5" fmla="*/ 5975 h 21260"/>
              <a:gd name="T6" fmla="*/ 11752 w 21153"/>
              <a:gd name="T7" fmla="*/ 5975 h 21260"/>
              <a:gd name="T8" fmla="*/ 11752 w 21153"/>
              <a:gd name="T9" fmla="*/ 11733 h 21260"/>
              <a:gd name="T10" fmla="*/ 11752 w 21153"/>
              <a:gd name="T11" fmla="*/ 15276 h 21260"/>
              <a:gd name="T12" fmla="*/ 9401 w 21153"/>
              <a:gd name="T13" fmla="*/ 15276 h 21260"/>
              <a:gd name="T14" fmla="*/ 9401 w 21153"/>
              <a:gd name="T15" fmla="*/ 12951 h 21260"/>
              <a:gd name="T16" fmla="*/ 11752 w 21153"/>
              <a:gd name="T17" fmla="*/ 12951 h 21260"/>
              <a:gd name="T18" fmla="*/ 11752 w 21153"/>
              <a:gd name="T19" fmla="*/ 15276 h 21260"/>
              <a:gd name="T20" fmla="*/ 20789 w 21153"/>
              <a:gd name="T21" fmla="*/ 13227 h 21260"/>
              <a:gd name="T22" fmla="*/ 18761 w 21153"/>
              <a:gd name="T23" fmla="*/ 11523 h 21260"/>
              <a:gd name="T24" fmla="*/ 18761 w 21153"/>
              <a:gd name="T25" fmla="*/ 9729 h 21260"/>
              <a:gd name="T26" fmla="*/ 20789 w 21153"/>
              <a:gd name="T27" fmla="*/ 8025 h 21260"/>
              <a:gd name="T28" fmla="*/ 20441 w 21153"/>
              <a:gd name="T29" fmla="*/ 7001 h 21260"/>
              <a:gd name="T30" fmla="*/ 17751 w 21153"/>
              <a:gd name="T31" fmla="*/ 6761 h 21260"/>
              <a:gd name="T32" fmla="*/ 16819 w 21153"/>
              <a:gd name="T33" fmla="*/ 5360 h 21260"/>
              <a:gd name="T34" fmla="*/ 18247 w 21153"/>
              <a:gd name="T35" fmla="*/ 1615 h 21260"/>
              <a:gd name="T36" fmla="*/ 17520 w 21153"/>
              <a:gd name="T37" fmla="*/ 1047 h 21260"/>
              <a:gd name="T38" fmla="*/ 14346 w 21153"/>
              <a:gd name="T39" fmla="*/ 2896 h 21260"/>
              <a:gd name="T40" fmla="*/ 12430 w 21153"/>
              <a:gd name="T41" fmla="*/ 2423 h 21260"/>
              <a:gd name="T42" fmla="*/ 11279 w 21153"/>
              <a:gd name="T43" fmla="*/ 489 h 21260"/>
              <a:gd name="T44" fmla="*/ 9860 w 21153"/>
              <a:gd name="T45" fmla="*/ 481 h 21260"/>
              <a:gd name="T46" fmla="*/ 8793 w 21153"/>
              <a:gd name="T47" fmla="*/ 2232 h 21260"/>
              <a:gd name="T48" fmla="*/ 6781 w 21153"/>
              <a:gd name="T49" fmla="*/ 2844 h 21260"/>
              <a:gd name="T50" fmla="*/ 4900 w 21153"/>
              <a:gd name="T51" fmla="*/ 2031 h 21260"/>
              <a:gd name="T52" fmla="*/ 3682 w 21153"/>
              <a:gd name="T53" fmla="*/ 2825 h 21260"/>
              <a:gd name="T54" fmla="*/ 3784 w 21153"/>
              <a:gd name="T55" fmla="*/ 4615 h 21260"/>
              <a:gd name="T56" fmla="*/ 2486 w 21153"/>
              <a:gd name="T57" fmla="*/ 6320 h 21260"/>
              <a:gd name="T58" fmla="*/ 670 w 21153"/>
              <a:gd name="T59" fmla="*/ 6780 h 21260"/>
              <a:gd name="T60" fmla="*/ 365 w 21153"/>
              <a:gd name="T61" fmla="*/ 8025 h 21260"/>
              <a:gd name="T62" fmla="*/ 2394 w 21153"/>
              <a:gd name="T63" fmla="*/ 9729 h 21260"/>
              <a:gd name="T64" fmla="*/ 2394 w 21153"/>
              <a:gd name="T65" fmla="*/ 11523 h 21260"/>
              <a:gd name="T66" fmla="*/ 365 w 21153"/>
              <a:gd name="T67" fmla="*/ 13225 h 21260"/>
              <a:gd name="T68" fmla="*/ 709 w 21153"/>
              <a:gd name="T69" fmla="*/ 14285 h 21260"/>
              <a:gd name="T70" fmla="*/ 3171 w 21153"/>
              <a:gd name="T71" fmla="*/ 14567 h 21260"/>
              <a:gd name="T72" fmla="*/ 4133 w 21153"/>
              <a:gd name="T73" fmla="*/ 16017 h 21260"/>
              <a:gd name="T74" fmla="*/ 2869 w 21153"/>
              <a:gd name="T75" fmla="*/ 19625 h 21260"/>
              <a:gd name="T76" fmla="*/ 3655 w 21153"/>
              <a:gd name="T77" fmla="*/ 20240 h 21260"/>
              <a:gd name="T78" fmla="*/ 6549 w 21153"/>
              <a:gd name="T79" fmla="*/ 18661 h 21260"/>
              <a:gd name="T80" fmla="*/ 8581 w 21153"/>
              <a:gd name="T81" fmla="*/ 19113 h 21260"/>
              <a:gd name="T82" fmla="*/ 9782 w 21153"/>
              <a:gd name="T83" fmla="*/ 20816 h 21260"/>
              <a:gd name="T84" fmla="*/ 11240 w 21153"/>
              <a:gd name="T85" fmla="*/ 20741 h 21260"/>
              <a:gd name="T86" fmla="*/ 12297 w 21153"/>
              <a:gd name="T87" fmla="*/ 18823 h 21260"/>
              <a:gd name="T88" fmla="*/ 14234 w 21153"/>
              <a:gd name="T89" fmla="*/ 18221 h 21260"/>
              <a:gd name="T90" fmla="*/ 16272 w 21153"/>
              <a:gd name="T91" fmla="*/ 19181 h 21260"/>
              <a:gd name="T92" fmla="*/ 17472 w 21153"/>
              <a:gd name="T93" fmla="*/ 18427 h 21260"/>
              <a:gd name="T94" fmla="*/ 17370 w 21153"/>
              <a:gd name="T95" fmla="*/ 16637 h 21260"/>
              <a:gd name="T96" fmla="*/ 18668 w 21153"/>
              <a:gd name="T97" fmla="*/ 14932 h 21260"/>
              <a:gd name="T98" fmla="*/ 20482 w 21153"/>
              <a:gd name="T99" fmla="*/ 14472 h 21260"/>
              <a:gd name="T100" fmla="*/ 20789 w 21153"/>
              <a:gd name="T101" fmla="*/ 13227 h 2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8100" tIns="38100" rIns="38100" bIns="38100" anchor="ctr"/>
          <a:lstStyle/>
          <a:p>
            <a:endParaRPr lang="zh-CN" altLang="en-US"/>
          </a:p>
        </p:txBody>
      </p:sp>
      <p:sp>
        <p:nvSpPr>
          <p:cNvPr id="17426" name="Shape 222"/>
          <p:cNvSpPr/>
          <p:nvPr/>
        </p:nvSpPr>
        <p:spPr bwMode="auto">
          <a:xfrm>
            <a:off x="5081588" y="3322638"/>
            <a:ext cx="385762" cy="482600"/>
          </a:xfrm>
          <a:custGeom>
            <a:avLst/>
            <a:gdLst>
              <a:gd name="T0" fmla="*/ 17468 w 21015"/>
              <a:gd name="T1" fmla="*/ 6506 h 21072"/>
              <a:gd name="T2" fmla="*/ 13824 w 21015"/>
              <a:gd name="T3" fmla="*/ 5996 h 21072"/>
              <a:gd name="T4" fmla="*/ 12006 w 21015"/>
              <a:gd name="T5" fmla="*/ 3318 h 21072"/>
              <a:gd name="T6" fmla="*/ 16648 w 21015"/>
              <a:gd name="T7" fmla="*/ 2634 h 21072"/>
              <a:gd name="T8" fmla="*/ 17468 w 21015"/>
              <a:gd name="T9" fmla="*/ 6506 h 21072"/>
              <a:gd name="T10" fmla="*/ 20868 w 21015"/>
              <a:gd name="T11" fmla="*/ 4865 h 21072"/>
              <a:gd name="T12" fmla="*/ 12691 w 21015"/>
              <a:gd name="T13" fmla="*/ 90 h 21072"/>
              <a:gd name="T14" fmla="*/ 6290 w 21015"/>
              <a:gd name="T15" fmla="*/ 6320 h 21072"/>
              <a:gd name="T16" fmla="*/ 7318 w 21015"/>
              <a:gd name="T17" fmla="*/ 8862 h 21072"/>
              <a:gd name="T18" fmla="*/ 346 w 21015"/>
              <a:gd name="T19" fmla="*/ 17166 h 21072"/>
              <a:gd name="T20" fmla="*/ 20 w 21015"/>
              <a:gd name="T21" fmla="*/ 18392 h 21072"/>
              <a:gd name="T22" fmla="*/ 470 w 21015"/>
              <a:gd name="T23" fmla="*/ 20511 h 21072"/>
              <a:gd name="T24" fmla="*/ 1412 w 21015"/>
              <a:gd name="T25" fmla="*/ 21061 h 21072"/>
              <a:gd name="T26" fmla="*/ 3454 w 21015"/>
              <a:gd name="T27" fmla="*/ 20761 h 21072"/>
              <a:gd name="T28" fmla="*/ 4700 w 21015"/>
              <a:gd name="T29" fmla="*/ 20072 h 21072"/>
              <a:gd name="T30" fmla="*/ 7456 w 21015"/>
              <a:gd name="T31" fmla="*/ 16513 h 21072"/>
              <a:gd name="T32" fmla="*/ 7480 w 21015"/>
              <a:gd name="T33" fmla="*/ 16490 h 21072"/>
              <a:gd name="T34" fmla="*/ 9346 w 21015"/>
              <a:gd name="T35" fmla="*/ 16216 h 21072"/>
              <a:gd name="T36" fmla="*/ 12566 w 21015"/>
              <a:gd name="T37" fmla="*/ 12046 h 21072"/>
              <a:gd name="T38" fmla="*/ 16039 w 21015"/>
              <a:gd name="T39" fmla="*/ 12013 h 21072"/>
              <a:gd name="T40" fmla="*/ 20868 w 21015"/>
              <a:gd name="T41" fmla="*/ 4865 h 2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8100" tIns="38100" rIns="38100" bIns="38100" anchor="ctr"/>
          <a:lstStyle/>
          <a:p>
            <a:endParaRPr lang="zh-CN" altLang="en-US"/>
          </a:p>
        </p:txBody>
      </p:sp>
    </p:spTree>
  </p:cSld>
  <p:clrMapOvr>
    <a:masterClrMapping/>
  </p:clrMapOvr>
  <p:transition spd="slow">
    <p:wipe/>
  </p:transition>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1772</Words>
  <Application>Microsoft Office PowerPoint</Application>
  <PresentationFormat>全屏显示(16:9)</PresentationFormat>
  <Paragraphs>129</Paragraphs>
  <Slides>16</Slides>
  <Notes>0</Notes>
  <HiddenSlides>0</HiddenSlides>
  <MMClips>0</MMClips>
  <ScaleCrop>false</ScaleCrop>
  <HeadingPairs>
    <vt:vector size="8" baseType="variant">
      <vt:variant>
        <vt:lpstr>已用的字体</vt:lpstr>
      </vt:variant>
      <vt:variant>
        <vt:i4>6</vt:i4>
      </vt:variant>
      <vt:variant>
        <vt:lpstr>主题</vt:lpstr>
      </vt:variant>
      <vt:variant>
        <vt:i4>7</vt:i4>
      </vt:variant>
      <vt:variant>
        <vt:lpstr>嵌入 OLE 服务器</vt:lpstr>
      </vt:variant>
      <vt:variant>
        <vt:i4>1</vt:i4>
      </vt:variant>
      <vt:variant>
        <vt:lpstr>幻灯片标题</vt:lpstr>
      </vt:variant>
      <vt:variant>
        <vt:i4>16</vt:i4>
      </vt:variant>
    </vt:vector>
  </HeadingPairs>
  <TitlesOfParts>
    <vt:vector size="30" baseType="lpstr">
      <vt:lpstr>Open Sans</vt:lpstr>
      <vt:lpstr>方正兰亭黑_GBK</vt:lpstr>
      <vt:lpstr>宋体</vt:lpstr>
      <vt:lpstr>Arial</vt:lpstr>
      <vt:lpstr>Calibri</vt:lpstr>
      <vt:lpstr>Calibri Light</vt:lpstr>
      <vt:lpstr>Office 主题</vt:lpstr>
      <vt:lpstr>1_Office 主题</vt:lpstr>
      <vt:lpstr>2_Office 主题</vt:lpstr>
      <vt:lpstr>3_Office 主题</vt:lpstr>
      <vt:lpstr>4_Office 主题</vt:lpstr>
      <vt:lpstr>5_Office 主题</vt:lpstr>
      <vt:lpstr>6_Office 主题</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2020-04-19T03:32:08Z</dcterms:created>
  <dcterms:modified xsi:type="dcterms:W3CDTF">2021-01-05T00:03:36Z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