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78" r:id="rId3"/>
    <p:sldId id="269" r:id="rId4"/>
    <p:sldId id="279" r:id="rId5"/>
    <p:sldId id="304" r:id="rId6"/>
    <p:sldId id="305" r:id="rId7"/>
    <p:sldId id="282" r:id="rId8"/>
    <p:sldId id="283" r:id="rId9"/>
    <p:sldId id="270" r:id="rId10"/>
    <p:sldId id="306" r:id="rId11"/>
    <p:sldId id="307" r:id="rId12"/>
    <p:sldId id="308" r:id="rId13"/>
    <p:sldId id="309" r:id="rId14"/>
    <p:sldId id="311" r:id="rId15"/>
    <p:sldId id="271" r:id="rId16"/>
    <p:sldId id="317" r:id="rId17"/>
    <p:sldId id="313" r:id="rId18"/>
    <p:sldId id="314" r:id="rId19"/>
    <p:sldId id="315" r:id="rId20"/>
    <p:sldId id="316" r:id="rId21"/>
    <p:sldId id="272" r:id="rId22"/>
    <p:sldId id="318" r:id="rId23"/>
    <p:sldId id="319" r:id="rId24"/>
    <p:sldId id="320" r:id="rId25"/>
    <p:sldId id="321" r:id="rId26"/>
    <p:sldId id="322" r:id="rId27"/>
    <p:sldId id="273" r:id="rId28"/>
    <p:sldId id="323" r:id="rId29"/>
    <p:sldId id="324" r:id="rId30"/>
    <p:sldId id="326" r:id="rId31"/>
    <p:sldId id="325" r:id="rId32"/>
    <p:sldId id="327" r:id="rId33"/>
    <p:sldId id="328" r:id="rId34"/>
  </p:sldIdLst>
  <p:sldSz cx="9601200" cy="5400675"/>
  <p:notesSz cx="6858000" cy="9144000"/>
  <p:defaultTextStyle>
    <a:defPPr>
      <a:defRPr lang="zh-CN"/>
    </a:defPPr>
    <a:lvl1pPr marL="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1pPr>
    <a:lvl2pPr marL="38862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2pPr>
    <a:lvl3pPr marL="77787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3pPr>
    <a:lvl4pPr marL="116649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4pPr>
    <a:lvl5pPr marL="155511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5pPr>
    <a:lvl6pPr marL="194373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6pPr>
    <a:lvl7pPr marL="233299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7pPr>
    <a:lvl8pPr marL="272161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8pPr>
    <a:lvl9pPr marL="311023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13B4B"/>
    <a:srgbClr val="D0AB1D"/>
    <a:srgbClr val="D3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6" autoAdjust="0"/>
    <p:restoredTop sz="94151" autoAdjust="0"/>
  </p:normalViewPr>
  <p:slideViewPr>
    <p:cSldViewPr snapToGrid="0">
      <p:cViewPr varScale="1">
        <p:scale>
          <a:sx n="130" d="100"/>
          <a:sy n="130" d="100"/>
        </p:scale>
        <p:origin x="546" y="126"/>
      </p:cViewPr>
      <p:guideLst>
        <p:guide orient="horz" pos="1701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6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7-44C6-AB1C-79B0226144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7-44C6-AB1C-79B022614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50624"/>
        <c:axId val="38652160"/>
      </c:barChart>
      <c:catAx>
        <c:axId val="3865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52160"/>
        <c:crosses val="autoZero"/>
        <c:auto val="1"/>
        <c:lblAlgn val="ctr"/>
        <c:lblOffset val="100"/>
        <c:noMultiLvlLbl val="0"/>
      </c:catAx>
      <c:valAx>
        <c:axId val="3865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6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B-4BBB-AE63-5F35B4DE5B31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B-4BBB-AE63-5F35B4DE5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B-4BBB-AE63-5F35B4DE5B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5-4EE7-9A80-F4EEEBB591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5-4EE7-9A80-F4EEEBB59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50848"/>
        <c:axId val="38752640"/>
      </c:barChart>
      <c:catAx>
        <c:axId val="3875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2640"/>
        <c:crosses val="autoZero"/>
        <c:auto val="1"/>
        <c:lblAlgn val="ctr"/>
        <c:lblOffset val="100"/>
        <c:noMultiLvlLbl val="0"/>
      </c:catAx>
      <c:valAx>
        <c:axId val="3875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9-4403-9EE2-94C7C4C48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9-4403-9EE2-94C7C4C48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93600"/>
        <c:axId val="38795136"/>
      </c:barChart>
      <c:catAx>
        <c:axId val="3879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95136"/>
        <c:crosses val="autoZero"/>
        <c:auto val="1"/>
        <c:lblAlgn val="ctr"/>
        <c:lblOffset val="100"/>
        <c:noMultiLvlLbl val="0"/>
      </c:catAx>
      <c:valAx>
        <c:axId val="38795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747-4647-A118-C1E4566C4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8858112"/>
        <c:axId val="38913152"/>
      </c:bubbleChart>
      <c:valAx>
        <c:axId val="3885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913152"/>
        <c:crosses val="autoZero"/>
        <c:crossBetween val="midCat"/>
      </c:valAx>
      <c:valAx>
        <c:axId val="389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  <a:endParaRPr lang="zh-CN"/>
          </a:p>
        </c:txPr>
        <c:crossAx val="3885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65000"/>
                </a:schemeClr>
              </a:solidFill>
              <a:ln w="9525">
                <a:solidFill>
                  <a:schemeClr val="accent4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60-4C80-BC49-41487E53A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0-4C80-BC49-41487E53AB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65000"/>
                </a:schemeClr>
              </a:solidFill>
              <a:ln w="9525">
                <a:solidFill>
                  <a:schemeClr val="accent4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60-4C80-BC49-41487E53A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18368"/>
        <c:axId val="39820288"/>
      </c:lineChart>
      <c:catAx>
        <c:axId val="398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  <a:endParaRPr lang="zh-CN"/>
          </a:p>
        </c:txPr>
        <c:crossAx val="39820288"/>
        <c:crosses val="autoZero"/>
        <c:auto val="1"/>
        <c:lblAlgn val="ctr"/>
        <c:lblOffset val="100"/>
        <c:noMultiLvlLbl val="0"/>
      </c:catAx>
      <c:valAx>
        <c:axId val="3982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  <a:endParaRPr lang="zh-CN"/>
          </a:p>
        </c:txPr>
        <c:crossAx val="398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>
          <a:solidFill>
            <a:schemeClr val="bg1"/>
          </a:solidFill>
          <a:latin typeface="造字工房尚黑 G0v1 纤细体" pitchFamily="50" charset="-122"/>
          <a:ea typeface="造字工房尚黑 G0v1 纤细体" pitchFamily="50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16-4ADF-88E3-0B6344ECA3ED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16-4ADF-88E3-0B6344ECA3ED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16-4ADF-88E3-0B6344ECA3ED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16-4ADF-88E3-0B6344ECA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16-4ADF-88E3-0B6344ECA3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造字工房尚黑 G0v1 纤细体" pitchFamily="50" charset="-122"/>
          <a:ea typeface="造字工房尚黑 G0v1 纤细体" pitchFamily="50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3-4C23-A76C-15980C9E2A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50"/>
        <c:axId val="47954560"/>
        <c:axId val="48519040"/>
      </c:barChart>
      <c:catAx>
        <c:axId val="47954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519040"/>
        <c:crosses val="autoZero"/>
        <c:auto val="1"/>
        <c:lblAlgn val="ctr"/>
        <c:lblOffset val="100"/>
        <c:noMultiLvlLbl val="0"/>
      </c:catAx>
      <c:valAx>
        <c:axId val="4851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9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0-4DBE-B3A0-9CE41B9736DD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0-4DBE-B3A0-9CE41B9736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F0-4DBE-B3A0-9CE41B9736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5-46FB-9FA5-6A7BEBEA2324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5-46FB-9FA5-6A7BEBEA23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E5-46FB-9FA5-6A7BEBEA2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34B1-2F6C-49D2-9A15-AB47A8C690A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1943-08ED-4003-984B-42606D14B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CBEC-2FEB-4EF1-9EBA-C96ACD6306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BC6D5-590F-4017-92B4-EED9BAB61C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BC6D5-590F-4017-92B4-EED9BAB61CD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4344-660F-4B9C-9F04-3B459A531E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F9EE-F6E3-4A76-B291-A332AD928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340" indent="-180340" algn="l" defTabSz="72009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38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62052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412073" y="1006105"/>
            <a:ext cx="3261763" cy="326175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椭圆 9"/>
          <p:cNvSpPr/>
          <p:nvPr/>
        </p:nvSpPr>
        <p:spPr>
          <a:xfrm>
            <a:off x="1456545" y="1408473"/>
            <a:ext cx="2387328" cy="2387323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3489015" y="2022881"/>
            <a:ext cx="3245794" cy="1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chemeClr val="bg1"/>
                </a:solidFill>
              </a:rPr>
              <a:t>MORE THAN</a:t>
            </a:r>
          </a:p>
          <a:p>
            <a:pPr algn="ctr"/>
            <a:r>
              <a:rPr lang="en-US" altLang="zh-CN" sz="4200" b="1" dirty="0">
                <a:solidFill>
                  <a:schemeClr val="bg1"/>
                </a:solidFill>
              </a:rPr>
              <a:t>TEMPLATE</a:t>
            </a:r>
            <a:endParaRPr lang="zh-CN" altLang="en-US" sz="42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003190" y="3251087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65394" y="864065"/>
            <a:ext cx="3001518" cy="9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393903" y="685462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7856" y="3251090"/>
            <a:ext cx="2936585" cy="1416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196147" y="841622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  <p:sp>
        <p:nvSpPr>
          <p:cNvPr id="29" name="等腰三角形 28"/>
          <p:cNvSpPr/>
          <p:nvPr/>
        </p:nvSpPr>
        <p:spPr>
          <a:xfrm rot="19141681" flipV="1">
            <a:off x="3413120" y="1199286"/>
            <a:ext cx="346600" cy="66160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0" name="等腰三角形 29"/>
          <p:cNvSpPr/>
          <p:nvPr/>
        </p:nvSpPr>
        <p:spPr>
          <a:xfrm rot="1504876" flipV="1">
            <a:off x="6563969" y="3245871"/>
            <a:ext cx="181937" cy="50643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1" name="等腰三角形 30"/>
          <p:cNvSpPr/>
          <p:nvPr/>
        </p:nvSpPr>
        <p:spPr>
          <a:xfrm rot="14409808" flipV="1">
            <a:off x="3951949" y="3982078"/>
            <a:ext cx="233912" cy="384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等腰三角形 32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7617283" y="4516715"/>
            <a:ext cx="1742781" cy="30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>
                <a:solidFill>
                  <a:schemeClr val="bg1"/>
                </a:solidFill>
              </a:rPr>
              <a:t>BY:xiazaii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5" name="椭圆 4"/>
          <p:cNvSpPr/>
          <p:nvPr/>
        </p:nvSpPr>
        <p:spPr>
          <a:xfrm>
            <a:off x="3467454" y="1912005"/>
            <a:ext cx="2667707" cy="266770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00996" y="2445547"/>
            <a:ext cx="1600624" cy="160062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34535" y="2979086"/>
            <a:ext cx="533542" cy="53354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 flipV="1">
            <a:off x="3113356" y="2131404"/>
            <a:ext cx="912531" cy="443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903285" y="2126492"/>
            <a:ext cx="21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731004" y="2724607"/>
            <a:ext cx="2008749" cy="5964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6739751" y="2730345"/>
            <a:ext cx="1311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139243" y="1886693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27377" y="2440402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8784" y="2325586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26" name="矩形 25"/>
          <p:cNvSpPr/>
          <p:nvPr/>
        </p:nvSpPr>
        <p:spPr>
          <a:xfrm>
            <a:off x="6135161" y="2906802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27" name="文本框 2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3122644" y="3542873"/>
            <a:ext cx="1411894" cy="2332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903285" y="3542871"/>
            <a:ext cx="21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39243" y="3303071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8784" y="3741965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/>
      <p:bldP spid="26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等腰三角形 24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21" name="Group 91"/>
          <p:cNvGrpSpPr/>
          <p:nvPr/>
        </p:nvGrpSpPr>
        <p:grpSpPr bwMode="auto">
          <a:xfrm>
            <a:off x="2760400" y="1791392"/>
            <a:ext cx="4081812" cy="3208217"/>
            <a:chOff x="1312" y="1242"/>
            <a:chExt cx="2507" cy="1860"/>
          </a:xfrm>
          <a:solidFill>
            <a:srgbClr val="FFC000"/>
          </a:solidFill>
          <a:effectLst>
            <a:outerShdw blurRad="50800" dist="50800" algn="ctr" rotWithShape="0">
              <a:srgbClr val="000000"/>
            </a:outerShdw>
          </a:effectLst>
        </p:grpSpPr>
        <p:sp>
          <p:nvSpPr>
            <p:cNvPr id="22" name="Freeform 3"/>
            <p:cNvSpPr/>
            <p:nvPr/>
          </p:nvSpPr>
          <p:spPr bwMode="auto">
            <a:xfrm>
              <a:off x="3146" y="2053"/>
              <a:ext cx="322" cy="195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23" name="Freeform 4"/>
            <p:cNvSpPr/>
            <p:nvPr/>
          </p:nvSpPr>
          <p:spPr bwMode="auto">
            <a:xfrm>
              <a:off x="3263" y="2544"/>
              <a:ext cx="216" cy="241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1" name="Freeform 5"/>
            <p:cNvSpPr/>
            <p:nvPr/>
          </p:nvSpPr>
          <p:spPr bwMode="auto">
            <a:xfrm>
              <a:off x="3179" y="2857"/>
              <a:ext cx="42" cy="25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3501" y="2666"/>
              <a:ext cx="76" cy="174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963" y="2711"/>
              <a:ext cx="379" cy="282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676" y="2684"/>
              <a:ext cx="395" cy="25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2913" y="3000"/>
              <a:ext cx="126" cy="102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2315" y="2550"/>
              <a:ext cx="452" cy="415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3132" y="2467"/>
              <a:ext cx="238" cy="292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893" y="2495"/>
              <a:ext cx="273" cy="271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2629" y="2548"/>
              <a:ext cx="303" cy="237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3341" y="2386"/>
              <a:ext cx="190" cy="198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3161" y="2242"/>
              <a:ext cx="238" cy="25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3465" y="2361"/>
              <a:ext cx="42" cy="39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217" y="2206"/>
              <a:ext cx="282" cy="196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2862" y="2336"/>
              <a:ext cx="383" cy="211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2327" y="2304"/>
              <a:ext cx="615" cy="412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1431" y="2147"/>
              <a:ext cx="968" cy="465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1964" y="2030"/>
              <a:ext cx="626" cy="396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2179" y="1871"/>
              <a:ext cx="679" cy="513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1312" y="1507"/>
              <a:ext cx="1001" cy="673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2725" y="2022"/>
              <a:ext cx="249" cy="391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2936" y="2170"/>
              <a:ext cx="299" cy="237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2925" y="1958"/>
              <a:ext cx="172" cy="312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3057" y="1838"/>
              <a:ext cx="266" cy="339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3196" y="1958"/>
              <a:ext cx="53" cy="82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3132" y="1924"/>
              <a:ext cx="83" cy="79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2659" y="2037"/>
              <a:ext cx="137" cy="20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2352" y="1265"/>
              <a:ext cx="1098" cy="876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3274" y="1755"/>
              <a:ext cx="288" cy="246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3342" y="1615"/>
              <a:ext cx="416" cy="253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3250" y="1242"/>
              <a:ext cx="569" cy="457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3190" y="1965"/>
              <a:ext cx="25" cy="27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</p:grpSp>
      <p:sp>
        <p:nvSpPr>
          <p:cNvPr id="2" name="十字星 1"/>
          <p:cNvSpPr/>
          <p:nvPr/>
        </p:nvSpPr>
        <p:spPr>
          <a:xfrm>
            <a:off x="3454365" y="2736157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pSp>
        <p:nvGrpSpPr>
          <p:cNvPr id="3" name="组合 2"/>
          <p:cNvGrpSpPr/>
          <p:nvPr/>
        </p:nvGrpSpPr>
        <p:grpSpPr>
          <a:xfrm>
            <a:off x="594030" y="2146248"/>
            <a:ext cx="1826281" cy="530145"/>
            <a:chOff x="1553385" y="1917210"/>
            <a:chExt cx="2054264" cy="596326"/>
          </a:xfrm>
        </p:grpSpPr>
        <p:sp>
          <p:nvSpPr>
            <p:cNvPr id="70" name="矩形 6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13295" y="2004123"/>
            <a:ext cx="1826281" cy="530145"/>
            <a:chOff x="1553385" y="1917210"/>
            <a:chExt cx="2054264" cy="596326"/>
          </a:xfrm>
        </p:grpSpPr>
        <p:sp>
          <p:nvSpPr>
            <p:cNvPr id="81" name="矩形 80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854307" y="3586262"/>
            <a:ext cx="1826281" cy="530145"/>
            <a:chOff x="1553385" y="1917210"/>
            <a:chExt cx="2054264" cy="596326"/>
          </a:xfrm>
        </p:grpSpPr>
        <p:sp>
          <p:nvSpPr>
            <p:cNvPr id="88" name="矩形 87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35453" y="3454146"/>
            <a:ext cx="1826281" cy="530145"/>
            <a:chOff x="1553385" y="1917210"/>
            <a:chExt cx="2054264" cy="596326"/>
          </a:xfrm>
        </p:grpSpPr>
        <p:sp>
          <p:nvSpPr>
            <p:cNvPr id="93" name="矩形 92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254831" y="2632303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20311" y="2399278"/>
            <a:ext cx="1034052" cy="4296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2685337" y="3526591"/>
            <a:ext cx="1404377" cy="308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6708538" y="2247600"/>
            <a:ext cx="484234" cy="431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5665573" y="3809463"/>
            <a:ext cx="1157821" cy="67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58191" y="3993799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69" name="矩形 68"/>
          <p:cNvSpPr/>
          <p:nvPr/>
        </p:nvSpPr>
        <p:spPr>
          <a:xfrm>
            <a:off x="6457853" y="4079448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72" name="矩形 71"/>
          <p:cNvSpPr/>
          <p:nvPr/>
        </p:nvSpPr>
        <p:spPr>
          <a:xfrm>
            <a:off x="6783537" y="2528394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73" name="文本框 7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74" name="十字星 73"/>
          <p:cNvSpPr/>
          <p:nvPr/>
        </p:nvSpPr>
        <p:spPr>
          <a:xfrm>
            <a:off x="6326300" y="2103690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75" name="十字星 74"/>
          <p:cNvSpPr/>
          <p:nvPr/>
        </p:nvSpPr>
        <p:spPr>
          <a:xfrm>
            <a:off x="4199596" y="3308444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125" name="十字星 124"/>
          <p:cNvSpPr/>
          <p:nvPr/>
        </p:nvSpPr>
        <p:spPr>
          <a:xfrm>
            <a:off x="5442840" y="3667254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8" grpId="0"/>
      <p:bldP spid="68" grpId="0"/>
      <p:bldP spid="69" grpId="0"/>
      <p:bldP spid="72" grpId="0"/>
      <p:bldP spid="73" grpId="0"/>
      <p:bldP spid="74" grpId="0" animBg="1"/>
      <p:bldP spid="75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8" name="任意多边形 27"/>
          <p:cNvSpPr/>
          <p:nvPr/>
        </p:nvSpPr>
        <p:spPr>
          <a:xfrm>
            <a:off x="655785" y="2185010"/>
            <a:ext cx="4643828" cy="2528343"/>
          </a:xfrm>
          <a:custGeom>
            <a:avLst/>
            <a:gdLst>
              <a:gd name="connsiteX0" fmla="*/ 6408679 w 6725852"/>
              <a:gd name="connsiteY0" fmla="*/ 3272405 h 3694083"/>
              <a:gd name="connsiteX1" fmla="*/ 6460633 w 6725852"/>
              <a:gd name="connsiteY1" fmla="*/ 3313968 h 3694083"/>
              <a:gd name="connsiteX2" fmla="*/ 6419069 w 6725852"/>
              <a:gd name="connsiteY2" fmla="*/ 3360727 h 3694083"/>
              <a:gd name="connsiteX3" fmla="*/ 6377506 w 6725852"/>
              <a:gd name="connsiteY3" fmla="*/ 3438659 h 3694083"/>
              <a:gd name="connsiteX4" fmla="*/ 6289183 w 6725852"/>
              <a:gd name="connsiteY4" fmla="*/ 3417877 h 3694083"/>
              <a:gd name="connsiteX5" fmla="*/ 6304769 w 6725852"/>
              <a:gd name="connsiteY5" fmla="*/ 3397096 h 3694083"/>
              <a:gd name="connsiteX6" fmla="*/ 6382701 w 6725852"/>
              <a:gd name="connsiteY6" fmla="*/ 3324359 h 3694083"/>
              <a:gd name="connsiteX7" fmla="*/ 5956674 w 6725852"/>
              <a:gd name="connsiteY7" fmla="*/ 3256818 h 3694083"/>
              <a:gd name="connsiteX8" fmla="*/ 5993042 w 6725852"/>
              <a:gd name="connsiteY8" fmla="*/ 3256818 h 3694083"/>
              <a:gd name="connsiteX9" fmla="*/ 5993042 w 6725852"/>
              <a:gd name="connsiteY9" fmla="*/ 3334750 h 3694083"/>
              <a:gd name="connsiteX10" fmla="*/ 5935892 w 6725852"/>
              <a:gd name="connsiteY10" fmla="*/ 3376314 h 3694083"/>
              <a:gd name="connsiteX11" fmla="*/ 5899524 w 6725852"/>
              <a:gd name="connsiteY11" fmla="*/ 3272405 h 3694083"/>
              <a:gd name="connsiteX12" fmla="*/ 5951479 w 6725852"/>
              <a:gd name="connsiteY12" fmla="*/ 3298382 h 3694083"/>
              <a:gd name="connsiteX13" fmla="*/ 6419069 w 6725852"/>
              <a:gd name="connsiteY13" fmla="*/ 3126932 h 3694083"/>
              <a:gd name="connsiteX14" fmla="*/ 6486610 w 6725852"/>
              <a:gd name="connsiteY14" fmla="*/ 3194473 h 3694083"/>
              <a:gd name="connsiteX15" fmla="*/ 6522979 w 6725852"/>
              <a:gd name="connsiteY15" fmla="*/ 3178886 h 3694083"/>
              <a:gd name="connsiteX16" fmla="*/ 6554151 w 6725852"/>
              <a:gd name="connsiteY16" fmla="*/ 3204864 h 3694083"/>
              <a:gd name="connsiteX17" fmla="*/ 6517783 w 6725852"/>
              <a:gd name="connsiteY17" fmla="*/ 3230841 h 3694083"/>
              <a:gd name="connsiteX18" fmla="*/ 6507392 w 6725852"/>
              <a:gd name="connsiteY18" fmla="*/ 3251623 h 3694083"/>
              <a:gd name="connsiteX19" fmla="*/ 6450242 w 6725852"/>
              <a:gd name="connsiteY19" fmla="*/ 3267209 h 3694083"/>
              <a:gd name="connsiteX20" fmla="*/ 6455438 w 6725852"/>
              <a:gd name="connsiteY20" fmla="*/ 3210059 h 3694083"/>
              <a:gd name="connsiteX21" fmla="*/ 4159047 w 6725852"/>
              <a:gd name="connsiteY21" fmla="*/ 2674927 h 3694083"/>
              <a:gd name="connsiteX22" fmla="*/ 4174633 w 6725852"/>
              <a:gd name="connsiteY22" fmla="*/ 2695709 h 3694083"/>
              <a:gd name="connsiteX23" fmla="*/ 4185024 w 6725852"/>
              <a:gd name="connsiteY23" fmla="*/ 2732077 h 3694083"/>
              <a:gd name="connsiteX24" fmla="*/ 4164242 w 6725852"/>
              <a:gd name="connsiteY24" fmla="*/ 2810009 h 3694083"/>
              <a:gd name="connsiteX25" fmla="*/ 4133069 w 6725852"/>
              <a:gd name="connsiteY25" fmla="*/ 2929505 h 3694083"/>
              <a:gd name="connsiteX26" fmla="*/ 4081115 w 6725852"/>
              <a:gd name="connsiteY26" fmla="*/ 2960677 h 3694083"/>
              <a:gd name="connsiteX27" fmla="*/ 4044747 w 6725852"/>
              <a:gd name="connsiteY27" fmla="*/ 2919114 h 3694083"/>
              <a:gd name="connsiteX28" fmla="*/ 4049942 w 6725852"/>
              <a:gd name="connsiteY28" fmla="*/ 2903527 h 3694083"/>
              <a:gd name="connsiteX29" fmla="*/ 4039551 w 6725852"/>
              <a:gd name="connsiteY29" fmla="*/ 2882746 h 3694083"/>
              <a:gd name="connsiteX30" fmla="*/ 4065529 w 6725852"/>
              <a:gd name="connsiteY30" fmla="*/ 2835986 h 3694083"/>
              <a:gd name="connsiteX31" fmla="*/ 4070724 w 6725852"/>
              <a:gd name="connsiteY31" fmla="*/ 2825596 h 3694083"/>
              <a:gd name="connsiteX32" fmla="*/ 4049942 w 6725852"/>
              <a:gd name="connsiteY32" fmla="*/ 2789227 h 3694083"/>
              <a:gd name="connsiteX33" fmla="*/ 4075919 w 6725852"/>
              <a:gd name="connsiteY33" fmla="*/ 2758055 h 3694083"/>
              <a:gd name="connsiteX34" fmla="*/ 4117483 w 6725852"/>
              <a:gd name="connsiteY34" fmla="*/ 2726882 h 3694083"/>
              <a:gd name="connsiteX35" fmla="*/ 4148656 w 6725852"/>
              <a:gd name="connsiteY35" fmla="*/ 2680123 h 3694083"/>
              <a:gd name="connsiteX36" fmla="*/ 5759247 w 6725852"/>
              <a:gd name="connsiteY36" fmla="*/ 2565823 h 3694083"/>
              <a:gd name="connsiteX37" fmla="*/ 5774833 w 6725852"/>
              <a:gd name="connsiteY37" fmla="*/ 2581409 h 3694083"/>
              <a:gd name="connsiteX38" fmla="*/ 5764442 w 6725852"/>
              <a:gd name="connsiteY38" fmla="*/ 2643755 h 3694083"/>
              <a:gd name="connsiteX39" fmla="*/ 5831983 w 6725852"/>
              <a:gd name="connsiteY39" fmla="*/ 2695709 h 3694083"/>
              <a:gd name="connsiteX40" fmla="*/ 5852765 w 6725852"/>
              <a:gd name="connsiteY40" fmla="*/ 2602191 h 3694083"/>
              <a:gd name="connsiteX41" fmla="*/ 5878742 w 6725852"/>
              <a:gd name="connsiteY41" fmla="*/ 2576214 h 3694083"/>
              <a:gd name="connsiteX42" fmla="*/ 5904719 w 6725852"/>
              <a:gd name="connsiteY42" fmla="*/ 2628168 h 3694083"/>
              <a:gd name="connsiteX43" fmla="*/ 5935892 w 6725852"/>
              <a:gd name="connsiteY43" fmla="*/ 2633364 h 3694083"/>
              <a:gd name="connsiteX44" fmla="*/ 5956674 w 6725852"/>
              <a:gd name="connsiteY44" fmla="*/ 2726882 h 3694083"/>
              <a:gd name="connsiteX45" fmla="*/ 6008629 w 6725852"/>
              <a:gd name="connsiteY45" fmla="*/ 2789227 h 3694083"/>
              <a:gd name="connsiteX46" fmla="*/ 6065779 w 6725852"/>
              <a:gd name="connsiteY46" fmla="*/ 2867159 h 3694083"/>
              <a:gd name="connsiteX47" fmla="*/ 6091756 w 6725852"/>
              <a:gd name="connsiteY47" fmla="*/ 2965873 h 3694083"/>
              <a:gd name="connsiteX48" fmla="*/ 6055388 w 6725852"/>
              <a:gd name="connsiteY48" fmla="*/ 3028218 h 3694083"/>
              <a:gd name="connsiteX49" fmla="*/ 6034606 w 6725852"/>
              <a:gd name="connsiteY49" fmla="*/ 3074977 h 3694083"/>
              <a:gd name="connsiteX50" fmla="*/ 6013824 w 6725852"/>
              <a:gd name="connsiteY50" fmla="*/ 3100955 h 3694083"/>
              <a:gd name="connsiteX51" fmla="*/ 5993042 w 6725852"/>
              <a:gd name="connsiteY51" fmla="*/ 3152909 h 3694083"/>
              <a:gd name="connsiteX52" fmla="*/ 5941088 w 6725852"/>
              <a:gd name="connsiteY52" fmla="*/ 3184082 h 3694083"/>
              <a:gd name="connsiteX53" fmla="*/ 5920306 w 6725852"/>
              <a:gd name="connsiteY53" fmla="*/ 3178886 h 3694083"/>
              <a:gd name="connsiteX54" fmla="*/ 5925501 w 6725852"/>
              <a:gd name="connsiteY54" fmla="*/ 3158105 h 3694083"/>
              <a:gd name="connsiteX55" fmla="*/ 5878742 w 6725852"/>
              <a:gd name="connsiteY55" fmla="*/ 3189277 h 3694083"/>
              <a:gd name="connsiteX56" fmla="*/ 5863156 w 6725852"/>
              <a:gd name="connsiteY56" fmla="*/ 3178886 h 3694083"/>
              <a:gd name="connsiteX57" fmla="*/ 5821592 w 6725852"/>
              <a:gd name="connsiteY57" fmla="*/ 3147714 h 3694083"/>
              <a:gd name="connsiteX58" fmla="*/ 5816397 w 6725852"/>
              <a:gd name="connsiteY58" fmla="*/ 3137323 h 3694083"/>
              <a:gd name="connsiteX59" fmla="*/ 5826788 w 6725852"/>
              <a:gd name="connsiteY59" fmla="*/ 3126932 h 3694083"/>
              <a:gd name="connsiteX60" fmla="*/ 5811201 w 6725852"/>
              <a:gd name="connsiteY60" fmla="*/ 3121736 h 3694083"/>
              <a:gd name="connsiteX61" fmla="*/ 5795615 w 6725852"/>
              <a:gd name="connsiteY61" fmla="*/ 3106150 h 3694083"/>
              <a:gd name="connsiteX62" fmla="*/ 5754051 w 6725852"/>
              <a:gd name="connsiteY62" fmla="*/ 3106150 h 3694083"/>
              <a:gd name="connsiteX63" fmla="*/ 5728074 w 6725852"/>
              <a:gd name="connsiteY63" fmla="*/ 3090564 h 3694083"/>
              <a:gd name="connsiteX64" fmla="*/ 5717683 w 6725852"/>
              <a:gd name="connsiteY64" fmla="*/ 3085368 h 3694083"/>
              <a:gd name="connsiteX65" fmla="*/ 5733269 w 6725852"/>
              <a:gd name="connsiteY65" fmla="*/ 3069782 h 3694083"/>
              <a:gd name="connsiteX66" fmla="*/ 5722879 w 6725852"/>
              <a:gd name="connsiteY66" fmla="*/ 3049000 h 3694083"/>
              <a:gd name="connsiteX67" fmla="*/ 5696901 w 6725852"/>
              <a:gd name="connsiteY67" fmla="*/ 3033414 h 3694083"/>
              <a:gd name="connsiteX68" fmla="*/ 5677734 w 6725852"/>
              <a:gd name="connsiteY68" fmla="*/ 3030676 h 3694083"/>
              <a:gd name="connsiteX69" fmla="*/ 5686510 w 6725852"/>
              <a:gd name="connsiteY69" fmla="*/ 3028218 h 3694083"/>
              <a:gd name="connsiteX70" fmla="*/ 5660533 w 6725852"/>
              <a:gd name="connsiteY70" fmla="*/ 3028218 h 3694083"/>
              <a:gd name="connsiteX71" fmla="*/ 5644947 w 6725852"/>
              <a:gd name="connsiteY71" fmla="*/ 3028218 h 3694083"/>
              <a:gd name="connsiteX72" fmla="*/ 5660533 w 6725852"/>
              <a:gd name="connsiteY72" fmla="*/ 3023022 h 3694083"/>
              <a:gd name="connsiteX73" fmla="*/ 5624165 w 6725852"/>
              <a:gd name="connsiteY73" fmla="*/ 3028218 h 3694083"/>
              <a:gd name="connsiteX74" fmla="*/ 5644947 w 6725852"/>
              <a:gd name="connsiteY74" fmla="*/ 3028218 h 3694083"/>
              <a:gd name="connsiteX75" fmla="*/ 5629360 w 6725852"/>
              <a:gd name="connsiteY75" fmla="*/ 3033414 h 3694083"/>
              <a:gd name="connsiteX76" fmla="*/ 5660533 w 6725852"/>
              <a:gd name="connsiteY76" fmla="*/ 3028218 h 3694083"/>
              <a:gd name="connsiteX77" fmla="*/ 5677734 w 6725852"/>
              <a:gd name="connsiteY77" fmla="*/ 3030676 h 3694083"/>
              <a:gd name="connsiteX78" fmla="*/ 5426738 w 6725852"/>
              <a:gd name="connsiteY78" fmla="*/ 3100955 h 3694083"/>
              <a:gd name="connsiteX79" fmla="*/ 5364392 w 6725852"/>
              <a:gd name="connsiteY79" fmla="*/ 3074977 h 3694083"/>
              <a:gd name="connsiteX80" fmla="*/ 5359197 w 6725852"/>
              <a:gd name="connsiteY80" fmla="*/ 3059391 h 3694083"/>
              <a:gd name="connsiteX81" fmla="*/ 5374783 w 6725852"/>
              <a:gd name="connsiteY81" fmla="*/ 3038609 h 3694083"/>
              <a:gd name="connsiteX82" fmla="*/ 5379979 w 6725852"/>
              <a:gd name="connsiteY82" fmla="*/ 3017827 h 3694083"/>
              <a:gd name="connsiteX83" fmla="*/ 5343610 w 6725852"/>
              <a:gd name="connsiteY83" fmla="*/ 2991850 h 3694083"/>
              <a:gd name="connsiteX84" fmla="*/ 5364392 w 6725852"/>
              <a:gd name="connsiteY84" fmla="*/ 2971068 h 3694083"/>
              <a:gd name="connsiteX85" fmla="*/ 5312438 w 6725852"/>
              <a:gd name="connsiteY85" fmla="*/ 2877550 h 3694083"/>
              <a:gd name="connsiteX86" fmla="*/ 5333219 w 6725852"/>
              <a:gd name="connsiteY86" fmla="*/ 2872355 h 3694083"/>
              <a:gd name="connsiteX87" fmla="*/ 5348806 w 6725852"/>
              <a:gd name="connsiteY87" fmla="*/ 2893136 h 3694083"/>
              <a:gd name="connsiteX88" fmla="*/ 5322829 w 6725852"/>
              <a:gd name="connsiteY88" fmla="*/ 2841182 h 3694083"/>
              <a:gd name="connsiteX89" fmla="*/ 5348806 w 6725852"/>
              <a:gd name="connsiteY89" fmla="*/ 2778836 h 3694083"/>
              <a:gd name="connsiteX90" fmla="*/ 5463106 w 6725852"/>
              <a:gd name="connsiteY90" fmla="*/ 2747664 h 3694083"/>
              <a:gd name="connsiteX91" fmla="*/ 5489083 w 6725852"/>
              <a:gd name="connsiteY91" fmla="*/ 2706100 h 3694083"/>
              <a:gd name="connsiteX92" fmla="*/ 5504669 w 6725852"/>
              <a:gd name="connsiteY92" fmla="*/ 2674927 h 3694083"/>
              <a:gd name="connsiteX93" fmla="*/ 5525451 w 6725852"/>
              <a:gd name="connsiteY93" fmla="*/ 2680123 h 3694083"/>
              <a:gd name="connsiteX94" fmla="*/ 5577406 w 6725852"/>
              <a:gd name="connsiteY94" fmla="*/ 2628168 h 3694083"/>
              <a:gd name="connsiteX95" fmla="*/ 5639751 w 6725852"/>
              <a:gd name="connsiteY95" fmla="*/ 2654146 h 3694083"/>
              <a:gd name="connsiteX96" fmla="*/ 5629360 w 6725852"/>
              <a:gd name="connsiteY96" fmla="*/ 2638559 h 3694083"/>
              <a:gd name="connsiteX97" fmla="*/ 5644947 w 6725852"/>
              <a:gd name="connsiteY97" fmla="*/ 2607386 h 3694083"/>
              <a:gd name="connsiteX98" fmla="*/ 5676119 w 6725852"/>
              <a:gd name="connsiteY98" fmla="*/ 2596996 h 3694083"/>
              <a:gd name="connsiteX99" fmla="*/ 5629360 w 6725852"/>
              <a:gd name="connsiteY99" fmla="*/ 2586605 h 3694083"/>
              <a:gd name="connsiteX100" fmla="*/ 5691706 w 6725852"/>
              <a:gd name="connsiteY100" fmla="*/ 2571018 h 3694083"/>
              <a:gd name="connsiteX101" fmla="*/ 5722879 w 6725852"/>
              <a:gd name="connsiteY101" fmla="*/ 2591800 h 3694083"/>
              <a:gd name="connsiteX102" fmla="*/ 5265929 w 6725852"/>
              <a:gd name="connsiteY102" fmla="*/ 2488564 h 3694083"/>
              <a:gd name="connsiteX103" fmla="*/ 5401011 w 6725852"/>
              <a:gd name="connsiteY103" fmla="*/ 2524932 h 3694083"/>
              <a:gd name="connsiteX104" fmla="*/ 5458161 w 6725852"/>
              <a:gd name="connsiteY104" fmla="*/ 2545714 h 3694083"/>
              <a:gd name="connsiteX105" fmla="*/ 5489334 w 6725852"/>
              <a:gd name="connsiteY105" fmla="*/ 2597669 h 3694083"/>
              <a:gd name="connsiteX106" fmla="*/ 5406206 w 6725852"/>
              <a:gd name="connsiteY106" fmla="*/ 2566496 h 3694083"/>
              <a:gd name="connsiteX107" fmla="*/ 5271124 w 6725852"/>
              <a:gd name="connsiteY107" fmla="*/ 2550909 h 3694083"/>
              <a:gd name="connsiteX108" fmla="*/ 5193193 w 6725852"/>
              <a:gd name="connsiteY108" fmla="*/ 2530128 h 3694083"/>
              <a:gd name="connsiteX109" fmla="*/ 5208779 w 6725852"/>
              <a:gd name="connsiteY109" fmla="*/ 2498955 h 3694083"/>
              <a:gd name="connsiteX110" fmla="*/ 5728074 w 6725852"/>
              <a:gd name="connsiteY110" fmla="*/ 2378786 h 3694083"/>
              <a:gd name="connsiteX111" fmla="*/ 5754051 w 6725852"/>
              <a:gd name="connsiteY111" fmla="*/ 2430741 h 3694083"/>
              <a:gd name="connsiteX112" fmla="*/ 5790419 w 6725852"/>
              <a:gd name="connsiteY112" fmla="*/ 2394373 h 3694083"/>
              <a:gd name="connsiteX113" fmla="*/ 5951479 w 6725852"/>
              <a:gd name="connsiteY113" fmla="*/ 2446327 h 3694083"/>
              <a:gd name="connsiteX114" fmla="*/ 5967065 w 6725852"/>
              <a:gd name="connsiteY114" fmla="*/ 2493086 h 3694083"/>
              <a:gd name="connsiteX115" fmla="*/ 6008629 w 6725852"/>
              <a:gd name="connsiteY115" fmla="*/ 2472305 h 3694083"/>
              <a:gd name="connsiteX116" fmla="*/ 6019019 w 6725852"/>
              <a:gd name="connsiteY116" fmla="*/ 2472305 h 3694083"/>
              <a:gd name="connsiteX117" fmla="*/ 6050192 w 6725852"/>
              <a:gd name="connsiteY117" fmla="*/ 2451523 h 3694083"/>
              <a:gd name="connsiteX118" fmla="*/ 6008629 w 6725852"/>
              <a:gd name="connsiteY118" fmla="*/ 2415155 h 3694083"/>
              <a:gd name="connsiteX119" fmla="*/ 6076169 w 6725852"/>
              <a:gd name="connsiteY119" fmla="*/ 2446327 h 3694083"/>
              <a:gd name="connsiteX120" fmla="*/ 6076169 w 6725852"/>
              <a:gd name="connsiteY120" fmla="*/ 2487891 h 3694083"/>
              <a:gd name="connsiteX121" fmla="*/ 6008629 w 6725852"/>
              <a:gd name="connsiteY121" fmla="*/ 2503477 h 3694083"/>
              <a:gd name="connsiteX122" fmla="*/ 6029410 w 6725852"/>
              <a:gd name="connsiteY122" fmla="*/ 2586605 h 3694083"/>
              <a:gd name="connsiteX123" fmla="*/ 6076169 w 6725852"/>
              <a:gd name="connsiteY123" fmla="*/ 2586605 h 3694083"/>
              <a:gd name="connsiteX124" fmla="*/ 6039801 w 6725852"/>
              <a:gd name="connsiteY124" fmla="*/ 2591800 h 3694083"/>
              <a:gd name="connsiteX125" fmla="*/ 5998238 w 6725852"/>
              <a:gd name="connsiteY125" fmla="*/ 2591800 h 3694083"/>
              <a:gd name="connsiteX126" fmla="*/ 5972260 w 6725852"/>
              <a:gd name="connsiteY126" fmla="*/ 2576214 h 3694083"/>
              <a:gd name="connsiteX127" fmla="*/ 5972260 w 6725852"/>
              <a:gd name="connsiteY127" fmla="*/ 2555432 h 3694083"/>
              <a:gd name="connsiteX128" fmla="*/ 5883938 w 6725852"/>
              <a:gd name="connsiteY128" fmla="*/ 2560627 h 3694083"/>
              <a:gd name="connsiteX129" fmla="*/ 5811201 w 6725852"/>
              <a:gd name="connsiteY129" fmla="*/ 2534650 h 3694083"/>
              <a:gd name="connsiteX130" fmla="*/ 5795615 w 6725852"/>
              <a:gd name="connsiteY130" fmla="*/ 2493086 h 3694083"/>
              <a:gd name="connsiteX131" fmla="*/ 5785224 w 6725852"/>
              <a:gd name="connsiteY131" fmla="*/ 2472305 h 3694083"/>
              <a:gd name="connsiteX132" fmla="*/ 5712488 w 6725852"/>
              <a:gd name="connsiteY132" fmla="*/ 2456718 h 3694083"/>
              <a:gd name="connsiteX133" fmla="*/ 5681315 w 6725852"/>
              <a:gd name="connsiteY133" fmla="*/ 2394373 h 3694083"/>
              <a:gd name="connsiteX134" fmla="*/ 5411151 w 6725852"/>
              <a:gd name="connsiteY134" fmla="*/ 2243705 h 3694083"/>
              <a:gd name="connsiteX135" fmla="*/ 5447519 w 6725852"/>
              <a:gd name="connsiteY135" fmla="*/ 2285268 h 3694083"/>
              <a:gd name="connsiteX136" fmla="*/ 5416347 w 6725852"/>
              <a:gd name="connsiteY136" fmla="*/ 2326832 h 3694083"/>
              <a:gd name="connsiteX137" fmla="*/ 5447519 w 6725852"/>
              <a:gd name="connsiteY137" fmla="*/ 2368396 h 3694083"/>
              <a:gd name="connsiteX138" fmla="*/ 5426738 w 6725852"/>
              <a:gd name="connsiteY138" fmla="*/ 2394373 h 3694083"/>
              <a:gd name="connsiteX139" fmla="*/ 5405956 w 6725852"/>
              <a:gd name="connsiteY139" fmla="*/ 2425546 h 3694083"/>
              <a:gd name="connsiteX140" fmla="*/ 5374783 w 6725852"/>
              <a:gd name="connsiteY140" fmla="*/ 2467109 h 3694083"/>
              <a:gd name="connsiteX141" fmla="*/ 5307242 w 6725852"/>
              <a:gd name="connsiteY141" fmla="*/ 2461914 h 3694083"/>
              <a:gd name="connsiteX142" fmla="*/ 5286460 w 6725852"/>
              <a:gd name="connsiteY142" fmla="*/ 2435936 h 3694083"/>
              <a:gd name="connsiteX143" fmla="*/ 5265679 w 6725852"/>
              <a:gd name="connsiteY143" fmla="*/ 2404764 h 3694083"/>
              <a:gd name="connsiteX144" fmla="*/ 5250092 w 6725852"/>
              <a:gd name="connsiteY144" fmla="*/ 2352809 h 3694083"/>
              <a:gd name="connsiteX145" fmla="*/ 5281265 w 6725852"/>
              <a:gd name="connsiteY145" fmla="*/ 2342418 h 3694083"/>
              <a:gd name="connsiteX146" fmla="*/ 5312438 w 6725852"/>
              <a:gd name="connsiteY146" fmla="*/ 2332027 h 3694083"/>
              <a:gd name="connsiteX147" fmla="*/ 1996142 w 6725852"/>
              <a:gd name="connsiteY147" fmla="*/ 2056091 h 3694083"/>
              <a:gd name="connsiteX148" fmla="*/ 2020048 w 6725852"/>
              <a:gd name="connsiteY148" fmla="*/ 2103903 h 3694083"/>
              <a:gd name="connsiteX149" fmla="*/ 1930400 w 6725852"/>
              <a:gd name="connsiteY149" fmla="*/ 2091950 h 3694083"/>
              <a:gd name="connsiteX150" fmla="*/ 1751106 w 6725852"/>
              <a:gd name="connsiteY150" fmla="*/ 2008279 h 3694083"/>
              <a:gd name="connsiteX151" fmla="*/ 1858683 w 6725852"/>
              <a:gd name="connsiteY151" fmla="*/ 2014256 h 3694083"/>
              <a:gd name="connsiteX152" fmla="*/ 1918448 w 6725852"/>
              <a:gd name="connsiteY152" fmla="*/ 2044138 h 3694083"/>
              <a:gd name="connsiteX153" fmla="*/ 1912471 w 6725852"/>
              <a:gd name="connsiteY153" fmla="*/ 2062067 h 3694083"/>
              <a:gd name="connsiteX154" fmla="*/ 1858683 w 6725852"/>
              <a:gd name="connsiteY154" fmla="*/ 2062067 h 3694083"/>
              <a:gd name="connsiteX155" fmla="*/ 1822824 w 6725852"/>
              <a:gd name="connsiteY155" fmla="*/ 2032185 h 3694083"/>
              <a:gd name="connsiteX156" fmla="*/ 3890852 w 6725852"/>
              <a:gd name="connsiteY156" fmla="*/ 1918216 h 3694083"/>
              <a:gd name="connsiteX157" fmla="*/ 3919664 w 6725852"/>
              <a:gd name="connsiteY157" fmla="*/ 1988187 h 3694083"/>
              <a:gd name="connsiteX158" fmla="*/ 3956424 w 6725852"/>
              <a:gd name="connsiteY158" fmla="*/ 2034137 h 3694083"/>
              <a:gd name="connsiteX159" fmla="*/ 3947234 w 6725852"/>
              <a:gd name="connsiteY159" fmla="*/ 2066302 h 3694083"/>
              <a:gd name="connsiteX160" fmla="*/ 3979399 w 6725852"/>
              <a:gd name="connsiteY160" fmla="*/ 2098467 h 3694083"/>
              <a:gd name="connsiteX161" fmla="*/ 3979399 w 6725852"/>
              <a:gd name="connsiteY161" fmla="*/ 2126037 h 3694083"/>
              <a:gd name="connsiteX162" fmla="*/ 4029944 w 6725852"/>
              <a:gd name="connsiteY162" fmla="*/ 2167392 h 3694083"/>
              <a:gd name="connsiteX163" fmla="*/ 4039802 w 6725852"/>
              <a:gd name="connsiteY163" fmla="*/ 2182179 h 3694083"/>
              <a:gd name="connsiteX164" fmla="*/ 4039802 w 6725852"/>
              <a:gd name="connsiteY164" fmla="*/ 2150859 h 3694083"/>
              <a:gd name="connsiteX165" fmla="*/ 4039802 w 6725852"/>
              <a:gd name="connsiteY165" fmla="*/ 2130078 h 3694083"/>
              <a:gd name="connsiteX166" fmla="*/ 3915111 w 6725852"/>
              <a:gd name="connsiteY166" fmla="*/ 1922259 h 3694083"/>
              <a:gd name="connsiteX167" fmla="*/ 3515061 w 6725852"/>
              <a:gd name="connsiteY167" fmla="*/ 1475450 h 3694083"/>
              <a:gd name="connsiteX168" fmla="*/ 3525452 w 6725852"/>
              <a:gd name="connsiteY168" fmla="*/ 1548187 h 3694083"/>
              <a:gd name="connsiteX169" fmla="*/ 3567015 w 6725852"/>
              <a:gd name="connsiteY169" fmla="*/ 1584555 h 3694083"/>
              <a:gd name="connsiteX170" fmla="*/ 3592993 w 6725852"/>
              <a:gd name="connsiteY170" fmla="*/ 1605337 h 3694083"/>
              <a:gd name="connsiteX171" fmla="*/ 3582602 w 6725852"/>
              <a:gd name="connsiteY171" fmla="*/ 1652096 h 3694083"/>
              <a:gd name="connsiteX172" fmla="*/ 3535843 w 6725852"/>
              <a:gd name="connsiteY172" fmla="*/ 1693659 h 3694083"/>
              <a:gd name="connsiteX173" fmla="*/ 3499474 w 6725852"/>
              <a:gd name="connsiteY173" fmla="*/ 1683269 h 3694083"/>
              <a:gd name="connsiteX174" fmla="*/ 3499474 w 6725852"/>
              <a:gd name="connsiteY174" fmla="*/ 1667682 h 3694083"/>
              <a:gd name="connsiteX175" fmla="*/ 3546234 w 6725852"/>
              <a:gd name="connsiteY175" fmla="*/ 1652096 h 3694083"/>
              <a:gd name="connsiteX176" fmla="*/ 3546234 w 6725852"/>
              <a:gd name="connsiteY176" fmla="*/ 1631314 h 3694083"/>
              <a:gd name="connsiteX177" fmla="*/ 3525452 w 6725852"/>
              <a:gd name="connsiteY177" fmla="*/ 1605337 h 3694083"/>
              <a:gd name="connsiteX178" fmla="*/ 3483888 w 6725852"/>
              <a:gd name="connsiteY178" fmla="*/ 1589750 h 3694083"/>
              <a:gd name="connsiteX179" fmla="*/ 3463106 w 6725852"/>
              <a:gd name="connsiteY179" fmla="*/ 1563773 h 3694083"/>
              <a:gd name="connsiteX180" fmla="*/ 3442324 w 6725852"/>
              <a:gd name="connsiteY180" fmla="*/ 1527405 h 3694083"/>
              <a:gd name="connsiteX181" fmla="*/ 3421543 w 6725852"/>
              <a:gd name="connsiteY181" fmla="*/ 1511819 h 3694083"/>
              <a:gd name="connsiteX182" fmla="*/ 3385174 w 6725852"/>
              <a:gd name="connsiteY182" fmla="*/ 1537796 h 3694083"/>
              <a:gd name="connsiteX183" fmla="*/ 3328024 w 6725852"/>
              <a:gd name="connsiteY183" fmla="*/ 1522209 h 3694083"/>
              <a:gd name="connsiteX184" fmla="*/ 3317634 w 6725852"/>
              <a:gd name="connsiteY184" fmla="*/ 1563773 h 3694083"/>
              <a:gd name="connsiteX185" fmla="*/ 3296852 w 6725852"/>
              <a:gd name="connsiteY185" fmla="*/ 1594946 h 3694083"/>
              <a:gd name="connsiteX186" fmla="*/ 3276070 w 6725852"/>
              <a:gd name="connsiteY186" fmla="*/ 1631314 h 3694083"/>
              <a:gd name="connsiteX187" fmla="*/ 3244897 w 6725852"/>
              <a:gd name="connsiteY187" fmla="*/ 1678073 h 3694083"/>
              <a:gd name="connsiteX188" fmla="*/ 3177356 w 6725852"/>
              <a:gd name="connsiteY188" fmla="*/ 1688464 h 3694083"/>
              <a:gd name="connsiteX189" fmla="*/ 3177356 w 6725852"/>
              <a:gd name="connsiteY189" fmla="*/ 1723055 h 3694083"/>
              <a:gd name="connsiteX190" fmla="*/ 3198253 w 6725852"/>
              <a:gd name="connsiteY190" fmla="*/ 1717084 h 3694083"/>
              <a:gd name="connsiteX191" fmla="*/ 3230418 w 6725852"/>
              <a:gd name="connsiteY191" fmla="*/ 1726274 h 3694083"/>
              <a:gd name="connsiteX192" fmla="*/ 3280963 w 6725852"/>
              <a:gd name="connsiteY192" fmla="*/ 1707894 h 3694083"/>
              <a:gd name="connsiteX193" fmla="*/ 3317722 w 6725852"/>
              <a:gd name="connsiteY193" fmla="*/ 1698704 h 3694083"/>
              <a:gd name="connsiteX194" fmla="*/ 3368267 w 6725852"/>
              <a:gd name="connsiteY194" fmla="*/ 1689514 h 3694083"/>
              <a:gd name="connsiteX195" fmla="*/ 3405027 w 6725852"/>
              <a:gd name="connsiteY195" fmla="*/ 1689514 h 3694083"/>
              <a:gd name="connsiteX196" fmla="*/ 3441787 w 6725852"/>
              <a:gd name="connsiteY196" fmla="*/ 1675729 h 3694083"/>
              <a:gd name="connsiteX197" fmla="*/ 3460167 w 6725852"/>
              <a:gd name="connsiteY197" fmla="*/ 1694109 h 3694083"/>
              <a:gd name="connsiteX198" fmla="*/ 3473952 w 6725852"/>
              <a:gd name="connsiteY198" fmla="*/ 1703299 h 3694083"/>
              <a:gd name="connsiteX199" fmla="*/ 3487737 w 6725852"/>
              <a:gd name="connsiteY199" fmla="*/ 1735464 h 3694083"/>
              <a:gd name="connsiteX200" fmla="*/ 3473952 w 6725852"/>
              <a:gd name="connsiteY200" fmla="*/ 1767629 h 3694083"/>
              <a:gd name="connsiteX201" fmla="*/ 3510711 w 6725852"/>
              <a:gd name="connsiteY201" fmla="*/ 1790604 h 3694083"/>
              <a:gd name="connsiteX202" fmla="*/ 3542876 w 6725852"/>
              <a:gd name="connsiteY202" fmla="*/ 1786009 h 3694083"/>
              <a:gd name="connsiteX203" fmla="*/ 3556661 w 6725852"/>
              <a:gd name="connsiteY203" fmla="*/ 1808983 h 3694083"/>
              <a:gd name="connsiteX204" fmla="*/ 3593421 w 6725852"/>
              <a:gd name="connsiteY204" fmla="*/ 1813578 h 3694083"/>
              <a:gd name="connsiteX205" fmla="*/ 3607206 w 6725852"/>
              <a:gd name="connsiteY205" fmla="*/ 1822768 h 3694083"/>
              <a:gd name="connsiteX206" fmla="*/ 3625586 w 6725852"/>
              <a:gd name="connsiteY206" fmla="*/ 1827363 h 3694083"/>
              <a:gd name="connsiteX207" fmla="*/ 3634776 w 6725852"/>
              <a:gd name="connsiteY207" fmla="*/ 1776819 h 3694083"/>
              <a:gd name="connsiteX208" fmla="*/ 3689915 w 6725852"/>
              <a:gd name="connsiteY208" fmla="*/ 1776819 h 3694083"/>
              <a:gd name="connsiteX209" fmla="*/ 3722080 w 6725852"/>
              <a:gd name="connsiteY209" fmla="*/ 1799794 h 3694083"/>
              <a:gd name="connsiteX210" fmla="*/ 3758840 w 6725852"/>
              <a:gd name="connsiteY210" fmla="*/ 1799794 h 3694083"/>
              <a:gd name="connsiteX211" fmla="*/ 3795600 w 6725852"/>
              <a:gd name="connsiteY211" fmla="*/ 1831958 h 3694083"/>
              <a:gd name="connsiteX212" fmla="*/ 3813980 w 6725852"/>
              <a:gd name="connsiteY212" fmla="*/ 1818173 h 3694083"/>
              <a:gd name="connsiteX213" fmla="*/ 3823170 w 6725852"/>
              <a:gd name="connsiteY213" fmla="*/ 1804388 h 3694083"/>
              <a:gd name="connsiteX214" fmla="*/ 3831426 w 6725852"/>
              <a:gd name="connsiteY214" fmla="*/ 1808517 h 3694083"/>
              <a:gd name="connsiteX215" fmla="*/ 3831984 w 6725852"/>
              <a:gd name="connsiteY215" fmla="*/ 1807959 h 3694083"/>
              <a:gd name="connsiteX216" fmla="*/ 3863156 w 6725852"/>
              <a:gd name="connsiteY216" fmla="*/ 1813155 h 3694083"/>
              <a:gd name="connsiteX217" fmla="*/ 3904720 w 6725852"/>
              <a:gd name="connsiteY217" fmla="*/ 1735223 h 3694083"/>
              <a:gd name="connsiteX218" fmla="*/ 3909915 w 6725852"/>
              <a:gd name="connsiteY218" fmla="*/ 1709246 h 3694083"/>
              <a:gd name="connsiteX219" fmla="*/ 3873547 w 6725852"/>
              <a:gd name="connsiteY219" fmla="*/ 1698855 h 3694083"/>
              <a:gd name="connsiteX220" fmla="*/ 3847570 w 6725852"/>
              <a:gd name="connsiteY220" fmla="*/ 1724832 h 3694083"/>
              <a:gd name="connsiteX221" fmla="*/ 3837179 w 6725852"/>
              <a:gd name="connsiteY221" fmla="*/ 1698855 h 3694083"/>
              <a:gd name="connsiteX222" fmla="*/ 3790420 w 6725852"/>
              <a:gd name="connsiteY222" fmla="*/ 1714441 h 3694083"/>
              <a:gd name="connsiteX223" fmla="*/ 3738465 w 6725852"/>
              <a:gd name="connsiteY223" fmla="*/ 1740419 h 3694083"/>
              <a:gd name="connsiteX224" fmla="*/ 3686511 w 6725852"/>
              <a:gd name="connsiteY224" fmla="*/ 1724832 h 3694083"/>
              <a:gd name="connsiteX225" fmla="*/ 3743661 w 6725852"/>
              <a:gd name="connsiteY225" fmla="*/ 1704050 h 3694083"/>
              <a:gd name="connsiteX226" fmla="*/ 3748856 w 6725852"/>
              <a:gd name="connsiteY226" fmla="*/ 1620923 h 3694083"/>
              <a:gd name="connsiteX227" fmla="*/ 3728074 w 6725852"/>
              <a:gd name="connsiteY227" fmla="*/ 1594946 h 3694083"/>
              <a:gd name="connsiteX228" fmla="*/ 3686511 w 6725852"/>
              <a:gd name="connsiteY228" fmla="*/ 1615728 h 3694083"/>
              <a:gd name="connsiteX229" fmla="*/ 3728074 w 6725852"/>
              <a:gd name="connsiteY229" fmla="*/ 1636509 h 3694083"/>
              <a:gd name="connsiteX230" fmla="*/ 3702097 w 6725852"/>
              <a:gd name="connsiteY230" fmla="*/ 1667682 h 3694083"/>
              <a:gd name="connsiteX231" fmla="*/ 3696902 w 6725852"/>
              <a:gd name="connsiteY231" fmla="*/ 1709246 h 3694083"/>
              <a:gd name="connsiteX232" fmla="*/ 3655338 w 6725852"/>
              <a:gd name="connsiteY232" fmla="*/ 1678073 h 3694083"/>
              <a:gd name="connsiteX233" fmla="*/ 3613774 w 6725852"/>
              <a:gd name="connsiteY233" fmla="*/ 1646900 h 3694083"/>
              <a:gd name="connsiteX234" fmla="*/ 3613774 w 6725852"/>
              <a:gd name="connsiteY234" fmla="*/ 1615728 h 3694083"/>
              <a:gd name="connsiteX235" fmla="*/ 3608579 w 6725852"/>
              <a:gd name="connsiteY235" fmla="*/ 1594946 h 3694083"/>
              <a:gd name="connsiteX236" fmla="*/ 3836929 w 6725852"/>
              <a:gd name="connsiteY236" fmla="*/ 1438408 h 3694083"/>
              <a:gd name="connsiteX237" fmla="*/ 3774583 w 6725852"/>
              <a:gd name="connsiteY237" fmla="*/ 1552708 h 3694083"/>
              <a:gd name="connsiteX238" fmla="*/ 3821342 w 6725852"/>
              <a:gd name="connsiteY238" fmla="*/ 1578685 h 3694083"/>
              <a:gd name="connsiteX239" fmla="*/ 3852515 w 6725852"/>
              <a:gd name="connsiteY239" fmla="*/ 1552708 h 3694083"/>
              <a:gd name="connsiteX240" fmla="*/ 3914860 w 6725852"/>
              <a:gd name="connsiteY240" fmla="*/ 1557904 h 3694083"/>
              <a:gd name="connsiteX241" fmla="*/ 3951229 w 6725852"/>
              <a:gd name="connsiteY241" fmla="*/ 1578685 h 3694083"/>
              <a:gd name="connsiteX242" fmla="*/ 4013574 w 6725852"/>
              <a:gd name="connsiteY242" fmla="*/ 1583881 h 3694083"/>
              <a:gd name="connsiteX243" fmla="*/ 4013574 w 6725852"/>
              <a:gd name="connsiteY243" fmla="*/ 1552708 h 3694083"/>
              <a:gd name="connsiteX244" fmla="*/ 3935642 w 6725852"/>
              <a:gd name="connsiteY244" fmla="*/ 1490363 h 3694083"/>
              <a:gd name="connsiteX245" fmla="*/ 3868101 w 6725852"/>
              <a:gd name="connsiteY245" fmla="*/ 1490363 h 3694083"/>
              <a:gd name="connsiteX246" fmla="*/ 3203083 w 6725852"/>
              <a:gd name="connsiteY246" fmla="*/ 1048750 h 3694083"/>
              <a:gd name="connsiteX247" fmla="*/ 3208279 w 6725852"/>
              <a:gd name="connsiteY247" fmla="*/ 1079923 h 3694083"/>
              <a:gd name="connsiteX248" fmla="*/ 3249842 w 6725852"/>
              <a:gd name="connsiteY248" fmla="*/ 1095509 h 3694083"/>
              <a:gd name="connsiteX249" fmla="*/ 3208279 w 6725852"/>
              <a:gd name="connsiteY249" fmla="*/ 1137073 h 3694083"/>
              <a:gd name="connsiteX250" fmla="*/ 3260233 w 6725852"/>
              <a:gd name="connsiteY250" fmla="*/ 1178636 h 3694083"/>
              <a:gd name="connsiteX251" fmla="*/ 3265429 w 6725852"/>
              <a:gd name="connsiteY251" fmla="*/ 1251373 h 3694083"/>
              <a:gd name="connsiteX252" fmla="*/ 3286210 w 6725852"/>
              <a:gd name="connsiteY252" fmla="*/ 1256568 h 3694083"/>
              <a:gd name="connsiteX253" fmla="*/ 3317383 w 6725852"/>
              <a:gd name="connsiteY253" fmla="*/ 1277350 h 3694083"/>
              <a:gd name="connsiteX254" fmla="*/ 3291406 w 6725852"/>
              <a:gd name="connsiteY254" fmla="*/ 1329305 h 3694083"/>
              <a:gd name="connsiteX255" fmla="*/ 3234256 w 6725852"/>
              <a:gd name="connsiteY255" fmla="*/ 1318914 h 3694083"/>
              <a:gd name="connsiteX256" fmla="*/ 3171910 w 6725852"/>
              <a:gd name="connsiteY256" fmla="*/ 1370868 h 3694083"/>
              <a:gd name="connsiteX257" fmla="*/ 3197888 w 6725852"/>
              <a:gd name="connsiteY257" fmla="*/ 1308523 h 3694083"/>
              <a:gd name="connsiteX258" fmla="*/ 3166715 w 6725852"/>
              <a:gd name="connsiteY258" fmla="*/ 1298132 h 3694083"/>
              <a:gd name="connsiteX259" fmla="*/ 3192692 w 6725852"/>
              <a:gd name="connsiteY259" fmla="*/ 1277350 h 3694083"/>
              <a:gd name="connsiteX260" fmla="*/ 3192692 w 6725852"/>
              <a:gd name="connsiteY260" fmla="*/ 1246177 h 3694083"/>
              <a:gd name="connsiteX261" fmla="*/ 3218669 w 6725852"/>
              <a:gd name="connsiteY261" fmla="*/ 1240982 h 3694083"/>
              <a:gd name="connsiteX262" fmla="*/ 3208279 w 6725852"/>
              <a:gd name="connsiteY262" fmla="*/ 1204614 h 3694083"/>
              <a:gd name="connsiteX263" fmla="*/ 3177106 w 6725852"/>
              <a:gd name="connsiteY263" fmla="*/ 1204614 h 3694083"/>
              <a:gd name="connsiteX264" fmla="*/ 3166715 w 6725852"/>
              <a:gd name="connsiteY264" fmla="*/ 1235786 h 3694083"/>
              <a:gd name="connsiteX265" fmla="*/ 3161519 w 6725852"/>
              <a:gd name="connsiteY265" fmla="*/ 1282546 h 3694083"/>
              <a:gd name="connsiteX266" fmla="*/ 3125151 w 6725852"/>
              <a:gd name="connsiteY266" fmla="*/ 1313718 h 3694083"/>
              <a:gd name="connsiteX267" fmla="*/ 3073197 w 6725852"/>
              <a:gd name="connsiteY267" fmla="*/ 1303327 h 3694083"/>
              <a:gd name="connsiteX268" fmla="*/ 3068001 w 6725852"/>
              <a:gd name="connsiteY268" fmla="*/ 1282546 h 3694083"/>
              <a:gd name="connsiteX269" fmla="*/ 3093979 w 6725852"/>
              <a:gd name="connsiteY269" fmla="*/ 1261764 h 3694083"/>
              <a:gd name="connsiteX270" fmla="*/ 3073197 w 6725852"/>
              <a:gd name="connsiteY270" fmla="*/ 1230591 h 3694083"/>
              <a:gd name="connsiteX271" fmla="*/ 3145933 w 6725852"/>
              <a:gd name="connsiteY271" fmla="*/ 1168246 h 3694083"/>
              <a:gd name="connsiteX272" fmla="*/ 3161519 w 6725852"/>
              <a:gd name="connsiteY272" fmla="*/ 1183832 h 3694083"/>
              <a:gd name="connsiteX273" fmla="*/ 3166715 w 6725852"/>
              <a:gd name="connsiteY273" fmla="*/ 1121486 h 3694083"/>
              <a:gd name="connsiteX274" fmla="*/ 3140738 w 6725852"/>
              <a:gd name="connsiteY274" fmla="*/ 1079923 h 3694083"/>
              <a:gd name="connsiteX275" fmla="*/ 3171910 w 6725852"/>
              <a:gd name="connsiteY275" fmla="*/ 1059141 h 3694083"/>
              <a:gd name="connsiteX276" fmla="*/ 3171910 w 6725852"/>
              <a:gd name="connsiteY276" fmla="*/ 1079923 h 3694083"/>
              <a:gd name="connsiteX277" fmla="*/ 167342 w 6725852"/>
              <a:gd name="connsiteY277" fmla="*/ 854820 h 3694083"/>
              <a:gd name="connsiteX278" fmla="*/ 185271 w 6725852"/>
              <a:gd name="connsiteY278" fmla="*/ 884703 h 3694083"/>
              <a:gd name="connsiteX279" fmla="*/ 119530 w 6725852"/>
              <a:gd name="connsiteY279" fmla="*/ 878726 h 3694083"/>
              <a:gd name="connsiteX280" fmla="*/ 2856630 w 6725852"/>
              <a:gd name="connsiteY280" fmla="*/ 719580 h 3694083"/>
              <a:gd name="connsiteX281" fmla="*/ 2894337 w 6725852"/>
              <a:gd name="connsiteY281" fmla="*/ 741576 h 3694083"/>
              <a:gd name="connsiteX282" fmla="*/ 2881768 w 6725852"/>
              <a:gd name="connsiteY282" fmla="*/ 766714 h 3694083"/>
              <a:gd name="connsiteX283" fmla="*/ 2900622 w 6725852"/>
              <a:gd name="connsiteY283" fmla="*/ 763571 h 3694083"/>
              <a:gd name="connsiteX284" fmla="*/ 2906906 w 6725852"/>
              <a:gd name="connsiteY284" fmla="*/ 744718 h 3694083"/>
              <a:gd name="connsiteX285" fmla="*/ 2928902 w 6725852"/>
              <a:gd name="connsiteY285" fmla="*/ 744718 h 3694083"/>
              <a:gd name="connsiteX286" fmla="*/ 2960325 w 6725852"/>
              <a:gd name="connsiteY286" fmla="*/ 744718 h 3694083"/>
              <a:gd name="connsiteX287" fmla="*/ 2960325 w 6725852"/>
              <a:gd name="connsiteY287" fmla="*/ 738433 h 3694083"/>
              <a:gd name="connsiteX288" fmla="*/ 2979179 w 6725852"/>
              <a:gd name="connsiteY288" fmla="*/ 719580 h 3694083"/>
              <a:gd name="connsiteX289" fmla="*/ 3020028 w 6725852"/>
              <a:gd name="connsiteY289" fmla="*/ 735291 h 3694083"/>
              <a:gd name="connsiteX290" fmla="*/ 3020028 w 6725852"/>
              <a:gd name="connsiteY290" fmla="*/ 754145 h 3694083"/>
              <a:gd name="connsiteX291" fmla="*/ 3016886 w 6725852"/>
              <a:gd name="connsiteY291" fmla="*/ 766714 h 3694083"/>
              <a:gd name="connsiteX292" fmla="*/ 3042024 w 6725852"/>
              <a:gd name="connsiteY292" fmla="*/ 782425 h 3694083"/>
              <a:gd name="connsiteX293" fmla="*/ 3042024 w 6725852"/>
              <a:gd name="connsiteY293" fmla="*/ 798136 h 3694083"/>
              <a:gd name="connsiteX294" fmla="*/ 3035739 w 6725852"/>
              <a:gd name="connsiteY294" fmla="*/ 816990 h 3694083"/>
              <a:gd name="connsiteX295" fmla="*/ 2998032 w 6725852"/>
              <a:gd name="connsiteY295" fmla="*/ 851555 h 3694083"/>
              <a:gd name="connsiteX296" fmla="*/ 2972894 w 6725852"/>
              <a:gd name="connsiteY296" fmla="*/ 867266 h 3694083"/>
              <a:gd name="connsiteX297" fmla="*/ 2941471 w 6725852"/>
              <a:gd name="connsiteY297" fmla="*/ 879835 h 3694083"/>
              <a:gd name="connsiteX298" fmla="*/ 2884911 w 6725852"/>
              <a:gd name="connsiteY298" fmla="*/ 860982 h 3694083"/>
              <a:gd name="connsiteX299" fmla="*/ 2831492 w 6725852"/>
              <a:gd name="connsiteY299" fmla="*/ 823275 h 3694083"/>
              <a:gd name="connsiteX300" fmla="*/ 2844061 w 6725852"/>
              <a:gd name="connsiteY300" fmla="*/ 810705 h 3694083"/>
              <a:gd name="connsiteX301" fmla="*/ 2862915 w 6725852"/>
              <a:gd name="connsiteY301" fmla="*/ 807563 h 3694083"/>
              <a:gd name="connsiteX302" fmla="*/ 2862915 w 6725852"/>
              <a:gd name="connsiteY302" fmla="*/ 785567 h 3694083"/>
              <a:gd name="connsiteX303" fmla="*/ 2840919 w 6725852"/>
              <a:gd name="connsiteY303" fmla="*/ 788710 h 3694083"/>
              <a:gd name="connsiteX304" fmla="*/ 2822065 w 6725852"/>
              <a:gd name="connsiteY304" fmla="*/ 779283 h 3694083"/>
              <a:gd name="connsiteX305" fmla="*/ 2837777 w 6725852"/>
              <a:gd name="connsiteY305" fmla="*/ 747860 h 3694083"/>
              <a:gd name="connsiteX306" fmla="*/ 2847203 w 6725852"/>
              <a:gd name="connsiteY306" fmla="*/ 732149 h 3694083"/>
              <a:gd name="connsiteX307" fmla="*/ 5977 w 6725852"/>
              <a:gd name="connsiteY307" fmla="*/ 633691 h 3694083"/>
              <a:gd name="connsiteX308" fmla="*/ 77695 w 6725852"/>
              <a:gd name="connsiteY308" fmla="*/ 681503 h 3694083"/>
              <a:gd name="connsiteX309" fmla="*/ 113553 w 6725852"/>
              <a:gd name="connsiteY309" fmla="*/ 687479 h 3694083"/>
              <a:gd name="connsiteX310" fmla="*/ 149412 w 6725852"/>
              <a:gd name="connsiteY310" fmla="*/ 681503 h 3694083"/>
              <a:gd name="connsiteX311" fmla="*/ 191248 w 6725852"/>
              <a:gd name="connsiteY311" fmla="*/ 717362 h 3694083"/>
              <a:gd name="connsiteX312" fmla="*/ 197224 w 6725852"/>
              <a:gd name="connsiteY312" fmla="*/ 741267 h 3694083"/>
              <a:gd name="connsiteX313" fmla="*/ 155389 w 6725852"/>
              <a:gd name="connsiteY313" fmla="*/ 783103 h 3694083"/>
              <a:gd name="connsiteX314" fmla="*/ 119530 w 6725852"/>
              <a:gd name="connsiteY314" fmla="*/ 824938 h 3694083"/>
              <a:gd name="connsiteX315" fmla="*/ 77695 w 6725852"/>
              <a:gd name="connsiteY315" fmla="*/ 789079 h 3694083"/>
              <a:gd name="connsiteX316" fmla="*/ 77695 w 6725852"/>
              <a:gd name="connsiteY316" fmla="*/ 783103 h 3694083"/>
              <a:gd name="connsiteX317" fmla="*/ 71719 w 6725852"/>
              <a:gd name="connsiteY317" fmla="*/ 771150 h 3694083"/>
              <a:gd name="connsiteX318" fmla="*/ 47812 w 6725852"/>
              <a:gd name="connsiteY318" fmla="*/ 783103 h 3694083"/>
              <a:gd name="connsiteX319" fmla="*/ 29883 w 6725852"/>
              <a:gd name="connsiteY319" fmla="*/ 789079 h 3694083"/>
              <a:gd name="connsiteX320" fmla="*/ 17930 w 6725852"/>
              <a:gd name="connsiteY320" fmla="*/ 771150 h 3694083"/>
              <a:gd name="connsiteX321" fmla="*/ 17930 w 6725852"/>
              <a:gd name="connsiteY321" fmla="*/ 753220 h 3694083"/>
              <a:gd name="connsiteX322" fmla="*/ 29883 w 6725852"/>
              <a:gd name="connsiteY322" fmla="*/ 735291 h 3694083"/>
              <a:gd name="connsiteX323" fmla="*/ 5977 w 6725852"/>
              <a:gd name="connsiteY323" fmla="*/ 735291 h 3694083"/>
              <a:gd name="connsiteX324" fmla="*/ 0 w 6725852"/>
              <a:gd name="connsiteY324" fmla="*/ 663573 h 3694083"/>
              <a:gd name="connsiteX325" fmla="*/ 4509489 w 6725852"/>
              <a:gd name="connsiteY325" fmla="*/ 349375 h 3694083"/>
              <a:gd name="connsiteX326" fmla="*/ 4546359 w 6725852"/>
              <a:gd name="connsiteY326" fmla="*/ 386246 h 3694083"/>
              <a:gd name="connsiteX327" fmla="*/ 4465243 w 6725852"/>
              <a:gd name="connsiteY327" fmla="*/ 408368 h 3694083"/>
              <a:gd name="connsiteX328" fmla="*/ 4398876 w 6725852"/>
              <a:gd name="connsiteY328" fmla="*/ 430491 h 3694083"/>
              <a:gd name="connsiteX329" fmla="*/ 4317759 w 6725852"/>
              <a:gd name="connsiteY329" fmla="*/ 467362 h 3694083"/>
              <a:gd name="connsiteX330" fmla="*/ 4280889 w 6725852"/>
              <a:gd name="connsiteY330" fmla="*/ 548478 h 3694083"/>
              <a:gd name="connsiteX331" fmla="*/ 4280889 w 6725852"/>
              <a:gd name="connsiteY331" fmla="*/ 600097 h 3694083"/>
              <a:gd name="connsiteX332" fmla="*/ 4221895 w 6725852"/>
              <a:gd name="connsiteY332" fmla="*/ 548478 h 3694083"/>
              <a:gd name="connsiteX333" fmla="*/ 4266140 w 6725852"/>
              <a:gd name="connsiteY333" fmla="*/ 489485 h 3694083"/>
              <a:gd name="connsiteX334" fmla="*/ 4244018 w 6725852"/>
              <a:gd name="connsiteY334" fmla="*/ 474736 h 3694083"/>
              <a:gd name="connsiteX335" fmla="*/ 4280889 w 6725852"/>
              <a:gd name="connsiteY335" fmla="*/ 452614 h 3694083"/>
              <a:gd name="connsiteX336" fmla="*/ 4303011 w 6725852"/>
              <a:gd name="connsiteY336" fmla="*/ 415743 h 3694083"/>
              <a:gd name="connsiteX337" fmla="*/ 4413624 w 6725852"/>
              <a:gd name="connsiteY337" fmla="*/ 364123 h 3694083"/>
              <a:gd name="connsiteX338" fmla="*/ 5219170 w 6725852"/>
              <a:gd name="connsiteY338" fmla="*/ 311669 h 3694083"/>
              <a:gd name="connsiteX339" fmla="*/ 5234756 w 6725852"/>
              <a:gd name="connsiteY339" fmla="*/ 363623 h 3694083"/>
              <a:gd name="connsiteX340" fmla="*/ 5312688 w 6725852"/>
              <a:gd name="connsiteY340" fmla="*/ 353232 h 3694083"/>
              <a:gd name="connsiteX341" fmla="*/ 5354252 w 6725852"/>
              <a:gd name="connsiteY341" fmla="*/ 415578 h 3694083"/>
              <a:gd name="connsiteX342" fmla="*/ 5193193 w 6725852"/>
              <a:gd name="connsiteY342" fmla="*/ 514291 h 3694083"/>
              <a:gd name="connsiteX343" fmla="*/ 5255538 w 6725852"/>
              <a:gd name="connsiteY343" fmla="*/ 483119 h 3694083"/>
              <a:gd name="connsiteX344" fmla="*/ 5307493 w 6725852"/>
              <a:gd name="connsiteY344" fmla="*/ 462337 h 3694083"/>
              <a:gd name="connsiteX345" fmla="*/ 5354252 w 6725852"/>
              <a:gd name="connsiteY345" fmla="*/ 446750 h 3694083"/>
              <a:gd name="connsiteX346" fmla="*/ 5437379 w 6725852"/>
              <a:gd name="connsiteY346" fmla="*/ 477923 h 3694083"/>
              <a:gd name="connsiteX347" fmla="*/ 5494529 w 6725852"/>
              <a:gd name="connsiteY347" fmla="*/ 503900 h 3694083"/>
              <a:gd name="connsiteX348" fmla="*/ 5510115 w 6725852"/>
              <a:gd name="connsiteY348" fmla="*/ 498705 h 3694083"/>
              <a:gd name="connsiteX349" fmla="*/ 5520506 w 6725852"/>
              <a:gd name="connsiteY349" fmla="*/ 467532 h 3694083"/>
              <a:gd name="connsiteX350" fmla="*/ 5551679 w 6725852"/>
              <a:gd name="connsiteY350" fmla="*/ 467532 h 3694083"/>
              <a:gd name="connsiteX351" fmla="*/ 5598438 w 6725852"/>
              <a:gd name="connsiteY351" fmla="*/ 477923 h 3694083"/>
              <a:gd name="connsiteX352" fmla="*/ 5645197 w 6725852"/>
              <a:gd name="connsiteY352" fmla="*/ 519487 h 3694083"/>
              <a:gd name="connsiteX353" fmla="*/ 5629611 w 6725852"/>
              <a:gd name="connsiteY353" fmla="*/ 550659 h 3694083"/>
              <a:gd name="connsiteX354" fmla="*/ 5665979 w 6725852"/>
              <a:gd name="connsiteY354" fmla="*/ 576637 h 3694083"/>
              <a:gd name="connsiteX355" fmla="*/ 5691956 w 6725852"/>
              <a:gd name="connsiteY355" fmla="*/ 540269 h 3694083"/>
              <a:gd name="connsiteX356" fmla="*/ 5801061 w 6725852"/>
              <a:gd name="connsiteY356" fmla="*/ 561050 h 3694083"/>
              <a:gd name="connsiteX357" fmla="*/ 5811452 w 6725852"/>
              <a:gd name="connsiteY357" fmla="*/ 540269 h 3694083"/>
              <a:gd name="connsiteX358" fmla="*/ 5821843 w 6725852"/>
              <a:gd name="connsiteY358" fmla="*/ 509096 h 3694083"/>
              <a:gd name="connsiteX359" fmla="*/ 5832234 w 6725852"/>
              <a:gd name="connsiteY359" fmla="*/ 498705 h 3694083"/>
              <a:gd name="connsiteX360" fmla="*/ 5801061 w 6725852"/>
              <a:gd name="connsiteY360" fmla="*/ 441555 h 3694083"/>
              <a:gd name="connsiteX361" fmla="*/ 5764693 w 6725852"/>
              <a:gd name="connsiteY361" fmla="*/ 415578 h 3694083"/>
              <a:gd name="connsiteX362" fmla="*/ 5790670 w 6725852"/>
              <a:gd name="connsiteY362" fmla="*/ 363623 h 3694083"/>
              <a:gd name="connsiteX363" fmla="*/ 5821843 w 6725852"/>
              <a:gd name="connsiteY363" fmla="*/ 394796 h 3694083"/>
              <a:gd name="connsiteX364" fmla="*/ 5847820 w 6725852"/>
              <a:gd name="connsiteY364" fmla="*/ 379209 h 3694083"/>
              <a:gd name="connsiteX365" fmla="*/ 5904970 w 6725852"/>
              <a:gd name="connsiteY365" fmla="*/ 384405 h 3694083"/>
              <a:gd name="connsiteX366" fmla="*/ 5920556 w 6725852"/>
              <a:gd name="connsiteY366" fmla="*/ 425969 h 3694083"/>
              <a:gd name="connsiteX367" fmla="*/ 5858211 w 6725852"/>
              <a:gd name="connsiteY367" fmla="*/ 431164 h 3694083"/>
              <a:gd name="connsiteX368" fmla="*/ 5842624 w 6725852"/>
              <a:gd name="connsiteY368" fmla="*/ 441555 h 3694083"/>
              <a:gd name="connsiteX369" fmla="*/ 5894579 w 6725852"/>
              <a:gd name="connsiteY369" fmla="*/ 483119 h 3694083"/>
              <a:gd name="connsiteX370" fmla="*/ 5910165 w 6725852"/>
              <a:gd name="connsiteY370" fmla="*/ 540269 h 3694083"/>
              <a:gd name="connsiteX371" fmla="*/ 6014074 w 6725852"/>
              <a:gd name="connsiteY371" fmla="*/ 509096 h 3694083"/>
              <a:gd name="connsiteX372" fmla="*/ 6034856 w 6725852"/>
              <a:gd name="connsiteY372" fmla="*/ 571441 h 3694083"/>
              <a:gd name="connsiteX373" fmla="*/ 6117984 w 6725852"/>
              <a:gd name="connsiteY373" fmla="*/ 561050 h 3694083"/>
              <a:gd name="connsiteX374" fmla="*/ 6185524 w 6725852"/>
              <a:gd name="connsiteY374" fmla="*/ 587028 h 3694083"/>
              <a:gd name="connsiteX375" fmla="*/ 6201111 w 6725852"/>
              <a:gd name="connsiteY375" fmla="*/ 623396 h 3694083"/>
              <a:gd name="connsiteX376" fmla="*/ 6263456 w 6725852"/>
              <a:gd name="connsiteY376" fmla="*/ 618200 h 3694083"/>
              <a:gd name="connsiteX377" fmla="*/ 6305020 w 6725852"/>
              <a:gd name="connsiteY377" fmla="*/ 628591 h 3694083"/>
              <a:gd name="connsiteX378" fmla="*/ 6325802 w 6725852"/>
              <a:gd name="connsiteY378" fmla="*/ 607809 h 3694083"/>
              <a:gd name="connsiteX379" fmla="*/ 6502447 w 6725852"/>
              <a:gd name="connsiteY379" fmla="*/ 597419 h 3694083"/>
              <a:gd name="connsiteX380" fmla="*/ 6663506 w 6725852"/>
              <a:gd name="connsiteY380" fmla="*/ 711719 h 3694083"/>
              <a:gd name="connsiteX381" fmla="*/ 6725852 w 6725852"/>
              <a:gd name="connsiteY381" fmla="*/ 727305 h 3694083"/>
              <a:gd name="connsiteX382" fmla="*/ 6689484 w 6725852"/>
              <a:gd name="connsiteY382" fmla="*/ 779259 h 3694083"/>
              <a:gd name="connsiteX383" fmla="*/ 6679093 w 6725852"/>
              <a:gd name="connsiteY383" fmla="*/ 826019 h 3694083"/>
              <a:gd name="connsiteX384" fmla="*/ 6590770 w 6725852"/>
              <a:gd name="connsiteY384" fmla="*/ 784455 h 3694083"/>
              <a:gd name="connsiteX385" fmla="*/ 6569988 w 6725852"/>
              <a:gd name="connsiteY385" fmla="*/ 763673 h 3694083"/>
              <a:gd name="connsiteX386" fmla="*/ 6559597 w 6725852"/>
              <a:gd name="connsiteY386" fmla="*/ 737696 h 3694083"/>
              <a:gd name="connsiteX387" fmla="*/ 6559597 w 6725852"/>
              <a:gd name="connsiteY387" fmla="*/ 753282 h 3694083"/>
              <a:gd name="connsiteX388" fmla="*/ 6533620 w 6725852"/>
              <a:gd name="connsiteY388" fmla="*/ 800041 h 3694083"/>
              <a:gd name="connsiteX389" fmla="*/ 6502447 w 6725852"/>
              <a:gd name="connsiteY389" fmla="*/ 800041 h 3694083"/>
              <a:gd name="connsiteX390" fmla="*/ 6533620 w 6725852"/>
              <a:gd name="connsiteY390" fmla="*/ 831214 h 3694083"/>
              <a:gd name="connsiteX391" fmla="*/ 6549206 w 6725852"/>
              <a:gd name="connsiteY391" fmla="*/ 909146 h 3694083"/>
              <a:gd name="connsiteX392" fmla="*/ 6518034 w 6725852"/>
              <a:gd name="connsiteY392" fmla="*/ 909146 h 3694083"/>
              <a:gd name="connsiteX393" fmla="*/ 6419320 w 6725852"/>
              <a:gd name="connsiteY393" fmla="*/ 935123 h 3694083"/>
              <a:gd name="connsiteX394" fmla="*/ 6382952 w 6725852"/>
              <a:gd name="connsiteY394" fmla="*/ 981882 h 3694083"/>
              <a:gd name="connsiteX395" fmla="*/ 6351779 w 6725852"/>
              <a:gd name="connsiteY395" fmla="*/ 981882 h 3694083"/>
              <a:gd name="connsiteX396" fmla="*/ 6294629 w 6725852"/>
              <a:gd name="connsiteY396" fmla="*/ 1013055 h 3694083"/>
              <a:gd name="connsiteX397" fmla="*/ 6273847 w 6725852"/>
              <a:gd name="connsiteY397" fmla="*/ 1002664 h 3694083"/>
              <a:gd name="connsiteX398" fmla="*/ 6237479 w 6725852"/>
              <a:gd name="connsiteY398" fmla="*/ 1054619 h 3694083"/>
              <a:gd name="connsiteX399" fmla="*/ 6268652 w 6725852"/>
              <a:gd name="connsiteY399" fmla="*/ 1080596 h 3694083"/>
              <a:gd name="connsiteX400" fmla="*/ 6242674 w 6725852"/>
              <a:gd name="connsiteY400" fmla="*/ 1106573 h 3694083"/>
              <a:gd name="connsiteX401" fmla="*/ 6237479 w 6725852"/>
              <a:gd name="connsiteY401" fmla="*/ 1153332 h 3694083"/>
              <a:gd name="connsiteX402" fmla="*/ 6242674 w 6725852"/>
              <a:gd name="connsiteY402" fmla="*/ 1194896 h 3694083"/>
              <a:gd name="connsiteX403" fmla="*/ 6211502 w 6725852"/>
              <a:gd name="connsiteY403" fmla="*/ 1205287 h 3694083"/>
              <a:gd name="connsiteX404" fmla="*/ 6185524 w 6725852"/>
              <a:gd name="connsiteY404" fmla="*/ 1257241 h 3694083"/>
              <a:gd name="connsiteX405" fmla="*/ 6159547 w 6725852"/>
              <a:gd name="connsiteY405" fmla="*/ 1278023 h 3694083"/>
              <a:gd name="connsiteX406" fmla="*/ 6128374 w 6725852"/>
              <a:gd name="connsiteY406" fmla="*/ 1314391 h 3694083"/>
              <a:gd name="connsiteX407" fmla="*/ 6045247 w 6725852"/>
              <a:gd name="connsiteY407" fmla="*/ 1444278 h 3694083"/>
              <a:gd name="connsiteX408" fmla="*/ 5899774 w 6725852"/>
              <a:gd name="connsiteY408" fmla="*/ 1537796 h 3694083"/>
              <a:gd name="connsiteX409" fmla="*/ 5863406 w 6725852"/>
              <a:gd name="connsiteY409" fmla="*/ 1548187 h 3694083"/>
              <a:gd name="connsiteX410" fmla="*/ 5853015 w 6725852"/>
              <a:gd name="connsiteY410" fmla="*/ 1652096 h 3694083"/>
              <a:gd name="connsiteX411" fmla="*/ 5827038 w 6725852"/>
              <a:gd name="connsiteY411" fmla="*/ 1724832 h 3694083"/>
              <a:gd name="connsiteX412" fmla="*/ 5775084 w 6725852"/>
              <a:gd name="connsiteY412" fmla="*/ 1761200 h 3694083"/>
              <a:gd name="connsiteX413" fmla="*/ 5712738 w 6725852"/>
              <a:gd name="connsiteY413" fmla="*/ 1781982 h 3694083"/>
              <a:gd name="connsiteX414" fmla="*/ 5665979 w 6725852"/>
              <a:gd name="connsiteY414" fmla="*/ 1792373 h 3694083"/>
              <a:gd name="connsiteX415" fmla="*/ 5645197 w 6725852"/>
              <a:gd name="connsiteY415" fmla="*/ 1865109 h 3694083"/>
              <a:gd name="connsiteX416" fmla="*/ 5629611 w 6725852"/>
              <a:gd name="connsiteY416" fmla="*/ 1802764 h 3694083"/>
              <a:gd name="connsiteX417" fmla="*/ 5650393 w 6725852"/>
              <a:gd name="connsiteY417" fmla="*/ 1750809 h 3694083"/>
              <a:gd name="connsiteX418" fmla="*/ 5702347 w 6725852"/>
              <a:gd name="connsiteY418" fmla="*/ 1709246 h 3694083"/>
              <a:gd name="connsiteX419" fmla="*/ 5738715 w 6725852"/>
              <a:gd name="connsiteY419" fmla="*/ 1698855 h 3694083"/>
              <a:gd name="connsiteX420" fmla="*/ 5780279 w 6725852"/>
              <a:gd name="connsiteY420" fmla="*/ 1652096 h 3694083"/>
              <a:gd name="connsiteX421" fmla="*/ 5811452 w 6725852"/>
              <a:gd name="connsiteY421" fmla="*/ 1579359 h 3694083"/>
              <a:gd name="connsiteX422" fmla="*/ 5827038 w 6725852"/>
              <a:gd name="connsiteY422" fmla="*/ 1574164 h 3694083"/>
              <a:gd name="connsiteX423" fmla="*/ 5811452 w 6725852"/>
              <a:gd name="connsiteY423" fmla="*/ 1558578 h 3694083"/>
              <a:gd name="connsiteX424" fmla="*/ 5811452 w 6725852"/>
              <a:gd name="connsiteY424" fmla="*/ 1527405 h 3694083"/>
              <a:gd name="connsiteX425" fmla="*/ 5847820 w 6725852"/>
              <a:gd name="connsiteY425" fmla="*/ 1517014 h 3694083"/>
              <a:gd name="connsiteX426" fmla="*/ 5847820 w 6725852"/>
              <a:gd name="connsiteY426" fmla="*/ 1470255 h 3694083"/>
              <a:gd name="connsiteX427" fmla="*/ 5910165 w 6725852"/>
              <a:gd name="connsiteY427" fmla="*/ 1470255 h 3694083"/>
              <a:gd name="connsiteX428" fmla="*/ 6014074 w 6725852"/>
              <a:gd name="connsiteY428" fmla="*/ 1423496 h 3694083"/>
              <a:gd name="connsiteX429" fmla="*/ 6117984 w 6725852"/>
              <a:gd name="connsiteY429" fmla="*/ 1293609 h 3694083"/>
              <a:gd name="connsiteX430" fmla="*/ 6107593 w 6725852"/>
              <a:gd name="connsiteY430" fmla="*/ 1226069 h 3694083"/>
              <a:gd name="connsiteX431" fmla="*/ 6092006 w 6725852"/>
              <a:gd name="connsiteY431" fmla="*/ 1163723 h 3694083"/>
              <a:gd name="connsiteX432" fmla="*/ 6092006 w 6725852"/>
              <a:gd name="connsiteY432" fmla="*/ 1127355 h 3694083"/>
              <a:gd name="connsiteX433" fmla="*/ 6123179 w 6725852"/>
              <a:gd name="connsiteY433" fmla="*/ 1101378 h 3694083"/>
              <a:gd name="connsiteX434" fmla="*/ 6123179 w 6725852"/>
              <a:gd name="connsiteY434" fmla="*/ 1075400 h 3694083"/>
              <a:gd name="connsiteX435" fmla="*/ 6201111 w 6725852"/>
              <a:gd name="connsiteY435" fmla="*/ 997469 h 3694083"/>
              <a:gd name="connsiteX436" fmla="*/ 6175134 w 6725852"/>
              <a:gd name="connsiteY436" fmla="*/ 955905 h 3694083"/>
              <a:gd name="connsiteX437" fmla="*/ 6190720 w 6725852"/>
              <a:gd name="connsiteY437" fmla="*/ 929928 h 3694083"/>
              <a:gd name="connsiteX438" fmla="*/ 6138765 w 6725852"/>
              <a:gd name="connsiteY438" fmla="*/ 924732 h 3694083"/>
              <a:gd name="connsiteX439" fmla="*/ 6076420 w 6725852"/>
              <a:gd name="connsiteY439" fmla="*/ 992273 h 3694083"/>
              <a:gd name="connsiteX440" fmla="*/ 6102397 w 6725852"/>
              <a:gd name="connsiteY440" fmla="*/ 1028641 h 3694083"/>
              <a:gd name="connsiteX441" fmla="*/ 6076420 w 6725852"/>
              <a:gd name="connsiteY441" fmla="*/ 1049423 h 3694083"/>
              <a:gd name="connsiteX442" fmla="*/ 6024465 w 6725852"/>
              <a:gd name="connsiteY442" fmla="*/ 1049423 h 3694083"/>
              <a:gd name="connsiteX443" fmla="*/ 6029661 w 6725852"/>
              <a:gd name="connsiteY443" fmla="*/ 1013055 h 3694083"/>
              <a:gd name="connsiteX444" fmla="*/ 5988097 w 6725852"/>
              <a:gd name="connsiteY444" fmla="*/ 1007859 h 3694083"/>
              <a:gd name="connsiteX445" fmla="*/ 5972511 w 6725852"/>
              <a:gd name="connsiteY445" fmla="*/ 1028641 h 3694083"/>
              <a:gd name="connsiteX446" fmla="*/ 5930947 w 6725852"/>
              <a:gd name="connsiteY446" fmla="*/ 1039032 h 3694083"/>
              <a:gd name="connsiteX447" fmla="*/ 5878993 w 6725852"/>
              <a:gd name="connsiteY447" fmla="*/ 1028641 h 3694083"/>
              <a:gd name="connsiteX448" fmla="*/ 5743911 w 6725852"/>
              <a:gd name="connsiteY448" fmla="*/ 1184505 h 3694083"/>
              <a:gd name="connsiteX449" fmla="*/ 5780279 w 6725852"/>
              <a:gd name="connsiteY449" fmla="*/ 1205287 h 3694083"/>
              <a:gd name="connsiteX450" fmla="*/ 5806256 w 6725852"/>
              <a:gd name="connsiteY450" fmla="*/ 1189700 h 3694083"/>
              <a:gd name="connsiteX451" fmla="*/ 5842624 w 6725852"/>
              <a:gd name="connsiteY451" fmla="*/ 1220873 h 3694083"/>
              <a:gd name="connsiteX452" fmla="*/ 5858211 w 6725852"/>
              <a:gd name="connsiteY452" fmla="*/ 1189700 h 3694083"/>
              <a:gd name="connsiteX453" fmla="*/ 5884188 w 6725852"/>
              <a:gd name="connsiteY453" fmla="*/ 1220873 h 3694083"/>
              <a:gd name="connsiteX454" fmla="*/ 5899774 w 6725852"/>
              <a:gd name="connsiteY454" fmla="*/ 1267632 h 3694083"/>
              <a:gd name="connsiteX455" fmla="*/ 5899774 w 6725852"/>
              <a:gd name="connsiteY455" fmla="*/ 1340369 h 3694083"/>
              <a:gd name="connsiteX456" fmla="*/ 5930947 w 6725852"/>
              <a:gd name="connsiteY456" fmla="*/ 1376737 h 3694083"/>
              <a:gd name="connsiteX457" fmla="*/ 5910165 w 6725852"/>
              <a:gd name="connsiteY457" fmla="*/ 1381932 h 3694083"/>
              <a:gd name="connsiteX458" fmla="*/ 5894579 w 6725852"/>
              <a:gd name="connsiteY458" fmla="*/ 1376737 h 3694083"/>
              <a:gd name="connsiteX459" fmla="*/ 5904970 w 6725852"/>
              <a:gd name="connsiteY459" fmla="*/ 1433887 h 3694083"/>
              <a:gd name="connsiteX460" fmla="*/ 5899774 w 6725852"/>
              <a:gd name="connsiteY460" fmla="*/ 1454669 h 3694083"/>
              <a:gd name="connsiteX461" fmla="*/ 5858211 w 6725852"/>
              <a:gd name="connsiteY461" fmla="*/ 1449473 h 3694083"/>
              <a:gd name="connsiteX462" fmla="*/ 5858211 w 6725852"/>
              <a:gd name="connsiteY462" fmla="*/ 1413105 h 3694083"/>
              <a:gd name="connsiteX463" fmla="*/ 5853015 w 6725852"/>
              <a:gd name="connsiteY463" fmla="*/ 1298805 h 3694083"/>
              <a:gd name="connsiteX464" fmla="*/ 5837429 w 6725852"/>
              <a:gd name="connsiteY464" fmla="*/ 1309196 h 3694083"/>
              <a:gd name="connsiteX465" fmla="*/ 5837429 w 6725852"/>
              <a:gd name="connsiteY465" fmla="*/ 1387128 h 3694083"/>
              <a:gd name="connsiteX466" fmla="*/ 5785474 w 6725852"/>
              <a:gd name="connsiteY466" fmla="*/ 1423496 h 3694083"/>
              <a:gd name="connsiteX467" fmla="*/ 5764693 w 6725852"/>
              <a:gd name="connsiteY467" fmla="*/ 1506623 h 3694083"/>
              <a:gd name="connsiteX468" fmla="*/ 5691956 w 6725852"/>
              <a:gd name="connsiteY468" fmla="*/ 1532600 h 3694083"/>
              <a:gd name="connsiteX469" fmla="*/ 5645197 w 6725852"/>
              <a:gd name="connsiteY469" fmla="*/ 1558578 h 3694083"/>
              <a:gd name="connsiteX470" fmla="*/ 5614024 w 6725852"/>
              <a:gd name="connsiteY470" fmla="*/ 1626119 h 3694083"/>
              <a:gd name="connsiteX471" fmla="*/ 5624415 w 6725852"/>
              <a:gd name="connsiteY471" fmla="*/ 1683269 h 3694083"/>
              <a:gd name="connsiteX472" fmla="*/ 5634806 w 6725852"/>
              <a:gd name="connsiteY472" fmla="*/ 1719637 h 3694083"/>
              <a:gd name="connsiteX473" fmla="*/ 5567265 w 6725852"/>
              <a:gd name="connsiteY473" fmla="*/ 1730028 h 3694083"/>
              <a:gd name="connsiteX474" fmla="*/ 5556874 w 6725852"/>
              <a:gd name="connsiteY474" fmla="*/ 1662487 h 3694083"/>
              <a:gd name="connsiteX475" fmla="*/ 5530897 w 6725852"/>
              <a:gd name="connsiteY475" fmla="*/ 1657291 h 3694083"/>
              <a:gd name="connsiteX476" fmla="*/ 5551679 w 6725852"/>
              <a:gd name="connsiteY476" fmla="*/ 1615728 h 3694083"/>
              <a:gd name="connsiteX477" fmla="*/ 5452965 w 6725852"/>
              <a:gd name="connsiteY477" fmla="*/ 1636509 h 3694083"/>
              <a:gd name="connsiteX478" fmla="*/ 5489334 w 6725852"/>
              <a:gd name="connsiteY478" fmla="*/ 1605337 h 3694083"/>
              <a:gd name="connsiteX479" fmla="*/ 5421793 w 6725852"/>
              <a:gd name="connsiteY479" fmla="*/ 1641705 h 3694083"/>
              <a:gd name="connsiteX480" fmla="*/ 5442574 w 6725852"/>
              <a:gd name="connsiteY480" fmla="*/ 1678073 h 3694083"/>
              <a:gd name="connsiteX481" fmla="*/ 5489334 w 6725852"/>
              <a:gd name="connsiteY481" fmla="*/ 1657291 h 3694083"/>
              <a:gd name="connsiteX482" fmla="*/ 5489334 w 6725852"/>
              <a:gd name="connsiteY482" fmla="*/ 1683269 h 3694083"/>
              <a:gd name="connsiteX483" fmla="*/ 5452965 w 6725852"/>
              <a:gd name="connsiteY483" fmla="*/ 1719637 h 3694083"/>
              <a:gd name="connsiteX484" fmla="*/ 5504920 w 6725852"/>
              <a:gd name="connsiteY484" fmla="*/ 1813155 h 3694083"/>
              <a:gd name="connsiteX485" fmla="*/ 5489334 w 6725852"/>
              <a:gd name="connsiteY485" fmla="*/ 1880696 h 3694083"/>
              <a:gd name="connsiteX486" fmla="*/ 5473747 w 6725852"/>
              <a:gd name="connsiteY486" fmla="*/ 1917064 h 3694083"/>
              <a:gd name="connsiteX487" fmla="*/ 5447770 w 6725852"/>
              <a:gd name="connsiteY487" fmla="*/ 1948237 h 3694083"/>
              <a:gd name="connsiteX488" fmla="*/ 5406206 w 6725852"/>
              <a:gd name="connsiteY488" fmla="*/ 1974214 h 3694083"/>
              <a:gd name="connsiteX489" fmla="*/ 5364643 w 6725852"/>
              <a:gd name="connsiteY489" fmla="*/ 1984605 h 3694083"/>
              <a:gd name="connsiteX490" fmla="*/ 5297102 w 6725852"/>
              <a:gd name="connsiteY490" fmla="*/ 2005387 h 3694083"/>
              <a:gd name="connsiteX491" fmla="*/ 5271124 w 6725852"/>
              <a:gd name="connsiteY491" fmla="*/ 2052146 h 3694083"/>
              <a:gd name="connsiteX492" fmla="*/ 5250343 w 6725852"/>
              <a:gd name="connsiteY492" fmla="*/ 2026169 h 3694083"/>
              <a:gd name="connsiteX493" fmla="*/ 5224365 w 6725852"/>
              <a:gd name="connsiteY493" fmla="*/ 2026169 h 3694083"/>
              <a:gd name="connsiteX494" fmla="*/ 5229561 w 6725852"/>
              <a:gd name="connsiteY494" fmla="*/ 2072928 h 3694083"/>
              <a:gd name="connsiteX495" fmla="*/ 5307493 w 6725852"/>
              <a:gd name="connsiteY495" fmla="*/ 2150859 h 3694083"/>
              <a:gd name="connsiteX496" fmla="*/ 5281515 w 6725852"/>
              <a:gd name="connsiteY496" fmla="*/ 2187228 h 3694083"/>
              <a:gd name="connsiteX497" fmla="*/ 5203584 w 6725852"/>
              <a:gd name="connsiteY497" fmla="*/ 2244378 h 3694083"/>
              <a:gd name="connsiteX498" fmla="*/ 5151629 w 6725852"/>
              <a:gd name="connsiteY498" fmla="*/ 2223596 h 3694083"/>
              <a:gd name="connsiteX499" fmla="*/ 5115261 w 6725852"/>
              <a:gd name="connsiteY499" fmla="*/ 2166446 h 3694083"/>
              <a:gd name="connsiteX500" fmla="*/ 5104870 w 6725852"/>
              <a:gd name="connsiteY500" fmla="*/ 2218400 h 3694083"/>
              <a:gd name="connsiteX501" fmla="*/ 5146434 w 6725852"/>
              <a:gd name="connsiteY501" fmla="*/ 2296332 h 3694083"/>
              <a:gd name="connsiteX502" fmla="*/ 5198388 w 6725852"/>
              <a:gd name="connsiteY502" fmla="*/ 2389850 h 3694083"/>
              <a:gd name="connsiteX503" fmla="*/ 5193193 w 6725852"/>
              <a:gd name="connsiteY503" fmla="*/ 2426219 h 3694083"/>
              <a:gd name="connsiteX504" fmla="*/ 5208779 w 6725852"/>
              <a:gd name="connsiteY504" fmla="*/ 2498955 h 3694083"/>
              <a:gd name="connsiteX505" fmla="*/ 5162020 w 6725852"/>
              <a:gd name="connsiteY505" fmla="*/ 2488564 h 3694083"/>
              <a:gd name="connsiteX506" fmla="*/ 5089284 w 6725852"/>
              <a:gd name="connsiteY506" fmla="*/ 2436609 h 3694083"/>
              <a:gd name="connsiteX507" fmla="*/ 5026938 w 6725852"/>
              <a:gd name="connsiteY507" fmla="*/ 2348287 h 3694083"/>
              <a:gd name="connsiteX508" fmla="*/ 4980179 w 6725852"/>
              <a:gd name="connsiteY508" fmla="*/ 2280746 h 3694083"/>
              <a:gd name="connsiteX509" fmla="*/ 5021743 w 6725852"/>
              <a:gd name="connsiteY509" fmla="*/ 2265159 h 3694083"/>
              <a:gd name="connsiteX510" fmla="*/ 5047720 w 6725852"/>
              <a:gd name="connsiteY510" fmla="*/ 2291137 h 3694083"/>
              <a:gd name="connsiteX511" fmla="*/ 5130847 w 6725852"/>
              <a:gd name="connsiteY511" fmla="*/ 2379459 h 3694083"/>
              <a:gd name="connsiteX512" fmla="*/ 5125652 w 6725852"/>
              <a:gd name="connsiteY512" fmla="*/ 2363873 h 3694083"/>
              <a:gd name="connsiteX513" fmla="*/ 5115261 w 6725852"/>
              <a:gd name="connsiteY513" fmla="*/ 2327505 h 3694083"/>
              <a:gd name="connsiteX514" fmla="*/ 5120456 w 6725852"/>
              <a:gd name="connsiteY514" fmla="*/ 2317114 h 3694083"/>
              <a:gd name="connsiteX515" fmla="*/ 5078893 w 6725852"/>
              <a:gd name="connsiteY515" fmla="*/ 2244378 h 3694083"/>
              <a:gd name="connsiteX516" fmla="*/ 5058111 w 6725852"/>
              <a:gd name="connsiteY516" fmla="*/ 2202814 h 3694083"/>
              <a:gd name="connsiteX517" fmla="*/ 5052915 w 6725852"/>
              <a:gd name="connsiteY517" fmla="*/ 2176837 h 3694083"/>
              <a:gd name="connsiteX518" fmla="*/ 5042524 w 6725852"/>
              <a:gd name="connsiteY518" fmla="*/ 2150859 h 3694083"/>
              <a:gd name="connsiteX519" fmla="*/ 5042524 w 6725852"/>
              <a:gd name="connsiteY519" fmla="*/ 2130078 h 3694083"/>
              <a:gd name="connsiteX520" fmla="*/ 5000961 w 6725852"/>
              <a:gd name="connsiteY520" fmla="*/ 2145664 h 3694083"/>
              <a:gd name="connsiteX521" fmla="*/ 4985374 w 6725852"/>
              <a:gd name="connsiteY521" fmla="*/ 2140469 h 3694083"/>
              <a:gd name="connsiteX522" fmla="*/ 4974984 w 6725852"/>
              <a:gd name="connsiteY522" fmla="*/ 2114491 h 3694083"/>
              <a:gd name="connsiteX523" fmla="*/ 4964593 w 6725852"/>
              <a:gd name="connsiteY523" fmla="*/ 2083319 h 3694083"/>
              <a:gd name="connsiteX524" fmla="*/ 4964593 w 6725852"/>
              <a:gd name="connsiteY524" fmla="*/ 2062537 h 3694083"/>
              <a:gd name="connsiteX525" fmla="*/ 4943811 w 6725852"/>
              <a:gd name="connsiteY525" fmla="*/ 2036559 h 3694083"/>
              <a:gd name="connsiteX526" fmla="*/ 4933420 w 6725852"/>
              <a:gd name="connsiteY526" fmla="*/ 1994996 h 3694083"/>
              <a:gd name="connsiteX527" fmla="*/ 4907443 w 6725852"/>
              <a:gd name="connsiteY527" fmla="*/ 2020973 h 3694083"/>
              <a:gd name="connsiteX528" fmla="*/ 4860684 w 6725852"/>
              <a:gd name="connsiteY528" fmla="*/ 2020973 h 3694083"/>
              <a:gd name="connsiteX529" fmla="*/ 4845097 w 6725852"/>
              <a:gd name="connsiteY529" fmla="*/ 2052146 h 3694083"/>
              <a:gd name="connsiteX530" fmla="*/ 4741188 w 6725852"/>
              <a:gd name="connsiteY530" fmla="*/ 2140469 h 3694083"/>
              <a:gd name="connsiteX531" fmla="*/ 4730797 w 6725852"/>
              <a:gd name="connsiteY531" fmla="*/ 2249573 h 3694083"/>
              <a:gd name="connsiteX532" fmla="*/ 4756774 w 6725852"/>
              <a:gd name="connsiteY532" fmla="*/ 2306723 h 3694083"/>
              <a:gd name="connsiteX533" fmla="*/ 4725602 w 6725852"/>
              <a:gd name="connsiteY533" fmla="*/ 2337896 h 3694083"/>
              <a:gd name="connsiteX534" fmla="*/ 4715211 w 6725852"/>
              <a:gd name="connsiteY534" fmla="*/ 2259964 h 3694083"/>
              <a:gd name="connsiteX535" fmla="*/ 4668452 w 6725852"/>
              <a:gd name="connsiteY535" fmla="*/ 2296332 h 3694083"/>
              <a:gd name="connsiteX536" fmla="*/ 4652865 w 6725852"/>
              <a:gd name="connsiteY536" fmla="*/ 2265159 h 3694083"/>
              <a:gd name="connsiteX537" fmla="*/ 4616497 w 6725852"/>
              <a:gd name="connsiteY537" fmla="*/ 2192423 h 3694083"/>
              <a:gd name="connsiteX538" fmla="*/ 4569738 w 6725852"/>
              <a:gd name="connsiteY538" fmla="*/ 2067732 h 3694083"/>
              <a:gd name="connsiteX539" fmla="*/ 4517784 w 6725852"/>
              <a:gd name="connsiteY539" fmla="*/ 2036559 h 3694083"/>
              <a:gd name="connsiteX540" fmla="*/ 4502197 w 6725852"/>
              <a:gd name="connsiteY540" fmla="*/ 1984605 h 3694083"/>
              <a:gd name="connsiteX541" fmla="*/ 4497002 w 6725852"/>
              <a:gd name="connsiteY541" fmla="*/ 1984605 h 3694083"/>
              <a:gd name="connsiteX542" fmla="*/ 4476220 w 6725852"/>
              <a:gd name="connsiteY542" fmla="*/ 1953432 h 3694083"/>
              <a:gd name="connsiteX543" fmla="*/ 4356724 w 6725852"/>
              <a:gd name="connsiteY543" fmla="*/ 1948237 h 3694083"/>
              <a:gd name="connsiteX544" fmla="*/ 4309965 w 6725852"/>
              <a:gd name="connsiteY544" fmla="*/ 1948237 h 3694083"/>
              <a:gd name="connsiteX545" fmla="*/ 4263206 w 6725852"/>
              <a:gd name="connsiteY545" fmla="*/ 1922259 h 3694083"/>
              <a:gd name="connsiteX546" fmla="*/ 4185274 w 6725852"/>
              <a:gd name="connsiteY546" fmla="*/ 1870305 h 3694083"/>
              <a:gd name="connsiteX547" fmla="*/ 4128124 w 6725852"/>
              <a:gd name="connsiteY547" fmla="*/ 1844328 h 3694083"/>
              <a:gd name="connsiteX548" fmla="*/ 4185274 w 6725852"/>
              <a:gd name="connsiteY548" fmla="*/ 1932650 h 3694083"/>
              <a:gd name="connsiteX549" fmla="*/ 4226838 w 6725852"/>
              <a:gd name="connsiteY549" fmla="*/ 1969019 h 3694083"/>
              <a:gd name="connsiteX550" fmla="*/ 4252815 w 6725852"/>
              <a:gd name="connsiteY550" fmla="*/ 1932650 h 3694083"/>
              <a:gd name="connsiteX551" fmla="*/ 4367115 w 6725852"/>
              <a:gd name="connsiteY551" fmla="*/ 2010582 h 3694083"/>
              <a:gd name="connsiteX552" fmla="*/ 4299574 w 6725852"/>
              <a:gd name="connsiteY552" fmla="*/ 2083319 h 3694083"/>
              <a:gd name="connsiteX553" fmla="*/ 4247620 w 6725852"/>
              <a:gd name="connsiteY553" fmla="*/ 2135273 h 3694083"/>
              <a:gd name="connsiteX554" fmla="*/ 4190470 w 6725852"/>
              <a:gd name="connsiteY554" fmla="*/ 2161250 h 3694083"/>
              <a:gd name="connsiteX555" fmla="*/ 4112538 w 6725852"/>
              <a:gd name="connsiteY555" fmla="*/ 2182032 h 3694083"/>
              <a:gd name="connsiteX556" fmla="*/ 4048808 w 6725852"/>
              <a:gd name="connsiteY556" fmla="*/ 2195689 h 3694083"/>
              <a:gd name="connsiteX557" fmla="*/ 4057513 w 6725852"/>
              <a:gd name="connsiteY557" fmla="*/ 2208746 h 3694083"/>
              <a:gd name="connsiteX558" fmla="*/ 4062108 w 6725852"/>
              <a:gd name="connsiteY558" fmla="*/ 2240911 h 3694083"/>
              <a:gd name="connsiteX559" fmla="*/ 4190768 w 6725852"/>
              <a:gd name="connsiteY559" fmla="*/ 2204151 h 3694083"/>
              <a:gd name="connsiteX560" fmla="*/ 4209148 w 6725852"/>
              <a:gd name="connsiteY560" fmla="*/ 2254696 h 3694083"/>
              <a:gd name="connsiteX561" fmla="*/ 4172388 w 6725852"/>
              <a:gd name="connsiteY561" fmla="*/ 2314431 h 3694083"/>
              <a:gd name="connsiteX562" fmla="*/ 4121843 w 6725852"/>
              <a:gd name="connsiteY562" fmla="*/ 2401735 h 3694083"/>
              <a:gd name="connsiteX563" fmla="*/ 4052918 w 6725852"/>
              <a:gd name="connsiteY563" fmla="*/ 2452280 h 3694083"/>
              <a:gd name="connsiteX564" fmla="*/ 4002374 w 6725852"/>
              <a:gd name="connsiteY564" fmla="*/ 2512015 h 3694083"/>
              <a:gd name="connsiteX565" fmla="*/ 3970209 w 6725852"/>
              <a:gd name="connsiteY565" fmla="*/ 2548774 h 3694083"/>
              <a:gd name="connsiteX566" fmla="*/ 3997779 w 6725852"/>
              <a:gd name="connsiteY566" fmla="*/ 2576344 h 3694083"/>
              <a:gd name="connsiteX567" fmla="*/ 3983994 w 6725852"/>
              <a:gd name="connsiteY567" fmla="*/ 2603914 h 3694083"/>
              <a:gd name="connsiteX568" fmla="*/ 4016159 w 6725852"/>
              <a:gd name="connsiteY568" fmla="*/ 2654459 h 3694083"/>
              <a:gd name="connsiteX569" fmla="*/ 4016159 w 6725852"/>
              <a:gd name="connsiteY569" fmla="*/ 2691219 h 3694083"/>
              <a:gd name="connsiteX570" fmla="*/ 4002374 w 6725852"/>
              <a:gd name="connsiteY570" fmla="*/ 2783118 h 3694083"/>
              <a:gd name="connsiteX571" fmla="*/ 3933449 w 6725852"/>
              <a:gd name="connsiteY571" fmla="*/ 2815283 h 3694083"/>
              <a:gd name="connsiteX572" fmla="*/ 3919664 w 6725852"/>
              <a:gd name="connsiteY572" fmla="*/ 2902587 h 3694083"/>
              <a:gd name="connsiteX573" fmla="*/ 3905879 w 6725852"/>
              <a:gd name="connsiteY573" fmla="*/ 2943942 h 3694083"/>
              <a:gd name="connsiteX574" fmla="*/ 3878309 w 6725852"/>
              <a:gd name="connsiteY574" fmla="*/ 2957727 h 3694083"/>
              <a:gd name="connsiteX575" fmla="*/ 3850740 w 6725852"/>
              <a:gd name="connsiteY575" fmla="*/ 3035842 h 3694083"/>
              <a:gd name="connsiteX576" fmla="*/ 3781815 w 6725852"/>
              <a:gd name="connsiteY576" fmla="*/ 3132336 h 3694083"/>
              <a:gd name="connsiteX577" fmla="*/ 3662346 w 6725852"/>
              <a:gd name="connsiteY577" fmla="*/ 3178286 h 3694083"/>
              <a:gd name="connsiteX578" fmla="*/ 3588826 w 6725852"/>
              <a:gd name="connsiteY578" fmla="*/ 3136931 h 3694083"/>
              <a:gd name="connsiteX579" fmla="*/ 3602611 w 6725852"/>
              <a:gd name="connsiteY579" fmla="*/ 3100171 h 3694083"/>
              <a:gd name="connsiteX580" fmla="*/ 3593421 w 6725852"/>
              <a:gd name="connsiteY580" fmla="*/ 3068007 h 3694083"/>
              <a:gd name="connsiteX581" fmla="*/ 3579636 w 6725852"/>
              <a:gd name="connsiteY581" fmla="*/ 3040437 h 3694083"/>
              <a:gd name="connsiteX582" fmla="*/ 3561256 w 6725852"/>
              <a:gd name="connsiteY582" fmla="*/ 3012867 h 3694083"/>
              <a:gd name="connsiteX583" fmla="*/ 3542876 w 6725852"/>
              <a:gd name="connsiteY583" fmla="*/ 2980702 h 3694083"/>
              <a:gd name="connsiteX584" fmla="*/ 3533686 w 6725852"/>
              <a:gd name="connsiteY584" fmla="*/ 2948537 h 3694083"/>
              <a:gd name="connsiteX585" fmla="*/ 3533686 w 6725852"/>
              <a:gd name="connsiteY585" fmla="*/ 2897993 h 3694083"/>
              <a:gd name="connsiteX586" fmla="*/ 3483142 w 6725852"/>
              <a:gd name="connsiteY586" fmla="*/ 2824473 h 3694083"/>
              <a:gd name="connsiteX587" fmla="*/ 3478547 w 6725852"/>
              <a:gd name="connsiteY587" fmla="*/ 2801498 h 3694083"/>
              <a:gd name="connsiteX588" fmla="*/ 3478547 w 6725852"/>
              <a:gd name="connsiteY588" fmla="*/ 2755548 h 3694083"/>
              <a:gd name="connsiteX589" fmla="*/ 3492332 w 6725852"/>
              <a:gd name="connsiteY589" fmla="*/ 2705004 h 3694083"/>
              <a:gd name="connsiteX590" fmla="*/ 3524496 w 6725852"/>
              <a:gd name="connsiteY590" fmla="*/ 2677434 h 3694083"/>
              <a:gd name="connsiteX591" fmla="*/ 3524496 w 6725852"/>
              <a:gd name="connsiteY591" fmla="*/ 2663649 h 3694083"/>
              <a:gd name="connsiteX592" fmla="*/ 3496927 w 6725852"/>
              <a:gd name="connsiteY592" fmla="*/ 2636079 h 3694083"/>
              <a:gd name="connsiteX593" fmla="*/ 3510711 w 6725852"/>
              <a:gd name="connsiteY593" fmla="*/ 2594724 h 3694083"/>
              <a:gd name="connsiteX594" fmla="*/ 3437192 w 6725852"/>
              <a:gd name="connsiteY594" fmla="*/ 2479850 h 3694083"/>
              <a:gd name="connsiteX595" fmla="*/ 3423407 w 6725852"/>
              <a:gd name="connsiteY595" fmla="*/ 2466065 h 3694083"/>
              <a:gd name="connsiteX596" fmla="*/ 3446382 w 6725852"/>
              <a:gd name="connsiteY596" fmla="*/ 2397140 h 3694083"/>
              <a:gd name="connsiteX597" fmla="*/ 3423407 w 6725852"/>
              <a:gd name="connsiteY597" fmla="*/ 2378760 h 3694083"/>
              <a:gd name="connsiteX598" fmla="*/ 3414217 w 6725852"/>
              <a:gd name="connsiteY598" fmla="*/ 2364975 h 3694083"/>
              <a:gd name="connsiteX599" fmla="*/ 3382052 w 6725852"/>
              <a:gd name="connsiteY599" fmla="*/ 2364975 h 3694083"/>
              <a:gd name="connsiteX600" fmla="*/ 3354482 w 6725852"/>
              <a:gd name="connsiteY600" fmla="*/ 2337406 h 3694083"/>
              <a:gd name="connsiteX601" fmla="*/ 3331507 w 6725852"/>
              <a:gd name="connsiteY601" fmla="*/ 2319026 h 3694083"/>
              <a:gd name="connsiteX602" fmla="*/ 3248798 w 6725852"/>
              <a:gd name="connsiteY602" fmla="*/ 2364975 h 3694083"/>
              <a:gd name="connsiteX603" fmla="*/ 3221228 w 6725852"/>
              <a:gd name="connsiteY603" fmla="*/ 2351190 h 3694083"/>
              <a:gd name="connsiteX604" fmla="*/ 3152303 w 6725852"/>
              <a:gd name="connsiteY604" fmla="*/ 2369570 h 3694083"/>
              <a:gd name="connsiteX605" fmla="*/ 3115544 w 6725852"/>
              <a:gd name="connsiteY605" fmla="*/ 2369570 h 3694083"/>
              <a:gd name="connsiteX606" fmla="*/ 3060404 w 6725852"/>
              <a:gd name="connsiteY606" fmla="*/ 2323621 h 3694083"/>
              <a:gd name="connsiteX607" fmla="*/ 3032834 w 6725852"/>
              <a:gd name="connsiteY607" fmla="*/ 2314431 h 3694083"/>
              <a:gd name="connsiteX608" fmla="*/ 3014454 w 6725852"/>
              <a:gd name="connsiteY608" fmla="*/ 2300646 h 3694083"/>
              <a:gd name="connsiteX609" fmla="*/ 3028239 w 6725852"/>
              <a:gd name="connsiteY609" fmla="*/ 2273076 h 3694083"/>
              <a:gd name="connsiteX610" fmla="*/ 2986884 w 6725852"/>
              <a:gd name="connsiteY610" fmla="*/ 2231721 h 3694083"/>
              <a:gd name="connsiteX611" fmla="*/ 2959314 w 6725852"/>
              <a:gd name="connsiteY611" fmla="*/ 2181176 h 3694083"/>
              <a:gd name="connsiteX612" fmla="*/ 2959314 w 6725852"/>
              <a:gd name="connsiteY612" fmla="*/ 2162797 h 3694083"/>
              <a:gd name="connsiteX613" fmla="*/ 2973099 w 6725852"/>
              <a:gd name="connsiteY613" fmla="*/ 2112252 h 3694083"/>
              <a:gd name="connsiteX614" fmla="*/ 2950125 w 6725852"/>
              <a:gd name="connsiteY614" fmla="*/ 2052517 h 3694083"/>
              <a:gd name="connsiteX615" fmla="*/ 3028239 w 6725852"/>
              <a:gd name="connsiteY615" fmla="*/ 1882503 h 3694083"/>
              <a:gd name="connsiteX616" fmla="*/ 3060404 w 6725852"/>
              <a:gd name="connsiteY616" fmla="*/ 1882503 h 3694083"/>
              <a:gd name="connsiteX617" fmla="*/ 3092569 w 6725852"/>
              <a:gd name="connsiteY617" fmla="*/ 1859528 h 3694083"/>
              <a:gd name="connsiteX618" fmla="*/ 3092569 w 6725852"/>
              <a:gd name="connsiteY618" fmla="*/ 1827363 h 3694083"/>
              <a:gd name="connsiteX619" fmla="*/ 3087974 w 6725852"/>
              <a:gd name="connsiteY619" fmla="*/ 1790604 h 3694083"/>
              <a:gd name="connsiteX620" fmla="*/ 3124734 w 6725852"/>
              <a:gd name="connsiteY620" fmla="*/ 1763034 h 3694083"/>
              <a:gd name="connsiteX621" fmla="*/ 3152303 w 6725852"/>
              <a:gd name="connsiteY621" fmla="*/ 1749249 h 3694083"/>
              <a:gd name="connsiteX622" fmla="*/ 3158911 w 6725852"/>
              <a:gd name="connsiteY622" fmla="*/ 1738236 h 3694083"/>
              <a:gd name="connsiteX623" fmla="*/ 3151379 w 6725852"/>
              <a:gd name="connsiteY623" fmla="*/ 1735223 h 3694083"/>
              <a:gd name="connsiteX624" fmla="*/ 3130597 w 6725852"/>
              <a:gd name="connsiteY624" fmla="*/ 1688464 h 3694083"/>
              <a:gd name="connsiteX625" fmla="*/ 3099424 w 6725852"/>
              <a:gd name="connsiteY625" fmla="*/ 1688464 h 3694083"/>
              <a:gd name="connsiteX626" fmla="*/ 3109815 w 6725852"/>
              <a:gd name="connsiteY626" fmla="*/ 1657291 h 3694083"/>
              <a:gd name="connsiteX627" fmla="*/ 3073447 w 6725852"/>
              <a:gd name="connsiteY627" fmla="*/ 1646900 h 3694083"/>
              <a:gd name="connsiteX628" fmla="*/ 3109815 w 6725852"/>
              <a:gd name="connsiteY628" fmla="*/ 1620923 h 3694083"/>
              <a:gd name="connsiteX629" fmla="*/ 3089034 w 6725852"/>
              <a:gd name="connsiteY629" fmla="*/ 1527405 h 3694083"/>
              <a:gd name="connsiteX630" fmla="*/ 3115011 w 6725852"/>
              <a:gd name="connsiteY630" fmla="*/ 1506623 h 3694083"/>
              <a:gd name="connsiteX631" fmla="*/ 3229311 w 6725852"/>
              <a:gd name="connsiteY631" fmla="*/ 1532600 h 3694083"/>
              <a:gd name="connsiteX632" fmla="*/ 3239702 w 6725852"/>
              <a:gd name="connsiteY632" fmla="*/ 1501428 h 3694083"/>
              <a:gd name="connsiteX633" fmla="*/ 3239702 w 6725852"/>
              <a:gd name="connsiteY633" fmla="*/ 1459864 h 3694083"/>
              <a:gd name="connsiteX634" fmla="*/ 3224115 w 6725852"/>
              <a:gd name="connsiteY634" fmla="*/ 1428691 h 3694083"/>
              <a:gd name="connsiteX635" fmla="*/ 3234506 w 6725852"/>
              <a:gd name="connsiteY635" fmla="*/ 1418300 h 3694083"/>
              <a:gd name="connsiteX636" fmla="*/ 3198138 w 6725852"/>
              <a:gd name="connsiteY636" fmla="*/ 1418300 h 3694083"/>
              <a:gd name="connsiteX637" fmla="*/ 3187747 w 6725852"/>
              <a:gd name="connsiteY637" fmla="*/ 1402714 h 3694083"/>
              <a:gd name="connsiteX638" fmla="*/ 3187747 w 6725852"/>
              <a:gd name="connsiteY638" fmla="*/ 1381932 h 3694083"/>
              <a:gd name="connsiteX639" fmla="*/ 3239702 w 6725852"/>
              <a:gd name="connsiteY639" fmla="*/ 1392323 h 3694083"/>
              <a:gd name="connsiteX640" fmla="*/ 3213724 w 6725852"/>
              <a:gd name="connsiteY640" fmla="*/ 1361150 h 3694083"/>
              <a:gd name="connsiteX641" fmla="*/ 3276070 w 6725852"/>
              <a:gd name="connsiteY641" fmla="*/ 1361150 h 3694083"/>
              <a:gd name="connsiteX642" fmla="*/ 3322829 w 6725852"/>
              <a:gd name="connsiteY642" fmla="*/ 1278023 h 3694083"/>
              <a:gd name="connsiteX643" fmla="*/ 3400761 w 6725852"/>
              <a:gd name="connsiteY643" fmla="*/ 1226069 h 3694083"/>
              <a:gd name="connsiteX644" fmla="*/ 3411152 w 6725852"/>
              <a:gd name="connsiteY644" fmla="*/ 1168919 h 3694083"/>
              <a:gd name="connsiteX645" fmla="*/ 3411152 w 6725852"/>
              <a:gd name="connsiteY645" fmla="*/ 1122159 h 3694083"/>
              <a:gd name="connsiteX646" fmla="*/ 3442324 w 6725852"/>
              <a:gd name="connsiteY646" fmla="*/ 1090987 h 3694083"/>
              <a:gd name="connsiteX647" fmla="*/ 3463106 w 6725852"/>
              <a:gd name="connsiteY647" fmla="*/ 1101378 h 3694083"/>
              <a:gd name="connsiteX648" fmla="*/ 3467791 w 6725852"/>
              <a:gd name="connsiteY648" fmla="*/ 1109811 h 3694083"/>
              <a:gd name="connsiteX649" fmla="*/ 3468302 w 6725852"/>
              <a:gd name="connsiteY649" fmla="*/ 1116964 h 3694083"/>
              <a:gd name="connsiteX650" fmla="*/ 3468302 w 6725852"/>
              <a:gd name="connsiteY650" fmla="*/ 1148137 h 3694083"/>
              <a:gd name="connsiteX651" fmla="*/ 3473240 w 6725852"/>
              <a:gd name="connsiteY651" fmla="*/ 1153898 h 3694083"/>
              <a:gd name="connsiteX652" fmla="*/ 3431934 w 6725852"/>
              <a:gd name="connsiteY652" fmla="*/ 1168919 h 3694083"/>
              <a:gd name="connsiteX653" fmla="*/ 3447520 w 6725852"/>
              <a:gd name="connsiteY653" fmla="*/ 1210482 h 3694083"/>
              <a:gd name="connsiteX654" fmla="*/ 3504670 w 6725852"/>
              <a:gd name="connsiteY654" fmla="*/ 1189700 h 3694083"/>
              <a:gd name="connsiteX655" fmla="*/ 3572211 w 6725852"/>
              <a:gd name="connsiteY655" fmla="*/ 1184505 h 3694083"/>
              <a:gd name="connsiteX656" fmla="*/ 3639752 w 6725852"/>
              <a:gd name="connsiteY656" fmla="*/ 1184505 h 3694083"/>
              <a:gd name="connsiteX657" fmla="*/ 3655338 w 6725852"/>
              <a:gd name="connsiteY657" fmla="*/ 1090987 h 3694083"/>
              <a:gd name="connsiteX658" fmla="*/ 3712488 w 6725852"/>
              <a:gd name="connsiteY658" fmla="*/ 1106573 h 3694083"/>
              <a:gd name="connsiteX659" fmla="*/ 3707293 w 6725852"/>
              <a:gd name="connsiteY659" fmla="*/ 1059814 h 3694083"/>
              <a:gd name="connsiteX660" fmla="*/ 3655338 w 6725852"/>
              <a:gd name="connsiteY660" fmla="*/ 1075400 h 3694083"/>
              <a:gd name="connsiteX661" fmla="*/ 3676120 w 6725852"/>
              <a:gd name="connsiteY661" fmla="*/ 1023446 h 3694083"/>
              <a:gd name="connsiteX662" fmla="*/ 3790420 w 6725852"/>
              <a:gd name="connsiteY662" fmla="*/ 1007859 h 3694083"/>
              <a:gd name="connsiteX663" fmla="*/ 3806006 w 6725852"/>
              <a:gd name="connsiteY663" fmla="*/ 1007859 h 3694083"/>
              <a:gd name="connsiteX664" fmla="*/ 3780029 w 6725852"/>
              <a:gd name="connsiteY664" fmla="*/ 976687 h 3694083"/>
              <a:gd name="connsiteX665" fmla="*/ 3676120 w 6725852"/>
              <a:gd name="connsiteY665" fmla="*/ 1007859 h 3694083"/>
              <a:gd name="connsiteX666" fmla="*/ 3655338 w 6725852"/>
              <a:gd name="connsiteY666" fmla="*/ 971491 h 3694083"/>
              <a:gd name="connsiteX667" fmla="*/ 3644947 w 6725852"/>
              <a:gd name="connsiteY667" fmla="*/ 929928 h 3694083"/>
              <a:gd name="connsiteX668" fmla="*/ 3644947 w 6725852"/>
              <a:gd name="connsiteY668" fmla="*/ 903950 h 3694083"/>
              <a:gd name="connsiteX669" fmla="*/ 3655338 w 6725852"/>
              <a:gd name="connsiteY669" fmla="*/ 883169 h 3694083"/>
              <a:gd name="connsiteX670" fmla="*/ 3696902 w 6725852"/>
              <a:gd name="connsiteY670" fmla="*/ 820823 h 3694083"/>
              <a:gd name="connsiteX671" fmla="*/ 3722879 w 6725852"/>
              <a:gd name="connsiteY671" fmla="*/ 768869 h 3694083"/>
              <a:gd name="connsiteX672" fmla="*/ 3676120 w 6725852"/>
              <a:gd name="connsiteY672" fmla="*/ 763673 h 3694083"/>
              <a:gd name="connsiteX673" fmla="*/ 3660534 w 6725852"/>
              <a:gd name="connsiteY673" fmla="*/ 800041 h 3694083"/>
              <a:gd name="connsiteX674" fmla="*/ 3639752 w 6725852"/>
              <a:gd name="connsiteY674" fmla="*/ 831214 h 3694083"/>
              <a:gd name="connsiteX675" fmla="*/ 3598188 w 6725852"/>
              <a:gd name="connsiteY675" fmla="*/ 862387 h 3694083"/>
              <a:gd name="connsiteX676" fmla="*/ 3598188 w 6725852"/>
              <a:gd name="connsiteY676" fmla="*/ 976687 h 3694083"/>
              <a:gd name="connsiteX677" fmla="*/ 3608579 w 6725852"/>
              <a:gd name="connsiteY677" fmla="*/ 1018250 h 3694083"/>
              <a:gd name="connsiteX678" fmla="*/ 3577406 w 6725852"/>
              <a:gd name="connsiteY678" fmla="*/ 1049423 h 3694083"/>
              <a:gd name="connsiteX679" fmla="*/ 3572211 w 6725852"/>
              <a:gd name="connsiteY679" fmla="*/ 1111769 h 3694083"/>
              <a:gd name="connsiteX680" fmla="*/ 3546234 w 6725852"/>
              <a:gd name="connsiteY680" fmla="*/ 1148137 h 3694083"/>
              <a:gd name="connsiteX681" fmla="*/ 3499474 w 6725852"/>
              <a:gd name="connsiteY681" fmla="*/ 1184505 h 3694083"/>
              <a:gd name="connsiteX682" fmla="*/ 3473240 w 6725852"/>
              <a:gd name="connsiteY682" fmla="*/ 1153898 h 3694083"/>
              <a:gd name="connsiteX683" fmla="*/ 3489084 w 6725852"/>
              <a:gd name="connsiteY683" fmla="*/ 1148137 h 3694083"/>
              <a:gd name="connsiteX684" fmla="*/ 3467791 w 6725852"/>
              <a:gd name="connsiteY684" fmla="*/ 1109811 h 3694083"/>
              <a:gd name="connsiteX685" fmla="*/ 3463106 w 6725852"/>
              <a:gd name="connsiteY685" fmla="*/ 1044228 h 3694083"/>
              <a:gd name="connsiteX686" fmla="*/ 3390370 w 6725852"/>
              <a:gd name="connsiteY686" fmla="*/ 1101378 h 3694083"/>
              <a:gd name="connsiteX687" fmla="*/ 3338415 w 6725852"/>
              <a:gd name="connsiteY687" fmla="*/ 1065009 h 3694083"/>
              <a:gd name="connsiteX688" fmla="*/ 3348806 w 6725852"/>
              <a:gd name="connsiteY688" fmla="*/ 1018250 h 3694083"/>
              <a:gd name="connsiteX689" fmla="*/ 3348806 w 6725852"/>
              <a:gd name="connsiteY689" fmla="*/ 940319 h 3694083"/>
              <a:gd name="connsiteX690" fmla="*/ 3354002 w 6725852"/>
              <a:gd name="connsiteY690" fmla="*/ 914341 h 3694083"/>
              <a:gd name="connsiteX691" fmla="*/ 3379979 w 6725852"/>
              <a:gd name="connsiteY691" fmla="*/ 857191 h 3694083"/>
              <a:gd name="connsiteX692" fmla="*/ 3421543 w 6725852"/>
              <a:gd name="connsiteY692" fmla="*/ 862387 h 3694083"/>
              <a:gd name="connsiteX693" fmla="*/ 3494279 w 6725852"/>
              <a:gd name="connsiteY693" fmla="*/ 779259 h 3694083"/>
              <a:gd name="connsiteX694" fmla="*/ 3489084 w 6725852"/>
              <a:gd name="connsiteY694" fmla="*/ 737696 h 3694083"/>
              <a:gd name="connsiteX695" fmla="*/ 3535843 w 6725852"/>
              <a:gd name="connsiteY695" fmla="*/ 701328 h 3694083"/>
              <a:gd name="connsiteX696" fmla="*/ 3473497 w 6725852"/>
              <a:gd name="connsiteY696" fmla="*/ 685741 h 3694083"/>
              <a:gd name="connsiteX697" fmla="*/ 3541038 w 6725852"/>
              <a:gd name="connsiteY697" fmla="*/ 644178 h 3694083"/>
              <a:gd name="connsiteX698" fmla="*/ 3603384 w 6725852"/>
              <a:gd name="connsiteY698" fmla="*/ 607809 h 3694083"/>
              <a:gd name="connsiteX699" fmla="*/ 3655338 w 6725852"/>
              <a:gd name="connsiteY699" fmla="*/ 597419 h 3694083"/>
              <a:gd name="connsiteX700" fmla="*/ 3748856 w 6725852"/>
              <a:gd name="connsiteY700" fmla="*/ 576637 h 3694083"/>
              <a:gd name="connsiteX701" fmla="*/ 3837179 w 6725852"/>
              <a:gd name="connsiteY701" fmla="*/ 592223 h 3694083"/>
              <a:gd name="connsiteX702" fmla="*/ 3806006 w 6725852"/>
              <a:gd name="connsiteY702" fmla="*/ 623396 h 3694083"/>
              <a:gd name="connsiteX703" fmla="*/ 3857961 w 6725852"/>
              <a:gd name="connsiteY703" fmla="*/ 618200 h 3694083"/>
              <a:gd name="connsiteX704" fmla="*/ 4034606 w 6725852"/>
              <a:gd name="connsiteY704" fmla="*/ 685741 h 3694083"/>
              <a:gd name="connsiteX705" fmla="*/ 3956674 w 6725852"/>
              <a:gd name="connsiteY705" fmla="*/ 763673 h 3694083"/>
              <a:gd name="connsiteX706" fmla="*/ 3857961 w 6725852"/>
              <a:gd name="connsiteY706" fmla="*/ 690937 h 3694083"/>
              <a:gd name="connsiteX707" fmla="*/ 3904720 w 6725852"/>
              <a:gd name="connsiteY707" fmla="*/ 779259 h 3694083"/>
              <a:gd name="connsiteX708" fmla="*/ 3904720 w 6725852"/>
              <a:gd name="connsiteY708" fmla="*/ 836409 h 3694083"/>
              <a:gd name="connsiteX709" fmla="*/ 3920306 w 6725852"/>
              <a:gd name="connsiteY709" fmla="*/ 836409 h 3694083"/>
              <a:gd name="connsiteX710" fmla="*/ 3946284 w 6725852"/>
              <a:gd name="connsiteY710" fmla="*/ 784455 h 3694083"/>
              <a:gd name="connsiteX711" fmla="*/ 3972261 w 6725852"/>
              <a:gd name="connsiteY711" fmla="*/ 815628 h 3694083"/>
              <a:gd name="connsiteX712" fmla="*/ 3972261 w 6725852"/>
              <a:gd name="connsiteY712" fmla="*/ 784455 h 3694083"/>
              <a:gd name="connsiteX713" fmla="*/ 3972261 w 6725852"/>
              <a:gd name="connsiteY713" fmla="*/ 763673 h 3694083"/>
              <a:gd name="connsiteX714" fmla="*/ 4039802 w 6725852"/>
              <a:gd name="connsiteY714" fmla="*/ 716914 h 3694083"/>
              <a:gd name="connsiteX715" fmla="*/ 4060584 w 6725852"/>
              <a:gd name="connsiteY715" fmla="*/ 716914 h 3694083"/>
              <a:gd name="connsiteX716" fmla="*/ 4060584 w 6725852"/>
              <a:gd name="connsiteY716" fmla="*/ 685741 h 3694083"/>
              <a:gd name="connsiteX717" fmla="*/ 4050193 w 6725852"/>
              <a:gd name="connsiteY717" fmla="*/ 649373 h 3694083"/>
              <a:gd name="connsiteX718" fmla="*/ 4112538 w 6725852"/>
              <a:gd name="connsiteY718" fmla="*/ 690937 h 3694083"/>
              <a:gd name="connsiteX719" fmla="*/ 4096952 w 6725852"/>
              <a:gd name="connsiteY719" fmla="*/ 711719 h 3694083"/>
              <a:gd name="connsiteX720" fmla="*/ 4242424 w 6725852"/>
              <a:gd name="connsiteY720" fmla="*/ 644178 h 3694083"/>
              <a:gd name="connsiteX721" fmla="*/ 4315161 w 6725852"/>
              <a:gd name="connsiteY721" fmla="*/ 659764 h 3694083"/>
              <a:gd name="connsiteX722" fmla="*/ 4346334 w 6725852"/>
              <a:gd name="connsiteY722" fmla="*/ 644178 h 3694083"/>
              <a:gd name="connsiteX723" fmla="*/ 4309965 w 6725852"/>
              <a:gd name="connsiteY723" fmla="*/ 618200 h 3694083"/>
              <a:gd name="connsiteX724" fmla="*/ 4335943 w 6725852"/>
              <a:gd name="connsiteY724" fmla="*/ 597419 h 3694083"/>
              <a:gd name="connsiteX725" fmla="*/ 4517784 w 6725852"/>
              <a:gd name="connsiteY725" fmla="*/ 664959 h 3694083"/>
              <a:gd name="connsiteX726" fmla="*/ 4471024 w 6725852"/>
              <a:gd name="connsiteY726" fmla="*/ 628591 h 3694083"/>
              <a:gd name="connsiteX727" fmla="*/ 4471024 w 6725852"/>
              <a:gd name="connsiteY727" fmla="*/ 581832 h 3694083"/>
              <a:gd name="connsiteX728" fmla="*/ 4528174 w 6725852"/>
              <a:gd name="connsiteY728" fmla="*/ 545464 h 3694083"/>
              <a:gd name="connsiteX729" fmla="*/ 4538565 w 6725852"/>
              <a:gd name="connsiteY729" fmla="*/ 488314 h 3694083"/>
              <a:gd name="connsiteX730" fmla="*/ 4590520 w 6725852"/>
              <a:gd name="connsiteY730" fmla="*/ 514291 h 3694083"/>
              <a:gd name="connsiteX731" fmla="*/ 4595715 w 6725852"/>
              <a:gd name="connsiteY731" fmla="*/ 550659 h 3694083"/>
              <a:gd name="connsiteX732" fmla="*/ 4616497 w 6725852"/>
              <a:gd name="connsiteY732" fmla="*/ 519487 h 3694083"/>
              <a:gd name="connsiteX733" fmla="*/ 4611302 w 6725852"/>
              <a:gd name="connsiteY733" fmla="*/ 498705 h 3694083"/>
              <a:gd name="connsiteX734" fmla="*/ 4652865 w 6725852"/>
              <a:gd name="connsiteY734" fmla="*/ 472728 h 3694083"/>
              <a:gd name="connsiteX735" fmla="*/ 4704820 w 6725852"/>
              <a:gd name="connsiteY735" fmla="*/ 509096 h 3694083"/>
              <a:gd name="connsiteX736" fmla="*/ 4751579 w 6725852"/>
              <a:gd name="connsiteY736" fmla="*/ 483119 h 3694083"/>
              <a:gd name="connsiteX737" fmla="*/ 4839902 w 6725852"/>
              <a:gd name="connsiteY737" fmla="*/ 477923 h 3694083"/>
              <a:gd name="connsiteX738" fmla="*/ 4808729 w 6725852"/>
              <a:gd name="connsiteY738" fmla="*/ 441555 h 3694083"/>
              <a:gd name="connsiteX739" fmla="*/ 4839902 w 6725852"/>
              <a:gd name="connsiteY739" fmla="*/ 405187 h 3694083"/>
              <a:gd name="connsiteX740" fmla="*/ 4923029 w 6725852"/>
              <a:gd name="connsiteY740" fmla="*/ 389600 h 3694083"/>
              <a:gd name="connsiteX741" fmla="*/ 4969788 w 6725852"/>
              <a:gd name="connsiteY741" fmla="*/ 363623 h 3694083"/>
              <a:gd name="connsiteX742" fmla="*/ 5032134 w 6725852"/>
              <a:gd name="connsiteY742" fmla="*/ 379209 h 3694083"/>
              <a:gd name="connsiteX743" fmla="*/ 5136043 w 6725852"/>
              <a:gd name="connsiteY743" fmla="*/ 342841 h 3694083"/>
              <a:gd name="connsiteX744" fmla="*/ 1871146 w 6725852"/>
              <a:gd name="connsiteY744" fmla="*/ 51350 h 3694083"/>
              <a:gd name="connsiteX745" fmla="*/ 1926902 w 6725852"/>
              <a:gd name="connsiteY745" fmla="*/ 62501 h 3694083"/>
              <a:gd name="connsiteX746" fmla="*/ 1971507 w 6725852"/>
              <a:gd name="connsiteY746" fmla="*/ 62501 h 3694083"/>
              <a:gd name="connsiteX747" fmla="*/ 2060717 w 6725852"/>
              <a:gd name="connsiteY747" fmla="*/ 62501 h 3694083"/>
              <a:gd name="connsiteX748" fmla="*/ 2116473 w 6725852"/>
              <a:gd name="connsiteY748" fmla="*/ 84803 h 3694083"/>
              <a:gd name="connsiteX749" fmla="*/ 2172229 w 6725852"/>
              <a:gd name="connsiteY749" fmla="*/ 95954 h 3694083"/>
              <a:gd name="connsiteX750" fmla="*/ 1971507 w 6725852"/>
              <a:gd name="connsiteY750" fmla="*/ 240920 h 3694083"/>
              <a:gd name="connsiteX751" fmla="*/ 1915751 w 6725852"/>
              <a:gd name="connsiteY751" fmla="*/ 263223 h 3694083"/>
              <a:gd name="connsiteX752" fmla="*/ 1893448 w 6725852"/>
              <a:gd name="connsiteY752" fmla="*/ 330130 h 3694083"/>
              <a:gd name="connsiteX753" fmla="*/ 1871146 w 6725852"/>
              <a:gd name="connsiteY753" fmla="*/ 330130 h 3694083"/>
              <a:gd name="connsiteX754" fmla="*/ 1826541 w 6725852"/>
              <a:gd name="connsiteY754" fmla="*/ 352432 h 3694083"/>
              <a:gd name="connsiteX755" fmla="*/ 1882297 w 6725852"/>
              <a:gd name="connsiteY755" fmla="*/ 374735 h 3694083"/>
              <a:gd name="connsiteX756" fmla="*/ 1781936 w 6725852"/>
              <a:gd name="connsiteY756" fmla="*/ 397037 h 3694083"/>
              <a:gd name="connsiteX757" fmla="*/ 1837692 w 6725852"/>
              <a:gd name="connsiteY757" fmla="*/ 441642 h 3694083"/>
              <a:gd name="connsiteX758" fmla="*/ 1793087 w 6725852"/>
              <a:gd name="connsiteY758" fmla="*/ 452793 h 3694083"/>
              <a:gd name="connsiteX759" fmla="*/ 1670424 w 6725852"/>
              <a:gd name="connsiteY759" fmla="*/ 463945 h 3694083"/>
              <a:gd name="connsiteX760" fmla="*/ 1859995 w 6725852"/>
              <a:gd name="connsiteY760" fmla="*/ 486247 h 3694083"/>
              <a:gd name="connsiteX761" fmla="*/ 1915751 w 6725852"/>
              <a:gd name="connsiteY761" fmla="*/ 542003 h 3694083"/>
              <a:gd name="connsiteX762" fmla="*/ 2016112 w 6725852"/>
              <a:gd name="connsiteY762" fmla="*/ 564306 h 3694083"/>
              <a:gd name="connsiteX763" fmla="*/ 2049565 w 6725852"/>
              <a:gd name="connsiteY763" fmla="*/ 675819 h 3694083"/>
              <a:gd name="connsiteX764" fmla="*/ 2183380 w 6725852"/>
              <a:gd name="connsiteY764" fmla="*/ 731574 h 3694083"/>
              <a:gd name="connsiteX765" fmla="*/ 2116473 w 6725852"/>
              <a:gd name="connsiteY765" fmla="*/ 787330 h 3694083"/>
              <a:gd name="connsiteX766" fmla="*/ 2116473 w 6725852"/>
              <a:gd name="connsiteY766" fmla="*/ 831935 h 3694083"/>
              <a:gd name="connsiteX767" fmla="*/ 2083019 w 6725852"/>
              <a:gd name="connsiteY767" fmla="*/ 798481 h 3694083"/>
              <a:gd name="connsiteX768" fmla="*/ 2071868 w 6725852"/>
              <a:gd name="connsiteY768" fmla="*/ 776179 h 3694083"/>
              <a:gd name="connsiteX769" fmla="*/ 2038414 w 6725852"/>
              <a:gd name="connsiteY769" fmla="*/ 798481 h 3694083"/>
              <a:gd name="connsiteX770" fmla="*/ 2127624 w 6725852"/>
              <a:gd name="connsiteY770" fmla="*/ 865389 h 3694083"/>
              <a:gd name="connsiteX771" fmla="*/ 2083019 w 6725852"/>
              <a:gd name="connsiteY771" fmla="*/ 932296 h 3694083"/>
              <a:gd name="connsiteX772" fmla="*/ 2027263 w 6725852"/>
              <a:gd name="connsiteY772" fmla="*/ 887691 h 3694083"/>
              <a:gd name="connsiteX773" fmla="*/ 2071868 w 6725852"/>
              <a:gd name="connsiteY773" fmla="*/ 932296 h 3694083"/>
              <a:gd name="connsiteX774" fmla="*/ 2016112 w 6725852"/>
              <a:gd name="connsiteY774" fmla="*/ 965750 h 3694083"/>
              <a:gd name="connsiteX775" fmla="*/ 1995668 w 6725852"/>
              <a:gd name="connsiteY775" fmla="*/ 949023 h 3694083"/>
              <a:gd name="connsiteX776" fmla="*/ 1993809 w 6725852"/>
              <a:gd name="connsiteY776" fmla="*/ 943447 h 3694083"/>
              <a:gd name="connsiteX777" fmla="*/ 1975222 w 6725852"/>
              <a:gd name="connsiteY777" fmla="*/ 932295 h 3694083"/>
              <a:gd name="connsiteX778" fmla="*/ 1893448 w 6725852"/>
              <a:gd name="connsiteY778" fmla="*/ 865389 h 3694083"/>
              <a:gd name="connsiteX779" fmla="*/ 1859995 w 6725852"/>
              <a:gd name="connsiteY779" fmla="*/ 843086 h 3694083"/>
              <a:gd name="connsiteX780" fmla="*/ 1893448 w 6725852"/>
              <a:gd name="connsiteY780" fmla="*/ 753876 h 3694083"/>
              <a:gd name="connsiteX781" fmla="*/ 1915751 w 6725852"/>
              <a:gd name="connsiteY781" fmla="*/ 709271 h 3694083"/>
              <a:gd name="connsiteX782" fmla="*/ 1893448 w 6725852"/>
              <a:gd name="connsiteY782" fmla="*/ 675819 h 3694083"/>
              <a:gd name="connsiteX783" fmla="*/ 1837692 w 6725852"/>
              <a:gd name="connsiteY783" fmla="*/ 642364 h 3694083"/>
              <a:gd name="connsiteX784" fmla="*/ 1815390 w 6725852"/>
              <a:gd name="connsiteY784" fmla="*/ 664667 h 3694083"/>
              <a:gd name="connsiteX785" fmla="*/ 1815390 w 6725852"/>
              <a:gd name="connsiteY785" fmla="*/ 709271 h 3694083"/>
              <a:gd name="connsiteX786" fmla="*/ 1759634 w 6725852"/>
              <a:gd name="connsiteY786" fmla="*/ 742725 h 3694083"/>
              <a:gd name="connsiteX787" fmla="*/ 1759634 w 6725852"/>
              <a:gd name="connsiteY787" fmla="*/ 753876 h 3694083"/>
              <a:gd name="connsiteX788" fmla="*/ 1804239 w 6725852"/>
              <a:gd name="connsiteY788" fmla="*/ 831935 h 3694083"/>
              <a:gd name="connsiteX789" fmla="*/ 1793087 w 6725852"/>
              <a:gd name="connsiteY789" fmla="*/ 887691 h 3694083"/>
              <a:gd name="connsiteX790" fmla="*/ 1748483 w 6725852"/>
              <a:gd name="connsiteY790" fmla="*/ 865389 h 3694083"/>
              <a:gd name="connsiteX791" fmla="*/ 1715029 w 6725852"/>
              <a:gd name="connsiteY791" fmla="*/ 898842 h 3694083"/>
              <a:gd name="connsiteX792" fmla="*/ 1670424 w 6725852"/>
              <a:gd name="connsiteY792" fmla="*/ 854237 h 3694083"/>
              <a:gd name="connsiteX793" fmla="*/ 1614668 w 6725852"/>
              <a:gd name="connsiteY793" fmla="*/ 898842 h 3694083"/>
              <a:gd name="connsiteX794" fmla="*/ 1581214 w 6725852"/>
              <a:gd name="connsiteY794" fmla="*/ 999203 h 3694083"/>
              <a:gd name="connsiteX795" fmla="*/ 1570063 w 6725852"/>
              <a:gd name="connsiteY795" fmla="*/ 1077262 h 3694083"/>
              <a:gd name="connsiteX796" fmla="*/ 1636970 w 6725852"/>
              <a:gd name="connsiteY796" fmla="*/ 1110715 h 3694083"/>
              <a:gd name="connsiteX797" fmla="*/ 1737331 w 6725852"/>
              <a:gd name="connsiteY797" fmla="*/ 1177623 h 3694083"/>
              <a:gd name="connsiteX798" fmla="*/ 1815390 w 6725852"/>
              <a:gd name="connsiteY798" fmla="*/ 1289135 h 3694083"/>
              <a:gd name="connsiteX799" fmla="*/ 1837692 w 6725852"/>
              <a:gd name="connsiteY799" fmla="*/ 1300286 h 3694083"/>
              <a:gd name="connsiteX800" fmla="*/ 1804239 w 6725852"/>
              <a:gd name="connsiteY800" fmla="*/ 1188774 h 3694083"/>
              <a:gd name="connsiteX801" fmla="*/ 1882297 w 6725852"/>
              <a:gd name="connsiteY801" fmla="*/ 1133018 h 3694083"/>
              <a:gd name="connsiteX802" fmla="*/ 1871146 w 6725852"/>
              <a:gd name="connsiteY802" fmla="*/ 1099564 h 3694083"/>
              <a:gd name="connsiteX803" fmla="*/ 1815390 w 6725852"/>
              <a:gd name="connsiteY803" fmla="*/ 1088413 h 3694083"/>
              <a:gd name="connsiteX804" fmla="*/ 1826541 w 6725852"/>
              <a:gd name="connsiteY804" fmla="*/ 1010354 h 3694083"/>
              <a:gd name="connsiteX805" fmla="*/ 1837692 w 6725852"/>
              <a:gd name="connsiteY805" fmla="*/ 999203 h 3694083"/>
              <a:gd name="connsiteX806" fmla="*/ 1826541 w 6725852"/>
              <a:gd name="connsiteY806" fmla="*/ 965750 h 3694083"/>
              <a:gd name="connsiteX807" fmla="*/ 1826541 w 6725852"/>
              <a:gd name="connsiteY807" fmla="*/ 909993 h 3694083"/>
              <a:gd name="connsiteX808" fmla="*/ 1848844 w 6725852"/>
              <a:gd name="connsiteY808" fmla="*/ 887691 h 3694083"/>
              <a:gd name="connsiteX809" fmla="*/ 1938053 w 6725852"/>
              <a:gd name="connsiteY809" fmla="*/ 909993 h 3694083"/>
              <a:gd name="connsiteX810" fmla="*/ 1975222 w 6725852"/>
              <a:gd name="connsiteY810" fmla="*/ 932295 h 3694083"/>
              <a:gd name="connsiteX811" fmla="*/ 1995668 w 6725852"/>
              <a:gd name="connsiteY811" fmla="*/ 949023 h 3694083"/>
              <a:gd name="connsiteX812" fmla="*/ 2004961 w 6725852"/>
              <a:gd name="connsiteY812" fmla="*/ 976901 h 3694083"/>
              <a:gd name="connsiteX813" fmla="*/ 2016112 w 6725852"/>
              <a:gd name="connsiteY813" fmla="*/ 1054959 h 3694083"/>
              <a:gd name="connsiteX814" fmla="*/ 2094170 w 6725852"/>
              <a:gd name="connsiteY814" fmla="*/ 1010354 h 3694083"/>
              <a:gd name="connsiteX815" fmla="*/ 2149926 w 6725852"/>
              <a:gd name="connsiteY815" fmla="*/ 1099564 h 3694083"/>
              <a:gd name="connsiteX816" fmla="*/ 2149926 w 6725852"/>
              <a:gd name="connsiteY816" fmla="*/ 1155320 h 3694083"/>
              <a:gd name="connsiteX817" fmla="*/ 2172229 w 6725852"/>
              <a:gd name="connsiteY817" fmla="*/ 1177623 h 3694083"/>
              <a:gd name="connsiteX818" fmla="*/ 2183380 w 6725852"/>
              <a:gd name="connsiteY818" fmla="*/ 1177623 h 3694083"/>
              <a:gd name="connsiteX819" fmla="*/ 2227985 w 6725852"/>
              <a:gd name="connsiteY819" fmla="*/ 1222228 h 3694083"/>
              <a:gd name="connsiteX820" fmla="*/ 2250287 w 6725852"/>
              <a:gd name="connsiteY820" fmla="*/ 1222228 h 3694083"/>
              <a:gd name="connsiteX821" fmla="*/ 2261439 w 6725852"/>
              <a:gd name="connsiteY821" fmla="*/ 1233379 h 3694083"/>
              <a:gd name="connsiteX822" fmla="*/ 2261439 w 6725852"/>
              <a:gd name="connsiteY822" fmla="*/ 1300286 h 3694083"/>
              <a:gd name="connsiteX823" fmla="*/ 2250287 w 6725852"/>
              <a:gd name="connsiteY823" fmla="*/ 1333740 h 3694083"/>
              <a:gd name="connsiteX824" fmla="*/ 2317195 w 6725852"/>
              <a:gd name="connsiteY824" fmla="*/ 1422950 h 3694083"/>
              <a:gd name="connsiteX825" fmla="*/ 2283741 w 6725852"/>
              <a:gd name="connsiteY825" fmla="*/ 1456403 h 3694083"/>
              <a:gd name="connsiteX826" fmla="*/ 2261439 w 6725852"/>
              <a:gd name="connsiteY826" fmla="*/ 1445252 h 3694083"/>
              <a:gd name="connsiteX827" fmla="*/ 2239136 w 6725852"/>
              <a:gd name="connsiteY827" fmla="*/ 1434101 h 3694083"/>
              <a:gd name="connsiteX828" fmla="*/ 2183380 w 6725852"/>
              <a:gd name="connsiteY828" fmla="*/ 1434101 h 3694083"/>
              <a:gd name="connsiteX829" fmla="*/ 2183380 w 6725852"/>
              <a:gd name="connsiteY829" fmla="*/ 1456403 h 3694083"/>
              <a:gd name="connsiteX830" fmla="*/ 2183380 w 6725852"/>
              <a:gd name="connsiteY830" fmla="*/ 1489857 h 3694083"/>
              <a:gd name="connsiteX831" fmla="*/ 2083019 w 6725852"/>
              <a:gd name="connsiteY831" fmla="*/ 1556764 h 3694083"/>
              <a:gd name="connsiteX832" fmla="*/ 2060717 w 6725852"/>
              <a:gd name="connsiteY832" fmla="*/ 1556764 h 3694083"/>
              <a:gd name="connsiteX833" fmla="*/ 2094170 w 6725852"/>
              <a:gd name="connsiteY833" fmla="*/ 1512159 h 3694083"/>
              <a:gd name="connsiteX834" fmla="*/ 2016112 w 6725852"/>
              <a:gd name="connsiteY834" fmla="*/ 1534462 h 3694083"/>
              <a:gd name="connsiteX835" fmla="*/ 2004961 w 6725852"/>
              <a:gd name="connsiteY835" fmla="*/ 1612520 h 3694083"/>
              <a:gd name="connsiteX836" fmla="*/ 1971507 w 6725852"/>
              <a:gd name="connsiteY836" fmla="*/ 1612520 h 3694083"/>
              <a:gd name="connsiteX837" fmla="*/ 1960356 w 6725852"/>
              <a:gd name="connsiteY837" fmla="*/ 1612520 h 3694083"/>
              <a:gd name="connsiteX838" fmla="*/ 1915751 w 6725852"/>
              <a:gd name="connsiteY838" fmla="*/ 1690579 h 3694083"/>
              <a:gd name="connsiteX839" fmla="*/ 1826541 w 6725852"/>
              <a:gd name="connsiteY839" fmla="*/ 1790940 h 3694083"/>
              <a:gd name="connsiteX840" fmla="*/ 1793087 w 6725852"/>
              <a:gd name="connsiteY840" fmla="*/ 1824393 h 3694083"/>
              <a:gd name="connsiteX841" fmla="*/ 1837692 w 6725852"/>
              <a:gd name="connsiteY841" fmla="*/ 1913603 h 3694083"/>
              <a:gd name="connsiteX842" fmla="*/ 1815390 w 6725852"/>
              <a:gd name="connsiteY842" fmla="*/ 1947057 h 3694083"/>
              <a:gd name="connsiteX843" fmla="*/ 1770785 w 6725852"/>
              <a:gd name="connsiteY843" fmla="*/ 1935906 h 3694083"/>
              <a:gd name="connsiteX844" fmla="*/ 1759634 w 6725852"/>
              <a:gd name="connsiteY844" fmla="*/ 1913603 h 3694083"/>
              <a:gd name="connsiteX845" fmla="*/ 1737331 w 6725852"/>
              <a:gd name="connsiteY845" fmla="*/ 1857847 h 3694083"/>
              <a:gd name="connsiteX846" fmla="*/ 1692726 w 6725852"/>
              <a:gd name="connsiteY846" fmla="*/ 1846696 h 3694083"/>
              <a:gd name="connsiteX847" fmla="*/ 1670424 w 6725852"/>
              <a:gd name="connsiteY847" fmla="*/ 1857847 h 3694083"/>
              <a:gd name="connsiteX848" fmla="*/ 1659273 w 6725852"/>
              <a:gd name="connsiteY848" fmla="*/ 1891301 h 3694083"/>
              <a:gd name="connsiteX849" fmla="*/ 1592365 w 6725852"/>
              <a:gd name="connsiteY849" fmla="*/ 1857847 h 3694083"/>
              <a:gd name="connsiteX850" fmla="*/ 1525458 w 6725852"/>
              <a:gd name="connsiteY850" fmla="*/ 1913603 h 3694083"/>
              <a:gd name="connsiteX851" fmla="*/ 1503156 w 6725852"/>
              <a:gd name="connsiteY851" fmla="*/ 1924754 h 3694083"/>
              <a:gd name="connsiteX852" fmla="*/ 1525458 w 6725852"/>
              <a:gd name="connsiteY852" fmla="*/ 1958208 h 3694083"/>
              <a:gd name="connsiteX853" fmla="*/ 1525458 w 6725852"/>
              <a:gd name="connsiteY853" fmla="*/ 2002813 h 3694083"/>
              <a:gd name="connsiteX854" fmla="*/ 1558912 w 6725852"/>
              <a:gd name="connsiteY854" fmla="*/ 2080871 h 3694083"/>
              <a:gd name="connsiteX855" fmla="*/ 1692726 w 6725852"/>
              <a:gd name="connsiteY855" fmla="*/ 2025115 h 3694083"/>
              <a:gd name="connsiteX856" fmla="*/ 1692726 w 6725852"/>
              <a:gd name="connsiteY856" fmla="*/ 2080871 h 3694083"/>
              <a:gd name="connsiteX857" fmla="*/ 1670424 w 6725852"/>
              <a:gd name="connsiteY857" fmla="*/ 2147779 h 3694083"/>
              <a:gd name="connsiteX858" fmla="*/ 1748483 w 6725852"/>
              <a:gd name="connsiteY858" fmla="*/ 2125476 h 3694083"/>
              <a:gd name="connsiteX859" fmla="*/ 1759634 w 6725852"/>
              <a:gd name="connsiteY859" fmla="*/ 2147779 h 3694083"/>
              <a:gd name="connsiteX860" fmla="*/ 1759634 w 6725852"/>
              <a:gd name="connsiteY860" fmla="*/ 2203535 h 3694083"/>
              <a:gd name="connsiteX861" fmla="*/ 1793087 w 6725852"/>
              <a:gd name="connsiteY861" fmla="*/ 2281593 h 3694083"/>
              <a:gd name="connsiteX862" fmla="*/ 1893448 w 6725852"/>
              <a:gd name="connsiteY862" fmla="*/ 2225837 h 3694083"/>
              <a:gd name="connsiteX863" fmla="*/ 1938053 w 6725852"/>
              <a:gd name="connsiteY863" fmla="*/ 2203535 h 3694083"/>
              <a:gd name="connsiteX864" fmla="*/ 1993809 w 6725852"/>
              <a:gd name="connsiteY864" fmla="*/ 2203535 h 3694083"/>
              <a:gd name="connsiteX865" fmla="*/ 2038414 w 6725852"/>
              <a:gd name="connsiteY865" fmla="*/ 2225837 h 3694083"/>
              <a:gd name="connsiteX866" fmla="*/ 2105322 w 6725852"/>
              <a:gd name="connsiteY866" fmla="*/ 2248140 h 3694083"/>
              <a:gd name="connsiteX867" fmla="*/ 2161078 w 6725852"/>
              <a:gd name="connsiteY867" fmla="*/ 2248140 h 3694083"/>
              <a:gd name="connsiteX868" fmla="*/ 2227985 w 6725852"/>
              <a:gd name="connsiteY868" fmla="*/ 2326198 h 3694083"/>
              <a:gd name="connsiteX869" fmla="*/ 2294892 w 6725852"/>
              <a:gd name="connsiteY869" fmla="*/ 2326198 h 3694083"/>
              <a:gd name="connsiteX870" fmla="*/ 2339497 w 6725852"/>
              <a:gd name="connsiteY870" fmla="*/ 2359652 h 3694083"/>
              <a:gd name="connsiteX871" fmla="*/ 2372951 w 6725852"/>
              <a:gd name="connsiteY871" fmla="*/ 2415408 h 3694083"/>
              <a:gd name="connsiteX872" fmla="*/ 2395253 w 6725852"/>
              <a:gd name="connsiteY872" fmla="*/ 2471164 h 3694083"/>
              <a:gd name="connsiteX873" fmla="*/ 2495614 w 6725852"/>
              <a:gd name="connsiteY873" fmla="*/ 2471164 h 3694083"/>
              <a:gd name="connsiteX874" fmla="*/ 2529068 w 6725852"/>
              <a:gd name="connsiteY874" fmla="*/ 2515769 h 3694083"/>
              <a:gd name="connsiteX875" fmla="*/ 2618278 w 6725852"/>
              <a:gd name="connsiteY875" fmla="*/ 2560374 h 3694083"/>
              <a:gd name="connsiteX876" fmla="*/ 2651731 w 6725852"/>
              <a:gd name="connsiteY876" fmla="*/ 2638432 h 3694083"/>
              <a:gd name="connsiteX877" fmla="*/ 2573673 w 6725852"/>
              <a:gd name="connsiteY877" fmla="*/ 2705340 h 3694083"/>
              <a:gd name="connsiteX878" fmla="*/ 2540219 w 6725852"/>
              <a:gd name="connsiteY878" fmla="*/ 2783398 h 3694083"/>
              <a:gd name="connsiteX879" fmla="*/ 2540219 w 6725852"/>
              <a:gd name="connsiteY879" fmla="*/ 2894911 h 3694083"/>
              <a:gd name="connsiteX880" fmla="*/ 2495614 w 6725852"/>
              <a:gd name="connsiteY880" fmla="*/ 2917213 h 3694083"/>
              <a:gd name="connsiteX881" fmla="*/ 2428707 w 6725852"/>
              <a:gd name="connsiteY881" fmla="*/ 2928364 h 3694083"/>
              <a:gd name="connsiteX882" fmla="*/ 2387116 w 6725852"/>
              <a:gd name="connsiteY882" fmla="*/ 2975983 h 3694083"/>
              <a:gd name="connsiteX883" fmla="*/ 2333570 w 6725852"/>
              <a:gd name="connsiteY883" fmla="*/ 3136621 h 3694083"/>
              <a:gd name="connsiteX884" fmla="*/ 2230597 w 6725852"/>
              <a:gd name="connsiteY884" fmla="*/ 3157215 h 3694083"/>
              <a:gd name="connsiteX885" fmla="*/ 2234716 w 6725852"/>
              <a:gd name="connsiteY885" fmla="*/ 3218999 h 3694083"/>
              <a:gd name="connsiteX886" fmla="*/ 2189408 w 6725852"/>
              <a:gd name="connsiteY886" fmla="*/ 3251950 h 3694083"/>
              <a:gd name="connsiteX887" fmla="*/ 2148219 w 6725852"/>
              <a:gd name="connsiteY887" fmla="*/ 3272545 h 3694083"/>
              <a:gd name="connsiteX888" fmla="*/ 2135862 w 6725852"/>
              <a:gd name="connsiteY888" fmla="*/ 3342567 h 3694083"/>
              <a:gd name="connsiteX889" fmla="*/ 2074078 w 6725852"/>
              <a:gd name="connsiteY889" fmla="*/ 3317853 h 3694083"/>
              <a:gd name="connsiteX890" fmla="*/ 2111148 w 6725852"/>
              <a:gd name="connsiteY890" fmla="*/ 3342567 h 3694083"/>
              <a:gd name="connsiteX891" fmla="*/ 2074078 w 6725852"/>
              <a:gd name="connsiteY891" fmla="*/ 3391994 h 3694083"/>
              <a:gd name="connsiteX892" fmla="*/ 2045246 w 6725852"/>
              <a:gd name="connsiteY892" fmla="*/ 3437302 h 3694083"/>
              <a:gd name="connsiteX893" fmla="*/ 2074078 w 6725852"/>
              <a:gd name="connsiteY893" fmla="*/ 3474372 h 3694083"/>
              <a:gd name="connsiteX894" fmla="*/ 2016413 w 6725852"/>
              <a:gd name="connsiteY894" fmla="*/ 3589702 h 3694083"/>
              <a:gd name="connsiteX895" fmla="*/ 2108639 w 6725852"/>
              <a:gd name="connsiteY895" fmla="*/ 3682629 h 3694083"/>
              <a:gd name="connsiteX896" fmla="*/ 2095577 w 6725852"/>
              <a:gd name="connsiteY896" fmla="*/ 3679615 h 3694083"/>
              <a:gd name="connsiteX897" fmla="*/ 1999938 w 6725852"/>
              <a:gd name="connsiteY897" fmla="*/ 3692675 h 3694083"/>
              <a:gd name="connsiteX898" fmla="*/ 1926902 w 6725852"/>
              <a:gd name="connsiteY898" fmla="*/ 3642042 h 3694083"/>
              <a:gd name="connsiteX899" fmla="*/ 1871146 w 6725852"/>
              <a:gd name="connsiteY899" fmla="*/ 3586286 h 3694083"/>
              <a:gd name="connsiteX900" fmla="*/ 1859995 w 6725852"/>
              <a:gd name="connsiteY900" fmla="*/ 3552832 h 3694083"/>
              <a:gd name="connsiteX901" fmla="*/ 1859995 w 6725852"/>
              <a:gd name="connsiteY901" fmla="*/ 3519379 h 3694083"/>
              <a:gd name="connsiteX902" fmla="*/ 1871146 w 6725852"/>
              <a:gd name="connsiteY902" fmla="*/ 3485925 h 3694083"/>
              <a:gd name="connsiteX903" fmla="*/ 1882297 w 6725852"/>
              <a:gd name="connsiteY903" fmla="*/ 3474774 h 3694083"/>
              <a:gd name="connsiteX904" fmla="*/ 1859995 w 6725852"/>
              <a:gd name="connsiteY904" fmla="*/ 3474774 h 3694083"/>
              <a:gd name="connsiteX905" fmla="*/ 1859995 w 6725852"/>
              <a:gd name="connsiteY905" fmla="*/ 3441320 h 3694083"/>
              <a:gd name="connsiteX906" fmla="*/ 1893448 w 6725852"/>
              <a:gd name="connsiteY906" fmla="*/ 3407867 h 3694083"/>
              <a:gd name="connsiteX907" fmla="*/ 1893448 w 6725852"/>
              <a:gd name="connsiteY907" fmla="*/ 3363262 h 3694083"/>
              <a:gd name="connsiteX908" fmla="*/ 1893448 w 6725852"/>
              <a:gd name="connsiteY908" fmla="*/ 3352111 h 3694083"/>
              <a:gd name="connsiteX909" fmla="*/ 1893448 w 6725852"/>
              <a:gd name="connsiteY909" fmla="*/ 3285203 h 3694083"/>
              <a:gd name="connsiteX910" fmla="*/ 1915751 w 6725852"/>
              <a:gd name="connsiteY910" fmla="*/ 3251750 h 3694083"/>
              <a:gd name="connsiteX911" fmla="*/ 1893448 w 6725852"/>
              <a:gd name="connsiteY911" fmla="*/ 3218296 h 3694083"/>
              <a:gd name="connsiteX912" fmla="*/ 1960356 w 6725852"/>
              <a:gd name="connsiteY912" fmla="*/ 3117935 h 3694083"/>
              <a:gd name="connsiteX913" fmla="*/ 1960356 w 6725852"/>
              <a:gd name="connsiteY913" fmla="*/ 3039876 h 3694083"/>
              <a:gd name="connsiteX914" fmla="*/ 1960356 w 6725852"/>
              <a:gd name="connsiteY914" fmla="*/ 2861457 h 3694083"/>
              <a:gd name="connsiteX915" fmla="*/ 1960356 w 6725852"/>
              <a:gd name="connsiteY915" fmla="*/ 2816852 h 3694083"/>
              <a:gd name="connsiteX916" fmla="*/ 1949204 w 6725852"/>
              <a:gd name="connsiteY916" fmla="*/ 2794550 h 3694083"/>
              <a:gd name="connsiteX917" fmla="*/ 1893448 w 6725852"/>
              <a:gd name="connsiteY917" fmla="*/ 2749945 h 3694083"/>
              <a:gd name="connsiteX918" fmla="*/ 1837692 w 6725852"/>
              <a:gd name="connsiteY918" fmla="*/ 2705340 h 3694083"/>
              <a:gd name="connsiteX919" fmla="*/ 1848844 w 6725852"/>
              <a:gd name="connsiteY919" fmla="*/ 2671886 h 3694083"/>
              <a:gd name="connsiteX920" fmla="*/ 1815390 w 6725852"/>
              <a:gd name="connsiteY920" fmla="*/ 2604979 h 3694083"/>
              <a:gd name="connsiteX921" fmla="*/ 1781936 w 6725852"/>
              <a:gd name="connsiteY921" fmla="*/ 2571525 h 3694083"/>
              <a:gd name="connsiteX922" fmla="*/ 1759634 w 6725852"/>
              <a:gd name="connsiteY922" fmla="*/ 2538071 h 3694083"/>
              <a:gd name="connsiteX923" fmla="*/ 1793087 w 6725852"/>
              <a:gd name="connsiteY923" fmla="*/ 2515769 h 3694083"/>
              <a:gd name="connsiteX924" fmla="*/ 1793087 w 6725852"/>
              <a:gd name="connsiteY924" fmla="*/ 2471164 h 3694083"/>
              <a:gd name="connsiteX925" fmla="*/ 1793087 w 6725852"/>
              <a:gd name="connsiteY925" fmla="*/ 2415408 h 3694083"/>
              <a:gd name="connsiteX926" fmla="*/ 1848844 w 6725852"/>
              <a:gd name="connsiteY926" fmla="*/ 2404257 h 3694083"/>
              <a:gd name="connsiteX927" fmla="*/ 1848844 w 6725852"/>
              <a:gd name="connsiteY927" fmla="*/ 2370803 h 3694083"/>
              <a:gd name="connsiteX928" fmla="*/ 1848844 w 6725852"/>
              <a:gd name="connsiteY928" fmla="*/ 2281593 h 3694083"/>
              <a:gd name="connsiteX929" fmla="*/ 1793087 w 6725852"/>
              <a:gd name="connsiteY929" fmla="*/ 2315047 h 3694083"/>
              <a:gd name="connsiteX930" fmla="*/ 1703878 w 6725852"/>
              <a:gd name="connsiteY930" fmla="*/ 2270442 h 3694083"/>
              <a:gd name="connsiteX931" fmla="*/ 1681575 w 6725852"/>
              <a:gd name="connsiteY931" fmla="*/ 2203535 h 3694083"/>
              <a:gd name="connsiteX932" fmla="*/ 1670424 w 6725852"/>
              <a:gd name="connsiteY932" fmla="*/ 2192384 h 3694083"/>
              <a:gd name="connsiteX933" fmla="*/ 1614668 w 6725852"/>
              <a:gd name="connsiteY933" fmla="*/ 2181232 h 3694083"/>
              <a:gd name="connsiteX934" fmla="*/ 1558912 w 6725852"/>
              <a:gd name="connsiteY934" fmla="*/ 2147779 h 3694083"/>
              <a:gd name="connsiteX935" fmla="*/ 1492004 w 6725852"/>
              <a:gd name="connsiteY935" fmla="*/ 2158930 h 3694083"/>
              <a:gd name="connsiteX936" fmla="*/ 1347039 w 6725852"/>
              <a:gd name="connsiteY936" fmla="*/ 2058569 h 3694083"/>
              <a:gd name="connsiteX937" fmla="*/ 1347039 w 6725852"/>
              <a:gd name="connsiteY937" fmla="*/ 2025115 h 3694083"/>
              <a:gd name="connsiteX938" fmla="*/ 1157468 w 6725852"/>
              <a:gd name="connsiteY938" fmla="*/ 1813242 h 3694083"/>
              <a:gd name="connsiteX939" fmla="*/ 1291283 w 6725852"/>
              <a:gd name="connsiteY939" fmla="*/ 2002813 h 3694083"/>
              <a:gd name="connsiteX940" fmla="*/ 1257829 w 6725852"/>
              <a:gd name="connsiteY940" fmla="*/ 2002813 h 3694083"/>
              <a:gd name="connsiteX941" fmla="*/ 1168619 w 6725852"/>
              <a:gd name="connsiteY941" fmla="*/ 1913603 h 3694083"/>
              <a:gd name="connsiteX942" fmla="*/ 1179770 w 6725852"/>
              <a:gd name="connsiteY942" fmla="*/ 1880150 h 3694083"/>
              <a:gd name="connsiteX943" fmla="*/ 1146317 w 6725852"/>
              <a:gd name="connsiteY943" fmla="*/ 1846696 h 3694083"/>
              <a:gd name="connsiteX944" fmla="*/ 1090561 w 6725852"/>
              <a:gd name="connsiteY944" fmla="*/ 1779789 h 3694083"/>
              <a:gd name="connsiteX945" fmla="*/ 1001351 w 6725852"/>
              <a:gd name="connsiteY945" fmla="*/ 1668276 h 3694083"/>
              <a:gd name="connsiteX946" fmla="*/ 1023653 w 6725852"/>
              <a:gd name="connsiteY946" fmla="*/ 1645974 h 3694083"/>
              <a:gd name="connsiteX947" fmla="*/ 1023653 w 6725852"/>
              <a:gd name="connsiteY947" fmla="*/ 1612520 h 3694083"/>
              <a:gd name="connsiteX948" fmla="*/ 1012502 w 6725852"/>
              <a:gd name="connsiteY948" fmla="*/ 1501008 h 3694083"/>
              <a:gd name="connsiteX949" fmla="*/ 1001351 w 6725852"/>
              <a:gd name="connsiteY949" fmla="*/ 1467554 h 3694083"/>
              <a:gd name="connsiteX950" fmla="*/ 1023653 w 6725852"/>
              <a:gd name="connsiteY950" fmla="*/ 1434101 h 3694083"/>
              <a:gd name="connsiteX951" fmla="*/ 979048 w 6725852"/>
              <a:gd name="connsiteY951" fmla="*/ 1378345 h 3694083"/>
              <a:gd name="connsiteX952" fmla="*/ 945595 w 6725852"/>
              <a:gd name="connsiteY952" fmla="*/ 1356042 h 3694083"/>
              <a:gd name="connsiteX953" fmla="*/ 934444 w 6725852"/>
              <a:gd name="connsiteY953" fmla="*/ 1344891 h 3694083"/>
              <a:gd name="connsiteX954" fmla="*/ 923292 w 6725852"/>
              <a:gd name="connsiteY954" fmla="*/ 1333740 h 3694083"/>
              <a:gd name="connsiteX955" fmla="*/ 945595 w 6725852"/>
              <a:gd name="connsiteY955" fmla="*/ 1322589 h 3694083"/>
              <a:gd name="connsiteX956" fmla="*/ 912141 w 6725852"/>
              <a:gd name="connsiteY956" fmla="*/ 1277984 h 3694083"/>
              <a:gd name="connsiteX957" fmla="*/ 900991 w 6725852"/>
              <a:gd name="connsiteY957" fmla="*/ 1244530 h 3694083"/>
              <a:gd name="connsiteX958" fmla="*/ 900991 w 6725852"/>
              <a:gd name="connsiteY958" fmla="*/ 1222228 h 3694083"/>
              <a:gd name="connsiteX959" fmla="*/ 867536 w 6725852"/>
              <a:gd name="connsiteY959" fmla="*/ 1244530 h 3694083"/>
              <a:gd name="connsiteX960" fmla="*/ 912141 w 6725852"/>
              <a:gd name="connsiteY960" fmla="*/ 1311437 h 3694083"/>
              <a:gd name="connsiteX961" fmla="*/ 867536 w 6725852"/>
              <a:gd name="connsiteY961" fmla="*/ 1300286 h 3694083"/>
              <a:gd name="connsiteX962" fmla="*/ 845234 w 6725852"/>
              <a:gd name="connsiteY962" fmla="*/ 1233379 h 3694083"/>
              <a:gd name="connsiteX963" fmla="*/ 834083 w 6725852"/>
              <a:gd name="connsiteY963" fmla="*/ 1188774 h 3694083"/>
              <a:gd name="connsiteX964" fmla="*/ 800629 w 6725852"/>
              <a:gd name="connsiteY964" fmla="*/ 1133018 h 3694083"/>
              <a:gd name="connsiteX965" fmla="*/ 767175 w 6725852"/>
              <a:gd name="connsiteY965" fmla="*/ 1066111 h 3694083"/>
              <a:gd name="connsiteX966" fmla="*/ 722570 w 6725852"/>
              <a:gd name="connsiteY966" fmla="*/ 1043808 h 3694083"/>
              <a:gd name="connsiteX967" fmla="*/ 689117 w 6725852"/>
              <a:gd name="connsiteY967" fmla="*/ 1032657 h 3694083"/>
              <a:gd name="connsiteX968" fmla="*/ 644512 w 6725852"/>
              <a:gd name="connsiteY968" fmla="*/ 1032657 h 3694083"/>
              <a:gd name="connsiteX969" fmla="*/ 633361 w 6725852"/>
              <a:gd name="connsiteY969" fmla="*/ 1021506 h 3694083"/>
              <a:gd name="connsiteX970" fmla="*/ 577604 w 6725852"/>
              <a:gd name="connsiteY970" fmla="*/ 1032657 h 3694083"/>
              <a:gd name="connsiteX971" fmla="*/ 499546 w 6725852"/>
              <a:gd name="connsiteY971" fmla="*/ 1043808 h 3694083"/>
              <a:gd name="connsiteX972" fmla="*/ 488395 w 6725852"/>
              <a:gd name="connsiteY972" fmla="*/ 1133018 h 3694083"/>
              <a:gd name="connsiteX973" fmla="*/ 432640 w 6725852"/>
              <a:gd name="connsiteY973" fmla="*/ 1121867 h 3694083"/>
              <a:gd name="connsiteX974" fmla="*/ 365731 w 6725852"/>
              <a:gd name="connsiteY974" fmla="*/ 1199925 h 3694083"/>
              <a:gd name="connsiteX975" fmla="*/ 209614 w 6725852"/>
              <a:gd name="connsiteY975" fmla="*/ 1255681 h 3694083"/>
              <a:gd name="connsiteX976" fmla="*/ 176162 w 6725852"/>
              <a:gd name="connsiteY976" fmla="*/ 1255681 h 3694083"/>
              <a:gd name="connsiteX977" fmla="*/ 187312 w 6725852"/>
              <a:gd name="connsiteY977" fmla="*/ 1222228 h 3694083"/>
              <a:gd name="connsiteX978" fmla="*/ 231917 w 6725852"/>
              <a:gd name="connsiteY978" fmla="*/ 1211076 h 3694083"/>
              <a:gd name="connsiteX979" fmla="*/ 343429 w 6725852"/>
              <a:gd name="connsiteY979" fmla="*/ 1133018 h 3694083"/>
              <a:gd name="connsiteX980" fmla="*/ 376883 w 6725852"/>
              <a:gd name="connsiteY980" fmla="*/ 1088413 h 3694083"/>
              <a:gd name="connsiteX981" fmla="*/ 376883 w 6725852"/>
              <a:gd name="connsiteY981" fmla="*/ 1043808 h 3694083"/>
              <a:gd name="connsiteX982" fmla="*/ 309975 w 6725852"/>
              <a:gd name="connsiteY982" fmla="*/ 1054959 h 3694083"/>
              <a:gd name="connsiteX983" fmla="*/ 287674 w 6725852"/>
              <a:gd name="connsiteY983" fmla="*/ 1032657 h 3694083"/>
              <a:gd name="connsiteX984" fmla="*/ 265370 w 6725852"/>
              <a:gd name="connsiteY984" fmla="*/ 1021506 h 3694083"/>
              <a:gd name="connsiteX985" fmla="*/ 165009 w 6725852"/>
              <a:gd name="connsiteY985" fmla="*/ 1043808 h 3694083"/>
              <a:gd name="connsiteX986" fmla="*/ 187312 w 6725852"/>
              <a:gd name="connsiteY986" fmla="*/ 1010354 h 3694083"/>
              <a:gd name="connsiteX987" fmla="*/ 265370 w 6725852"/>
              <a:gd name="connsiteY987" fmla="*/ 976901 h 3694083"/>
              <a:gd name="connsiteX988" fmla="*/ 231917 w 6725852"/>
              <a:gd name="connsiteY988" fmla="*/ 954598 h 3694083"/>
              <a:gd name="connsiteX989" fmla="*/ 254219 w 6725852"/>
              <a:gd name="connsiteY989" fmla="*/ 898842 h 3694083"/>
              <a:gd name="connsiteX990" fmla="*/ 287674 w 6725852"/>
              <a:gd name="connsiteY990" fmla="*/ 876540 h 3694083"/>
              <a:gd name="connsiteX991" fmla="*/ 332278 w 6725852"/>
              <a:gd name="connsiteY991" fmla="*/ 843086 h 3694083"/>
              <a:gd name="connsiteX992" fmla="*/ 321126 w 6725852"/>
              <a:gd name="connsiteY992" fmla="*/ 831935 h 3694083"/>
              <a:gd name="connsiteX993" fmla="*/ 298824 w 6725852"/>
              <a:gd name="connsiteY993" fmla="*/ 831935 h 3694083"/>
              <a:gd name="connsiteX994" fmla="*/ 265370 w 6725852"/>
              <a:gd name="connsiteY994" fmla="*/ 854237 h 3694083"/>
              <a:gd name="connsiteX995" fmla="*/ 220765 w 6725852"/>
              <a:gd name="connsiteY995" fmla="*/ 843086 h 3694083"/>
              <a:gd name="connsiteX996" fmla="*/ 220765 w 6725852"/>
              <a:gd name="connsiteY996" fmla="*/ 831935 h 3694083"/>
              <a:gd name="connsiteX997" fmla="*/ 220765 w 6725852"/>
              <a:gd name="connsiteY997" fmla="*/ 809632 h 3694083"/>
              <a:gd name="connsiteX998" fmla="*/ 187312 w 6725852"/>
              <a:gd name="connsiteY998" fmla="*/ 765028 h 3694083"/>
              <a:gd name="connsiteX999" fmla="*/ 254219 w 6725852"/>
              <a:gd name="connsiteY999" fmla="*/ 731574 h 3694083"/>
              <a:gd name="connsiteX1000" fmla="*/ 309975 w 6725852"/>
              <a:gd name="connsiteY1000" fmla="*/ 776179 h 3694083"/>
              <a:gd name="connsiteX1001" fmla="*/ 332278 w 6725852"/>
              <a:gd name="connsiteY1001" fmla="*/ 753876 h 3694083"/>
              <a:gd name="connsiteX1002" fmla="*/ 231917 w 6725852"/>
              <a:gd name="connsiteY1002" fmla="*/ 686969 h 3694083"/>
              <a:gd name="connsiteX1003" fmla="*/ 265370 w 6725852"/>
              <a:gd name="connsiteY1003" fmla="*/ 653515 h 3694083"/>
              <a:gd name="connsiteX1004" fmla="*/ 298824 w 6725852"/>
              <a:gd name="connsiteY1004" fmla="*/ 620062 h 3694083"/>
              <a:gd name="connsiteX1005" fmla="*/ 410336 w 6725852"/>
              <a:gd name="connsiteY1005" fmla="*/ 564306 h 3694083"/>
              <a:gd name="connsiteX1006" fmla="*/ 521848 w 6725852"/>
              <a:gd name="connsiteY1006" fmla="*/ 620062 h 3694083"/>
              <a:gd name="connsiteX1007" fmla="*/ 533000 w 6725852"/>
              <a:gd name="connsiteY1007" fmla="*/ 597759 h 3694083"/>
              <a:gd name="connsiteX1008" fmla="*/ 599907 w 6725852"/>
              <a:gd name="connsiteY1008" fmla="*/ 620062 h 3694083"/>
              <a:gd name="connsiteX1009" fmla="*/ 666814 w 6725852"/>
              <a:gd name="connsiteY1009" fmla="*/ 620062 h 3694083"/>
              <a:gd name="connsiteX1010" fmla="*/ 778326 w 6725852"/>
              <a:gd name="connsiteY1010" fmla="*/ 631213 h 3694083"/>
              <a:gd name="connsiteX1011" fmla="*/ 923292 w 6725852"/>
              <a:gd name="connsiteY1011" fmla="*/ 608911 h 3694083"/>
              <a:gd name="connsiteX1012" fmla="*/ 934444 w 6725852"/>
              <a:gd name="connsiteY1012" fmla="*/ 597759 h 3694083"/>
              <a:gd name="connsiteX1013" fmla="*/ 979048 w 6725852"/>
              <a:gd name="connsiteY1013" fmla="*/ 631213 h 3694083"/>
              <a:gd name="connsiteX1014" fmla="*/ 1012502 w 6725852"/>
              <a:gd name="connsiteY1014" fmla="*/ 608911 h 3694083"/>
              <a:gd name="connsiteX1015" fmla="*/ 1045956 w 6725852"/>
              <a:gd name="connsiteY1015" fmla="*/ 642364 h 3694083"/>
              <a:gd name="connsiteX1016" fmla="*/ 1090561 w 6725852"/>
              <a:gd name="connsiteY1016" fmla="*/ 631213 h 3694083"/>
              <a:gd name="connsiteX1017" fmla="*/ 1124014 w 6725852"/>
              <a:gd name="connsiteY1017" fmla="*/ 642364 h 3694083"/>
              <a:gd name="connsiteX1018" fmla="*/ 1124014 w 6725852"/>
              <a:gd name="connsiteY1018" fmla="*/ 553154 h 3694083"/>
              <a:gd name="connsiteX1019" fmla="*/ 1045956 w 6725852"/>
              <a:gd name="connsiteY1019" fmla="*/ 597759 h 3694083"/>
              <a:gd name="connsiteX1020" fmla="*/ 967897 w 6725852"/>
              <a:gd name="connsiteY1020" fmla="*/ 564306 h 3694083"/>
              <a:gd name="connsiteX1021" fmla="*/ 1001351 w 6725852"/>
              <a:gd name="connsiteY1021" fmla="*/ 475096 h 3694083"/>
              <a:gd name="connsiteX1022" fmla="*/ 1001351 w 6725852"/>
              <a:gd name="connsiteY1022" fmla="*/ 452793 h 3694083"/>
              <a:gd name="connsiteX1023" fmla="*/ 1045956 w 6725852"/>
              <a:gd name="connsiteY1023" fmla="*/ 430491 h 3694083"/>
              <a:gd name="connsiteX1024" fmla="*/ 1168619 w 6725852"/>
              <a:gd name="connsiteY1024" fmla="*/ 475096 h 3694083"/>
              <a:gd name="connsiteX1025" fmla="*/ 1202073 w 6725852"/>
              <a:gd name="connsiteY1025" fmla="*/ 508550 h 3694083"/>
              <a:gd name="connsiteX1026" fmla="*/ 1224375 w 6725852"/>
              <a:gd name="connsiteY1026" fmla="*/ 519701 h 3694083"/>
              <a:gd name="connsiteX1027" fmla="*/ 1268980 w 6725852"/>
              <a:gd name="connsiteY1027" fmla="*/ 508550 h 3694083"/>
              <a:gd name="connsiteX1028" fmla="*/ 1313585 w 6725852"/>
              <a:gd name="connsiteY1028" fmla="*/ 497398 h 3694083"/>
              <a:gd name="connsiteX1029" fmla="*/ 1335888 w 6725852"/>
              <a:gd name="connsiteY1029" fmla="*/ 486247 h 3694083"/>
              <a:gd name="connsiteX1030" fmla="*/ 1402795 w 6725852"/>
              <a:gd name="connsiteY1030" fmla="*/ 497398 h 3694083"/>
              <a:gd name="connsiteX1031" fmla="*/ 1369341 w 6725852"/>
              <a:gd name="connsiteY1031" fmla="*/ 553154 h 3694083"/>
              <a:gd name="connsiteX1032" fmla="*/ 1413946 w 6725852"/>
              <a:gd name="connsiteY1032" fmla="*/ 597759 h 3694083"/>
              <a:gd name="connsiteX1033" fmla="*/ 1436248 w 6725852"/>
              <a:gd name="connsiteY1033" fmla="*/ 620062 h 3694083"/>
              <a:gd name="connsiteX1034" fmla="*/ 1469702 w 6725852"/>
              <a:gd name="connsiteY1034" fmla="*/ 620062 h 3694083"/>
              <a:gd name="connsiteX1035" fmla="*/ 1469702 w 6725852"/>
              <a:gd name="connsiteY1035" fmla="*/ 586608 h 3694083"/>
              <a:gd name="connsiteX1036" fmla="*/ 1413946 w 6725852"/>
              <a:gd name="connsiteY1036" fmla="*/ 553154 h 3694083"/>
              <a:gd name="connsiteX1037" fmla="*/ 1413946 w 6725852"/>
              <a:gd name="connsiteY1037" fmla="*/ 519701 h 3694083"/>
              <a:gd name="connsiteX1038" fmla="*/ 1447401 w 6725852"/>
              <a:gd name="connsiteY1038" fmla="*/ 497398 h 3694083"/>
              <a:gd name="connsiteX1039" fmla="*/ 1458551 w 6725852"/>
              <a:gd name="connsiteY1039" fmla="*/ 475096 h 3694083"/>
              <a:gd name="connsiteX1040" fmla="*/ 1480853 w 6725852"/>
              <a:gd name="connsiteY1040" fmla="*/ 475096 h 3694083"/>
              <a:gd name="connsiteX1041" fmla="*/ 1492004 w 6725852"/>
              <a:gd name="connsiteY1041" fmla="*/ 475096 h 3694083"/>
              <a:gd name="connsiteX1042" fmla="*/ 1514307 w 6725852"/>
              <a:gd name="connsiteY1042" fmla="*/ 486247 h 3694083"/>
              <a:gd name="connsiteX1043" fmla="*/ 1536609 w 6725852"/>
              <a:gd name="connsiteY1043" fmla="*/ 486247 h 3694083"/>
              <a:gd name="connsiteX1044" fmla="*/ 1492004 w 6725852"/>
              <a:gd name="connsiteY1044" fmla="*/ 441642 h 3694083"/>
              <a:gd name="connsiteX1045" fmla="*/ 1469702 w 6725852"/>
              <a:gd name="connsiteY1045" fmla="*/ 430491 h 3694083"/>
              <a:gd name="connsiteX1046" fmla="*/ 1380492 w 6725852"/>
              <a:gd name="connsiteY1046" fmla="*/ 419340 h 3694083"/>
              <a:gd name="connsiteX1047" fmla="*/ 1324736 w 6725852"/>
              <a:gd name="connsiteY1047" fmla="*/ 441642 h 3694083"/>
              <a:gd name="connsiteX1048" fmla="*/ 1302434 w 6725852"/>
              <a:gd name="connsiteY1048" fmla="*/ 452793 h 3694083"/>
              <a:gd name="connsiteX1049" fmla="*/ 1246678 w 6725852"/>
              <a:gd name="connsiteY1049" fmla="*/ 463945 h 3694083"/>
              <a:gd name="connsiteX1050" fmla="*/ 1190922 w 6725852"/>
              <a:gd name="connsiteY1050" fmla="*/ 463945 h 3694083"/>
              <a:gd name="connsiteX1051" fmla="*/ 1157468 w 6725852"/>
              <a:gd name="connsiteY1051" fmla="*/ 463945 h 3694083"/>
              <a:gd name="connsiteX1052" fmla="*/ 1124014 w 6725852"/>
              <a:gd name="connsiteY1052" fmla="*/ 430491 h 3694083"/>
              <a:gd name="connsiteX1053" fmla="*/ 1101712 w 6725852"/>
              <a:gd name="connsiteY1053" fmla="*/ 430491 h 3694083"/>
              <a:gd name="connsiteX1054" fmla="*/ 1068258 w 6725852"/>
              <a:gd name="connsiteY1054" fmla="*/ 408189 h 3694083"/>
              <a:gd name="connsiteX1055" fmla="*/ 1034804 w 6725852"/>
              <a:gd name="connsiteY1055" fmla="*/ 430491 h 3694083"/>
              <a:gd name="connsiteX1056" fmla="*/ 1001351 w 6725852"/>
              <a:gd name="connsiteY1056" fmla="*/ 397037 h 3694083"/>
              <a:gd name="connsiteX1057" fmla="*/ 1034804 w 6725852"/>
              <a:gd name="connsiteY1057" fmla="*/ 374735 h 3694083"/>
              <a:gd name="connsiteX1058" fmla="*/ 1202073 w 6725852"/>
              <a:gd name="connsiteY1058" fmla="*/ 307828 h 3694083"/>
              <a:gd name="connsiteX1059" fmla="*/ 1257829 w 6725852"/>
              <a:gd name="connsiteY1059" fmla="*/ 296676 h 3694083"/>
              <a:gd name="connsiteX1060" fmla="*/ 1246678 w 6725852"/>
              <a:gd name="connsiteY1060" fmla="*/ 352432 h 3694083"/>
              <a:gd name="connsiteX1061" fmla="*/ 1324736 w 6725852"/>
              <a:gd name="connsiteY1061" fmla="*/ 363584 h 3694083"/>
              <a:gd name="connsiteX1062" fmla="*/ 1358190 w 6725852"/>
              <a:gd name="connsiteY1062" fmla="*/ 363584 h 3694083"/>
              <a:gd name="connsiteX1063" fmla="*/ 1358190 w 6725852"/>
              <a:gd name="connsiteY1063" fmla="*/ 330130 h 3694083"/>
              <a:gd name="connsiteX1064" fmla="*/ 1391644 w 6725852"/>
              <a:gd name="connsiteY1064" fmla="*/ 352432 h 3694083"/>
              <a:gd name="connsiteX1065" fmla="*/ 1347039 w 6725852"/>
              <a:gd name="connsiteY1065" fmla="*/ 285525 h 3694083"/>
              <a:gd name="connsiteX1066" fmla="*/ 1347039 w 6725852"/>
              <a:gd name="connsiteY1066" fmla="*/ 263223 h 3694083"/>
              <a:gd name="connsiteX1067" fmla="*/ 1369341 w 6725852"/>
              <a:gd name="connsiteY1067" fmla="*/ 263223 h 3694083"/>
              <a:gd name="connsiteX1068" fmla="*/ 1447401 w 6725852"/>
              <a:gd name="connsiteY1068" fmla="*/ 296676 h 3694083"/>
              <a:gd name="connsiteX1069" fmla="*/ 1458551 w 6725852"/>
              <a:gd name="connsiteY1069" fmla="*/ 263223 h 3694083"/>
              <a:gd name="connsiteX1070" fmla="*/ 1458551 w 6725852"/>
              <a:gd name="connsiteY1070" fmla="*/ 229769 h 3694083"/>
              <a:gd name="connsiteX1071" fmla="*/ 1503156 w 6725852"/>
              <a:gd name="connsiteY1071" fmla="*/ 218618 h 3694083"/>
              <a:gd name="connsiteX1072" fmla="*/ 1514307 w 6725852"/>
              <a:gd name="connsiteY1072" fmla="*/ 218618 h 3694083"/>
              <a:gd name="connsiteX1073" fmla="*/ 1558912 w 6725852"/>
              <a:gd name="connsiteY1073" fmla="*/ 174013 h 3694083"/>
              <a:gd name="connsiteX1074" fmla="*/ 1636970 w 6725852"/>
              <a:gd name="connsiteY1074" fmla="*/ 129408 h 3694083"/>
              <a:gd name="connsiteX1075" fmla="*/ 1703878 w 6725852"/>
              <a:gd name="connsiteY1075" fmla="*/ 95954 h 3694083"/>
              <a:gd name="connsiteX1076" fmla="*/ 1837692 w 6725852"/>
              <a:gd name="connsiteY1076" fmla="*/ 62501 h 3694083"/>
              <a:gd name="connsiteX1077" fmla="*/ 2671236 w 6725852"/>
              <a:gd name="connsiteY1077" fmla="*/ 0 h 3694083"/>
              <a:gd name="connsiteX1078" fmla="*/ 2715228 w 6725852"/>
              <a:gd name="connsiteY1078" fmla="*/ 12569 h 3694083"/>
              <a:gd name="connsiteX1079" fmla="*/ 2759220 w 6725852"/>
              <a:gd name="connsiteY1079" fmla="*/ 12569 h 3694083"/>
              <a:gd name="connsiteX1080" fmla="*/ 2809496 w 6725852"/>
              <a:gd name="connsiteY1080" fmla="*/ 34565 h 3694083"/>
              <a:gd name="connsiteX1081" fmla="*/ 2831492 w 6725852"/>
              <a:gd name="connsiteY1081" fmla="*/ 53419 h 3694083"/>
              <a:gd name="connsiteX1082" fmla="*/ 2866057 w 6725852"/>
              <a:gd name="connsiteY1082" fmla="*/ 62846 h 3694083"/>
              <a:gd name="connsiteX1083" fmla="*/ 2878626 w 6725852"/>
              <a:gd name="connsiteY1083" fmla="*/ 91126 h 3694083"/>
              <a:gd name="connsiteX1084" fmla="*/ 2866057 w 6725852"/>
              <a:gd name="connsiteY1084" fmla="*/ 119406 h 3694083"/>
              <a:gd name="connsiteX1085" fmla="*/ 2853488 w 6725852"/>
              <a:gd name="connsiteY1085" fmla="*/ 163398 h 3694083"/>
              <a:gd name="connsiteX1086" fmla="*/ 2903764 w 6725852"/>
              <a:gd name="connsiteY1086" fmla="*/ 135118 h 3694083"/>
              <a:gd name="connsiteX1087" fmla="*/ 2957183 w 6725852"/>
              <a:gd name="connsiteY1087" fmla="*/ 116264 h 3694083"/>
              <a:gd name="connsiteX1088" fmla="*/ 3007459 w 6725852"/>
              <a:gd name="connsiteY1088" fmla="*/ 113122 h 3694083"/>
              <a:gd name="connsiteX1089" fmla="*/ 3045166 w 6725852"/>
              <a:gd name="connsiteY1089" fmla="*/ 141402 h 3694083"/>
              <a:gd name="connsiteX1090" fmla="*/ 3073447 w 6725852"/>
              <a:gd name="connsiteY1090" fmla="*/ 157114 h 3694083"/>
              <a:gd name="connsiteX1091" fmla="*/ 2988605 w 6725852"/>
              <a:gd name="connsiteY1091" fmla="*/ 210532 h 3694083"/>
              <a:gd name="connsiteX1092" fmla="*/ 2960325 w 6725852"/>
              <a:gd name="connsiteY1092" fmla="*/ 232528 h 3694083"/>
              <a:gd name="connsiteX1093" fmla="*/ 2932045 w 6725852"/>
              <a:gd name="connsiteY1093" fmla="*/ 257666 h 3694083"/>
              <a:gd name="connsiteX1094" fmla="*/ 2910049 w 6725852"/>
              <a:gd name="connsiteY1094" fmla="*/ 248239 h 3694083"/>
              <a:gd name="connsiteX1095" fmla="*/ 2928902 w 6725852"/>
              <a:gd name="connsiteY1095" fmla="*/ 285947 h 3694083"/>
              <a:gd name="connsiteX1096" fmla="*/ 2906906 w 6725852"/>
              <a:gd name="connsiteY1096" fmla="*/ 295373 h 3694083"/>
              <a:gd name="connsiteX1097" fmla="*/ 2897480 w 6725852"/>
              <a:gd name="connsiteY1097" fmla="*/ 295373 h 3694083"/>
              <a:gd name="connsiteX1098" fmla="*/ 2881768 w 6725852"/>
              <a:gd name="connsiteY1098" fmla="*/ 314227 h 3694083"/>
              <a:gd name="connsiteX1099" fmla="*/ 2906906 w 6725852"/>
              <a:gd name="connsiteY1099" fmla="*/ 317369 h 3694083"/>
              <a:gd name="connsiteX1100" fmla="*/ 2916333 w 6725852"/>
              <a:gd name="connsiteY1100" fmla="*/ 333081 h 3694083"/>
              <a:gd name="connsiteX1101" fmla="*/ 2935187 w 6725852"/>
              <a:gd name="connsiteY1101" fmla="*/ 348792 h 3694083"/>
              <a:gd name="connsiteX1102" fmla="*/ 2950898 w 6725852"/>
              <a:gd name="connsiteY1102" fmla="*/ 326796 h 3694083"/>
              <a:gd name="connsiteX1103" fmla="*/ 2972894 w 6725852"/>
              <a:gd name="connsiteY1103" fmla="*/ 333081 h 3694083"/>
              <a:gd name="connsiteX1104" fmla="*/ 2928902 w 6725852"/>
              <a:gd name="connsiteY1104" fmla="*/ 395926 h 3694083"/>
              <a:gd name="connsiteX1105" fmla="*/ 2960325 w 6725852"/>
              <a:gd name="connsiteY1105" fmla="*/ 417922 h 3694083"/>
              <a:gd name="connsiteX1106" fmla="*/ 2960325 w 6725852"/>
              <a:gd name="connsiteY1106" fmla="*/ 446202 h 3694083"/>
              <a:gd name="connsiteX1107" fmla="*/ 2922618 w 6725852"/>
              <a:gd name="connsiteY1107" fmla="*/ 443060 h 3694083"/>
              <a:gd name="connsiteX1108" fmla="*/ 2922618 w 6725852"/>
              <a:gd name="connsiteY1108" fmla="*/ 458771 h 3694083"/>
              <a:gd name="connsiteX1109" fmla="*/ 2913191 w 6725852"/>
              <a:gd name="connsiteY1109" fmla="*/ 468198 h 3694083"/>
              <a:gd name="connsiteX1110" fmla="*/ 2891195 w 6725852"/>
              <a:gd name="connsiteY1110" fmla="*/ 471340 h 3694083"/>
              <a:gd name="connsiteX1111" fmla="*/ 2906906 w 6725852"/>
              <a:gd name="connsiteY1111" fmla="*/ 487052 h 3694083"/>
              <a:gd name="connsiteX1112" fmla="*/ 2906906 w 6725852"/>
              <a:gd name="connsiteY1112" fmla="*/ 499621 h 3694083"/>
              <a:gd name="connsiteX1113" fmla="*/ 2894337 w 6725852"/>
              <a:gd name="connsiteY1113" fmla="*/ 509048 h 3694083"/>
              <a:gd name="connsiteX1114" fmla="*/ 2866057 w 6725852"/>
              <a:gd name="connsiteY1114" fmla="*/ 512190 h 3694083"/>
              <a:gd name="connsiteX1115" fmla="*/ 2894337 w 6725852"/>
              <a:gd name="connsiteY1115" fmla="*/ 527901 h 3694083"/>
              <a:gd name="connsiteX1116" fmla="*/ 2878626 w 6725852"/>
              <a:gd name="connsiteY1116" fmla="*/ 546755 h 3694083"/>
              <a:gd name="connsiteX1117" fmla="*/ 2856630 w 6725852"/>
              <a:gd name="connsiteY1117" fmla="*/ 546755 h 3694083"/>
              <a:gd name="connsiteX1118" fmla="*/ 2900622 w 6725852"/>
              <a:gd name="connsiteY1118" fmla="*/ 587604 h 3694083"/>
              <a:gd name="connsiteX1119" fmla="*/ 2900622 w 6725852"/>
              <a:gd name="connsiteY1119" fmla="*/ 603316 h 3694083"/>
              <a:gd name="connsiteX1120" fmla="*/ 2875484 w 6725852"/>
              <a:gd name="connsiteY1120" fmla="*/ 606458 h 3694083"/>
              <a:gd name="connsiteX1121" fmla="*/ 2859772 w 6725852"/>
              <a:gd name="connsiteY1121" fmla="*/ 634738 h 3694083"/>
              <a:gd name="connsiteX1122" fmla="*/ 2834634 w 6725852"/>
              <a:gd name="connsiteY1122" fmla="*/ 659877 h 3694083"/>
              <a:gd name="connsiteX1123" fmla="*/ 2800069 w 6725852"/>
              <a:gd name="connsiteY1123" fmla="*/ 675588 h 3694083"/>
              <a:gd name="connsiteX1124" fmla="*/ 2765504 w 6725852"/>
              <a:gd name="connsiteY1124" fmla="*/ 675588 h 3694083"/>
              <a:gd name="connsiteX1125" fmla="*/ 2756078 w 6725852"/>
              <a:gd name="connsiteY1125" fmla="*/ 691299 h 3694083"/>
              <a:gd name="connsiteX1126" fmla="*/ 2721513 w 6725852"/>
              <a:gd name="connsiteY1126" fmla="*/ 681872 h 3694083"/>
              <a:gd name="connsiteX1127" fmla="*/ 2699517 w 6725852"/>
              <a:gd name="connsiteY1127" fmla="*/ 685015 h 3694083"/>
              <a:gd name="connsiteX1128" fmla="*/ 2668094 w 6725852"/>
              <a:gd name="connsiteY1128" fmla="*/ 719580 h 3694083"/>
              <a:gd name="connsiteX1129" fmla="*/ 2642956 w 6725852"/>
              <a:gd name="connsiteY1129" fmla="*/ 754145 h 3694083"/>
              <a:gd name="connsiteX1130" fmla="*/ 2608391 w 6725852"/>
              <a:gd name="connsiteY1130" fmla="*/ 776140 h 3694083"/>
              <a:gd name="connsiteX1131" fmla="*/ 2583253 w 6725852"/>
              <a:gd name="connsiteY1131" fmla="*/ 763571 h 3694083"/>
              <a:gd name="connsiteX1132" fmla="*/ 2570684 w 6725852"/>
              <a:gd name="connsiteY1132" fmla="*/ 776140 h 3694083"/>
              <a:gd name="connsiteX1133" fmla="*/ 2561257 w 6725852"/>
              <a:gd name="connsiteY1133" fmla="*/ 791852 h 3694083"/>
              <a:gd name="connsiteX1134" fmla="*/ 2539261 w 6725852"/>
              <a:gd name="connsiteY1134" fmla="*/ 798136 h 3694083"/>
              <a:gd name="connsiteX1135" fmla="*/ 2532977 w 6725852"/>
              <a:gd name="connsiteY1135" fmla="*/ 848413 h 3694083"/>
              <a:gd name="connsiteX1136" fmla="*/ 2536119 w 6725852"/>
              <a:gd name="connsiteY1136" fmla="*/ 857839 h 3694083"/>
              <a:gd name="connsiteX1137" fmla="*/ 2507838 w 6725852"/>
              <a:gd name="connsiteY1137" fmla="*/ 917543 h 3694083"/>
              <a:gd name="connsiteX1138" fmla="*/ 2517265 w 6725852"/>
              <a:gd name="connsiteY1138" fmla="*/ 955250 h 3694083"/>
              <a:gd name="connsiteX1139" fmla="*/ 2492127 w 6725852"/>
              <a:gd name="connsiteY1139" fmla="*/ 974103 h 3694083"/>
              <a:gd name="connsiteX1140" fmla="*/ 2448135 w 6725852"/>
              <a:gd name="connsiteY1140" fmla="*/ 1018095 h 3694083"/>
              <a:gd name="connsiteX1141" fmla="*/ 2419855 w 6725852"/>
              <a:gd name="connsiteY1141" fmla="*/ 974103 h 3694083"/>
              <a:gd name="connsiteX1142" fmla="*/ 2401001 w 6725852"/>
              <a:gd name="connsiteY1142" fmla="*/ 986672 h 3694083"/>
              <a:gd name="connsiteX1143" fmla="*/ 2357010 w 6725852"/>
              <a:gd name="connsiteY1143" fmla="*/ 942681 h 3694083"/>
              <a:gd name="connsiteX1144" fmla="*/ 2331871 w 6725852"/>
              <a:gd name="connsiteY1144" fmla="*/ 914400 h 3694083"/>
              <a:gd name="connsiteX1145" fmla="*/ 2341298 w 6725852"/>
              <a:gd name="connsiteY1145" fmla="*/ 901831 h 3694083"/>
              <a:gd name="connsiteX1146" fmla="*/ 2316160 w 6725852"/>
              <a:gd name="connsiteY1146" fmla="*/ 867266 h 3694083"/>
              <a:gd name="connsiteX1147" fmla="*/ 2353867 w 6725852"/>
              <a:gd name="connsiteY1147" fmla="*/ 826417 h 3694083"/>
              <a:gd name="connsiteX1148" fmla="*/ 2325587 w 6725852"/>
              <a:gd name="connsiteY1148" fmla="*/ 820132 h 3694083"/>
              <a:gd name="connsiteX1149" fmla="*/ 2294164 w 6725852"/>
              <a:gd name="connsiteY1149" fmla="*/ 798136 h 3694083"/>
              <a:gd name="connsiteX1150" fmla="*/ 2300449 w 6725852"/>
              <a:gd name="connsiteY1150" fmla="*/ 785567 h 3694083"/>
              <a:gd name="connsiteX1151" fmla="*/ 2297306 w 6725852"/>
              <a:gd name="connsiteY1151" fmla="*/ 763571 h 3694083"/>
              <a:gd name="connsiteX1152" fmla="*/ 2275311 w 6725852"/>
              <a:gd name="connsiteY1152" fmla="*/ 754145 h 3694083"/>
              <a:gd name="connsiteX1153" fmla="*/ 2287880 w 6725852"/>
              <a:gd name="connsiteY1153" fmla="*/ 735291 h 3694083"/>
              <a:gd name="connsiteX1154" fmla="*/ 2256457 w 6725852"/>
              <a:gd name="connsiteY1154" fmla="*/ 716437 h 3694083"/>
              <a:gd name="connsiteX1155" fmla="*/ 2303591 w 6725852"/>
              <a:gd name="connsiteY1155" fmla="*/ 685015 h 3694083"/>
              <a:gd name="connsiteX1156" fmla="*/ 2328729 w 6725852"/>
              <a:gd name="connsiteY1156" fmla="*/ 650450 h 3694083"/>
              <a:gd name="connsiteX1157" fmla="*/ 2297306 w 6725852"/>
              <a:gd name="connsiteY1157" fmla="*/ 656734 h 3694083"/>
              <a:gd name="connsiteX1158" fmla="*/ 2250172 w 6725852"/>
              <a:gd name="connsiteY1158" fmla="*/ 634738 h 3694083"/>
              <a:gd name="connsiteX1159" fmla="*/ 2269026 w 6725852"/>
              <a:gd name="connsiteY1159" fmla="*/ 593889 h 3694083"/>
              <a:gd name="connsiteX1160" fmla="*/ 2313018 w 6725852"/>
              <a:gd name="connsiteY1160" fmla="*/ 590747 h 3694083"/>
              <a:gd name="connsiteX1161" fmla="*/ 2300449 w 6725852"/>
              <a:gd name="connsiteY1161" fmla="*/ 571893 h 3694083"/>
              <a:gd name="connsiteX1162" fmla="*/ 2256457 w 6725852"/>
              <a:gd name="connsiteY1162" fmla="*/ 575035 h 3694083"/>
              <a:gd name="connsiteX1163" fmla="*/ 2247030 w 6725852"/>
              <a:gd name="connsiteY1163" fmla="*/ 571893 h 3694083"/>
              <a:gd name="connsiteX1164" fmla="*/ 2247030 w 6725852"/>
              <a:gd name="connsiteY1164" fmla="*/ 540470 h 3694083"/>
              <a:gd name="connsiteX1165" fmla="*/ 2247030 w 6725852"/>
              <a:gd name="connsiteY1165" fmla="*/ 505905 h 3694083"/>
              <a:gd name="connsiteX1166" fmla="*/ 2231319 w 6725852"/>
              <a:gd name="connsiteY1166" fmla="*/ 474483 h 3694083"/>
              <a:gd name="connsiteX1167" fmla="*/ 2206181 w 6725852"/>
              <a:gd name="connsiteY1167" fmla="*/ 421064 h 3694083"/>
              <a:gd name="connsiteX1168" fmla="*/ 2171616 w 6725852"/>
              <a:gd name="connsiteY1168" fmla="*/ 408495 h 3694083"/>
              <a:gd name="connsiteX1169" fmla="*/ 2146478 w 6725852"/>
              <a:gd name="connsiteY1169" fmla="*/ 402211 h 3694083"/>
              <a:gd name="connsiteX1170" fmla="*/ 2115055 w 6725852"/>
              <a:gd name="connsiteY1170" fmla="*/ 395926 h 3694083"/>
              <a:gd name="connsiteX1171" fmla="*/ 2071063 w 6725852"/>
              <a:gd name="connsiteY1171" fmla="*/ 395926 h 3694083"/>
              <a:gd name="connsiteX1172" fmla="*/ 2045925 w 6725852"/>
              <a:gd name="connsiteY1172" fmla="*/ 414780 h 3694083"/>
              <a:gd name="connsiteX1173" fmla="*/ 2017645 w 6725852"/>
              <a:gd name="connsiteY1173" fmla="*/ 402211 h 3694083"/>
              <a:gd name="connsiteX1174" fmla="*/ 1992506 w 6725852"/>
              <a:gd name="connsiteY1174" fmla="*/ 395926 h 3694083"/>
              <a:gd name="connsiteX1175" fmla="*/ 1989364 w 6725852"/>
              <a:gd name="connsiteY1175" fmla="*/ 383357 h 3694083"/>
              <a:gd name="connsiteX1176" fmla="*/ 2008218 w 6725852"/>
              <a:gd name="connsiteY1176" fmla="*/ 373930 h 3694083"/>
              <a:gd name="connsiteX1177" fmla="*/ 1979937 w 6725852"/>
              <a:gd name="connsiteY1177" fmla="*/ 370788 h 3694083"/>
              <a:gd name="connsiteX1178" fmla="*/ 1954799 w 6725852"/>
              <a:gd name="connsiteY1178" fmla="*/ 358219 h 3694083"/>
              <a:gd name="connsiteX1179" fmla="*/ 1973653 w 6725852"/>
              <a:gd name="connsiteY1179" fmla="*/ 345650 h 3694083"/>
              <a:gd name="connsiteX1180" fmla="*/ 2042783 w 6725852"/>
              <a:gd name="connsiteY1180" fmla="*/ 351934 h 3694083"/>
              <a:gd name="connsiteX1181" fmla="*/ 1929661 w 6725852"/>
              <a:gd name="connsiteY1181" fmla="*/ 329938 h 3694083"/>
              <a:gd name="connsiteX1182" fmla="*/ 1929661 w 6725852"/>
              <a:gd name="connsiteY1182" fmla="*/ 304800 h 3694083"/>
              <a:gd name="connsiteX1183" fmla="*/ 1945372 w 6725852"/>
              <a:gd name="connsiteY1183" fmla="*/ 289089 h 3694083"/>
              <a:gd name="connsiteX1184" fmla="*/ 1976795 w 6725852"/>
              <a:gd name="connsiteY1184" fmla="*/ 289089 h 3694083"/>
              <a:gd name="connsiteX1185" fmla="*/ 2008218 w 6725852"/>
              <a:gd name="connsiteY1185" fmla="*/ 263951 h 3694083"/>
              <a:gd name="connsiteX1186" fmla="*/ 2061636 w 6725852"/>
              <a:gd name="connsiteY1186" fmla="*/ 267093 h 3694083"/>
              <a:gd name="connsiteX1187" fmla="*/ 2064779 w 6725852"/>
              <a:gd name="connsiteY1187" fmla="*/ 248239 h 3694083"/>
              <a:gd name="connsiteX1188" fmla="*/ 2039640 w 6725852"/>
              <a:gd name="connsiteY1188" fmla="*/ 235670 h 3694083"/>
              <a:gd name="connsiteX1189" fmla="*/ 2014502 w 6725852"/>
              <a:gd name="connsiteY1189" fmla="*/ 226244 h 3694083"/>
              <a:gd name="connsiteX1190" fmla="*/ 2121339 w 6725852"/>
              <a:gd name="connsiteY1190" fmla="*/ 163398 h 3694083"/>
              <a:gd name="connsiteX1191" fmla="*/ 2140193 w 6725852"/>
              <a:gd name="connsiteY1191" fmla="*/ 169683 h 3694083"/>
              <a:gd name="connsiteX1192" fmla="*/ 2133909 w 6725852"/>
              <a:gd name="connsiteY1192" fmla="*/ 150829 h 3694083"/>
              <a:gd name="connsiteX1193" fmla="*/ 2168473 w 6725852"/>
              <a:gd name="connsiteY1193" fmla="*/ 122549 h 3694083"/>
              <a:gd name="connsiteX1194" fmla="*/ 2203038 w 6725852"/>
              <a:gd name="connsiteY1194" fmla="*/ 157114 h 3694083"/>
              <a:gd name="connsiteX1195" fmla="*/ 2177900 w 6725852"/>
              <a:gd name="connsiteY1195" fmla="*/ 113122 h 3694083"/>
              <a:gd name="connsiteX1196" fmla="*/ 2221892 w 6725852"/>
              <a:gd name="connsiteY1196" fmla="*/ 113122 h 3694083"/>
              <a:gd name="connsiteX1197" fmla="*/ 2253315 w 6725852"/>
              <a:gd name="connsiteY1197" fmla="*/ 100553 h 3694083"/>
              <a:gd name="connsiteX1198" fmla="*/ 2294164 w 6725852"/>
              <a:gd name="connsiteY1198" fmla="*/ 100553 h 3694083"/>
              <a:gd name="connsiteX1199" fmla="*/ 2341298 w 6725852"/>
              <a:gd name="connsiteY1199" fmla="*/ 135118 h 3694083"/>
              <a:gd name="connsiteX1200" fmla="*/ 2319302 w 6725852"/>
              <a:gd name="connsiteY1200" fmla="*/ 91126 h 3694083"/>
              <a:gd name="connsiteX1201" fmla="*/ 2353867 w 6725852"/>
              <a:gd name="connsiteY1201" fmla="*/ 78557 h 3694083"/>
              <a:gd name="connsiteX1202" fmla="*/ 2444993 w 6725852"/>
              <a:gd name="connsiteY1202" fmla="*/ 131976 h 3694083"/>
              <a:gd name="connsiteX1203" fmla="*/ 2357010 w 6725852"/>
              <a:gd name="connsiteY1203" fmla="*/ 65988 h 3694083"/>
              <a:gd name="connsiteX1204" fmla="*/ 2438709 w 6725852"/>
              <a:gd name="connsiteY1204" fmla="*/ 40850 h 3694083"/>
              <a:gd name="connsiteX1205" fmla="*/ 2479558 w 6725852"/>
              <a:gd name="connsiteY1205" fmla="*/ 28281 h 3694083"/>
              <a:gd name="connsiteX1206" fmla="*/ 2501554 w 6725852"/>
              <a:gd name="connsiteY1206" fmla="*/ 40850 h 3694083"/>
              <a:gd name="connsiteX1207" fmla="*/ 2589537 w 6725852"/>
              <a:gd name="connsiteY1207" fmla="*/ 6285 h 3694083"/>
              <a:gd name="connsiteX1208" fmla="*/ 2605249 w 6725852"/>
              <a:gd name="connsiteY1208" fmla="*/ 3143 h 36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l="l" t="t" r="r" b="b"/>
            <a:pathLst>
              <a:path w="6725852" h="3694083">
                <a:moveTo>
                  <a:pt x="6408679" y="3272405"/>
                </a:moveTo>
                <a:lnTo>
                  <a:pt x="6460633" y="3313968"/>
                </a:lnTo>
                <a:lnTo>
                  <a:pt x="6419069" y="3360727"/>
                </a:lnTo>
                <a:lnTo>
                  <a:pt x="6377506" y="3438659"/>
                </a:lnTo>
                <a:lnTo>
                  <a:pt x="6289183" y="3417877"/>
                </a:lnTo>
                <a:lnTo>
                  <a:pt x="6304769" y="3397096"/>
                </a:lnTo>
                <a:lnTo>
                  <a:pt x="6382701" y="3324359"/>
                </a:lnTo>
                <a:close/>
                <a:moveTo>
                  <a:pt x="5956674" y="3256818"/>
                </a:moveTo>
                <a:lnTo>
                  <a:pt x="5993042" y="3256818"/>
                </a:lnTo>
                <a:lnTo>
                  <a:pt x="5993042" y="3334750"/>
                </a:lnTo>
                <a:lnTo>
                  <a:pt x="5935892" y="3376314"/>
                </a:lnTo>
                <a:lnTo>
                  <a:pt x="5899524" y="3272405"/>
                </a:lnTo>
                <a:lnTo>
                  <a:pt x="5951479" y="3298382"/>
                </a:lnTo>
                <a:close/>
                <a:moveTo>
                  <a:pt x="6419069" y="3126932"/>
                </a:moveTo>
                <a:lnTo>
                  <a:pt x="6486610" y="3194473"/>
                </a:lnTo>
                <a:lnTo>
                  <a:pt x="6522979" y="3178886"/>
                </a:lnTo>
                <a:lnTo>
                  <a:pt x="6554151" y="3204864"/>
                </a:lnTo>
                <a:lnTo>
                  <a:pt x="6517783" y="3230841"/>
                </a:lnTo>
                <a:lnTo>
                  <a:pt x="6507392" y="3251623"/>
                </a:lnTo>
                <a:lnTo>
                  <a:pt x="6450242" y="3267209"/>
                </a:lnTo>
                <a:lnTo>
                  <a:pt x="6455438" y="3210059"/>
                </a:lnTo>
                <a:close/>
                <a:moveTo>
                  <a:pt x="4159047" y="2674927"/>
                </a:moveTo>
                <a:lnTo>
                  <a:pt x="4174633" y="2695709"/>
                </a:lnTo>
                <a:lnTo>
                  <a:pt x="4185024" y="2732077"/>
                </a:lnTo>
                <a:lnTo>
                  <a:pt x="4164242" y="2810009"/>
                </a:lnTo>
                <a:lnTo>
                  <a:pt x="4133069" y="2929505"/>
                </a:lnTo>
                <a:lnTo>
                  <a:pt x="4081115" y="2960677"/>
                </a:lnTo>
                <a:lnTo>
                  <a:pt x="4044747" y="2919114"/>
                </a:lnTo>
                <a:lnTo>
                  <a:pt x="4049942" y="2903527"/>
                </a:lnTo>
                <a:lnTo>
                  <a:pt x="4039551" y="2882746"/>
                </a:lnTo>
                <a:lnTo>
                  <a:pt x="4065529" y="2835986"/>
                </a:lnTo>
                <a:lnTo>
                  <a:pt x="4070724" y="2825596"/>
                </a:lnTo>
                <a:lnTo>
                  <a:pt x="4049942" y="2789227"/>
                </a:lnTo>
                <a:lnTo>
                  <a:pt x="4075919" y="2758055"/>
                </a:lnTo>
                <a:lnTo>
                  <a:pt x="4117483" y="2726882"/>
                </a:lnTo>
                <a:lnTo>
                  <a:pt x="4148656" y="2680123"/>
                </a:lnTo>
                <a:close/>
                <a:moveTo>
                  <a:pt x="5759247" y="2565823"/>
                </a:moveTo>
                <a:lnTo>
                  <a:pt x="5774833" y="2581409"/>
                </a:lnTo>
                <a:lnTo>
                  <a:pt x="5764442" y="2643755"/>
                </a:lnTo>
                <a:lnTo>
                  <a:pt x="5831983" y="2695709"/>
                </a:lnTo>
                <a:lnTo>
                  <a:pt x="5852765" y="2602191"/>
                </a:lnTo>
                <a:lnTo>
                  <a:pt x="5878742" y="2576214"/>
                </a:lnTo>
                <a:lnTo>
                  <a:pt x="5904719" y="2628168"/>
                </a:lnTo>
                <a:lnTo>
                  <a:pt x="5935892" y="2633364"/>
                </a:lnTo>
                <a:lnTo>
                  <a:pt x="5956674" y="2726882"/>
                </a:lnTo>
                <a:lnTo>
                  <a:pt x="6008629" y="2789227"/>
                </a:lnTo>
                <a:lnTo>
                  <a:pt x="6065779" y="2867159"/>
                </a:lnTo>
                <a:lnTo>
                  <a:pt x="6091756" y="2965873"/>
                </a:lnTo>
                <a:lnTo>
                  <a:pt x="6055388" y="3028218"/>
                </a:lnTo>
                <a:lnTo>
                  <a:pt x="6034606" y="3074977"/>
                </a:lnTo>
                <a:lnTo>
                  <a:pt x="6013824" y="3100955"/>
                </a:lnTo>
                <a:lnTo>
                  <a:pt x="5993042" y="3152909"/>
                </a:lnTo>
                <a:lnTo>
                  <a:pt x="5941088" y="3184082"/>
                </a:lnTo>
                <a:lnTo>
                  <a:pt x="5920306" y="3178886"/>
                </a:lnTo>
                <a:lnTo>
                  <a:pt x="5925501" y="3158105"/>
                </a:lnTo>
                <a:lnTo>
                  <a:pt x="5878742" y="3189277"/>
                </a:lnTo>
                <a:lnTo>
                  <a:pt x="5863156" y="3178886"/>
                </a:lnTo>
                <a:lnTo>
                  <a:pt x="5821592" y="3147714"/>
                </a:lnTo>
                <a:lnTo>
                  <a:pt x="5816397" y="3137323"/>
                </a:lnTo>
                <a:lnTo>
                  <a:pt x="5826788" y="3126932"/>
                </a:lnTo>
                <a:lnTo>
                  <a:pt x="5811201" y="3121736"/>
                </a:lnTo>
                <a:lnTo>
                  <a:pt x="5795615" y="3106150"/>
                </a:lnTo>
                <a:lnTo>
                  <a:pt x="5754051" y="3106150"/>
                </a:lnTo>
                <a:lnTo>
                  <a:pt x="5728074" y="3090564"/>
                </a:lnTo>
                <a:lnTo>
                  <a:pt x="5717683" y="3085368"/>
                </a:lnTo>
                <a:lnTo>
                  <a:pt x="5733269" y="3069782"/>
                </a:lnTo>
                <a:lnTo>
                  <a:pt x="5722879" y="3049000"/>
                </a:lnTo>
                <a:lnTo>
                  <a:pt x="5696901" y="3033414"/>
                </a:lnTo>
                <a:lnTo>
                  <a:pt x="5677734" y="3030676"/>
                </a:lnTo>
                <a:lnTo>
                  <a:pt x="5686510" y="3028218"/>
                </a:lnTo>
                <a:lnTo>
                  <a:pt x="5660533" y="3028218"/>
                </a:lnTo>
                <a:lnTo>
                  <a:pt x="5644947" y="3028218"/>
                </a:lnTo>
                <a:lnTo>
                  <a:pt x="5660533" y="3023022"/>
                </a:lnTo>
                <a:lnTo>
                  <a:pt x="5624165" y="3028218"/>
                </a:lnTo>
                <a:lnTo>
                  <a:pt x="5644947" y="3028218"/>
                </a:lnTo>
                <a:lnTo>
                  <a:pt x="5629360" y="3033414"/>
                </a:lnTo>
                <a:lnTo>
                  <a:pt x="5660533" y="3028218"/>
                </a:lnTo>
                <a:lnTo>
                  <a:pt x="5677734" y="3030676"/>
                </a:lnTo>
                <a:lnTo>
                  <a:pt x="5426738" y="3100955"/>
                </a:lnTo>
                <a:lnTo>
                  <a:pt x="5364392" y="3074977"/>
                </a:lnTo>
                <a:lnTo>
                  <a:pt x="5359197" y="3059391"/>
                </a:lnTo>
                <a:lnTo>
                  <a:pt x="5374783" y="3038609"/>
                </a:lnTo>
                <a:lnTo>
                  <a:pt x="5379979" y="3017827"/>
                </a:lnTo>
                <a:lnTo>
                  <a:pt x="5343610" y="2991850"/>
                </a:lnTo>
                <a:lnTo>
                  <a:pt x="5364392" y="2971068"/>
                </a:lnTo>
                <a:lnTo>
                  <a:pt x="5312438" y="2877550"/>
                </a:lnTo>
                <a:lnTo>
                  <a:pt x="5333219" y="2872355"/>
                </a:lnTo>
                <a:lnTo>
                  <a:pt x="5348806" y="2893136"/>
                </a:lnTo>
                <a:lnTo>
                  <a:pt x="5322829" y="2841182"/>
                </a:lnTo>
                <a:lnTo>
                  <a:pt x="5348806" y="2778836"/>
                </a:lnTo>
                <a:lnTo>
                  <a:pt x="5463106" y="2747664"/>
                </a:lnTo>
                <a:lnTo>
                  <a:pt x="5489083" y="2706100"/>
                </a:lnTo>
                <a:lnTo>
                  <a:pt x="5504669" y="2674927"/>
                </a:lnTo>
                <a:lnTo>
                  <a:pt x="5525451" y="2680123"/>
                </a:lnTo>
                <a:lnTo>
                  <a:pt x="5577406" y="2628168"/>
                </a:lnTo>
                <a:lnTo>
                  <a:pt x="5639751" y="2654146"/>
                </a:lnTo>
                <a:lnTo>
                  <a:pt x="5629360" y="2638559"/>
                </a:lnTo>
                <a:lnTo>
                  <a:pt x="5644947" y="2607386"/>
                </a:lnTo>
                <a:lnTo>
                  <a:pt x="5676119" y="2596996"/>
                </a:lnTo>
                <a:lnTo>
                  <a:pt x="5629360" y="2586605"/>
                </a:lnTo>
                <a:lnTo>
                  <a:pt x="5691706" y="2571018"/>
                </a:lnTo>
                <a:lnTo>
                  <a:pt x="5722879" y="2591800"/>
                </a:lnTo>
                <a:close/>
                <a:moveTo>
                  <a:pt x="5265929" y="2488564"/>
                </a:moveTo>
                <a:lnTo>
                  <a:pt x="5401011" y="2524932"/>
                </a:lnTo>
                <a:lnTo>
                  <a:pt x="5458161" y="2545714"/>
                </a:lnTo>
                <a:lnTo>
                  <a:pt x="5489334" y="2597669"/>
                </a:lnTo>
                <a:lnTo>
                  <a:pt x="5406206" y="2566496"/>
                </a:lnTo>
                <a:lnTo>
                  <a:pt x="5271124" y="2550909"/>
                </a:lnTo>
                <a:lnTo>
                  <a:pt x="5193193" y="2530128"/>
                </a:lnTo>
                <a:lnTo>
                  <a:pt x="5208779" y="2498955"/>
                </a:lnTo>
                <a:close/>
                <a:moveTo>
                  <a:pt x="5728074" y="2378786"/>
                </a:moveTo>
                <a:lnTo>
                  <a:pt x="5754051" y="2430741"/>
                </a:lnTo>
                <a:lnTo>
                  <a:pt x="5790419" y="2394373"/>
                </a:lnTo>
                <a:lnTo>
                  <a:pt x="5951479" y="2446327"/>
                </a:lnTo>
                <a:lnTo>
                  <a:pt x="5967065" y="2493086"/>
                </a:lnTo>
                <a:lnTo>
                  <a:pt x="6008629" y="2472305"/>
                </a:lnTo>
                <a:lnTo>
                  <a:pt x="6019019" y="2472305"/>
                </a:lnTo>
                <a:lnTo>
                  <a:pt x="6050192" y="2451523"/>
                </a:lnTo>
                <a:lnTo>
                  <a:pt x="6008629" y="2415155"/>
                </a:lnTo>
                <a:lnTo>
                  <a:pt x="6076169" y="2446327"/>
                </a:lnTo>
                <a:lnTo>
                  <a:pt x="6076169" y="2487891"/>
                </a:lnTo>
                <a:lnTo>
                  <a:pt x="6008629" y="2503477"/>
                </a:lnTo>
                <a:lnTo>
                  <a:pt x="6029410" y="2586605"/>
                </a:lnTo>
                <a:lnTo>
                  <a:pt x="6076169" y="2586605"/>
                </a:lnTo>
                <a:lnTo>
                  <a:pt x="6039801" y="2591800"/>
                </a:lnTo>
                <a:lnTo>
                  <a:pt x="5998238" y="2591800"/>
                </a:lnTo>
                <a:lnTo>
                  <a:pt x="5972260" y="2576214"/>
                </a:lnTo>
                <a:lnTo>
                  <a:pt x="5972260" y="2555432"/>
                </a:lnTo>
                <a:lnTo>
                  <a:pt x="5883938" y="2560627"/>
                </a:lnTo>
                <a:lnTo>
                  <a:pt x="5811201" y="2534650"/>
                </a:lnTo>
                <a:lnTo>
                  <a:pt x="5795615" y="2493086"/>
                </a:lnTo>
                <a:lnTo>
                  <a:pt x="5785224" y="2472305"/>
                </a:lnTo>
                <a:lnTo>
                  <a:pt x="5712488" y="2456718"/>
                </a:lnTo>
                <a:lnTo>
                  <a:pt x="5681315" y="2394373"/>
                </a:lnTo>
                <a:close/>
                <a:moveTo>
                  <a:pt x="5411151" y="2243705"/>
                </a:moveTo>
                <a:lnTo>
                  <a:pt x="5447519" y="2285268"/>
                </a:lnTo>
                <a:lnTo>
                  <a:pt x="5416347" y="2326832"/>
                </a:lnTo>
                <a:lnTo>
                  <a:pt x="5447519" y="2368396"/>
                </a:lnTo>
                <a:lnTo>
                  <a:pt x="5426738" y="2394373"/>
                </a:lnTo>
                <a:lnTo>
                  <a:pt x="5405956" y="2425546"/>
                </a:lnTo>
                <a:lnTo>
                  <a:pt x="5374783" y="2467109"/>
                </a:lnTo>
                <a:lnTo>
                  <a:pt x="5307242" y="2461914"/>
                </a:lnTo>
                <a:lnTo>
                  <a:pt x="5286460" y="2435936"/>
                </a:lnTo>
                <a:lnTo>
                  <a:pt x="5265679" y="2404764"/>
                </a:lnTo>
                <a:lnTo>
                  <a:pt x="5250092" y="2352809"/>
                </a:lnTo>
                <a:lnTo>
                  <a:pt x="5281265" y="2342418"/>
                </a:lnTo>
                <a:lnTo>
                  <a:pt x="5312438" y="2332027"/>
                </a:lnTo>
                <a:close/>
                <a:moveTo>
                  <a:pt x="1996142" y="2056091"/>
                </a:moveTo>
                <a:lnTo>
                  <a:pt x="2020048" y="2103903"/>
                </a:lnTo>
                <a:lnTo>
                  <a:pt x="1930400" y="2091950"/>
                </a:lnTo>
                <a:close/>
                <a:moveTo>
                  <a:pt x="1751106" y="2008279"/>
                </a:moveTo>
                <a:lnTo>
                  <a:pt x="1858683" y="2014256"/>
                </a:lnTo>
                <a:lnTo>
                  <a:pt x="1918448" y="2044138"/>
                </a:lnTo>
                <a:lnTo>
                  <a:pt x="1912471" y="2062067"/>
                </a:lnTo>
                <a:lnTo>
                  <a:pt x="1858683" y="2062067"/>
                </a:lnTo>
                <a:lnTo>
                  <a:pt x="1822824" y="2032185"/>
                </a:lnTo>
                <a:close/>
                <a:moveTo>
                  <a:pt x="3890852" y="1918216"/>
                </a:moveTo>
                <a:lnTo>
                  <a:pt x="3919664" y="1988187"/>
                </a:lnTo>
                <a:lnTo>
                  <a:pt x="3956424" y="2034137"/>
                </a:lnTo>
                <a:lnTo>
                  <a:pt x="3947234" y="2066302"/>
                </a:lnTo>
                <a:lnTo>
                  <a:pt x="3979399" y="2098467"/>
                </a:lnTo>
                <a:lnTo>
                  <a:pt x="3979399" y="2126037"/>
                </a:lnTo>
                <a:lnTo>
                  <a:pt x="4029944" y="2167392"/>
                </a:lnTo>
                <a:lnTo>
                  <a:pt x="4039802" y="2182179"/>
                </a:lnTo>
                <a:lnTo>
                  <a:pt x="4039802" y="2150859"/>
                </a:lnTo>
                <a:lnTo>
                  <a:pt x="4039802" y="2130078"/>
                </a:lnTo>
                <a:lnTo>
                  <a:pt x="3915111" y="1922259"/>
                </a:lnTo>
                <a:close/>
                <a:moveTo>
                  <a:pt x="3515061" y="1475450"/>
                </a:moveTo>
                <a:lnTo>
                  <a:pt x="3525452" y="1548187"/>
                </a:lnTo>
                <a:lnTo>
                  <a:pt x="3567015" y="1584555"/>
                </a:lnTo>
                <a:lnTo>
                  <a:pt x="3592993" y="1605337"/>
                </a:lnTo>
                <a:lnTo>
                  <a:pt x="3582602" y="1652096"/>
                </a:lnTo>
                <a:lnTo>
                  <a:pt x="3535843" y="1693659"/>
                </a:lnTo>
                <a:lnTo>
                  <a:pt x="3499474" y="1683269"/>
                </a:lnTo>
                <a:lnTo>
                  <a:pt x="3499474" y="1667682"/>
                </a:lnTo>
                <a:lnTo>
                  <a:pt x="3546234" y="1652096"/>
                </a:lnTo>
                <a:lnTo>
                  <a:pt x="3546234" y="1631314"/>
                </a:lnTo>
                <a:lnTo>
                  <a:pt x="3525452" y="1605337"/>
                </a:lnTo>
                <a:lnTo>
                  <a:pt x="3483888" y="1589750"/>
                </a:lnTo>
                <a:lnTo>
                  <a:pt x="3463106" y="1563773"/>
                </a:lnTo>
                <a:lnTo>
                  <a:pt x="3442324" y="1527405"/>
                </a:lnTo>
                <a:lnTo>
                  <a:pt x="3421543" y="1511819"/>
                </a:lnTo>
                <a:lnTo>
                  <a:pt x="3385174" y="1537796"/>
                </a:lnTo>
                <a:lnTo>
                  <a:pt x="3328024" y="1522209"/>
                </a:lnTo>
                <a:lnTo>
                  <a:pt x="3317634" y="1563773"/>
                </a:lnTo>
                <a:lnTo>
                  <a:pt x="3296852" y="1594946"/>
                </a:lnTo>
                <a:lnTo>
                  <a:pt x="3276070" y="1631314"/>
                </a:lnTo>
                <a:lnTo>
                  <a:pt x="3244897" y="1678073"/>
                </a:lnTo>
                <a:lnTo>
                  <a:pt x="3177356" y="1688464"/>
                </a:lnTo>
                <a:lnTo>
                  <a:pt x="3177356" y="1723055"/>
                </a:lnTo>
                <a:lnTo>
                  <a:pt x="3198253" y="1717084"/>
                </a:lnTo>
                <a:lnTo>
                  <a:pt x="3230418" y="1726274"/>
                </a:lnTo>
                <a:lnTo>
                  <a:pt x="3280963" y="1707894"/>
                </a:lnTo>
                <a:lnTo>
                  <a:pt x="3317722" y="1698704"/>
                </a:lnTo>
                <a:lnTo>
                  <a:pt x="3368267" y="1689514"/>
                </a:lnTo>
                <a:lnTo>
                  <a:pt x="3405027" y="1689514"/>
                </a:lnTo>
                <a:lnTo>
                  <a:pt x="3441787" y="1675729"/>
                </a:lnTo>
                <a:lnTo>
                  <a:pt x="3460167" y="1694109"/>
                </a:lnTo>
                <a:lnTo>
                  <a:pt x="3473952" y="1703299"/>
                </a:lnTo>
                <a:lnTo>
                  <a:pt x="3487737" y="1735464"/>
                </a:lnTo>
                <a:lnTo>
                  <a:pt x="3473952" y="1767629"/>
                </a:lnTo>
                <a:lnTo>
                  <a:pt x="3510711" y="1790604"/>
                </a:lnTo>
                <a:lnTo>
                  <a:pt x="3542876" y="1786009"/>
                </a:lnTo>
                <a:lnTo>
                  <a:pt x="3556661" y="1808983"/>
                </a:lnTo>
                <a:lnTo>
                  <a:pt x="3593421" y="1813578"/>
                </a:lnTo>
                <a:lnTo>
                  <a:pt x="3607206" y="1822768"/>
                </a:lnTo>
                <a:lnTo>
                  <a:pt x="3625586" y="1827363"/>
                </a:lnTo>
                <a:lnTo>
                  <a:pt x="3634776" y="1776819"/>
                </a:lnTo>
                <a:lnTo>
                  <a:pt x="3689915" y="1776819"/>
                </a:lnTo>
                <a:lnTo>
                  <a:pt x="3722080" y="1799794"/>
                </a:lnTo>
                <a:lnTo>
                  <a:pt x="3758840" y="1799794"/>
                </a:lnTo>
                <a:lnTo>
                  <a:pt x="3795600" y="1831958"/>
                </a:lnTo>
                <a:lnTo>
                  <a:pt x="3813980" y="1818173"/>
                </a:lnTo>
                <a:lnTo>
                  <a:pt x="3823170" y="1804388"/>
                </a:lnTo>
                <a:lnTo>
                  <a:pt x="3831426" y="1808517"/>
                </a:lnTo>
                <a:lnTo>
                  <a:pt x="3831984" y="1807959"/>
                </a:lnTo>
                <a:lnTo>
                  <a:pt x="3863156" y="1813155"/>
                </a:lnTo>
                <a:lnTo>
                  <a:pt x="3904720" y="1735223"/>
                </a:lnTo>
                <a:lnTo>
                  <a:pt x="3909915" y="1709246"/>
                </a:lnTo>
                <a:lnTo>
                  <a:pt x="3873547" y="1698855"/>
                </a:lnTo>
                <a:lnTo>
                  <a:pt x="3847570" y="1724832"/>
                </a:lnTo>
                <a:lnTo>
                  <a:pt x="3837179" y="1698855"/>
                </a:lnTo>
                <a:lnTo>
                  <a:pt x="3790420" y="1714441"/>
                </a:lnTo>
                <a:lnTo>
                  <a:pt x="3738465" y="1740419"/>
                </a:lnTo>
                <a:lnTo>
                  <a:pt x="3686511" y="1724832"/>
                </a:lnTo>
                <a:lnTo>
                  <a:pt x="3743661" y="1704050"/>
                </a:lnTo>
                <a:lnTo>
                  <a:pt x="3748856" y="1620923"/>
                </a:lnTo>
                <a:lnTo>
                  <a:pt x="3728074" y="1594946"/>
                </a:lnTo>
                <a:lnTo>
                  <a:pt x="3686511" y="1615728"/>
                </a:lnTo>
                <a:lnTo>
                  <a:pt x="3728074" y="1636509"/>
                </a:lnTo>
                <a:lnTo>
                  <a:pt x="3702097" y="1667682"/>
                </a:lnTo>
                <a:lnTo>
                  <a:pt x="3696902" y="1709246"/>
                </a:lnTo>
                <a:lnTo>
                  <a:pt x="3655338" y="1678073"/>
                </a:lnTo>
                <a:lnTo>
                  <a:pt x="3613774" y="1646900"/>
                </a:lnTo>
                <a:lnTo>
                  <a:pt x="3613774" y="1615728"/>
                </a:lnTo>
                <a:lnTo>
                  <a:pt x="3608579" y="1594946"/>
                </a:lnTo>
                <a:close/>
                <a:moveTo>
                  <a:pt x="3836929" y="1438408"/>
                </a:moveTo>
                <a:lnTo>
                  <a:pt x="3774583" y="1552708"/>
                </a:lnTo>
                <a:lnTo>
                  <a:pt x="3821342" y="1578685"/>
                </a:lnTo>
                <a:lnTo>
                  <a:pt x="3852515" y="1552708"/>
                </a:lnTo>
                <a:lnTo>
                  <a:pt x="3914860" y="1557904"/>
                </a:lnTo>
                <a:lnTo>
                  <a:pt x="3951229" y="1578685"/>
                </a:lnTo>
                <a:lnTo>
                  <a:pt x="4013574" y="1583881"/>
                </a:lnTo>
                <a:lnTo>
                  <a:pt x="4013574" y="1552708"/>
                </a:lnTo>
                <a:lnTo>
                  <a:pt x="3935642" y="1490363"/>
                </a:lnTo>
                <a:lnTo>
                  <a:pt x="3868101" y="1490363"/>
                </a:lnTo>
                <a:close/>
                <a:moveTo>
                  <a:pt x="3203083" y="1048750"/>
                </a:moveTo>
                <a:lnTo>
                  <a:pt x="3208279" y="1079923"/>
                </a:lnTo>
                <a:lnTo>
                  <a:pt x="3249842" y="1095509"/>
                </a:lnTo>
                <a:lnTo>
                  <a:pt x="3208279" y="1137073"/>
                </a:lnTo>
                <a:lnTo>
                  <a:pt x="3260233" y="1178636"/>
                </a:lnTo>
                <a:lnTo>
                  <a:pt x="3265429" y="1251373"/>
                </a:lnTo>
                <a:lnTo>
                  <a:pt x="3286210" y="1256568"/>
                </a:lnTo>
                <a:lnTo>
                  <a:pt x="3317383" y="1277350"/>
                </a:lnTo>
                <a:lnTo>
                  <a:pt x="3291406" y="1329305"/>
                </a:lnTo>
                <a:lnTo>
                  <a:pt x="3234256" y="1318914"/>
                </a:lnTo>
                <a:lnTo>
                  <a:pt x="3171910" y="1370868"/>
                </a:lnTo>
                <a:lnTo>
                  <a:pt x="3197888" y="1308523"/>
                </a:lnTo>
                <a:lnTo>
                  <a:pt x="3166715" y="1298132"/>
                </a:lnTo>
                <a:lnTo>
                  <a:pt x="3192692" y="1277350"/>
                </a:lnTo>
                <a:lnTo>
                  <a:pt x="3192692" y="1246177"/>
                </a:lnTo>
                <a:lnTo>
                  <a:pt x="3218669" y="1240982"/>
                </a:lnTo>
                <a:lnTo>
                  <a:pt x="3208279" y="1204614"/>
                </a:lnTo>
                <a:lnTo>
                  <a:pt x="3177106" y="1204614"/>
                </a:lnTo>
                <a:lnTo>
                  <a:pt x="3166715" y="1235786"/>
                </a:lnTo>
                <a:lnTo>
                  <a:pt x="3161519" y="1282546"/>
                </a:lnTo>
                <a:lnTo>
                  <a:pt x="3125151" y="1313718"/>
                </a:lnTo>
                <a:lnTo>
                  <a:pt x="3073197" y="1303327"/>
                </a:lnTo>
                <a:lnTo>
                  <a:pt x="3068001" y="1282546"/>
                </a:lnTo>
                <a:lnTo>
                  <a:pt x="3093979" y="1261764"/>
                </a:lnTo>
                <a:lnTo>
                  <a:pt x="3073197" y="1230591"/>
                </a:lnTo>
                <a:lnTo>
                  <a:pt x="3145933" y="1168246"/>
                </a:lnTo>
                <a:lnTo>
                  <a:pt x="3161519" y="1183832"/>
                </a:lnTo>
                <a:lnTo>
                  <a:pt x="3166715" y="1121486"/>
                </a:lnTo>
                <a:lnTo>
                  <a:pt x="3140738" y="1079923"/>
                </a:lnTo>
                <a:lnTo>
                  <a:pt x="3171910" y="1059141"/>
                </a:lnTo>
                <a:lnTo>
                  <a:pt x="3171910" y="1079923"/>
                </a:lnTo>
                <a:close/>
                <a:moveTo>
                  <a:pt x="167342" y="854820"/>
                </a:moveTo>
                <a:lnTo>
                  <a:pt x="185271" y="884703"/>
                </a:lnTo>
                <a:lnTo>
                  <a:pt x="119530" y="878726"/>
                </a:lnTo>
                <a:close/>
                <a:moveTo>
                  <a:pt x="2856630" y="719580"/>
                </a:moveTo>
                <a:lnTo>
                  <a:pt x="2894337" y="741576"/>
                </a:lnTo>
                <a:lnTo>
                  <a:pt x="2881768" y="766714"/>
                </a:lnTo>
                <a:lnTo>
                  <a:pt x="2900622" y="763571"/>
                </a:lnTo>
                <a:lnTo>
                  <a:pt x="2906906" y="744718"/>
                </a:lnTo>
                <a:lnTo>
                  <a:pt x="2928902" y="744718"/>
                </a:lnTo>
                <a:lnTo>
                  <a:pt x="2960325" y="744718"/>
                </a:lnTo>
                <a:lnTo>
                  <a:pt x="2960325" y="738433"/>
                </a:lnTo>
                <a:lnTo>
                  <a:pt x="2979179" y="719580"/>
                </a:lnTo>
                <a:lnTo>
                  <a:pt x="3020028" y="735291"/>
                </a:lnTo>
                <a:lnTo>
                  <a:pt x="3020028" y="754145"/>
                </a:lnTo>
                <a:lnTo>
                  <a:pt x="3016886" y="766714"/>
                </a:lnTo>
                <a:lnTo>
                  <a:pt x="3042024" y="782425"/>
                </a:lnTo>
                <a:lnTo>
                  <a:pt x="3042024" y="798136"/>
                </a:lnTo>
                <a:lnTo>
                  <a:pt x="3035739" y="816990"/>
                </a:lnTo>
                <a:lnTo>
                  <a:pt x="2998032" y="851555"/>
                </a:lnTo>
                <a:lnTo>
                  <a:pt x="2972894" y="867266"/>
                </a:lnTo>
                <a:lnTo>
                  <a:pt x="2941471" y="879835"/>
                </a:lnTo>
                <a:lnTo>
                  <a:pt x="2884911" y="860982"/>
                </a:lnTo>
                <a:lnTo>
                  <a:pt x="2831492" y="823275"/>
                </a:lnTo>
                <a:lnTo>
                  <a:pt x="2844061" y="810705"/>
                </a:lnTo>
                <a:lnTo>
                  <a:pt x="2862915" y="807563"/>
                </a:lnTo>
                <a:lnTo>
                  <a:pt x="2862915" y="785567"/>
                </a:lnTo>
                <a:lnTo>
                  <a:pt x="2840919" y="788710"/>
                </a:lnTo>
                <a:lnTo>
                  <a:pt x="2822065" y="779283"/>
                </a:lnTo>
                <a:lnTo>
                  <a:pt x="2837777" y="747860"/>
                </a:lnTo>
                <a:lnTo>
                  <a:pt x="2847203" y="732149"/>
                </a:lnTo>
                <a:close/>
                <a:moveTo>
                  <a:pt x="5977" y="633691"/>
                </a:moveTo>
                <a:lnTo>
                  <a:pt x="77695" y="681503"/>
                </a:lnTo>
                <a:lnTo>
                  <a:pt x="113553" y="687479"/>
                </a:lnTo>
                <a:lnTo>
                  <a:pt x="149412" y="681503"/>
                </a:lnTo>
                <a:lnTo>
                  <a:pt x="191248" y="717362"/>
                </a:lnTo>
                <a:lnTo>
                  <a:pt x="197224" y="741267"/>
                </a:lnTo>
                <a:lnTo>
                  <a:pt x="155389" y="783103"/>
                </a:lnTo>
                <a:lnTo>
                  <a:pt x="119530" y="824938"/>
                </a:lnTo>
                <a:lnTo>
                  <a:pt x="77695" y="789079"/>
                </a:lnTo>
                <a:lnTo>
                  <a:pt x="77695" y="783103"/>
                </a:lnTo>
                <a:lnTo>
                  <a:pt x="71719" y="771150"/>
                </a:lnTo>
                <a:lnTo>
                  <a:pt x="47812" y="783103"/>
                </a:lnTo>
                <a:lnTo>
                  <a:pt x="29883" y="789079"/>
                </a:lnTo>
                <a:lnTo>
                  <a:pt x="17930" y="771150"/>
                </a:lnTo>
                <a:lnTo>
                  <a:pt x="17930" y="753220"/>
                </a:lnTo>
                <a:lnTo>
                  <a:pt x="29883" y="735291"/>
                </a:lnTo>
                <a:lnTo>
                  <a:pt x="5977" y="735291"/>
                </a:lnTo>
                <a:lnTo>
                  <a:pt x="0" y="663573"/>
                </a:lnTo>
                <a:close/>
                <a:moveTo>
                  <a:pt x="4509489" y="349375"/>
                </a:moveTo>
                <a:lnTo>
                  <a:pt x="4546359" y="386246"/>
                </a:lnTo>
                <a:lnTo>
                  <a:pt x="4465243" y="408368"/>
                </a:lnTo>
                <a:lnTo>
                  <a:pt x="4398876" y="430491"/>
                </a:lnTo>
                <a:lnTo>
                  <a:pt x="4317759" y="467362"/>
                </a:lnTo>
                <a:lnTo>
                  <a:pt x="4280889" y="548478"/>
                </a:lnTo>
                <a:lnTo>
                  <a:pt x="4280889" y="600097"/>
                </a:lnTo>
                <a:lnTo>
                  <a:pt x="4221895" y="548478"/>
                </a:lnTo>
                <a:lnTo>
                  <a:pt x="4266140" y="489485"/>
                </a:lnTo>
                <a:lnTo>
                  <a:pt x="4244018" y="474736"/>
                </a:lnTo>
                <a:lnTo>
                  <a:pt x="4280889" y="452614"/>
                </a:lnTo>
                <a:lnTo>
                  <a:pt x="4303011" y="415743"/>
                </a:lnTo>
                <a:lnTo>
                  <a:pt x="4413624" y="364123"/>
                </a:lnTo>
                <a:close/>
                <a:moveTo>
                  <a:pt x="5219170" y="311669"/>
                </a:moveTo>
                <a:lnTo>
                  <a:pt x="5234756" y="363623"/>
                </a:lnTo>
                <a:lnTo>
                  <a:pt x="5312688" y="353232"/>
                </a:lnTo>
                <a:lnTo>
                  <a:pt x="5354252" y="415578"/>
                </a:lnTo>
                <a:lnTo>
                  <a:pt x="5193193" y="514291"/>
                </a:lnTo>
                <a:lnTo>
                  <a:pt x="5255538" y="483119"/>
                </a:lnTo>
                <a:lnTo>
                  <a:pt x="5307493" y="462337"/>
                </a:lnTo>
                <a:lnTo>
                  <a:pt x="5354252" y="446750"/>
                </a:lnTo>
                <a:lnTo>
                  <a:pt x="5437379" y="477923"/>
                </a:lnTo>
                <a:lnTo>
                  <a:pt x="5494529" y="503900"/>
                </a:lnTo>
                <a:lnTo>
                  <a:pt x="5510115" y="498705"/>
                </a:lnTo>
                <a:lnTo>
                  <a:pt x="5520506" y="467532"/>
                </a:lnTo>
                <a:lnTo>
                  <a:pt x="5551679" y="467532"/>
                </a:lnTo>
                <a:lnTo>
                  <a:pt x="5598438" y="477923"/>
                </a:lnTo>
                <a:lnTo>
                  <a:pt x="5645197" y="519487"/>
                </a:lnTo>
                <a:lnTo>
                  <a:pt x="5629611" y="550659"/>
                </a:lnTo>
                <a:lnTo>
                  <a:pt x="5665979" y="576637"/>
                </a:lnTo>
                <a:lnTo>
                  <a:pt x="5691956" y="540269"/>
                </a:lnTo>
                <a:lnTo>
                  <a:pt x="5801061" y="561050"/>
                </a:lnTo>
                <a:lnTo>
                  <a:pt x="5811452" y="540269"/>
                </a:lnTo>
                <a:lnTo>
                  <a:pt x="5821843" y="509096"/>
                </a:lnTo>
                <a:lnTo>
                  <a:pt x="5832234" y="498705"/>
                </a:lnTo>
                <a:lnTo>
                  <a:pt x="5801061" y="441555"/>
                </a:lnTo>
                <a:lnTo>
                  <a:pt x="5764693" y="415578"/>
                </a:lnTo>
                <a:lnTo>
                  <a:pt x="5790670" y="363623"/>
                </a:lnTo>
                <a:lnTo>
                  <a:pt x="5821843" y="394796"/>
                </a:lnTo>
                <a:lnTo>
                  <a:pt x="5847820" y="379209"/>
                </a:lnTo>
                <a:lnTo>
                  <a:pt x="5904970" y="384405"/>
                </a:lnTo>
                <a:lnTo>
                  <a:pt x="5920556" y="425969"/>
                </a:lnTo>
                <a:lnTo>
                  <a:pt x="5858211" y="431164"/>
                </a:lnTo>
                <a:lnTo>
                  <a:pt x="5842624" y="441555"/>
                </a:lnTo>
                <a:lnTo>
                  <a:pt x="5894579" y="483119"/>
                </a:lnTo>
                <a:lnTo>
                  <a:pt x="5910165" y="540269"/>
                </a:lnTo>
                <a:lnTo>
                  <a:pt x="6014074" y="509096"/>
                </a:lnTo>
                <a:lnTo>
                  <a:pt x="6034856" y="571441"/>
                </a:lnTo>
                <a:lnTo>
                  <a:pt x="6117984" y="561050"/>
                </a:lnTo>
                <a:lnTo>
                  <a:pt x="6185524" y="587028"/>
                </a:lnTo>
                <a:lnTo>
                  <a:pt x="6201111" y="623396"/>
                </a:lnTo>
                <a:lnTo>
                  <a:pt x="6263456" y="618200"/>
                </a:lnTo>
                <a:lnTo>
                  <a:pt x="6305020" y="628591"/>
                </a:lnTo>
                <a:lnTo>
                  <a:pt x="6325802" y="607809"/>
                </a:lnTo>
                <a:lnTo>
                  <a:pt x="6502447" y="597419"/>
                </a:lnTo>
                <a:lnTo>
                  <a:pt x="6663506" y="711719"/>
                </a:lnTo>
                <a:lnTo>
                  <a:pt x="6725852" y="727305"/>
                </a:lnTo>
                <a:lnTo>
                  <a:pt x="6689484" y="779259"/>
                </a:lnTo>
                <a:lnTo>
                  <a:pt x="6679093" y="826019"/>
                </a:lnTo>
                <a:lnTo>
                  <a:pt x="6590770" y="784455"/>
                </a:lnTo>
                <a:lnTo>
                  <a:pt x="6569988" y="763673"/>
                </a:lnTo>
                <a:lnTo>
                  <a:pt x="6559597" y="737696"/>
                </a:lnTo>
                <a:lnTo>
                  <a:pt x="6559597" y="753282"/>
                </a:lnTo>
                <a:lnTo>
                  <a:pt x="6533620" y="800041"/>
                </a:lnTo>
                <a:lnTo>
                  <a:pt x="6502447" y="800041"/>
                </a:lnTo>
                <a:lnTo>
                  <a:pt x="6533620" y="831214"/>
                </a:lnTo>
                <a:lnTo>
                  <a:pt x="6549206" y="909146"/>
                </a:lnTo>
                <a:lnTo>
                  <a:pt x="6518034" y="909146"/>
                </a:lnTo>
                <a:lnTo>
                  <a:pt x="6419320" y="935123"/>
                </a:lnTo>
                <a:lnTo>
                  <a:pt x="6382952" y="981882"/>
                </a:lnTo>
                <a:lnTo>
                  <a:pt x="6351779" y="981882"/>
                </a:lnTo>
                <a:lnTo>
                  <a:pt x="6294629" y="1013055"/>
                </a:lnTo>
                <a:lnTo>
                  <a:pt x="6273847" y="1002664"/>
                </a:lnTo>
                <a:lnTo>
                  <a:pt x="6237479" y="1054619"/>
                </a:lnTo>
                <a:lnTo>
                  <a:pt x="6268652" y="1080596"/>
                </a:lnTo>
                <a:lnTo>
                  <a:pt x="6242674" y="1106573"/>
                </a:lnTo>
                <a:lnTo>
                  <a:pt x="6237479" y="1153332"/>
                </a:lnTo>
                <a:lnTo>
                  <a:pt x="6242674" y="1194896"/>
                </a:lnTo>
                <a:lnTo>
                  <a:pt x="6211502" y="1205287"/>
                </a:lnTo>
                <a:lnTo>
                  <a:pt x="6185524" y="1257241"/>
                </a:lnTo>
                <a:lnTo>
                  <a:pt x="6159547" y="1278023"/>
                </a:lnTo>
                <a:lnTo>
                  <a:pt x="6128374" y="1314391"/>
                </a:lnTo>
                <a:lnTo>
                  <a:pt x="6045247" y="1444278"/>
                </a:lnTo>
                <a:lnTo>
                  <a:pt x="5899774" y="1537796"/>
                </a:lnTo>
                <a:lnTo>
                  <a:pt x="5863406" y="1548187"/>
                </a:lnTo>
                <a:lnTo>
                  <a:pt x="5853015" y="1652096"/>
                </a:lnTo>
                <a:lnTo>
                  <a:pt x="5827038" y="1724832"/>
                </a:lnTo>
                <a:lnTo>
                  <a:pt x="5775084" y="1761200"/>
                </a:lnTo>
                <a:lnTo>
                  <a:pt x="5712738" y="1781982"/>
                </a:lnTo>
                <a:lnTo>
                  <a:pt x="5665979" y="1792373"/>
                </a:lnTo>
                <a:lnTo>
                  <a:pt x="5645197" y="1865109"/>
                </a:lnTo>
                <a:lnTo>
                  <a:pt x="5629611" y="1802764"/>
                </a:lnTo>
                <a:lnTo>
                  <a:pt x="5650393" y="1750809"/>
                </a:lnTo>
                <a:lnTo>
                  <a:pt x="5702347" y="1709246"/>
                </a:lnTo>
                <a:lnTo>
                  <a:pt x="5738715" y="1698855"/>
                </a:lnTo>
                <a:lnTo>
                  <a:pt x="5780279" y="1652096"/>
                </a:lnTo>
                <a:lnTo>
                  <a:pt x="5811452" y="1579359"/>
                </a:lnTo>
                <a:lnTo>
                  <a:pt x="5827038" y="1574164"/>
                </a:lnTo>
                <a:lnTo>
                  <a:pt x="5811452" y="1558578"/>
                </a:lnTo>
                <a:lnTo>
                  <a:pt x="5811452" y="1527405"/>
                </a:lnTo>
                <a:lnTo>
                  <a:pt x="5847820" y="1517014"/>
                </a:lnTo>
                <a:lnTo>
                  <a:pt x="5847820" y="1470255"/>
                </a:lnTo>
                <a:lnTo>
                  <a:pt x="5910165" y="1470255"/>
                </a:lnTo>
                <a:lnTo>
                  <a:pt x="6014074" y="1423496"/>
                </a:lnTo>
                <a:lnTo>
                  <a:pt x="6117984" y="1293609"/>
                </a:lnTo>
                <a:lnTo>
                  <a:pt x="6107593" y="1226069"/>
                </a:lnTo>
                <a:lnTo>
                  <a:pt x="6092006" y="1163723"/>
                </a:lnTo>
                <a:lnTo>
                  <a:pt x="6092006" y="1127355"/>
                </a:lnTo>
                <a:lnTo>
                  <a:pt x="6123179" y="1101378"/>
                </a:lnTo>
                <a:lnTo>
                  <a:pt x="6123179" y="1075400"/>
                </a:lnTo>
                <a:lnTo>
                  <a:pt x="6201111" y="997469"/>
                </a:lnTo>
                <a:lnTo>
                  <a:pt x="6175134" y="955905"/>
                </a:lnTo>
                <a:lnTo>
                  <a:pt x="6190720" y="929928"/>
                </a:lnTo>
                <a:lnTo>
                  <a:pt x="6138765" y="924732"/>
                </a:lnTo>
                <a:lnTo>
                  <a:pt x="6076420" y="992273"/>
                </a:lnTo>
                <a:lnTo>
                  <a:pt x="6102397" y="1028641"/>
                </a:lnTo>
                <a:lnTo>
                  <a:pt x="6076420" y="1049423"/>
                </a:lnTo>
                <a:lnTo>
                  <a:pt x="6024465" y="1049423"/>
                </a:lnTo>
                <a:lnTo>
                  <a:pt x="6029661" y="1013055"/>
                </a:lnTo>
                <a:lnTo>
                  <a:pt x="5988097" y="1007859"/>
                </a:lnTo>
                <a:lnTo>
                  <a:pt x="5972511" y="1028641"/>
                </a:lnTo>
                <a:lnTo>
                  <a:pt x="5930947" y="1039032"/>
                </a:lnTo>
                <a:lnTo>
                  <a:pt x="5878993" y="1028641"/>
                </a:lnTo>
                <a:lnTo>
                  <a:pt x="5743911" y="1184505"/>
                </a:lnTo>
                <a:lnTo>
                  <a:pt x="5780279" y="1205287"/>
                </a:lnTo>
                <a:lnTo>
                  <a:pt x="5806256" y="1189700"/>
                </a:lnTo>
                <a:lnTo>
                  <a:pt x="5842624" y="1220873"/>
                </a:lnTo>
                <a:lnTo>
                  <a:pt x="5858211" y="1189700"/>
                </a:lnTo>
                <a:lnTo>
                  <a:pt x="5884188" y="1220873"/>
                </a:lnTo>
                <a:lnTo>
                  <a:pt x="5899774" y="1267632"/>
                </a:lnTo>
                <a:lnTo>
                  <a:pt x="5899774" y="1340369"/>
                </a:lnTo>
                <a:lnTo>
                  <a:pt x="5930947" y="1376737"/>
                </a:lnTo>
                <a:lnTo>
                  <a:pt x="5910165" y="1381932"/>
                </a:lnTo>
                <a:lnTo>
                  <a:pt x="5894579" y="1376737"/>
                </a:lnTo>
                <a:lnTo>
                  <a:pt x="5904970" y="1433887"/>
                </a:lnTo>
                <a:lnTo>
                  <a:pt x="5899774" y="1454669"/>
                </a:lnTo>
                <a:lnTo>
                  <a:pt x="5858211" y="1449473"/>
                </a:lnTo>
                <a:lnTo>
                  <a:pt x="5858211" y="1413105"/>
                </a:lnTo>
                <a:lnTo>
                  <a:pt x="5853015" y="1298805"/>
                </a:lnTo>
                <a:lnTo>
                  <a:pt x="5837429" y="1309196"/>
                </a:lnTo>
                <a:lnTo>
                  <a:pt x="5837429" y="1387128"/>
                </a:lnTo>
                <a:lnTo>
                  <a:pt x="5785474" y="1423496"/>
                </a:lnTo>
                <a:lnTo>
                  <a:pt x="5764693" y="1506623"/>
                </a:lnTo>
                <a:lnTo>
                  <a:pt x="5691956" y="1532600"/>
                </a:lnTo>
                <a:lnTo>
                  <a:pt x="5645197" y="1558578"/>
                </a:lnTo>
                <a:lnTo>
                  <a:pt x="5614024" y="1626119"/>
                </a:lnTo>
                <a:lnTo>
                  <a:pt x="5624415" y="1683269"/>
                </a:lnTo>
                <a:lnTo>
                  <a:pt x="5634806" y="1719637"/>
                </a:lnTo>
                <a:lnTo>
                  <a:pt x="5567265" y="1730028"/>
                </a:lnTo>
                <a:lnTo>
                  <a:pt x="5556874" y="1662487"/>
                </a:lnTo>
                <a:lnTo>
                  <a:pt x="5530897" y="1657291"/>
                </a:lnTo>
                <a:lnTo>
                  <a:pt x="5551679" y="1615728"/>
                </a:lnTo>
                <a:lnTo>
                  <a:pt x="5452965" y="1636509"/>
                </a:lnTo>
                <a:lnTo>
                  <a:pt x="5489334" y="1605337"/>
                </a:lnTo>
                <a:lnTo>
                  <a:pt x="5421793" y="1641705"/>
                </a:lnTo>
                <a:lnTo>
                  <a:pt x="5442574" y="1678073"/>
                </a:lnTo>
                <a:lnTo>
                  <a:pt x="5489334" y="1657291"/>
                </a:lnTo>
                <a:lnTo>
                  <a:pt x="5489334" y="1683269"/>
                </a:lnTo>
                <a:lnTo>
                  <a:pt x="5452965" y="1719637"/>
                </a:lnTo>
                <a:lnTo>
                  <a:pt x="5504920" y="1813155"/>
                </a:lnTo>
                <a:lnTo>
                  <a:pt x="5489334" y="1880696"/>
                </a:lnTo>
                <a:lnTo>
                  <a:pt x="5473747" y="1917064"/>
                </a:lnTo>
                <a:lnTo>
                  <a:pt x="5447770" y="1948237"/>
                </a:lnTo>
                <a:lnTo>
                  <a:pt x="5406206" y="1974214"/>
                </a:lnTo>
                <a:lnTo>
                  <a:pt x="5364643" y="1984605"/>
                </a:lnTo>
                <a:lnTo>
                  <a:pt x="5297102" y="2005387"/>
                </a:lnTo>
                <a:lnTo>
                  <a:pt x="5271124" y="2052146"/>
                </a:lnTo>
                <a:lnTo>
                  <a:pt x="5250343" y="2026169"/>
                </a:lnTo>
                <a:lnTo>
                  <a:pt x="5224365" y="2026169"/>
                </a:lnTo>
                <a:lnTo>
                  <a:pt x="5229561" y="2072928"/>
                </a:lnTo>
                <a:lnTo>
                  <a:pt x="5307493" y="2150859"/>
                </a:lnTo>
                <a:lnTo>
                  <a:pt x="5281515" y="2187228"/>
                </a:lnTo>
                <a:lnTo>
                  <a:pt x="5203584" y="2244378"/>
                </a:lnTo>
                <a:lnTo>
                  <a:pt x="5151629" y="2223596"/>
                </a:lnTo>
                <a:lnTo>
                  <a:pt x="5115261" y="2166446"/>
                </a:lnTo>
                <a:lnTo>
                  <a:pt x="5104870" y="2218400"/>
                </a:lnTo>
                <a:lnTo>
                  <a:pt x="5146434" y="2296332"/>
                </a:lnTo>
                <a:lnTo>
                  <a:pt x="5198388" y="2389850"/>
                </a:lnTo>
                <a:lnTo>
                  <a:pt x="5193193" y="2426219"/>
                </a:lnTo>
                <a:lnTo>
                  <a:pt x="5208779" y="2498955"/>
                </a:lnTo>
                <a:lnTo>
                  <a:pt x="5162020" y="2488564"/>
                </a:lnTo>
                <a:lnTo>
                  <a:pt x="5089284" y="2436609"/>
                </a:lnTo>
                <a:lnTo>
                  <a:pt x="5026938" y="2348287"/>
                </a:lnTo>
                <a:lnTo>
                  <a:pt x="4980179" y="2280746"/>
                </a:lnTo>
                <a:lnTo>
                  <a:pt x="5021743" y="2265159"/>
                </a:lnTo>
                <a:lnTo>
                  <a:pt x="5047720" y="2291137"/>
                </a:lnTo>
                <a:lnTo>
                  <a:pt x="5130847" y="2379459"/>
                </a:lnTo>
                <a:lnTo>
                  <a:pt x="5125652" y="2363873"/>
                </a:lnTo>
                <a:lnTo>
                  <a:pt x="5115261" y="2327505"/>
                </a:lnTo>
                <a:lnTo>
                  <a:pt x="5120456" y="2317114"/>
                </a:lnTo>
                <a:lnTo>
                  <a:pt x="5078893" y="2244378"/>
                </a:lnTo>
                <a:lnTo>
                  <a:pt x="5058111" y="2202814"/>
                </a:lnTo>
                <a:lnTo>
                  <a:pt x="5052915" y="2176837"/>
                </a:lnTo>
                <a:lnTo>
                  <a:pt x="5042524" y="2150859"/>
                </a:lnTo>
                <a:lnTo>
                  <a:pt x="5042524" y="2130078"/>
                </a:lnTo>
                <a:lnTo>
                  <a:pt x="5000961" y="2145664"/>
                </a:lnTo>
                <a:lnTo>
                  <a:pt x="4985374" y="2140469"/>
                </a:lnTo>
                <a:lnTo>
                  <a:pt x="4974984" y="2114491"/>
                </a:lnTo>
                <a:lnTo>
                  <a:pt x="4964593" y="2083319"/>
                </a:lnTo>
                <a:lnTo>
                  <a:pt x="4964593" y="2062537"/>
                </a:lnTo>
                <a:lnTo>
                  <a:pt x="4943811" y="2036559"/>
                </a:lnTo>
                <a:lnTo>
                  <a:pt x="4933420" y="1994996"/>
                </a:lnTo>
                <a:lnTo>
                  <a:pt x="4907443" y="2020973"/>
                </a:lnTo>
                <a:lnTo>
                  <a:pt x="4860684" y="2020973"/>
                </a:lnTo>
                <a:lnTo>
                  <a:pt x="4845097" y="2052146"/>
                </a:lnTo>
                <a:lnTo>
                  <a:pt x="4741188" y="2140469"/>
                </a:lnTo>
                <a:lnTo>
                  <a:pt x="4730797" y="2249573"/>
                </a:lnTo>
                <a:lnTo>
                  <a:pt x="4756774" y="2306723"/>
                </a:lnTo>
                <a:lnTo>
                  <a:pt x="4725602" y="2337896"/>
                </a:lnTo>
                <a:lnTo>
                  <a:pt x="4715211" y="2259964"/>
                </a:lnTo>
                <a:lnTo>
                  <a:pt x="4668452" y="2296332"/>
                </a:lnTo>
                <a:lnTo>
                  <a:pt x="4652865" y="2265159"/>
                </a:lnTo>
                <a:lnTo>
                  <a:pt x="4616497" y="2192423"/>
                </a:lnTo>
                <a:lnTo>
                  <a:pt x="4569738" y="2067732"/>
                </a:lnTo>
                <a:lnTo>
                  <a:pt x="4517784" y="2036559"/>
                </a:lnTo>
                <a:lnTo>
                  <a:pt x="4502197" y="1984605"/>
                </a:lnTo>
                <a:lnTo>
                  <a:pt x="4497002" y="1984605"/>
                </a:lnTo>
                <a:lnTo>
                  <a:pt x="4476220" y="1953432"/>
                </a:lnTo>
                <a:lnTo>
                  <a:pt x="4356724" y="1948237"/>
                </a:lnTo>
                <a:lnTo>
                  <a:pt x="4309965" y="1948237"/>
                </a:lnTo>
                <a:lnTo>
                  <a:pt x="4263206" y="1922259"/>
                </a:lnTo>
                <a:lnTo>
                  <a:pt x="4185274" y="1870305"/>
                </a:lnTo>
                <a:lnTo>
                  <a:pt x="4128124" y="1844328"/>
                </a:lnTo>
                <a:lnTo>
                  <a:pt x="4185274" y="1932650"/>
                </a:lnTo>
                <a:lnTo>
                  <a:pt x="4226838" y="1969019"/>
                </a:lnTo>
                <a:lnTo>
                  <a:pt x="4252815" y="1932650"/>
                </a:lnTo>
                <a:lnTo>
                  <a:pt x="4367115" y="2010582"/>
                </a:lnTo>
                <a:lnTo>
                  <a:pt x="4299574" y="2083319"/>
                </a:lnTo>
                <a:lnTo>
                  <a:pt x="4247620" y="2135273"/>
                </a:lnTo>
                <a:lnTo>
                  <a:pt x="4190470" y="2161250"/>
                </a:lnTo>
                <a:lnTo>
                  <a:pt x="4112538" y="2182032"/>
                </a:lnTo>
                <a:lnTo>
                  <a:pt x="4048808" y="2195689"/>
                </a:lnTo>
                <a:lnTo>
                  <a:pt x="4057513" y="2208746"/>
                </a:lnTo>
                <a:lnTo>
                  <a:pt x="4062108" y="2240911"/>
                </a:lnTo>
                <a:lnTo>
                  <a:pt x="4190768" y="2204151"/>
                </a:lnTo>
                <a:lnTo>
                  <a:pt x="4209148" y="2254696"/>
                </a:lnTo>
                <a:lnTo>
                  <a:pt x="4172388" y="2314431"/>
                </a:lnTo>
                <a:lnTo>
                  <a:pt x="4121843" y="2401735"/>
                </a:lnTo>
                <a:lnTo>
                  <a:pt x="4052918" y="2452280"/>
                </a:lnTo>
                <a:lnTo>
                  <a:pt x="4002374" y="2512015"/>
                </a:lnTo>
                <a:lnTo>
                  <a:pt x="3970209" y="2548774"/>
                </a:lnTo>
                <a:lnTo>
                  <a:pt x="3997779" y="2576344"/>
                </a:lnTo>
                <a:lnTo>
                  <a:pt x="3983994" y="2603914"/>
                </a:lnTo>
                <a:lnTo>
                  <a:pt x="4016159" y="2654459"/>
                </a:lnTo>
                <a:lnTo>
                  <a:pt x="4016159" y="2691219"/>
                </a:lnTo>
                <a:lnTo>
                  <a:pt x="4002374" y="2783118"/>
                </a:lnTo>
                <a:lnTo>
                  <a:pt x="3933449" y="2815283"/>
                </a:lnTo>
                <a:lnTo>
                  <a:pt x="3919664" y="2902587"/>
                </a:lnTo>
                <a:lnTo>
                  <a:pt x="3905879" y="2943942"/>
                </a:lnTo>
                <a:lnTo>
                  <a:pt x="3878309" y="2957727"/>
                </a:lnTo>
                <a:lnTo>
                  <a:pt x="3850740" y="3035842"/>
                </a:lnTo>
                <a:lnTo>
                  <a:pt x="3781815" y="3132336"/>
                </a:lnTo>
                <a:lnTo>
                  <a:pt x="3662346" y="3178286"/>
                </a:lnTo>
                <a:lnTo>
                  <a:pt x="3588826" y="3136931"/>
                </a:lnTo>
                <a:lnTo>
                  <a:pt x="3602611" y="3100171"/>
                </a:lnTo>
                <a:lnTo>
                  <a:pt x="3593421" y="3068007"/>
                </a:lnTo>
                <a:lnTo>
                  <a:pt x="3579636" y="3040437"/>
                </a:lnTo>
                <a:lnTo>
                  <a:pt x="3561256" y="3012867"/>
                </a:lnTo>
                <a:lnTo>
                  <a:pt x="3542876" y="2980702"/>
                </a:lnTo>
                <a:lnTo>
                  <a:pt x="3533686" y="2948537"/>
                </a:lnTo>
                <a:lnTo>
                  <a:pt x="3533686" y="2897993"/>
                </a:lnTo>
                <a:lnTo>
                  <a:pt x="3483142" y="2824473"/>
                </a:lnTo>
                <a:lnTo>
                  <a:pt x="3478547" y="2801498"/>
                </a:lnTo>
                <a:lnTo>
                  <a:pt x="3478547" y="2755548"/>
                </a:lnTo>
                <a:lnTo>
                  <a:pt x="3492332" y="2705004"/>
                </a:lnTo>
                <a:lnTo>
                  <a:pt x="3524496" y="2677434"/>
                </a:lnTo>
                <a:lnTo>
                  <a:pt x="3524496" y="2663649"/>
                </a:lnTo>
                <a:lnTo>
                  <a:pt x="3496927" y="2636079"/>
                </a:lnTo>
                <a:lnTo>
                  <a:pt x="3510711" y="2594724"/>
                </a:lnTo>
                <a:lnTo>
                  <a:pt x="3437192" y="2479850"/>
                </a:lnTo>
                <a:lnTo>
                  <a:pt x="3423407" y="2466065"/>
                </a:lnTo>
                <a:lnTo>
                  <a:pt x="3446382" y="2397140"/>
                </a:lnTo>
                <a:lnTo>
                  <a:pt x="3423407" y="2378760"/>
                </a:lnTo>
                <a:lnTo>
                  <a:pt x="3414217" y="2364975"/>
                </a:lnTo>
                <a:lnTo>
                  <a:pt x="3382052" y="2364975"/>
                </a:lnTo>
                <a:lnTo>
                  <a:pt x="3354482" y="2337406"/>
                </a:lnTo>
                <a:lnTo>
                  <a:pt x="3331507" y="2319026"/>
                </a:lnTo>
                <a:lnTo>
                  <a:pt x="3248798" y="2364975"/>
                </a:lnTo>
                <a:lnTo>
                  <a:pt x="3221228" y="2351190"/>
                </a:lnTo>
                <a:lnTo>
                  <a:pt x="3152303" y="2369570"/>
                </a:lnTo>
                <a:lnTo>
                  <a:pt x="3115544" y="2369570"/>
                </a:lnTo>
                <a:lnTo>
                  <a:pt x="3060404" y="2323621"/>
                </a:lnTo>
                <a:lnTo>
                  <a:pt x="3032834" y="2314431"/>
                </a:lnTo>
                <a:lnTo>
                  <a:pt x="3014454" y="2300646"/>
                </a:lnTo>
                <a:lnTo>
                  <a:pt x="3028239" y="2273076"/>
                </a:lnTo>
                <a:lnTo>
                  <a:pt x="2986884" y="2231721"/>
                </a:lnTo>
                <a:lnTo>
                  <a:pt x="2959314" y="2181176"/>
                </a:lnTo>
                <a:lnTo>
                  <a:pt x="2959314" y="2162797"/>
                </a:lnTo>
                <a:lnTo>
                  <a:pt x="2973099" y="2112252"/>
                </a:lnTo>
                <a:lnTo>
                  <a:pt x="2950125" y="2052517"/>
                </a:lnTo>
                <a:lnTo>
                  <a:pt x="3028239" y="1882503"/>
                </a:lnTo>
                <a:lnTo>
                  <a:pt x="3060404" y="1882503"/>
                </a:lnTo>
                <a:lnTo>
                  <a:pt x="3092569" y="1859528"/>
                </a:lnTo>
                <a:lnTo>
                  <a:pt x="3092569" y="1827363"/>
                </a:lnTo>
                <a:lnTo>
                  <a:pt x="3087974" y="1790604"/>
                </a:lnTo>
                <a:lnTo>
                  <a:pt x="3124734" y="1763034"/>
                </a:lnTo>
                <a:lnTo>
                  <a:pt x="3152303" y="1749249"/>
                </a:lnTo>
                <a:lnTo>
                  <a:pt x="3158911" y="1738236"/>
                </a:lnTo>
                <a:lnTo>
                  <a:pt x="3151379" y="1735223"/>
                </a:lnTo>
                <a:lnTo>
                  <a:pt x="3130597" y="1688464"/>
                </a:lnTo>
                <a:lnTo>
                  <a:pt x="3099424" y="1688464"/>
                </a:lnTo>
                <a:lnTo>
                  <a:pt x="3109815" y="1657291"/>
                </a:lnTo>
                <a:lnTo>
                  <a:pt x="3073447" y="1646900"/>
                </a:lnTo>
                <a:lnTo>
                  <a:pt x="3109815" y="1620923"/>
                </a:lnTo>
                <a:lnTo>
                  <a:pt x="3089034" y="1527405"/>
                </a:lnTo>
                <a:lnTo>
                  <a:pt x="3115011" y="1506623"/>
                </a:lnTo>
                <a:lnTo>
                  <a:pt x="3229311" y="1532600"/>
                </a:lnTo>
                <a:lnTo>
                  <a:pt x="3239702" y="1501428"/>
                </a:lnTo>
                <a:lnTo>
                  <a:pt x="3239702" y="1459864"/>
                </a:lnTo>
                <a:lnTo>
                  <a:pt x="3224115" y="1428691"/>
                </a:lnTo>
                <a:lnTo>
                  <a:pt x="3234506" y="1418300"/>
                </a:lnTo>
                <a:lnTo>
                  <a:pt x="3198138" y="1418300"/>
                </a:lnTo>
                <a:lnTo>
                  <a:pt x="3187747" y="1402714"/>
                </a:lnTo>
                <a:lnTo>
                  <a:pt x="3187747" y="1381932"/>
                </a:lnTo>
                <a:lnTo>
                  <a:pt x="3239702" y="1392323"/>
                </a:lnTo>
                <a:lnTo>
                  <a:pt x="3213724" y="1361150"/>
                </a:lnTo>
                <a:lnTo>
                  <a:pt x="3276070" y="1361150"/>
                </a:lnTo>
                <a:lnTo>
                  <a:pt x="3322829" y="1278023"/>
                </a:lnTo>
                <a:lnTo>
                  <a:pt x="3400761" y="1226069"/>
                </a:lnTo>
                <a:lnTo>
                  <a:pt x="3411152" y="1168919"/>
                </a:lnTo>
                <a:lnTo>
                  <a:pt x="3411152" y="1122159"/>
                </a:lnTo>
                <a:lnTo>
                  <a:pt x="3442324" y="1090987"/>
                </a:lnTo>
                <a:lnTo>
                  <a:pt x="3463106" y="1101378"/>
                </a:lnTo>
                <a:lnTo>
                  <a:pt x="3467791" y="1109811"/>
                </a:lnTo>
                <a:lnTo>
                  <a:pt x="3468302" y="1116964"/>
                </a:lnTo>
                <a:lnTo>
                  <a:pt x="3468302" y="1148137"/>
                </a:lnTo>
                <a:lnTo>
                  <a:pt x="3473240" y="1153898"/>
                </a:lnTo>
                <a:lnTo>
                  <a:pt x="3431934" y="1168919"/>
                </a:lnTo>
                <a:lnTo>
                  <a:pt x="3447520" y="1210482"/>
                </a:lnTo>
                <a:lnTo>
                  <a:pt x="3504670" y="1189700"/>
                </a:lnTo>
                <a:lnTo>
                  <a:pt x="3572211" y="1184505"/>
                </a:lnTo>
                <a:lnTo>
                  <a:pt x="3639752" y="1184505"/>
                </a:lnTo>
                <a:lnTo>
                  <a:pt x="3655338" y="1090987"/>
                </a:lnTo>
                <a:lnTo>
                  <a:pt x="3712488" y="1106573"/>
                </a:lnTo>
                <a:lnTo>
                  <a:pt x="3707293" y="1059814"/>
                </a:lnTo>
                <a:lnTo>
                  <a:pt x="3655338" y="1075400"/>
                </a:lnTo>
                <a:lnTo>
                  <a:pt x="3676120" y="1023446"/>
                </a:lnTo>
                <a:lnTo>
                  <a:pt x="3790420" y="1007859"/>
                </a:lnTo>
                <a:lnTo>
                  <a:pt x="3806006" y="1007859"/>
                </a:lnTo>
                <a:lnTo>
                  <a:pt x="3780029" y="976687"/>
                </a:lnTo>
                <a:lnTo>
                  <a:pt x="3676120" y="1007859"/>
                </a:lnTo>
                <a:lnTo>
                  <a:pt x="3655338" y="971491"/>
                </a:lnTo>
                <a:lnTo>
                  <a:pt x="3644947" y="929928"/>
                </a:lnTo>
                <a:lnTo>
                  <a:pt x="3644947" y="903950"/>
                </a:lnTo>
                <a:lnTo>
                  <a:pt x="3655338" y="883169"/>
                </a:lnTo>
                <a:lnTo>
                  <a:pt x="3696902" y="820823"/>
                </a:lnTo>
                <a:lnTo>
                  <a:pt x="3722879" y="768869"/>
                </a:lnTo>
                <a:lnTo>
                  <a:pt x="3676120" y="763673"/>
                </a:lnTo>
                <a:lnTo>
                  <a:pt x="3660534" y="800041"/>
                </a:lnTo>
                <a:lnTo>
                  <a:pt x="3639752" y="831214"/>
                </a:lnTo>
                <a:lnTo>
                  <a:pt x="3598188" y="862387"/>
                </a:lnTo>
                <a:lnTo>
                  <a:pt x="3598188" y="976687"/>
                </a:lnTo>
                <a:lnTo>
                  <a:pt x="3608579" y="1018250"/>
                </a:lnTo>
                <a:lnTo>
                  <a:pt x="3577406" y="1049423"/>
                </a:lnTo>
                <a:lnTo>
                  <a:pt x="3572211" y="1111769"/>
                </a:lnTo>
                <a:lnTo>
                  <a:pt x="3546234" y="1148137"/>
                </a:lnTo>
                <a:lnTo>
                  <a:pt x="3499474" y="1184505"/>
                </a:lnTo>
                <a:lnTo>
                  <a:pt x="3473240" y="1153898"/>
                </a:lnTo>
                <a:lnTo>
                  <a:pt x="3489084" y="1148137"/>
                </a:lnTo>
                <a:lnTo>
                  <a:pt x="3467791" y="1109811"/>
                </a:lnTo>
                <a:lnTo>
                  <a:pt x="3463106" y="1044228"/>
                </a:lnTo>
                <a:lnTo>
                  <a:pt x="3390370" y="1101378"/>
                </a:lnTo>
                <a:lnTo>
                  <a:pt x="3338415" y="1065009"/>
                </a:lnTo>
                <a:lnTo>
                  <a:pt x="3348806" y="1018250"/>
                </a:lnTo>
                <a:lnTo>
                  <a:pt x="3348806" y="940319"/>
                </a:lnTo>
                <a:lnTo>
                  <a:pt x="3354002" y="914341"/>
                </a:lnTo>
                <a:lnTo>
                  <a:pt x="3379979" y="857191"/>
                </a:lnTo>
                <a:lnTo>
                  <a:pt x="3421543" y="862387"/>
                </a:lnTo>
                <a:lnTo>
                  <a:pt x="3494279" y="779259"/>
                </a:lnTo>
                <a:lnTo>
                  <a:pt x="3489084" y="737696"/>
                </a:lnTo>
                <a:lnTo>
                  <a:pt x="3535843" y="701328"/>
                </a:lnTo>
                <a:lnTo>
                  <a:pt x="3473497" y="685741"/>
                </a:lnTo>
                <a:lnTo>
                  <a:pt x="3541038" y="644178"/>
                </a:lnTo>
                <a:lnTo>
                  <a:pt x="3603384" y="607809"/>
                </a:lnTo>
                <a:lnTo>
                  <a:pt x="3655338" y="597419"/>
                </a:lnTo>
                <a:lnTo>
                  <a:pt x="3748856" y="576637"/>
                </a:lnTo>
                <a:lnTo>
                  <a:pt x="3837179" y="592223"/>
                </a:lnTo>
                <a:lnTo>
                  <a:pt x="3806006" y="623396"/>
                </a:lnTo>
                <a:lnTo>
                  <a:pt x="3857961" y="618200"/>
                </a:lnTo>
                <a:lnTo>
                  <a:pt x="4034606" y="685741"/>
                </a:lnTo>
                <a:lnTo>
                  <a:pt x="3956674" y="763673"/>
                </a:lnTo>
                <a:lnTo>
                  <a:pt x="3857961" y="690937"/>
                </a:lnTo>
                <a:lnTo>
                  <a:pt x="3904720" y="779259"/>
                </a:lnTo>
                <a:lnTo>
                  <a:pt x="3904720" y="836409"/>
                </a:lnTo>
                <a:lnTo>
                  <a:pt x="3920306" y="836409"/>
                </a:lnTo>
                <a:lnTo>
                  <a:pt x="3946284" y="784455"/>
                </a:lnTo>
                <a:lnTo>
                  <a:pt x="3972261" y="815628"/>
                </a:lnTo>
                <a:lnTo>
                  <a:pt x="3972261" y="784455"/>
                </a:lnTo>
                <a:lnTo>
                  <a:pt x="3972261" y="763673"/>
                </a:lnTo>
                <a:lnTo>
                  <a:pt x="4039802" y="716914"/>
                </a:lnTo>
                <a:lnTo>
                  <a:pt x="4060584" y="716914"/>
                </a:lnTo>
                <a:lnTo>
                  <a:pt x="4060584" y="685741"/>
                </a:lnTo>
                <a:lnTo>
                  <a:pt x="4050193" y="649373"/>
                </a:lnTo>
                <a:lnTo>
                  <a:pt x="4112538" y="690937"/>
                </a:lnTo>
                <a:lnTo>
                  <a:pt x="4096952" y="711719"/>
                </a:lnTo>
                <a:lnTo>
                  <a:pt x="4242424" y="644178"/>
                </a:lnTo>
                <a:lnTo>
                  <a:pt x="4315161" y="659764"/>
                </a:lnTo>
                <a:lnTo>
                  <a:pt x="4346334" y="644178"/>
                </a:lnTo>
                <a:lnTo>
                  <a:pt x="4309965" y="618200"/>
                </a:lnTo>
                <a:lnTo>
                  <a:pt x="4335943" y="597419"/>
                </a:lnTo>
                <a:lnTo>
                  <a:pt x="4517784" y="664959"/>
                </a:lnTo>
                <a:lnTo>
                  <a:pt x="4471024" y="628591"/>
                </a:lnTo>
                <a:lnTo>
                  <a:pt x="4471024" y="581832"/>
                </a:lnTo>
                <a:lnTo>
                  <a:pt x="4528174" y="545464"/>
                </a:lnTo>
                <a:lnTo>
                  <a:pt x="4538565" y="488314"/>
                </a:lnTo>
                <a:lnTo>
                  <a:pt x="4590520" y="514291"/>
                </a:lnTo>
                <a:lnTo>
                  <a:pt x="4595715" y="550659"/>
                </a:lnTo>
                <a:lnTo>
                  <a:pt x="4616497" y="519487"/>
                </a:lnTo>
                <a:lnTo>
                  <a:pt x="4611302" y="498705"/>
                </a:lnTo>
                <a:lnTo>
                  <a:pt x="4652865" y="472728"/>
                </a:lnTo>
                <a:lnTo>
                  <a:pt x="4704820" y="509096"/>
                </a:lnTo>
                <a:lnTo>
                  <a:pt x="4751579" y="483119"/>
                </a:lnTo>
                <a:lnTo>
                  <a:pt x="4839902" y="477923"/>
                </a:lnTo>
                <a:lnTo>
                  <a:pt x="4808729" y="441555"/>
                </a:lnTo>
                <a:lnTo>
                  <a:pt x="4839902" y="405187"/>
                </a:lnTo>
                <a:lnTo>
                  <a:pt x="4923029" y="389600"/>
                </a:lnTo>
                <a:lnTo>
                  <a:pt x="4969788" y="363623"/>
                </a:lnTo>
                <a:lnTo>
                  <a:pt x="5032134" y="379209"/>
                </a:lnTo>
                <a:lnTo>
                  <a:pt x="5136043" y="342841"/>
                </a:lnTo>
                <a:close/>
                <a:moveTo>
                  <a:pt x="1871146" y="51350"/>
                </a:moveTo>
                <a:lnTo>
                  <a:pt x="1926902" y="62501"/>
                </a:lnTo>
                <a:lnTo>
                  <a:pt x="1971507" y="62501"/>
                </a:lnTo>
                <a:lnTo>
                  <a:pt x="2060717" y="62501"/>
                </a:lnTo>
                <a:lnTo>
                  <a:pt x="2116473" y="84803"/>
                </a:lnTo>
                <a:lnTo>
                  <a:pt x="2172229" y="95954"/>
                </a:lnTo>
                <a:lnTo>
                  <a:pt x="1971507" y="240920"/>
                </a:lnTo>
                <a:lnTo>
                  <a:pt x="1915751" y="263223"/>
                </a:lnTo>
                <a:lnTo>
                  <a:pt x="1893448" y="330130"/>
                </a:lnTo>
                <a:lnTo>
                  <a:pt x="1871146" y="330130"/>
                </a:lnTo>
                <a:lnTo>
                  <a:pt x="1826541" y="352432"/>
                </a:lnTo>
                <a:lnTo>
                  <a:pt x="1882297" y="374735"/>
                </a:lnTo>
                <a:lnTo>
                  <a:pt x="1781936" y="397037"/>
                </a:lnTo>
                <a:lnTo>
                  <a:pt x="1837692" y="441642"/>
                </a:lnTo>
                <a:lnTo>
                  <a:pt x="1793087" y="452793"/>
                </a:lnTo>
                <a:lnTo>
                  <a:pt x="1670424" y="463945"/>
                </a:lnTo>
                <a:lnTo>
                  <a:pt x="1859995" y="486247"/>
                </a:lnTo>
                <a:lnTo>
                  <a:pt x="1915751" y="542003"/>
                </a:lnTo>
                <a:lnTo>
                  <a:pt x="2016112" y="564306"/>
                </a:lnTo>
                <a:lnTo>
                  <a:pt x="2049565" y="675819"/>
                </a:lnTo>
                <a:lnTo>
                  <a:pt x="2183380" y="731574"/>
                </a:lnTo>
                <a:lnTo>
                  <a:pt x="2116473" y="787330"/>
                </a:lnTo>
                <a:lnTo>
                  <a:pt x="2116473" y="831935"/>
                </a:lnTo>
                <a:lnTo>
                  <a:pt x="2083019" y="798481"/>
                </a:lnTo>
                <a:lnTo>
                  <a:pt x="2071868" y="776179"/>
                </a:lnTo>
                <a:lnTo>
                  <a:pt x="2038414" y="798481"/>
                </a:lnTo>
                <a:lnTo>
                  <a:pt x="2127624" y="865389"/>
                </a:lnTo>
                <a:lnTo>
                  <a:pt x="2083019" y="932296"/>
                </a:lnTo>
                <a:lnTo>
                  <a:pt x="2027263" y="887691"/>
                </a:lnTo>
                <a:lnTo>
                  <a:pt x="2071868" y="932296"/>
                </a:lnTo>
                <a:lnTo>
                  <a:pt x="2016112" y="965750"/>
                </a:lnTo>
                <a:lnTo>
                  <a:pt x="1995668" y="949023"/>
                </a:lnTo>
                <a:lnTo>
                  <a:pt x="1993809" y="943447"/>
                </a:lnTo>
                <a:lnTo>
                  <a:pt x="1975222" y="932295"/>
                </a:lnTo>
                <a:lnTo>
                  <a:pt x="1893448" y="865389"/>
                </a:lnTo>
                <a:lnTo>
                  <a:pt x="1859995" y="843086"/>
                </a:lnTo>
                <a:lnTo>
                  <a:pt x="1893448" y="753876"/>
                </a:lnTo>
                <a:lnTo>
                  <a:pt x="1915751" y="709271"/>
                </a:lnTo>
                <a:lnTo>
                  <a:pt x="1893448" y="675819"/>
                </a:lnTo>
                <a:lnTo>
                  <a:pt x="1837692" y="642364"/>
                </a:lnTo>
                <a:lnTo>
                  <a:pt x="1815390" y="664667"/>
                </a:lnTo>
                <a:lnTo>
                  <a:pt x="1815390" y="709271"/>
                </a:lnTo>
                <a:lnTo>
                  <a:pt x="1759634" y="742725"/>
                </a:lnTo>
                <a:lnTo>
                  <a:pt x="1759634" y="753876"/>
                </a:lnTo>
                <a:lnTo>
                  <a:pt x="1804239" y="831935"/>
                </a:lnTo>
                <a:lnTo>
                  <a:pt x="1793087" y="887691"/>
                </a:lnTo>
                <a:lnTo>
                  <a:pt x="1748483" y="865389"/>
                </a:lnTo>
                <a:lnTo>
                  <a:pt x="1715029" y="898842"/>
                </a:lnTo>
                <a:lnTo>
                  <a:pt x="1670424" y="854237"/>
                </a:lnTo>
                <a:lnTo>
                  <a:pt x="1614668" y="898842"/>
                </a:lnTo>
                <a:lnTo>
                  <a:pt x="1581214" y="999203"/>
                </a:lnTo>
                <a:lnTo>
                  <a:pt x="1570063" y="1077262"/>
                </a:lnTo>
                <a:lnTo>
                  <a:pt x="1636970" y="1110715"/>
                </a:lnTo>
                <a:lnTo>
                  <a:pt x="1737331" y="1177623"/>
                </a:lnTo>
                <a:lnTo>
                  <a:pt x="1815390" y="1289135"/>
                </a:lnTo>
                <a:lnTo>
                  <a:pt x="1837692" y="1300286"/>
                </a:lnTo>
                <a:lnTo>
                  <a:pt x="1804239" y="1188774"/>
                </a:lnTo>
                <a:lnTo>
                  <a:pt x="1882297" y="1133018"/>
                </a:lnTo>
                <a:lnTo>
                  <a:pt x="1871146" y="1099564"/>
                </a:lnTo>
                <a:lnTo>
                  <a:pt x="1815390" y="1088413"/>
                </a:lnTo>
                <a:lnTo>
                  <a:pt x="1826541" y="1010354"/>
                </a:lnTo>
                <a:lnTo>
                  <a:pt x="1837692" y="999203"/>
                </a:lnTo>
                <a:lnTo>
                  <a:pt x="1826541" y="965750"/>
                </a:lnTo>
                <a:lnTo>
                  <a:pt x="1826541" y="909993"/>
                </a:lnTo>
                <a:lnTo>
                  <a:pt x="1848844" y="887691"/>
                </a:lnTo>
                <a:lnTo>
                  <a:pt x="1938053" y="909993"/>
                </a:lnTo>
                <a:lnTo>
                  <a:pt x="1975222" y="932295"/>
                </a:lnTo>
                <a:lnTo>
                  <a:pt x="1995668" y="949023"/>
                </a:lnTo>
                <a:lnTo>
                  <a:pt x="2004961" y="976901"/>
                </a:lnTo>
                <a:lnTo>
                  <a:pt x="2016112" y="1054959"/>
                </a:lnTo>
                <a:lnTo>
                  <a:pt x="2094170" y="1010354"/>
                </a:lnTo>
                <a:lnTo>
                  <a:pt x="2149926" y="1099564"/>
                </a:lnTo>
                <a:lnTo>
                  <a:pt x="2149926" y="1155320"/>
                </a:lnTo>
                <a:lnTo>
                  <a:pt x="2172229" y="1177623"/>
                </a:lnTo>
                <a:lnTo>
                  <a:pt x="2183380" y="1177623"/>
                </a:lnTo>
                <a:lnTo>
                  <a:pt x="2227985" y="1222228"/>
                </a:lnTo>
                <a:lnTo>
                  <a:pt x="2250287" y="1222228"/>
                </a:lnTo>
                <a:lnTo>
                  <a:pt x="2261439" y="1233379"/>
                </a:lnTo>
                <a:lnTo>
                  <a:pt x="2261439" y="1300286"/>
                </a:lnTo>
                <a:lnTo>
                  <a:pt x="2250287" y="1333740"/>
                </a:lnTo>
                <a:lnTo>
                  <a:pt x="2317195" y="1422950"/>
                </a:lnTo>
                <a:lnTo>
                  <a:pt x="2283741" y="1456403"/>
                </a:lnTo>
                <a:lnTo>
                  <a:pt x="2261439" y="1445252"/>
                </a:lnTo>
                <a:lnTo>
                  <a:pt x="2239136" y="1434101"/>
                </a:lnTo>
                <a:lnTo>
                  <a:pt x="2183380" y="1434101"/>
                </a:lnTo>
                <a:lnTo>
                  <a:pt x="2183380" y="1456403"/>
                </a:lnTo>
                <a:lnTo>
                  <a:pt x="2183380" y="1489857"/>
                </a:lnTo>
                <a:lnTo>
                  <a:pt x="2083019" y="1556764"/>
                </a:lnTo>
                <a:lnTo>
                  <a:pt x="2060717" y="1556764"/>
                </a:lnTo>
                <a:lnTo>
                  <a:pt x="2094170" y="1512159"/>
                </a:lnTo>
                <a:lnTo>
                  <a:pt x="2016112" y="1534462"/>
                </a:lnTo>
                <a:lnTo>
                  <a:pt x="2004961" y="1612520"/>
                </a:lnTo>
                <a:lnTo>
                  <a:pt x="1971507" y="1612520"/>
                </a:lnTo>
                <a:lnTo>
                  <a:pt x="1960356" y="1612520"/>
                </a:lnTo>
                <a:lnTo>
                  <a:pt x="1915751" y="1690579"/>
                </a:lnTo>
                <a:lnTo>
                  <a:pt x="1826541" y="1790940"/>
                </a:lnTo>
                <a:lnTo>
                  <a:pt x="1793087" y="1824393"/>
                </a:lnTo>
                <a:lnTo>
                  <a:pt x="1837692" y="1913603"/>
                </a:lnTo>
                <a:lnTo>
                  <a:pt x="1815390" y="1947057"/>
                </a:lnTo>
                <a:lnTo>
                  <a:pt x="1770785" y="1935906"/>
                </a:lnTo>
                <a:lnTo>
                  <a:pt x="1759634" y="1913603"/>
                </a:lnTo>
                <a:lnTo>
                  <a:pt x="1737331" y="1857847"/>
                </a:lnTo>
                <a:lnTo>
                  <a:pt x="1692726" y="1846696"/>
                </a:lnTo>
                <a:lnTo>
                  <a:pt x="1670424" y="1857847"/>
                </a:lnTo>
                <a:lnTo>
                  <a:pt x="1659273" y="1891301"/>
                </a:lnTo>
                <a:lnTo>
                  <a:pt x="1592365" y="1857847"/>
                </a:lnTo>
                <a:lnTo>
                  <a:pt x="1525458" y="1913603"/>
                </a:lnTo>
                <a:lnTo>
                  <a:pt x="1503156" y="1924754"/>
                </a:lnTo>
                <a:lnTo>
                  <a:pt x="1525458" y="1958208"/>
                </a:lnTo>
                <a:lnTo>
                  <a:pt x="1525458" y="2002813"/>
                </a:lnTo>
                <a:lnTo>
                  <a:pt x="1558912" y="2080871"/>
                </a:lnTo>
                <a:lnTo>
                  <a:pt x="1692726" y="2025115"/>
                </a:lnTo>
                <a:lnTo>
                  <a:pt x="1692726" y="2080871"/>
                </a:lnTo>
                <a:lnTo>
                  <a:pt x="1670424" y="2147779"/>
                </a:lnTo>
                <a:lnTo>
                  <a:pt x="1748483" y="2125476"/>
                </a:lnTo>
                <a:lnTo>
                  <a:pt x="1759634" y="2147779"/>
                </a:lnTo>
                <a:lnTo>
                  <a:pt x="1759634" y="2203535"/>
                </a:lnTo>
                <a:lnTo>
                  <a:pt x="1793087" y="2281593"/>
                </a:lnTo>
                <a:lnTo>
                  <a:pt x="1893448" y="2225837"/>
                </a:lnTo>
                <a:lnTo>
                  <a:pt x="1938053" y="2203535"/>
                </a:lnTo>
                <a:lnTo>
                  <a:pt x="1993809" y="2203535"/>
                </a:lnTo>
                <a:lnTo>
                  <a:pt x="2038414" y="2225837"/>
                </a:lnTo>
                <a:lnTo>
                  <a:pt x="2105322" y="2248140"/>
                </a:lnTo>
                <a:lnTo>
                  <a:pt x="2161078" y="2248140"/>
                </a:lnTo>
                <a:lnTo>
                  <a:pt x="2227985" y="2326198"/>
                </a:lnTo>
                <a:lnTo>
                  <a:pt x="2294892" y="2326198"/>
                </a:lnTo>
                <a:lnTo>
                  <a:pt x="2339497" y="2359652"/>
                </a:lnTo>
                <a:lnTo>
                  <a:pt x="2372951" y="2415408"/>
                </a:lnTo>
                <a:lnTo>
                  <a:pt x="2395253" y="2471164"/>
                </a:lnTo>
                <a:lnTo>
                  <a:pt x="2495614" y="2471164"/>
                </a:lnTo>
                <a:lnTo>
                  <a:pt x="2529068" y="2515769"/>
                </a:lnTo>
                <a:lnTo>
                  <a:pt x="2618278" y="2560374"/>
                </a:lnTo>
                <a:lnTo>
                  <a:pt x="2651731" y="2638432"/>
                </a:lnTo>
                <a:lnTo>
                  <a:pt x="2573673" y="2705340"/>
                </a:lnTo>
                <a:lnTo>
                  <a:pt x="2540219" y="2783398"/>
                </a:lnTo>
                <a:lnTo>
                  <a:pt x="2540219" y="2894911"/>
                </a:lnTo>
                <a:lnTo>
                  <a:pt x="2495614" y="2917213"/>
                </a:lnTo>
                <a:lnTo>
                  <a:pt x="2428707" y="2928364"/>
                </a:lnTo>
                <a:cubicBezTo>
                  <a:pt x="2418962" y="2951102"/>
                  <a:pt x="2396861" y="2953245"/>
                  <a:pt x="2387116" y="2975983"/>
                </a:cubicBezTo>
                <a:cubicBezTo>
                  <a:pt x="2367141" y="3001082"/>
                  <a:pt x="2362134" y="3106031"/>
                  <a:pt x="2333570" y="3136621"/>
                </a:cubicBezTo>
                <a:cubicBezTo>
                  <a:pt x="2310230" y="3167513"/>
                  <a:pt x="2250237" y="3153398"/>
                  <a:pt x="2230597" y="3157215"/>
                </a:cubicBezTo>
                <a:cubicBezTo>
                  <a:pt x="2209316" y="3169572"/>
                  <a:pt x="2244059" y="3199392"/>
                  <a:pt x="2234716" y="3218999"/>
                </a:cubicBezTo>
                <a:cubicBezTo>
                  <a:pt x="2225792" y="3231356"/>
                  <a:pt x="2203824" y="3243026"/>
                  <a:pt x="2189408" y="3251950"/>
                </a:cubicBezTo>
                <a:cubicBezTo>
                  <a:pt x="2174992" y="3260874"/>
                  <a:pt x="2163322" y="3267053"/>
                  <a:pt x="2148219" y="3272545"/>
                </a:cubicBezTo>
                <a:cubicBezTo>
                  <a:pt x="2133116" y="3278037"/>
                  <a:pt x="2148219" y="3335016"/>
                  <a:pt x="2135862" y="3342567"/>
                </a:cubicBezTo>
                <a:cubicBezTo>
                  <a:pt x="2123505" y="3350118"/>
                  <a:pt x="2084375" y="3315107"/>
                  <a:pt x="2074078" y="3317853"/>
                </a:cubicBezTo>
                <a:cubicBezTo>
                  <a:pt x="2063781" y="3320599"/>
                  <a:pt x="2108402" y="3327464"/>
                  <a:pt x="2111148" y="3342567"/>
                </a:cubicBezTo>
                <a:cubicBezTo>
                  <a:pt x="2113894" y="3357670"/>
                  <a:pt x="2080943" y="3375518"/>
                  <a:pt x="2074078" y="3391994"/>
                </a:cubicBezTo>
                <a:cubicBezTo>
                  <a:pt x="2067213" y="3408470"/>
                  <a:pt x="2045246" y="3423572"/>
                  <a:pt x="2045246" y="3437302"/>
                </a:cubicBezTo>
                <a:cubicBezTo>
                  <a:pt x="2045246" y="3451032"/>
                  <a:pt x="2083002" y="3449659"/>
                  <a:pt x="2074078" y="3474372"/>
                </a:cubicBezTo>
                <a:cubicBezTo>
                  <a:pt x="2064467" y="3507323"/>
                  <a:pt x="2009966" y="3553620"/>
                  <a:pt x="2016413" y="3589702"/>
                </a:cubicBezTo>
                <a:cubicBezTo>
                  <a:pt x="2019427" y="3636082"/>
                  <a:pt x="2107684" y="3663022"/>
                  <a:pt x="2108639" y="3682629"/>
                </a:cubicBezTo>
                <a:lnTo>
                  <a:pt x="2095577" y="3679615"/>
                </a:lnTo>
                <a:cubicBezTo>
                  <a:pt x="2063697" y="3671612"/>
                  <a:pt x="2031818" y="3700678"/>
                  <a:pt x="1999938" y="3692675"/>
                </a:cubicBezTo>
                <a:lnTo>
                  <a:pt x="1926902" y="3642042"/>
                </a:lnTo>
                <a:lnTo>
                  <a:pt x="1871146" y="3586286"/>
                </a:lnTo>
                <a:lnTo>
                  <a:pt x="1859995" y="3552832"/>
                </a:lnTo>
                <a:lnTo>
                  <a:pt x="1859995" y="3519379"/>
                </a:lnTo>
                <a:lnTo>
                  <a:pt x="1871146" y="3485925"/>
                </a:lnTo>
                <a:lnTo>
                  <a:pt x="1882297" y="3474774"/>
                </a:lnTo>
                <a:lnTo>
                  <a:pt x="1859995" y="3474774"/>
                </a:lnTo>
                <a:lnTo>
                  <a:pt x="1859995" y="3441320"/>
                </a:lnTo>
                <a:lnTo>
                  <a:pt x="1893448" y="3407867"/>
                </a:lnTo>
                <a:lnTo>
                  <a:pt x="1893448" y="3363262"/>
                </a:lnTo>
                <a:lnTo>
                  <a:pt x="1893448" y="3352111"/>
                </a:lnTo>
                <a:lnTo>
                  <a:pt x="1893448" y="3285203"/>
                </a:lnTo>
                <a:lnTo>
                  <a:pt x="1915751" y="3251750"/>
                </a:lnTo>
                <a:lnTo>
                  <a:pt x="1893448" y="3218296"/>
                </a:lnTo>
                <a:lnTo>
                  <a:pt x="1960356" y="3117935"/>
                </a:lnTo>
                <a:lnTo>
                  <a:pt x="1960356" y="3039876"/>
                </a:lnTo>
                <a:lnTo>
                  <a:pt x="1960356" y="2861457"/>
                </a:lnTo>
                <a:lnTo>
                  <a:pt x="1960356" y="2816852"/>
                </a:lnTo>
                <a:lnTo>
                  <a:pt x="1949204" y="2794550"/>
                </a:lnTo>
                <a:lnTo>
                  <a:pt x="1893448" y="2749945"/>
                </a:lnTo>
                <a:lnTo>
                  <a:pt x="1837692" y="2705340"/>
                </a:lnTo>
                <a:lnTo>
                  <a:pt x="1848844" y="2671886"/>
                </a:lnTo>
                <a:lnTo>
                  <a:pt x="1815390" y="2604979"/>
                </a:lnTo>
                <a:lnTo>
                  <a:pt x="1781936" y="2571525"/>
                </a:lnTo>
                <a:lnTo>
                  <a:pt x="1759634" y="2538071"/>
                </a:lnTo>
                <a:lnTo>
                  <a:pt x="1793087" y="2515769"/>
                </a:lnTo>
                <a:lnTo>
                  <a:pt x="1793087" y="2471164"/>
                </a:lnTo>
                <a:lnTo>
                  <a:pt x="1793087" y="2415408"/>
                </a:lnTo>
                <a:lnTo>
                  <a:pt x="1848844" y="2404257"/>
                </a:lnTo>
                <a:lnTo>
                  <a:pt x="1848844" y="2370803"/>
                </a:lnTo>
                <a:lnTo>
                  <a:pt x="1848844" y="2281593"/>
                </a:lnTo>
                <a:lnTo>
                  <a:pt x="1793087" y="2315047"/>
                </a:lnTo>
                <a:lnTo>
                  <a:pt x="1703878" y="2270442"/>
                </a:lnTo>
                <a:lnTo>
                  <a:pt x="1681575" y="2203535"/>
                </a:lnTo>
                <a:lnTo>
                  <a:pt x="1670424" y="2192384"/>
                </a:lnTo>
                <a:lnTo>
                  <a:pt x="1614668" y="2181232"/>
                </a:lnTo>
                <a:lnTo>
                  <a:pt x="1558912" y="2147779"/>
                </a:lnTo>
                <a:lnTo>
                  <a:pt x="1492004" y="2158930"/>
                </a:lnTo>
                <a:lnTo>
                  <a:pt x="1347039" y="2058569"/>
                </a:lnTo>
                <a:lnTo>
                  <a:pt x="1347039" y="2025115"/>
                </a:lnTo>
                <a:lnTo>
                  <a:pt x="1157468" y="1813242"/>
                </a:lnTo>
                <a:lnTo>
                  <a:pt x="1291283" y="2002813"/>
                </a:lnTo>
                <a:lnTo>
                  <a:pt x="1257829" y="2002813"/>
                </a:lnTo>
                <a:lnTo>
                  <a:pt x="1168619" y="1913603"/>
                </a:lnTo>
                <a:lnTo>
                  <a:pt x="1179770" y="1880150"/>
                </a:lnTo>
                <a:lnTo>
                  <a:pt x="1146317" y="1846696"/>
                </a:lnTo>
                <a:lnTo>
                  <a:pt x="1090561" y="1779789"/>
                </a:lnTo>
                <a:lnTo>
                  <a:pt x="1001351" y="1668276"/>
                </a:lnTo>
                <a:lnTo>
                  <a:pt x="1023653" y="1645974"/>
                </a:lnTo>
                <a:lnTo>
                  <a:pt x="1023653" y="1612520"/>
                </a:lnTo>
                <a:lnTo>
                  <a:pt x="1012502" y="1501008"/>
                </a:lnTo>
                <a:lnTo>
                  <a:pt x="1001351" y="1467554"/>
                </a:lnTo>
                <a:lnTo>
                  <a:pt x="1023653" y="1434101"/>
                </a:lnTo>
                <a:lnTo>
                  <a:pt x="979048" y="1378345"/>
                </a:lnTo>
                <a:lnTo>
                  <a:pt x="945595" y="1356042"/>
                </a:lnTo>
                <a:lnTo>
                  <a:pt x="934444" y="1344891"/>
                </a:lnTo>
                <a:lnTo>
                  <a:pt x="923292" y="1333740"/>
                </a:lnTo>
                <a:lnTo>
                  <a:pt x="945595" y="1322589"/>
                </a:lnTo>
                <a:lnTo>
                  <a:pt x="912141" y="1277984"/>
                </a:lnTo>
                <a:lnTo>
                  <a:pt x="900991" y="1244530"/>
                </a:lnTo>
                <a:lnTo>
                  <a:pt x="900991" y="1222228"/>
                </a:lnTo>
                <a:lnTo>
                  <a:pt x="867536" y="1244530"/>
                </a:lnTo>
                <a:lnTo>
                  <a:pt x="912141" y="1311437"/>
                </a:lnTo>
                <a:lnTo>
                  <a:pt x="867536" y="1300286"/>
                </a:lnTo>
                <a:lnTo>
                  <a:pt x="845234" y="1233379"/>
                </a:lnTo>
                <a:lnTo>
                  <a:pt x="834083" y="1188774"/>
                </a:lnTo>
                <a:lnTo>
                  <a:pt x="800629" y="1133018"/>
                </a:lnTo>
                <a:lnTo>
                  <a:pt x="767175" y="1066111"/>
                </a:lnTo>
                <a:lnTo>
                  <a:pt x="722570" y="1043808"/>
                </a:lnTo>
                <a:lnTo>
                  <a:pt x="689117" y="1032657"/>
                </a:lnTo>
                <a:lnTo>
                  <a:pt x="644512" y="1032657"/>
                </a:lnTo>
                <a:lnTo>
                  <a:pt x="633361" y="1021506"/>
                </a:lnTo>
                <a:lnTo>
                  <a:pt x="577604" y="1032657"/>
                </a:lnTo>
                <a:lnTo>
                  <a:pt x="499546" y="1043808"/>
                </a:lnTo>
                <a:lnTo>
                  <a:pt x="488395" y="1133018"/>
                </a:lnTo>
                <a:lnTo>
                  <a:pt x="432640" y="1121867"/>
                </a:lnTo>
                <a:lnTo>
                  <a:pt x="365731" y="1199925"/>
                </a:lnTo>
                <a:lnTo>
                  <a:pt x="209614" y="1255681"/>
                </a:lnTo>
                <a:lnTo>
                  <a:pt x="176162" y="1255681"/>
                </a:lnTo>
                <a:lnTo>
                  <a:pt x="187312" y="1222228"/>
                </a:lnTo>
                <a:lnTo>
                  <a:pt x="231917" y="1211076"/>
                </a:lnTo>
                <a:lnTo>
                  <a:pt x="343429" y="1133018"/>
                </a:lnTo>
                <a:lnTo>
                  <a:pt x="376883" y="1088413"/>
                </a:lnTo>
                <a:lnTo>
                  <a:pt x="376883" y="1043808"/>
                </a:lnTo>
                <a:lnTo>
                  <a:pt x="309975" y="1054959"/>
                </a:lnTo>
                <a:lnTo>
                  <a:pt x="287674" y="1032657"/>
                </a:lnTo>
                <a:lnTo>
                  <a:pt x="265370" y="1021506"/>
                </a:lnTo>
                <a:lnTo>
                  <a:pt x="165009" y="1043808"/>
                </a:lnTo>
                <a:lnTo>
                  <a:pt x="187312" y="1010354"/>
                </a:lnTo>
                <a:lnTo>
                  <a:pt x="265370" y="976901"/>
                </a:lnTo>
                <a:lnTo>
                  <a:pt x="231917" y="954598"/>
                </a:lnTo>
                <a:lnTo>
                  <a:pt x="254219" y="898842"/>
                </a:lnTo>
                <a:lnTo>
                  <a:pt x="287674" y="876540"/>
                </a:lnTo>
                <a:lnTo>
                  <a:pt x="332278" y="843086"/>
                </a:lnTo>
                <a:lnTo>
                  <a:pt x="321126" y="831935"/>
                </a:lnTo>
                <a:lnTo>
                  <a:pt x="298824" y="831935"/>
                </a:lnTo>
                <a:lnTo>
                  <a:pt x="265370" y="854237"/>
                </a:lnTo>
                <a:lnTo>
                  <a:pt x="220765" y="843086"/>
                </a:lnTo>
                <a:lnTo>
                  <a:pt x="220765" y="831935"/>
                </a:lnTo>
                <a:lnTo>
                  <a:pt x="220765" y="809632"/>
                </a:lnTo>
                <a:lnTo>
                  <a:pt x="187312" y="765028"/>
                </a:lnTo>
                <a:lnTo>
                  <a:pt x="254219" y="731574"/>
                </a:lnTo>
                <a:lnTo>
                  <a:pt x="309975" y="776179"/>
                </a:lnTo>
                <a:lnTo>
                  <a:pt x="332278" y="753876"/>
                </a:lnTo>
                <a:lnTo>
                  <a:pt x="231917" y="686969"/>
                </a:lnTo>
                <a:lnTo>
                  <a:pt x="265370" y="653515"/>
                </a:lnTo>
                <a:lnTo>
                  <a:pt x="298824" y="620062"/>
                </a:lnTo>
                <a:lnTo>
                  <a:pt x="410336" y="564306"/>
                </a:lnTo>
                <a:lnTo>
                  <a:pt x="521848" y="620062"/>
                </a:lnTo>
                <a:lnTo>
                  <a:pt x="533000" y="597759"/>
                </a:lnTo>
                <a:lnTo>
                  <a:pt x="599907" y="620062"/>
                </a:lnTo>
                <a:lnTo>
                  <a:pt x="666814" y="620062"/>
                </a:lnTo>
                <a:lnTo>
                  <a:pt x="778326" y="631213"/>
                </a:lnTo>
                <a:lnTo>
                  <a:pt x="923292" y="608911"/>
                </a:lnTo>
                <a:lnTo>
                  <a:pt x="934444" y="597759"/>
                </a:lnTo>
                <a:lnTo>
                  <a:pt x="979048" y="631213"/>
                </a:lnTo>
                <a:lnTo>
                  <a:pt x="1012502" y="608911"/>
                </a:lnTo>
                <a:lnTo>
                  <a:pt x="1045956" y="642364"/>
                </a:lnTo>
                <a:lnTo>
                  <a:pt x="1090561" y="631213"/>
                </a:lnTo>
                <a:lnTo>
                  <a:pt x="1124014" y="642364"/>
                </a:lnTo>
                <a:lnTo>
                  <a:pt x="1124014" y="553154"/>
                </a:lnTo>
                <a:lnTo>
                  <a:pt x="1045956" y="597759"/>
                </a:lnTo>
                <a:lnTo>
                  <a:pt x="967897" y="564306"/>
                </a:lnTo>
                <a:lnTo>
                  <a:pt x="1001351" y="475096"/>
                </a:lnTo>
                <a:lnTo>
                  <a:pt x="1001351" y="452793"/>
                </a:lnTo>
                <a:lnTo>
                  <a:pt x="1045956" y="430491"/>
                </a:lnTo>
                <a:lnTo>
                  <a:pt x="1168619" y="475096"/>
                </a:lnTo>
                <a:lnTo>
                  <a:pt x="1202073" y="508550"/>
                </a:lnTo>
                <a:lnTo>
                  <a:pt x="1224375" y="519701"/>
                </a:lnTo>
                <a:lnTo>
                  <a:pt x="1268980" y="508550"/>
                </a:lnTo>
                <a:lnTo>
                  <a:pt x="1313585" y="497398"/>
                </a:lnTo>
                <a:lnTo>
                  <a:pt x="1335888" y="486247"/>
                </a:lnTo>
                <a:lnTo>
                  <a:pt x="1402795" y="497398"/>
                </a:lnTo>
                <a:lnTo>
                  <a:pt x="1369341" y="553154"/>
                </a:lnTo>
                <a:lnTo>
                  <a:pt x="1413946" y="597759"/>
                </a:lnTo>
                <a:lnTo>
                  <a:pt x="1436248" y="620062"/>
                </a:lnTo>
                <a:lnTo>
                  <a:pt x="1469702" y="620062"/>
                </a:lnTo>
                <a:lnTo>
                  <a:pt x="1469702" y="586608"/>
                </a:lnTo>
                <a:lnTo>
                  <a:pt x="1413946" y="553154"/>
                </a:lnTo>
                <a:lnTo>
                  <a:pt x="1413946" y="519701"/>
                </a:lnTo>
                <a:lnTo>
                  <a:pt x="1447401" y="497398"/>
                </a:lnTo>
                <a:lnTo>
                  <a:pt x="1458551" y="475096"/>
                </a:lnTo>
                <a:lnTo>
                  <a:pt x="1480853" y="475096"/>
                </a:lnTo>
                <a:lnTo>
                  <a:pt x="1492004" y="475096"/>
                </a:lnTo>
                <a:lnTo>
                  <a:pt x="1514307" y="486247"/>
                </a:lnTo>
                <a:lnTo>
                  <a:pt x="1536609" y="486247"/>
                </a:lnTo>
                <a:lnTo>
                  <a:pt x="1492004" y="441642"/>
                </a:lnTo>
                <a:lnTo>
                  <a:pt x="1469702" y="430491"/>
                </a:lnTo>
                <a:lnTo>
                  <a:pt x="1380492" y="419340"/>
                </a:lnTo>
                <a:lnTo>
                  <a:pt x="1324736" y="441642"/>
                </a:lnTo>
                <a:lnTo>
                  <a:pt x="1302434" y="452793"/>
                </a:lnTo>
                <a:lnTo>
                  <a:pt x="1246678" y="463945"/>
                </a:lnTo>
                <a:lnTo>
                  <a:pt x="1190922" y="463945"/>
                </a:lnTo>
                <a:lnTo>
                  <a:pt x="1157468" y="463945"/>
                </a:lnTo>
                <a:lnTo>
                  <a:pt x="1124014" y="430491"/>
                </a:lnTo>
                <a:lnTo>
                  <a:pt x="1101712" y="430491"/>
                </a:lnTo>
                <a:lnTo>
                  <a:pt x="1068258" y="408189"/>
                </a:lnTo>
                <a:lnTo>
                  <a:pt x="1034804" y="430491"/>
                </a:lnTo>
                <a:lnTo>
                  <a:pt x="1001351" y="397037"/>
                </a:lnTo>
                <a:lnTo>
                  <a:pt x="1034804" y="374735"/>
                </a:lnTo>
                <a:lnTo>
                  <a:pt x="1202073" y="307828"/>
                </a:lnTo>
                <a:lnTo>
                  <a:pt x="1257829" y="296676"/>
                </a:lnTo>
                <a:lnTo>
                  <a:pt x="1246678" y="352432"/>
                </a:lnTo>
                <a:lnTo>
                  <a:pt x="1324736" y="363584"/>
                </a:lnTo>
                <a:lnTo>
                  <a:pt x="1358190" y="363584"/>
                </a:lnTo>
                <a:lnTo>
                  <a:pt x="1358190" y="330130"/>
                </a:lnTo>
                <a:lnTo>
                  <a:pt x="1391644" y="352432"/>
                </a:lnTo>
                <a:lnTo>
                  <a:pt x="1347039" y="285525"/>
                </a:lnTo>
                <a:lnTo>
                  <a:pt x="1347039" y="263223"/>
                </a:lnTo>
                <a:lnTo>
                  <a:pt x="1369341" y="263223"/>
                </a:lnTo>
                <a:lnTo>
                  <a:pt x="1447401" y="296676"/>
                </a:lnTo>
                <a:lnTo>
                  <a:pt x="1458551" y="263223"/>
                </a:lnTo>
                <a:lnTo>
                  <a:pt x="1458551" y="229769"/>
                </a:lnTo>
                <a:lnTo>
                  <a:pt x="1503156" y="218618"/>
                </a:lnTo>
                <a:lnTo>
                  <a:pt x="1514307" y="218618"/>
                </a:lnTo>
                <a:lnTo>
                  <a:pt x="1558912" y="174013"/>
                </a:lnTo>
                <a:lnTo>
                  <a:pt x="1636970" y="129408"/>
                </a:lnTo>
                <a:lnTo>
                  <a:pt x="1703878" y="95954"/>
                </a:lnTo>
                <a:lnTo>
                  <a:pt x="1837692" y="62501"/>
                </a:lnTo>
                <a:close/>
                <a:moveTo>
                  <a:pt x="2671236" y="0"/>
                </a:moveTo>
                <a:lnTo>
                  <a:pt x="2715228" y="12569"/>
                </a:lnTo>
                <a:lnTo>
                  <a:pt x="2759220" y="12569"/>
                </a:lnTo>
                <a:lnTo>
                  <a:pt x="2809496" y="34565"/>
                </a:lnTo>
                <a:lnTo>
                  <a:pt x="2831492" y="53419"/>
                </a:lnTo>
                <a:lnTo>
                  <a:pt x="2866057" y="62846"/>
                </a:lnTo>
                <a:lnTo>
                  <a:pt x="2878626" y="91126"/>
                </a:lnTo>
                <a:lnTo>
                  <a:pt x="2866057" y="119406"/>
                </a:lnTo>
                <a:lnTo>
                  <a:pt x="2853488" y="163398"/>
                </a:lnTo>
                <a:lnTo>
                  <a:pt x="2903764" y="135118"/>
                </a:lnTo>
                <a:lnTo>
                  <a:pt x="2957183" y="116264"/>
                </a:lnTo>
                <a:lnTo>
                  <a:pt x="3007459" y="113122"/>
                </a:lnTo>
                <a:lnTo>
                  <a:pt x="3045166" y="141402"/>
                </a:lnTo>
                <a:lnTo>
                  <a:pt x="3073447" y="157114"/>
                </a:lnTo>
                <a:lnTo>
                  <a:pt x="2988605" y="210532"/>
                </a:lnTo>
                <a:lnTo>
                  <a:pt x="2960325" y="232528"/>
                </a:lnTo>
                <a:lnTo>
                  <a:pt x="2932045" y="257666"/>
                </a:lnTo>
                <a:lnTo>
                  <a:pt x="2910049" y="248239"/>
                </a:lnTo>
                <a:lnTo>
                  <a:pt x="2928902" y="285947"/>
                </a:lnTo>
                <a:lnTo>
                  <a:pt x="2906906" y="295373"/>
                </a:lnTo>
                <a:lnTo>
                  <a:pt x="2897480" y="295373"/>
                </a:lnTo>
                <a:lnTo>
                  <a:pt x="2881768" y="314227"/>
                </a:lnTo>
                <a:lnTo>
                  <a:pt x="2906906" y="317369"/>
                </a:lnTo>
                <a:lnTo>
                  <a:pt x="2916333" y="333081"/>
                </a:lnTo>
                <a:lnTo>
                  <a:pt x="2935187" y="348792"/>
                </a:lnTo>
                <a:lnTo>
                  <a:pt x="2950898" y="326796"/>
                </a:lnTo>
                <a:lnTo>
                  <a:pt x="2972894" y="333081"/>
                </a:lnTo>
                <a:lnTo>
                  <a:pt x="2928902" y="395926"/>
                </a:lnTo>
                <a:lnTo>
                  <a:pt x="2960325" y="417922"/>
                </a:lnTo>
                <a:lnTo>
                  <a:pt x="2960325" y="446202"/>
                </a:lnTo>
                <a:lnTo>
                  <a:pt x="2922618" y="443060"/>
                </a:lnTo>
                <a:lnTo>
                  <a:pt x="2922618" y="458771"/>
                </a:lnTo>
                <a:lnTo>
                  <a:pt x="2913191" y="468198"/>
                </a:lnTo>
                <a:lnTo>
                  <a:pt x="2891195" y="471340"/>
                </a:lnTo>
                <a:lnTo>
                  <a:pt x="2906906" y="487052"/>
                </a:lnTo>
                <a:lnTo>
                  <a:pt x="2906906" y="499621"/>
                </a:lnTo>
                <a:lnTo>
                  <a:pt x="2894337" y="509048"/>
                </a:lnTo>
                <a:lnTo>
                  <a:pt x="2866057" y="512190"/>
                </a:lnTo>
                <a:lnTo>
                  <a:pt x="2894337" y="527901"/>
                </a:lnTo>
                <a:lnTo>
                  <a:pt x="2878626" y="546755"/>
                </a:lnTo>
                <a:lnTo>
                  <a:pt x="2856630" y="546755"/>
                </a:lnTo>
                <a:lnTo>
                  <a:pt x="2900622" y="587604"/>
                </a:lnTo>
                <a:lnTo>
                  <a:pt x="2900622" y="603316"/>
                </a:lnTo>
                <a:lnTo>
                  <a:pt x="2875484" y="606458"/>
                </a:lnTo>
                <a:lnTo>
                  <a:pt x="2859772" y="634738"/>
                </a:lnTo>
                <a:lnTo>
                  <a:pt x="2834634" y="659877"/>
                </a:lnTo>
                <a:lnTo>
                  <a:pt x="2800069" y="675588"/>
                </a:lnTo>
                <a:lnTo>
                  <a:pt x="2765504" y="675588"/>
                </a:lnTo>
                <a:lnTo>
                  <a:pt x="2756078" y="691299"/>
                </a:lnTo>
                <a:lnTo>
                  <a:pt x="2721513" y="681872"/>
                </a:lnTo>
                <a:lnTo>
                  <a:pt x="2699517" y="685015"/>
                </a:lnTo>
                <a:lnTo>
                  <a:pt x="2668094" y="719580"/>
                </a:lnTo>
                <a:lnTo>
                  <a:pt x="2642956" y="754145"/>
                </a:lnTo>
                <a:lnTo>
                  <a:pt x="2608391" y="776140"/>
                </a:lnTo>
                <a:lnTo>
                  <a:pt x="2583253" y="763571"/>
                </a:lnTo>
                <a:lnTo>
                  <a:pt x="2570684" y="776140"/>
                </a:lnTo>
                <a:lnTo>
                  <a:pt x="2561257" y="791852"/>
                </a:lnTo>
                <a:lnTo>
                  <a:pt x="2539261" y="798136"/>
                </a:lnTo>
                <a:lnTo>
                  <a:pt x="2532977" y="848413"/>
                </a:lnTo>
                <a:lnTo>
                  <a:pt x="2536119" y="857839"/>
                </a:lnTo>
                <a:lnTo>
                  <a:pt x="2507838" y="917543"/>
                </a:lnTo>
                <a:lnTo>
                  <a:pt x="2517265" y="955250"/>
                </a:lnTo>
                <a:lnTo>
                  <a:pt x="2492127" y="974103"/>
                </a:lnTo>
                <a:lnTo>
                  <a:pt x="2448135" y="1018095"/>
                </a:lnTo>
                <a:lnTo>
                  <a:pt x="2419855" y="974103"/>
                </a:lnTo>
                <a:lnTo>
                  <a:pt x="2401001" y="986672"/>
                </a:lnTo>
                <a:lnTo>
                  <a:pt x="2357010" y="942681"/>
                </a:lnTo>
                <a:lnTo>
                  <a:pt x="2331871" y="914400"/>
                </a:lnTo>
                <a:lnTo>
                  <a:pt x="2341298" y="901831"/>
                </a:lnTo>
                <a:lnTo>
                  <a:pt x="2316160" y="867266"/>
                </a:lnTo>
                <a:lnTo>
                  <a:pt x="2353867" y="826417"/>
                </a:lnTo>
                <a:lnTo>
                  <a:pt x="2325587" y="820132"/>
                </a:lnTo>
                <a:lnTo>
                  <a:pt x="2294164" y="798136"/>
                </a:lnTo>
                <a:lnTo>
                  <a:pt x="2300449" y="785567"/>
                </a:lnTo>
                <a:lnTo>
                  <a:pt x="2297306" y="763571"/>
                </a:lnTo>
                <a:lnTo>
                  <a:pt x="2275311" y="754145"/>
                </a:lnTo>
                <a:lnTo>
                  <a:pt x="2287880" y="735291"/>
                </a:lnTo>
                <a:lnTo>
                  <a:pt x="2256457" y="716437"/>
                </a:lnTo>
                <a:lnTo>
                  <a:pt x="2303591" y="685015"/>
                </a:lnTo>
                <a:lnTo>
                  <a:pt x="2328729" y="650450"/>
                </a:lnTo>
                <a:lnTo>
                  <a:pt x="2297306" y="656734"/>
                </a:lnTo>
                <a:lnTo>
                  <a:pt x="2250172" y="634738"/>
                </a:lnTo>
                <a:lnTo>
                  <a:pt x="2269026" y="593889"/>
                </a:lnTo>
                <a:lnTo>
                  <a:pt x="2313018" y="590747"/>
                </a:lnTo>
                <a:lnTo>
                  <a:pt x="2300449" y="571893"/>
                </a:lnTo>
                <a:lnTo>
                  <a:pt x="2256457" y="575035"/>
                </a:lnTo>
                <a:lnTo>
                  <a:pt x="2247030" y="571893"/>
                </a:lnTo>
                <a:lnTo>
                  <a:pt x="2247030" y="540470"/>
                </a:lnTo>
                <a:lnTo>
                  <a:pt x="2247030" y="505905"/>
                </a:lnTo>
                <a:lnTo>
                  <a:pt x="2231319" y="474483"/>
                </a:lnTo>
                <a:lnTo>
                  <a:pt x="2206181" y="421064"/>
                </a:lnTo>
                <a:lnTo>
                  <a:pt x="2171616" y="408495"/>
                </a:lnTo>
                <a:lnTo>
                  <a:pt x="2146478" y="402211"/>
                </a:lnTo>
                <a:lnTo>
                  <a:pt x="2115055" y="395926"/>
                </a:lnTo>
                <a:lnTo>
                  <a:pt x="2071063" y="395926"/>
                </a:lnTo>
                <a:lnTo>
                  <a:pt x="2045925" y="414780"/>
                </a:lnTo>
                <a:lnTo>
                  <a:pt x="2017645" y="402211"/>
                </a:lnTo>
                <a:lnTo>
                  <a:pt x="1992506" y="395926"/>
                </a:lnTo>
                <a:lnTo>
                  <a:pt x="1989364" y="383357"/>
                </a:lnTo>
                <a:lnTo>
                  <a:pt x="2008218" y="373930"/>
                </a:lnTo>
                <a:lnTo>
                  <a:pt x="1979937" y="370788"/>
                </a:lnTo>
                <a:lnTo>
                  <a:pt x="1954799" y="358219"/>
                </a:lnTo>
                <a:lnTo>
                  <a:pt x="1973653" y="345650"/>
                </a:lnTo>
                <a:lnTo>
                  <a:pt x="2042783" y="351934"/>
                </a:lnTo>
                <a:lnTo>
                  <a:pt x="1929661" y="329938"/>
                </a:lnTo>
                <a:lnTo>
                  <a:pt x="1929661" y="304800"/>
                </a:lnTo>
                <a:lnTo>
                  <a:pt x="1945372" y="289089"/>
                </a:lnTo>
                <a:lnTo>
                  <a:pt x="1976795" y="289089"/>
                </a:lnTo>
                <a:lnTo>
                  <a:pt x="2008218" y="263951"/>
                </a:lnTo>
                <a:lnTo>
                  <a:pt x="2061636" y="267093"/>
                </a:lnTo>
                <a:lnTo>
                  <a:pt x="2064779" y="248239"/>
                </a:lnTo>
                <a:lnTo>
                  <a:pt x="2039640" y="235670"/>
                </a:lnTo>
                <a:lnTo>
                  <a:pt x="2014502" y="226244"/>
                </a:lnTo>
                <a:lnTo>
                  <a:pt x="2121339" y="163398"/>
                </a:lnTo>
                <a:lnTo>
                  <a:pt x="2140193" y="169683"/>
                </a:lnTo>
                <a:lnTo>
                  <a:pt x="2133909" y="150829"/>
                </a:lnTo>
                <a:lnTo>
                  <a:pt x="2168473" y="122549"/>
                </a:lnTo>
                <a:lnTo>
                  <a:pt x="2203038" y="157114"/>
                </a:lnTo>
                <a:lnTo>
                  <a:pt x="2177900" y="113122"/>
                </a:lnTo>
                <a:lnTo>
                  <a:pt x="2221892" y="113122"/>
                </a:lnTo>
                <a:lnTo>
                  <a:pt x="2253315" y="100553"/>
                </a:lnTo>
                <a:lnTo>
                  <a:pt x="2294164" y="100553"/>
                </a:lnTo>
                <a:lnTo>
                  <a:pt x="2341298" y="135118"/>
                </a:lnTo>
                <a:lnTo>
                  <a:pt x="2319302" y="91126"/>
                </a:lnTo>
                <a:lnTo>
                  <a:pt x="2353867" y="78557"/>
                </a:lnTo>
                <a:lnTo>
                  <a:pt x="2444993" y="131976"/>
                </a:lnTo>
                <a:lnTo>
                  <a:pt x="2357010" y="65988"/>
                </a:lnTo>
                <a:lnTo>
                  <a:pt x="2438709" y="40850"/>
                </a:lnTo>
                <a:lnTo>
                  <a:pt x="2479558" y="28281"/>
                </a:lnTo>
                <a:lnTo>
                  <a:pt x="2501554" y="40850"/>
                </a:lnTo>
                <a:lnTo>
                  <a:pt x="2589537" y="6285"/>
                </a:lnTo>
                <a:lnTo>
                  <a:pt x="2605249" y="3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十字星 28"/>
          <p:cNvSpPr/>
          <p:nvPr/>
        </p:nvSpPr>
        <p:spPr>
          <a:xfrm>
            <a:off x="2267246" y="218501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0" name="十字星 29"/>
          <p:cNvSpPr/>
          <p:nvPr/>
        </p:nvSpPr>
        <p:spPr>
          <a:xfrm>
            <a:off x="3976958" y="307498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1" name="十字星 30"/>
          <p:cNvSpPr/>
          <p:nvPr/>
        </p:nvSpPr>
        <p:spPr>
          <a:xfrm>
            <a:off x="2005406" y="381730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18" name="图表 17"/>
          <p:cNvGraphicFramePr/>
          <p:nvPr/>
        </p:nvGraphicFramePr>
        <p:xfrm>
          <a:off x="6469719" y="2395888"/>
          <a:ext cx="2588129" cy="125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十字星 36"/>
          <p:cNvSpPr/>
          <p:nvPr/>
        </p:nvSpPr>
        <p:spPr>
          <a:xfrm>
            <a:off x="2976889" y="3443101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8" name="文本框 37"/>
          <p:cNvSpPr txBox="1"/>
          <p:nvPr/>
        </p:nvSpPr>
        <p:spPr>
          <a:xfrm>
            <a:off x="5537494" y="2438067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37494" y="2692680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37494" y="2947292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37494" y="3201904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18728" y="3538991"/>
            <a:ext cx="3484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19" name="文本框 1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Graphic spid="18" grpId="0" uiExpand="1">
        <p:bldSub>
          <a:bldChart bld="category"/>
        </p:bldSub>
      </p:bldGraphic>
      <p:bldP spid="37" grpId="0" animBg="1"/>
      <p:bldP spid="38" grpId="0"/>
      <p:bldP spid="39" grpId="0"/>
      <p:bldP spid="40" grpId="0"/>
      <p:bldP spid="41" grpId="0"/>
      <p:bldP spid="4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8" name="文本框 17"/>
          <p:cNvSpPr txBox="1"/>
          <p:nvPr/>
        </p:nvSpPr>
        <p:spPr>
          <a:xfrm>
            <a:off x="4995408" y="2191961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56386" y="2824042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9368" y="4136351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80511" y="3504054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85853" y="2137236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853" y="2796679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5853" y="3449330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85853" y="4108990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618" y="1962295"/>
            <a:ext cx="2737233" cy="2737232"/>
            <a:chOff x="1483227" y="1870159"/>
            <a:chExt cx="3078934" cy="307893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83227" y="1870159"/>
              <a:ext cx="3078934" cy="3078933"/>
              <a:chOff x="2999933" y="300390"/>
              <a:chExt cx="4799895" cy="4799894"/>
            </a:xfrm>
            <a:solidFill>
              <a:srgbClr val="FFC000">
                <a:alpha val="78000"/>
              </a:srgb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199907" y="300390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999933" y="2700337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21600000">
                <a:off x="4199907" y="2700336"/>
                <a:ext cx="2399947" cy="2399948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2399947" y="0"/>
                    </a:moveTo>
                    <a:lnTo>
                      <a:pt x="1199973" y="2399947"/>
                    </a:lnTo>
                    <a:lnTo>
                      <a:pt x="0" y="0"/>
                    </a:lnTo>
                    <a:lnTo>
                      <a:pt x="2399947" y="0"/>
                    </a:lnTo>
                    <a:close/>
                  </a:path>
                </a:pathLst>
              </a:custGeom>
              <a:solidFill>
                <a:schemeClr val="tx1">
                  <a:alpha val="78000"/>
                </a:schemeClr>
              </a:solidFill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98229" rIns="631628" bIns="11650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399881" y="2700337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103" y="2607791"/>
              <a:ext cx="609600" cy="60960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422" y="4148444"/>
              <a:ext cx="609600" cy="6096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367" y="4110421"/>
              <a:ext cx="609600" cy="6096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706" y="3636730"/>
              <a:ext cx="609600" cy="609600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25681" y="3335933"/>
            <a:ext cx="1826281" cy="530145"/>
            <a:chOff x="1553385" y="1917210"/>
            <a:chExt cx="2054264" cy="596326"/>
          </a:xfrm>
        </p:grpSpPr>
        <p:sp>
          <p:nvSpPr>
            <p:cNvPr id="20" name="矩形 1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10750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1654408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09908" y="3335933"/>
            <a:ext cx="1826281" cy="530145"/>
            <a:chOff x="1553385" y="1917210"/>
            <a:chExt cx="2054264" cy="596326"/>
          </a:xfrm>
        </p:grpSpPr>
        <p:sp>
          <p:nvSpPr>
            <p:cNvPr id="25" name="矩形 24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994977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4238635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6829820" y="3335933"/>
            <a:ext cx="1826281" cy="530145"/>
            <a:chOff x="1553385" y="1917210"/>
            <a:chExt cx="2054264" cy="596326"/>
          </a:xfrm>
        </p:grpSpPr>
        <p:sp>
          <p:nvSpPr>
            <p:cNvPr id="30" name="矩形 2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14888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6758547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23937" y="1185273"/>
            <a:ext cx="985855" cy="1752064"/>
          </a:xfrm>
          <a:custGeom>
            <a:avLst/>
            <a:gdLst/>
            <a:ahLst/>
            <a:cxnLst/>
            <a:rect l="l" t="t" r="r" b="b"/>
            <a:pathLst>
              <a:path w="1408157" h="2502580">
                <a:moveTo>
                  <a:pt x="0" y="0"/>
                </a:moveTo>
                <a:lnTo>
                  <a:pt x="1061590" y="0"/>
                </a:lnTo>
                <a:lnTo>
                  <a:pt x="1408157" y="404937"/>
                </a:lnTo>
                <a:lnTo>
                  <a:pt x="1408157" y="912019"/>
                </a:lnTo>
                <a:lnTo>
                  <a:pt x="1167384" y="1240346"/>
                </a:lnTo>
                <a:cubicBezTo>
                  <a:pt x="1207969" y="1286175"/>
                  <a:pt x="1249010" y="1332232"/>
                  <a:pt x="1290506" y="1378517"/>
                </a:cubicBezTo>
                <a:cubicBezTo>
                  <a:pt x="1332003" y="1424802"/>
                  <a:pt x="1371220" y="1469947"/>
                  <a:pt x="1408157" y="1513952"/>
                </a:cubicBezTo>
                <a:lnTo>
                  <a:pt x="1408157" y="2112236"/>
                </a:lnTo>
                <a:lnTo>
                  <a:pt x="1061590" y="2502580"/>
                </a:lnTo>
                <a:lnTo>
                  <a:pt x="0" y="2502580"/>
                </a:lnTo>
                <a:lnTo>
                  <a:pt x="0" y="2356657"/>
                </a:lnTo>
                <a:lnTo>
                  <a:pt x="995924" y="2356657"/>
                </a:lnTo>
                <a:lnTo>
                  <a:pt x="1262234" y="2061163"/>
                </a:lnTo>
                <a:lnTo>
                  <a:pt x="1262234" y="1565025"/>
                </a:lnTo>
                <a:lnTo>
                  <a:pt x="1043349" y="1316956"/>
                </a:lnTo>
                <a:lnTo>
                  <a:pt x="0" y="1316956"/>
                </a:lnTo>
                <a:lnTo>
                  <a:pt x="0" y="1171033"/>
                </a:lnTo>
                <a:lnTo>
                  <a:pt x="1039701" y="1171033"/>
                </a:lnTo>
                <a:lnTo>
                  <a:pt x="1262234" y="868242"/>
                </a:lnTo>
                <a:lnTo>
                  <a:pt x="1262234" y="459658"/>
                </a:lnTo>
                <a:cubicBezTo>
                  <a:pt x="1215797" y="405773"/>
                  <a:pt x="1171868" y="353940"/>
                  <a:pt x="1130447" y="304159"/>
                </a:cubicBezTo>
                <a:cubicBezTo>
                  <a:pt x="1089026" y="254378"/>
                  <a:pt x="1044185" y="201633"/>
                  <a:pt x="995924" y="145923"/>
                </a:cubicBez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8" name="文本框 1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07125" y="2305823"/>
            <a:ext cx="3433666" cy="2855185"/>
          </a:xfrm>
          <a:custGeom>
            <a:avLst/>
            <a:gdLst>
              <a:gd name="connsiteX0" fmla="*/ 0 w 3835021"/>
              <a:gd name="connsiteY0" fmla="*/ 3111689 h 3138985"/>
              <a:gd name="connsiteX1" fmla="*/ 3835021 w 3835021"/>
              <a:gd name="connsiteY1" fmla="*/ 3138985 h 3138985"/>
              <a:gd name="connsiteX2" fmla="*/ 2920621 w 3835021"/>
              <a:gd name="connsiteY2" fmla="*/ 1801504 h 3138985"/>
              <a:gd name="connsiteX3" fmla="*/ 1992573 w 3835021"/>
              <a:gd name="connsiteY3" fmla="*/ 1555845 h 3138985"/>
              <a:gd name="connsiteX4" fmla="*/ 2047164 w 3835021"/>
              <a:gd name="connsiteY4" fmla="*/ 1296537 h 3138985"/>
              <a:gd name="connsiteX5" fmla="*/ 2333767 w 3835021"/>
              <a:gd name="connsiteY5" fmla="*/ 1173707 h 3138985"/>
              <a:gd name="connsiteX6" fmla="*/ 2279176 w 3835021"/>
              <a:gd name="connsiteY6" fmla="*/ 928048 h 3138985"/>
              <a:gd name="connsiteX7" fmla="*/ 2415654 w 3835021"/>
              <a:gd name="connsiteY7" fmla="*/ 545910 h 3138985"/>
              <a:gd name="connsiteX8" fmla="*/ 2251881 w 3835021"/>
              <a:gd name="connsiteY8" fmla="*/ 232012 h 3138985"/>
              <a:gd name="connsiteX9" fmla="*/ 1733266 w 3835021"/>
              <a:gd name="connsiteY9" fmla="*/ 0 h 3138985"/>
              <a:gd name="connsiteX10" fmla="*/ 1378424 w 3835021"/>
              <a:gd name="connsiteY10" fmla="*/ 109182 h 3138985"/>
              <a:gd name="connsiteX11" fmla="*/ 1078173 w 3835021"/>
              <a:gd name="connsiteY11" fmla="*/ 655092 h 3138985"/>
              <a:gd name="connsiteX12" fmla="*/ 1037230 w 3835021"/>
              <a:gd name="connsiteY12" fmla="*/ 873457 h 3138985"/>
              <a:gd name="connsiteX13" fmla="*/ 968991 w 3835021"/>
              <a:gd name="connsiteY13" fmla="*/ 1037230 h 3138985"/>
              <a:gd name="connsiteX14" fmla="*/ 1160060 w 3835021"/>
              <a:gd name="connsiteY14" fmla="*/ 1378424 h 3138985"/>
              <a:gd name="connsiteX15" fmla="*/ 1023582 w 3835021"/>
              <a:gd name="connsiteY15" fmla="*/ 1610436 h 3138985"/>
              <a:gd name="connsiteX16" fmla="*/ 941696 w 3835021"/>
              <a:gd name="connsiteY16" fmla="*/ 1132764 h 3138985"/>
              <a:gd name="connsiteX17" fmla="*/ 709684 w 3835021"/>
              <a:gd name="connsiteY17" fmla="*/ 1201003 h 3138985"/>
              <a:gd name="connsiteX18" fmla="*/ 846161 w 3835021"/>
              <a:gd name="connsiteY18" fmla="*/ 1651379 h 3138985"/>
              <a:gd name="connsiteX19" fmla="*/ 218364 w 3835021"/>
              <a:gd name="connsiteY19" fmla="*/ 1965277 h 3138985"/>
              <a:gd name="connsiteX20" fmla="*/ 81887 w 3835021"/>
              <a:gd name="connsiteY20" fmla="*/ 2538483 h 3138985"/>
              <a:gd name="connsiteX21" fmla="*/ 0 w 3835021"/>
              <a:gd name="connsiteY21" fmla="*/ 3111689 h 31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35021" h="3138985">
                <a:moveTo>
                  <a:pt x="0" y="3111689"/>
                </a:moveTo>
                <a:lnTo>
                  <a:pt x="3835021" y="3138985"/>
                </a:lnTo>
                <a:lnTo>
                  <a:pt x="2920621" y="1801504"/>
                </a:lnTo>
                <a:lnTo>
                  <a:pt x="1992573" y="1555845"/>
                </a:lnTo>
                <a:lnTo>
                  <a:pt x="2047164" y="1296537"/>
                </a:lnTo>
                <a:lnTo>
                  <a:pt x="2333767" y="1173707"/>
                </a:lnTo>
                <a:lnTo>
                  <a:pt x="2279176" y="928048"/>
                </a:lnTo>
                <a:lnTo>
                  <a:pt x="2415654" y="545910"/>
                </a:lnTo>
                <a:lnTo>
                  <a:pt x="2251881" y="232012"/>
                </a:lnTo>
                <a:lnTo>
                  <a:pt x="1733266" y="0"/>
                </a:lnTo>
                <a:lnTo>
                  <a:pt x="1378424" y="109182"/>
                </a:lnTo>
                <a:lnTo>
                  <a:pt x="1078173" y="655092"/>
                </a:lnTo>
                <a:lnTo>
                  <a:pt x="1037230" y="873457"/>
                </a:lnTo>
                <a:lnTo>
                  <a:pt x="968991" y="1037230"/>
                </a:lnTo>
                <a:lnTo>
                  <a:pt x="1160060" y="1378424"/>
                </a:lnTo>
                <a:lnTo>
                  <a:pt x="1023582" y="1610436"/>
                </a:lnTo>
                <a:lnTo>
                  <a:pt x="941696" y="1132764"/>
                </a:lnTo>
                <a:lnTo>
                  <a:pt x="709684" y="1201003"/>
                </a:lnTo>
                <a:lnTo>
                  <a:pt x="846161" y="1651379"/>
                </a:lnTo>
                <a:lnTo>
                  <a:pt x="218364" y="1965277"/>
                </a:lnTo>
                <a:lnTo>
                  <a:pt x="81887" y="2538483"/>
                </a:lnTo>
                <a:lnTo>
                  <a:pt x="0" y="311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57" name="文本框 56"/>
          <p:cNvSpPr txBox="1"/>
          <p:nvPr/>
        </p:nvSpPr>
        <p:spPr>
          <a:xfrm>
            <a:off x="4929041" y="2602220"/>
            <a:ext cx="3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</a:t>
            </a:r>
            <a:r>
              <a:rPr lang="en-US" altLang="zh-CN" sz="1600" dirty="0" err="1">
                <a:solidFill>
                  <a:schemeClr val="bg1"/>
                </a:solidFill>
              </a:rPr>
              <a:t>consequat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660410" y="2342221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291979" y="0"/>
                </a:moveTo>
                <a:lnTo>
                  <a:pt x="315382" y="37891"/>
                </a:lnTo>
                <a:cubicBezTo>
                  <a:pt x="258175" y="66123"/>
                  <a:pt x="229571" y="130760"/>
                  <a:pt x="229571" y="231801"/>
                </a:cubicBezTo>
                <a:lnTo>
                  <a:pt x="294208" y="231801"/>
                </a:lnTo>
                <a:lnTo>
                  <a:pt x="294208" y="349930"/>
                </a:lnTo>
                <a:lnTo>
                  <a:pt x="178308" y="349930"/>
                </a:lnTo>
                <a:lnTo>
                  <a:pt x="178308" y="240716"/>
                </a:lnTo>
                <a:cubicBezTo>
                  <a:pt x="178308" y="187967"/>
                  <a:pt x="188152" y="139304"/>
                  <a:pt x="207840" y="94727"/>
                </a:cubicBezTo>
                <a:cubicBezTo>
                  <a:pt x="227528" y="50150"/>
                  <a:pt x="255574" y="18574"/>
                  <a:pt x="291979" y="0"/>
                </a:cubicBezTo>
                <a:close/>
                <a:moveTo>
                  <a:pt x="113671" y="0"/>
                </a:moveTo>
                <a:lnTo>
                  <a:pt x="137074" y="37891"/>
                </a:lnTo>
                <a:cubicBezTo>
                  <a:pt x="79867" y="66123"/>
                  <a:pt x="51263" y="130760"/>
                  <a:pt x="51263" y="231801"/>
                </a:cubicBezTo>
                <a:lnTo>
                  <a:pt x="115900" y="231801"/>
                </a:lnTo>
                <a:lnTo>
                  <a:pt x="115900" y="349930"/>
                </a:lnTo>
                <a:lnTo>
                  <a:pt x="0" y="349930"/>
                </a:lnTo>
                <a:lnTo>
                  <a:pt x="0" y="240716"/>
                </a:lnTo>
                <a:cubicBezTo>
                  <a:pt x="0" y="187967"/>
                  <a:pt x="9844" y="139304"/>
                  <a:pt x="29532" y="94727"/>
                </a:cubicBezTo>
                <a:cubicBezTo>
                  <a:pt x="49220" y="50150"/>
                  <a:pt x="77267" y="18574"/>
                  <a:pt x="113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14935" y="4013577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199482" y="0"/>
                </a:moveTo>
                <a:lnTo>
                  <a:pt x="315382" y="0"/>
                </a:lnTo>
                <a:lnTo>
                  <a:pt x="315382" y="109214"/>
                </a:lnTo>
                <a:cubicBezTo>
                  <a:pt x="315382" y="161964"/>
                  <a:pt x="305538" y="210627"/>
                  <a:pt x="285850" y="255204"/>
                </a:cubicBezTo>
                <a:cubicBezTo>
                  <a:pt x="266162" y="299781"/>
                  <a:pt x="238116" y="331356"/>
                  <a:pt x="201711" y="349930"/>
                </a:cubicBezTo>
                <a:lnTo>
                  <a:pt x="178308" y="312039"/>
                </a:lnTo>
                <a:cubicBezTo>
                  <a:pt x="235515" y="283807"/>
                  <a:pt x="264119" y="219171"/>
                  <a:pt x="264119" y="118130"/>
                </a:cubicBezTo>
                <a:lnTo>
                  <a:pt x="199482" y="118130"/>
                </a:lnTo>
                <a:close/>
                <a:moveTo>
                  <a:pt x="21174" y="0"/>
                </a:moveTo>
                <a:lnTo>
                  <a:pt x="137074" y="0"/>
                </a:lnTo>
                <a:lnTo>
                  <a:pt x="137074" y="109214"/>
                </a:lnTo>
                <a:cubicBezTo>
                  <a:pt x="137074" y="161964"/>
                  <a:pt x="127230" y="210627"/>
                  <a:pt x="107542" y="255204"/>
                </a:cubicBezTo>
                <a:cubicBezTo>
                  <a:pt x="87854" y="299781"/>
                  <a:pt x="59808" y="331356"/>
                  <a:pt x="23403" y="349930"/>
                </a:cubicBezTo>
                <a:lnTo>
                  <a:pt x="0" y="312039"/>
                </a:lnTo>
                <a:cubicBezTo>
                  <a:pt x="57207" y="283807"/>
                  <a:pt x="85811" y="219171"/>
                  <a:pt x="85811" y="118130"/>
                </a:cubicBezTo>
                <a:lnTo>
                  <a:pt x="21174" y="118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9867" l="10000" r="95700">
                        <a14:foregroundMark x1="52500" y1="6533" x2="47800" y2="99867"/>
                        <a14:foregroundMark x1="47800" y1="31867" x2="42500" y2="49733"/>
                        <a14:foregroundMark x1="41300" y1="32800" x2="44600" y2="53600"/>
                        <a14:foregroundMark x1="86800" y1="86933" x2="95700" y2="9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5" y="2239555"/>
            <a:ext cx="3847526" cy="288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0256" y="2355576"/>
            <a:ext cx="1019148" cy="775357"/>
            <a:chOff x="4814577" y="2312538"/>
            <a:chExt cx="1146373" cy="872148"/>
          </a:xfrm>
        </p:grpSpPr>
        <p:sp>
          <p:nvSpPr>
            <p:cNvPr id="75" name="任意多边形 74"/>
            <p:cNvSpPr/>
            <p:nvPr/>
          </p:nvSpPr>
          <p:spPr>
            <a:xfrm>
              <a:off x="4814577" y="2312538"/>
              <a:ext cx="1146373" cy="872148"/>
            </a:xfrm>
            <a:custGeom>
              <a:avLst/>
              <a:gdLst>
                <a:gd name="connsiteX0" fmla="*/ 0 w 2399947"/>
                <a:gd name="connsiteY0" fmla="*/ 1599965 h 1599965"/>
                <a:gd name="connsiteX1" fmla="*/ 1199974 w 2399947"/>
                <a:gd name="connsiteY1" fmla="*/ 0 h 1599965"/>
                <a:gd name="connsiteX2" fmla="*/ 1199974 w 2399947"/>
                <a:gd name="connsiteY2" fmla="*/ 0 h 1599965"/>
                <a:gd name="connsiteX3" fmla="*/ 2399947 w 2399947"/>
                <a:gd name="connsiteY3" fmla="*/ 1599965 h 1599965"/>
                <a:gd name="connsiteX4" fmla="*/ 0 w 2399947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9947" h="1599965">
                  <a:moveTo>
                    <a:pt x="0" y="1599965"/>
                  </a:moveTo>
                  <a:lnTo>
                    <a:pt x="1199974" y="0"/>
                  </a:lnTo>
                  <a:lnTo>
                    <a:pt x="1199974" y="0"/>
                  </a:lnTo>
                  <a:lnTo>
                    <a:pt x="2399947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389" tIns="73389" rIns="73389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6" y="2550952"/>
              <a:ext cx="546352" cy="62348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70679" y="3130933"/>
            <a:ext cx="2038296" cy="775357"/>
            <a:chOff x="4241390" y="3184686"/>
            <a:chExt cx="2292746" cy="872148"/>
          </a:xfrm>
        </p:grpSpPr>
        <p:sp>
          <p:nvSpPr>
            <p:cNvPr id="76" name="任意多边形 75"/>
            <p:cNvSpPr/>
            <p:nvPr/>
          </p:nvSpPr>
          <p:spPr>
            <a:xfrm>
              <a:off x="4241390" y="3184686"/>
              <a:ext cx="2292746" cy="872148"/>
            </a:xfrm>
            <a:custGeom>
              <a:avLst/>
              <a:gdLst>
                <a:gd name="connsiteX0" fmla="*/ 0 w 4799894"/>
                <a:gd name="connsiteY0" fmla="*/ 1599965 h 1599965"/>
                <a:gd name="connsiteX1" fmla="*/ 1199974 w 4799894"/>
                <a:gd name="connsiteY1" fmla="*/ 0 h 1599965"/>
                <a:gd name="connsiteX2" fmla="*/ 3599920 w 4799894"/>
                <a:gd name="connsiteY2" fmla="*/ 0 h 1599965"/>
                <a:gd name="connsiteX3" fmla="*/ 4799894 w 4799894"/>
                <a:gd name="connsiteY3" fmla="*/ 1599965 h 1599965"/>
                <a:gd name="connsiteX4" fmla="*/ 0 w 4799894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9894" h="1599965">
                  <a:moveTo>
                    <a:pt x="0" y="1599965"/>
                  </a:moveTo>
                  <a:lnTo>
                    <a:pt x="1199974" y="0"/>
                  </a:lnTo>
                  <a:lnTo>
                    <a:pt x="3599920" y="0"/>
                  </a:lnTo>
                  <a:lnTo>
                    <a:pt x="4799894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999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9999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149" tIns="73389" rIns="820148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419" y="3298769"/>
              <a:ext cx="546352" cy="6234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261108" y="3906289"/>
            <a:ext cx="3057444" cy="775357"/>
            <a:chOff x="3668204" y="4056834"/>
            <a:chExt cx="3439119" cy="872148"/>
          </a:xfrm>
        </p:grpSpPr>
        <p:sp>
          <p:nvSpPr>
            <p:cNvPr id="77" name="任意多边形 76"/>
            <p:cNvSpPr/>
            <p:nvPr/>
          </p:nvSpPr>
          <p:spPr>
            <a:xfrm>
              <a:off x="3668204" y="4056834"/>
              <a:ext cx="3439119" cy="872148"/>
            </a:xfrm>
            <a:custGeom>
              <a:avLst/>
              <a:gdLst>
                <a:gd name="connsiteX0" fmla="*/ 0 w 7199842"/>
                <a:gd name="connsiteY0" fmla="*/ 1599965 h 1599965"/>
                <a:gd name="connsiteX1" fmla="*/ 1199974 w 7199842"/>
                <a:gd name="connsiteY1" fmla="*/ 0 h 1599965"/>
                <a:gd name="connsiteX2" fmla="*/ 5999868 w 7199842"/>
                <a:gd name="connsiteY2" fmla="*/ 0 h 1599965"/>
                <a:gd name="connsiteX3" fmla="*/ 7199842 w 7199842"/>
                <a:gd name="connsiteY3" fmla="*/ 1599965 h 1599965"/>
                <a:gd name="connsiteX4" fmla="*/ 0 w 7199842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9842" h="1599965">
                  <a:moveTo>
                    <a:pt x="0" y="1599965"/>
                  </a:moveTo>
                  <a:lnTo>
                    <a:pt x="1199974" y="0"/>
                  </a:lnTo>
                  <a:lnTo>
                    <a:pt x="5999868" y="0"/>
                  </a:lnTo>
                  <a:lnTo>
                    <a:pt x="7199842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999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9999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528" tIns="73389" rIns="1193529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6" y="4170918"/>
              <a:ext cx="546352" cy="623488"/>
            </a:xfrm>
            <a:prstGeom prst="rect">
              <a:avLst/>
            </a:prstGeom>
          </p:spPr>
        </p:pic>
      </p:grpSp>
      <p:sp>
        <p:nvSpPr>
          <p:cNvPr id="79" name="文本框 78"/>
          <p:cNvSpPr txBox="1"/>
          <p:nvPr/>
        </p:nvSpPr>
        <p:spPr>
          <a:xfrm>
            <a:off x="1260640" y="219432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47733" y="3005824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25857" y="381871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2" name="等腰三角形 101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3" name="文本框 102"/>
          <p:cNvSpPr txBox="1"/>
          <p:nvPr/>
        </p:nvSpPr>
        <p:spPr>
          <a:xfrm>
            <a:off x="4358648" y="219432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900798" y="3005824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458074" y="3818720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84" grpId="0"/>
      <p:bldP spid="103" grpId="0"/>
      <p:bldP spid="104" grpId="0"/>
      <p:bldP spid="10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4" y="700619"/>
            <a:ext cx="98723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" name="矩形 1"/>
          <p:cNvSpPr/>
          <p:nvPr/>
        </p:nvSpPr>
        <p:spPr>
          <a:xfrm>
            <a:off x="856313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23" name="折角形 22"/>
          <p:cNvSpPr/>
          <p:nvPr/>
        </p:nvSpPr>
        <p:spPr>
          <a:xfrm>
            <a:off x="999024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24" name="图表 23"/>
          <p:cNvGraphicFramePr/>
          <p:nvPr/>
        </p:nvGraphicFramePr>
        <p:xfrm>
          <a:off x="798653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1453262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11460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21006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0" name="折角形 29"/>
          <p:cNvSpPr/>
          <p:nvPr/>
        </p:nvSpPr>
        <p:spPr>
          <a:xfrm>
            <a:off x="3863717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31" name="图表 30"/>
          <p:cNvGraphicFramePr/>
          <p:nvPr/>
        </p:nvGraphicFramePr>
        <p:xfrm>
          <a:off x="3663346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4317955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76153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88963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5" name="折角形 34"/>
          <p:cNvSpPr/>
          <p:nvPr/>
        </p:nvSpPr>
        <p:spPr>
          <a:xfrm>
            <a:off x="6631675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36" name="图表 35"/>
          <p:cNvGraphicFramePr/>
          <p:nvPr/>
        </p:nvGraphicFramePr>
        <p:xfrm>
          <a:off x="6431304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7085913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44111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Graphic spid="24" grpId="0">
        <p:bldAsOne/>
      </p:bldGraphic>
      <p:bldP spid="25" grpId="0"/>
      <p:bldP spid="61" grpId="0"/>
      <p:bldP spid="28" grpId="0"/>
      <p:bldP spid="29" grpId="0" animBg="1"/>
      <p:bldP spid="30" grpId="0" animBg="1"/>
      <p:bldGraphic spid="31" grpId="0">
        <p:bldAsOne/>
      </p:bldGraphic>
      <p:bldP spid="32" grpId="0"/>
      <p:bldP spid="33" grpId="0"/>
      <p:bldP spid="34" grpId="0" animBg="1"/>
      <p:bldP spid="35" grpId="0" animBg="1"/>
      <p:bldGraphic spid="36" grpId="0">
        <p:bldAsOne/>
      </p:bldGraphic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5" name="文本框 44"/>
          <p:cNvSpPr txBox="1"/>
          <p:nvPr/>
        </p:nvSpPr>
        <p:spPr>
          <a:xfrm>
            <a:off x="5451623" y="3047446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51623" y="2147309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451623" y="3899208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67140" y="2147311"/>
            <a:ext cx="4173064" cy="2520275"/>
            <a:chOff x="1200353" y="2078272"/>
            <a:chExt cx="4694007" cy="2834893"/>
          </a:xfrm>
        </p:grpSpPr>
        <p:grpSp>
          <p:nvGrpSpPr>
            <p:cNvPr id="3" name="组合 2"/>
            <p:cNvGrpSpPr/>
            <p:nvPr/>
          </p:nvGrpSpPr>
          <p:grpSpPr>
            <a:xfrm>
              <a:off x="1200353" y="2078272"/>
              <a:ext cx="4599945" cy="2834893"/>
              <a:chOff x="2109329" y="301319"/>
              <a:chExt cx="6581106" cy="4798036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7513589" y="3190320"/>
                <a:ext cx="91440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5862616" y="1476664"/>
                <a:ext cx="1696691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66845"/>
                    </a:lnTo>
                    <a:lnTo>
                      <a:pt x="1696691" y="366845"/>
                    </a:lnTo>
                    <a:lnTo>
                      <a:pt x="1696691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4165925" y="3190320"/>
                <a:ext cx="1131127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66845"/>
                    </a:lnTo>
                    <a:lnTo>
                      <a:pt x="1131127" y="366845"/>
                    </a:lnTo>
                    <a:lnTo>
                      <a:pt x="1131127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3034797" y="3190320"/>
                <a:ext cx="1131127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31127" y="0"/>
                    </a:moveTo>
                    <a:lnTo>
                      <a:pt x="1131127" y="366845"/>
                    </a:lnTo>
                    <a:lnTo>
                      <a:pt x="0" y="366845"/>
                    </a:lnTo>
                    <a:lnTo>
                      <a:pt x="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165925" y="1476664"/>
                <a:ext cx="1696691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696691" y="0"/>
                    </a:moveTo>
                    <a:lnTo>
                      <a:pt x="1696691" y="366845"/>
                    </a:lnTo>
                    <a:lnTo>
                      <a:pt x="0" y="366845"/>
                    </a:lnTo>
                    <a:lnTo>
                      <a:pt x="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937148" y="301319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5142807" y="496695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3240456" y="2014976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3446116" y="2210352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109329" y="3728634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2314988" y="3924010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4371584" y="3728634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4577243" y="3924010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640" tIns="179640" rIns="179640" bIns="179640" numCol="1" spcCol="1270" anchor="ctr" anchorCtr="0">
                <a:noAutofit/>
              </a:bodyPr>
              <a:lstStyle/>
              <a:p>
                <a:pPr algn="ctr" defTabSz="17386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910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6633840" y="2014976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839500" y="2210352"/>
                <a:ext cx="1850935" cy="1175344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9801" tIns="189801" rIns="189801" bIns="189801" numCol="1" spcCol="1270" anchor="ctr" anchorCtr="0">
                <a:noAutofit/>
              </a:bodyPr>
              <a:lstStyle/>
              <a:p>
                <a:pPr algn="ctr" defTabSz="1857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80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6633839" y="3728635"/>
                <a:ext cx="1850935" cy="1175344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6839497" y="3924011"/>
                <a:ext cx="1850935" cy="1175344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322385" y="2275283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85498" y="3308427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602372" y="3308427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50940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967321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65968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" name="矩形 1"/>
          <p:cNvSpPr/>
          <p:nvPr/>
        </p:nvSpPr>
        <p:spPr>
          <a:xfrm>
            <a:off x="4901681" y="0"/>
            <a:ext cx="3953356" cy="5458691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40" name="文本框 39"/>
          <p:cNvSpPr txBox="1"/>
          <p:nvPr/>
        </p:nvSpPr>
        <p:spPr>
          <a:xfrm>
            <a:off x="5032932" y="1118191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32932" y="1788387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032932" y="2458582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32932" y="3128779"/>
            <a:ext cx="37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32932" y="3798974"/>
            <a:ext cx="37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37851" y="1162904"/>
            <a:ext cx="3158752" cy="3074866"/>
            <a:chOff x="1497630" y="1143957"/>
            <a:chExt cx="4511840" cy="4392020"/>
          </a:xfrm>
        </p:grpSpPr>
        <p:grpSp>
          <p:nvGrpSpPr>
            <p:cNvPr id="3" name="组合 2"/>
            <p:cNvGrpSpPr/>
            <p:nvPr/>
          </p:nvGrpSpPr>
          <p:grpSpPr>
            <a:xfrm>
              <a:off x="1497630" y="1143957"/>
              <a:ext cx="4392030" cy="4392020"/>
              <a:chOff x="1497631" y="616892"/>
              <a:chExt cx="4392030" cy="439202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97631" y="616892"/>
                <a:ext cx="4392030" cy="4392020"/>
              </a:xfrm>
              <a:prstGeom prst="ellipse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980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86632" y="2305070"/>
                <a:ext cx="3921315" cy="1055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200" b="1" dirty="0">
                    <a:solidFill>
                      <a:schemeClr val="bg1"/>
                    </a:solidFill>
                  </a:rPr>
                  <a:t>CONTENTS</a:t>
                </a:r>
                <a:endParaRPr lang="zh-CN" altLang="en-US" sz="4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>
              <a:off x="1497630" y="2870910"/>
              <a:ext cx="4511840" cy="171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497630" y="3740941"/>
              <a:ext cx="4511840" cy="171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椭圆 21"/>
          <p:cNvSpPr/>
          <p:nvPr/>
        </p:nvSpPr>
        <p:spPr>
          <a:xfrm>
            <a:off x="3421630" y="1251368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6" grpId="0"/>
      <p:bldP spid="47" grpId="0"/>
      <p:bldP spid="48" grpId="0"/>
      <p:bldP spid="4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5691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32" name="矩形 31"/>
          <p:cNvSpPr/>
          <p:nvPr/>
        </p:nvSpPr>
        <p:spPr>
          <a:xfrm>
            <a:off x="885691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869216" y="1992655"/>
            <a:ext cx="2520278" cy="17713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563213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5559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23" name="矩形 22"/>
          <p:cNvSpPr/>
          <p:nvPr/>
        </p:nvSpPr>
        <p:spPr>
          <a:xfrm>
            <a:off x="3565559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3549084" y="1992655"/>
            <a:ext cx="2520278" cy="17713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3081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56310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27" name="矩形 26"/>
          <p:cNvSpPr/>
          <p:nvPr/>
        </p:nvSpPr>
        <p:spPr>
          <a:xfrm>
            <a:off x="6256310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6239835" y="1992655"/>
            <a:ext cx="2520278" cy="177132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933832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 animBg="1"/>
      <p:bldP spid="42" grpId="0" animBg="1"/>
      <p:bldP spid="20" grpId="0"/>
      <p:bldP spid="21" grpId="0"/>
      <p:bldP spid="23" grpId="0" animBg="1"/>
      <p:bldP spid="25" grpId="0" animBg="1"/>
      <p:bldP spid="26" grpId="0"/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0881" y="1171737"/>
            <a:ext cx="1225933" cy="1757171"/>
          </a:xfrm>
          <a:custGeom>
            <a:avLst/>
            <a:gdLst/>
            <a:ahLst/>
            <a:cxnLst/>
            <a:rect l="l" t="t" r="r" b="b"/>
            <a:pathLst>
              <a:path w="1751076" h="2509876">
                <a:moveTo>
                  <a:pt x="966740" y="145923"/>
                </a:moveTo>
                <a:cubicBezTo>
                  <a:pt x="829937" y="365568"/>
                  <a:pt x="693134" y="582020"/>
                  <a:pt x="556331" y="795281"/>
                </a:cubicBezTo>
                <a:cubicBezTo>
                  <a:pt x="419528" y="1008541"/>
                  <a:pt x="282726" y="1224994"/>
                  <a:pt x="145923" y="1444638"/>
                </a:cubicBezTo>
                <a:lnTo>
                  <a:pt x="145923" y="1678115"/>
                </a:lnTo>
                <a:lnTo>
                  <a:pt x="1160088" y="1678115"/>
                </a:lnTo>
                <a:lnTo>
                  <a:pt x="1160088" y="145923"/>
                </a:lnTo>
                <a:close/>
                <a:moveTo>
                  <a:pt x="882834" y="0"/>
                </a:moveTo>
                <a:lnTo>
                  <a:pt x="1306011" y="0"/>
                </a:lnTo>
                <a:lnTo>
                  <a:pt x="1306011" y="1678115"/>
                </a:lnTo>
                <a:lnTo>
                  <a:pt x="1751076" y="1678115"/>
                </a:lnTo>
                <a:lnTo>
                  <a:pt x="1751076" y="1824038"/>
                </a:lnTo>
                <a:lnTo>
                  <a:pt x="1306011" y="1824038"/>
                </a:lnTo>
                <a:lnTo>
                  <a:pt x="1306011" y="2509876"/>
                </a:lnTo>
                <a:lnTo>
                  <a:pt x="1160088" y="2509876"/>
                </a:lnTo>
                <a:lnTo>
                  <a:pt x="1160088" y="1824038"/>
                </a:lnTo>
                <a:lnTo>
                  <a:pt x="0" y="1824038"/>
                </a:lnTo>
                <a:lnTo>
                  <a:pt x="0" y="1400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7254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文本框 24"/>
          <p:cNvSpPr txBox="1"/>
          <p:nvPr/>
        </p:nvSpPr>
        <p:spPr>
          <a:xfrm>
            <a:off x="1789732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10123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15980" y="2163313"/>
            <a:ext cx="1365586" cy="1357943"/>
            <a:chOff x="1930194" y="2096271"/>
            <a:chExt cx="1536058" cy="1527461"/>
          </a:xfrm>
        </p:grpSpPr>
        <p:grpSp>
          <p:nvGrpSpPr>
            <p:cNvPr id="16" name="组合 15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33176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53567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59424" y="2163313"/>
            <a:ext cx="1365586" cy="1357943"/>
            <a:chOff x="1930194" y="2096271"/>
            <a:chExt cx="1536058" cy="1527461"/>
          </a:xfrm>
        </p:grpSpPr>
        <p:grpSp>
          <p:nvGrpSpPr>
            <p:cNvPr id="48" name="组合 47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50" name="泪滴形 49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  <p:sp>
        <p:nvSpPr>
          <p:cNvPr id="52" name="文本框 51"/>
          <p:cNvSpPr txBox="1"/>
          <p:nvPr/>
        </p:nvSpPr>
        <p:spPr>
          <a:xfrm>
            <a:off x="7103352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423744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29601" y="2163313"/>
            <a:ext cx="1365586" cy="1357943"/>
            <a:chOff x="1930194" y="2096271"/>
            <a:chExt cx="1536058" cy="1527461"/>
          </a:xfrm>
        </p:grpSpPr>
        <p:grpSp>
          <p:nvGrpSpPr>
            <p:cNvPr id="55" name="组合 54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57" name="泪滴形 56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26" grpId="0"/>
      <p:bldP spid="45" grpId="0"/>
      <p:bldP spid="46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" name="右箭头标注 2"/>
          <p:cNvSpPr/>
          <p:nvPr/>
        </p:nvSpPr>
        <p:spPr>
          <a:xfrm rot="16200000">
            <a:off x="3802582" y="3556447"/>
            <a:ext cx="1807243" cy="1401880"/>
          </a:xfrm>
          <a:prstGeom prst="rightArrowCallout">
            <a:avLst>
              <a:gd name="adj1" fmla="val 47892"/>
              <a:gd name="adj2" fmla="val 18976"/>
              <a:gd name="adj3" fmla="val 114157"/>
              <a:gd name="adj4" fmla="val 61448"/>
            </a:avLst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pSp>
        <p:nvGrpSpPr>
          <p:cNvPr id="20" name="组合 19"/>
          <p:cNvGrpSpPr/>
          <p:nvPr/>
        </p:nvGrpSpPr>
        <p:grpSpPr>
          <a:xfrm>
            <a:off x="4319156" y="2015127"/>
            <a:ext cx="768759" cy="768759"/>
            <a:chOff x="4858333" y="1929586"/>
            <a:chExt cx="864727" cy="864727"/>
          </a:xfrm>
        </p:grpSpPr>
        <p:sp>
          <p:nvSpPr>
            <p:cNvPr id="32" name="泪滴形 31"/>
            <p:cNvSpPr/>
            <p:nvPr/>
          </p:nvSpPr>
          <p:spPr>
            <a:xfrm rot="18842798" flipH="1" flipV="1">
              <a:off x="4858333" y="1929586"/>
              <a:ext cx="864727" cy="86472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244" y="2139937"/>
              <a:ext cx="609600" cy="6096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164974" y="3046220"/>
            <a:ext cx="634908" cy="634908"/>
            <a:chOff x="3560070" y="3089395"/>
            <a:chExt cx="714167" cy="714167"/>
          </a:xfrm>
        </p:grpSpPr>
        <p:sp>
          <p:nvSpPr>
            <p:cNvPr id="29" name="泪滴形 28"/>
            <p:cNvSpPr/>
            <p:nvPr/>
          </p:nvSpPr>
          <p:spPr>
            <a:xfrm rot="20557764" flipV="1">
              <a:off x="3560070" y="308939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35" y="3187327"/>
              <a:ext cx="456452" cy="45645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528253" y="3046221"/>
            <a:ext cx="634908" cy="634908"/>
            <a:chOff x="6218368" y="3089397"/>
            <a:chExt cx="714167" cy="714167"/>
          </a:xfrm>
        </p:grpSpPr>
        <p:sp>
          <p:nvSpPr>
            <p:cNvPr id="28" name="泪滴形 27"/>
            <p:cNvSpPr/>
            <p:nvPr/>
          </p:nvSpPr>
          <p:spPr>
            <a:xfrm rot="1042236" flipH="1" flipV="1">
              <a:off x="6218368" y="3089397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60" y="3178187"/>
              <a:ext cx="536582" cy="53658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584362" y="2386585"/>
            <a:ext cx="634908" cy="634908"/>
            <a:chOff x="4031812" y="2347415"/>
            <a:chExt cx="714167" cy="714167"/>
          </a:xfrm>
        </p:grpSpPr>
        <p:sp>
          <p:nvSpPr>
            <p:cNvPr id="30" name="泪滴形 29"/>
            <p:cNvSpPr/>
            <p:nvPr/>
          </p:nvSpPr>
          <p:spPr>
            <a:xfrm rot="1937984" flipV="1">
              <a:off x="4031812" y="234741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45" y="2491441"/>
              <a:ext cx="485299" cy="485299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259073" y="2386585"/>
            <a:ext cx="634908" cy="634908"/>
            <a:chOff x="5915585" y="2347415"/>
            <a:chExt cx="714167" cy="714167"/>
          </a:xfrm>
        </p:grpSpPr>
        <p:sp>
          <p:nvSpPr>
            <p:cNvPr id="31" name="泪滴形 30"/>
            <p:cNvSpPr/>
            <p:nvPr/>
          </p:nvSpPr>
          <p:spPr>
            <a:xfrm rot="19662016" flipH="1" flipV="1">
              <a:off x="5915585" y="234741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14" y="2515196"/>
              <a:ext cx="437788" cy="4377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801003" y="3796325"/>
            <a:ext cx="461060" cy="461060"/>
            <a:chOff x="4275500" y="3933142"/>
            <a:chExt cx="518616" cy="518616"/>
          </a:xfrm>
        </p:grpSpPr>
        <p:sp>
          <p:nvSpPr>
            <p:cNvPr id="5" name="泪滴形 4"/>
            <p:cNvSpPr/>
            <p:nvPr/>
          </p:nvSpPr>
          <p:spPr>
            <a:xfrm rot="20820833" flipV="1">
              <a:off x="4275500" y="3933142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450" y="3967002"/>
              <a:ext cx="428715" cy="42871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4913662" y="3041368"/>
            <a:ext cx="461060" cy="461060"/>
            <a:chOff x="5527057" y="3083941"/>
            <a:chExt cx="518616" cy="518616"/>
          </a:xfrm>
        </p:grpSpPr>
        <p:sp>
          <p:nvSpPr>
            <p:cNvPr id="27" name="泪滴形 26"/>
            <p:cNvSpPr/>
            <p:nvPr/>
          </p:nvSpPr>
          <p:spPr>
            <a:xfrm rot="20744814" flipH="1" flipV="1">
              <a:off x="5527057" y="3083941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213" y="3202926"/>
              <a:ext cx="357166" cy="35716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037681" y="3071783"/>
            <a:ext cx="461060" cy="461060"/>
            <a:chOff x="4541723" y="3118153"/>
            <a:chExt cx="518616" cy="518616"/>
          </a:xfrm>
        </p:grpSpPr>
        <p:sp>
          <p:nvSpPr>
            <p:cNvPr id="26" name="泪滴形 25"/>
            <p:cNvSpPr/>
            <p:nvPr/>
          </p:nvSpPr>
          <p:spPr>
            <a:xfrm rot="855186" flipV="1">
              <a:off x="4541723" y="3118153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933" y="3242091"/>
              <a:ext cx="322147" cy="32214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172953" y="3796325"/>
            <a:ext cx="461060" cy="461060"/>
            <a:chOff x="5818717" y="3933142"/>
            <a:chExt cx="518616" cy="518616"/>
          </a:xfrm>
        </p:grpSpPr>
        <p:sp>
          <p:nvSpPr>
            <p:cNvPr id="25" name="泪滴形 24"/>
            <p:cNvSpPr/>
            <p:nvPr/>
          </p:nvSpPr>
          <p:spPr>
            <a:xfrm rot="779167" flipH="1" flipV="1">
              <a:off x="5818717" y="3933142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30" y="4081704"/>
              <a:ext cx="343012" cy="343012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2037719" y="2202131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2547" y="2555463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37719" y="3539532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2547" y="3892864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98923" y="2265841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02697" y="261917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98923" y="3539532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02697" y="3892864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1" name="文本框 60"/>
          <p:cNvSpPr txBox="1"/>
          <p:nvPr/>
        </p:nvSpPr>
        <p:spPr>
          <a:xfrm>
            <a:off x="708526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76153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167791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67343" y="2112188"/>
            <a:ext cx="1743818" cy="1743819"/>
            <a:chOff x="4350119" y="2038766"/>
            <a:chExt cx="1961507" cy="1961508"/>
          </a:xfrm>
        </p:grpSpPr>
        <p:grpSp>
          <p:nvGrpSpPr>
            <p:cNvPr id="33" name="组合 32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34" name="矩形标注 33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664876" y="2210872"/>
                <a:ext cx="1807789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4350119" y="2774012"/>
              <a:ext cx="1961507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40%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21036" y="2112188"/>
            <a:ext cx="1743818" cy="1743819"/>
            <a:chOff x="4350119" y="2038766"/>
            <a:chExt cx="1961507" cy="1961508"/>
          </a:xfrm>
        </p:grpSpPr>
        <p:grpSp>
          <p:nvGrpSpPr>
            <p:cNvPr id="48" name="组合 47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68" name="矩形标注 67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664876" y="2210872"/>
                <a:ext cx="1865403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4350119" y="2774011"/>
              <a:ext cx="1884766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30%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23251" y="2112188"/>
            <a:ext cx="1804817" cy="1743819"/>
            <a:chOff x="4350119" y="2038766"/>
            <a:chExt cx="2030121" cy="1961508"/>
          </a:xfrm>
        </p:grpSpPr>
        <p:grpSp>
          <p:nvGrpSpPr>
            <p:cNvPr id="71" name="组合 70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73" name="矩形标注 72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664876" y="2210872"/>
                <a:ext cx="1807521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418733" y="2774012"/>
              <a:ext cx="1961507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30%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2" name="折角形 1"/>
          <p:cNvSpPr/>
          <p:nvPr/>
        </p:nvSpPr>
        <p:spPr>
          <a:xfrm>
            <a:off x="2839150" y="2004768"/>
            <a:ext cx="1769250" cy="1262665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8" name="折角形 37"/>
          <p:cNvSpPr/>
          <p:nvPr/>
        </p:nvSpPr>
        <p:spPr>
          <a:xfrm flipH="1">
            <a:off x="5046037" y="2004768"/>
            <a:ext cx="1783521" cy="1262665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54" name="折角形 53"/>
          <p:cNvSpPr/>
          <p:nvPr/>
        </p:nvSpPr>
        <p:spPr>
          <a:xfrm flipH="1" flipV="1">
            <a:off x="5058172" y="3526454"/>
            <a:ext cx="1783520" cy="12626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55" name="折角形 54"/>
          <p:cNvSpPr/>
          <p:nvPr/>
        </p:nvSpPr>
        <p:spPr>
          <a:xfrm flipV="1">
            <a:off x="2839152" y="3526452"/>
            <a:ext cx="1769249" cy="12626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14" name="文本框 13"/>
          <p:cNvSpPr txBox="1"/>
          <p:nvPr/>
        </p:nvSpPr>
        <p:spPr>
          <a:xfrm>
            <a:off x="4472804" y="3026965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S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04062" y="3026965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W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472804" y="3339087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O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52168" y="3339087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168669" y="209436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68669" y="2483359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449698" y="209436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449698" y="2483359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49698" y="3736317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449698" y="412531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163551" y="3736317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63551" y="412531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7765" y="1916510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17476" y="3465788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869449" y="3465788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41478" y="1916510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54" grpId="0" animBg="1"/>
      <p:bldP spid="55" grpId="0" animBg="1"/>
      <p:bldP spid="14" grpId="0"/>
      <p:bldP spid="56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967355" y="1992655"/>
            <a:ext cx="2520278" cy="17713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7355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748" y="3960537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7355" y="3922696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3687899" y="1992655"/>
            <a:ext cx="2520278" cy="17713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687899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6408443" y="1992655"/>
            <a:ext cx="2520278" cy="177132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408443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" grpId="0"/>
      <p:bldP spid="23" grpId="0"/>
      <p:bldP spid="25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33102" y="1216694"/>
            <a:ext cx="978192" cy="1734185"/>
          </a:xfrm>
          <a:custGeom>
            <a:avLst/>
            <a:gdLst/>
            <a:ahLst/>
            <a:cxnLst/>
            <a:rect l="l" t="t" r="r" b="b"/>
            <a:pathLst>
              <a:path w="1397212" h="2477043">
                <a:moveTo>
                  <a:pt x="7296" y="0"/>
                </a:moveTo>
                <a:lnTo>
                  <a:pt x="1386268" y="0"/>
                </a:lnTo>
                <a:lnTo>
                  <a:pt x="1386268" y="145923"/>
                </a:lnTo>
                <a:lnTo>
                  <a:pt x="153219" y="145923"/>
                </a:lnTo>
                <a:lnTo>
                  <a:pt x="153219" y="941203"/>
                </a:lnTo>
                <a:lnTo>
                  <a:pt x="335623" y="1174680"/>
                </a:lnTo>
                <a:lnTo>
                  <a:pt x="1174680" y="1174680"/>
                </a:lnTo>
                <a:lnTo>
                  <a:pt x="1397212" y="1481119"/>
                </a:lnTo>
                <a:lnTo>
                  <a:pt x="1397212" y="2145068"/>
                </a:lnTo>
                <a:lnTo>
                  <a:pt x="1123607" y="2477043"/>
                </a:lnTo>
                <a:lnTo>
                  <a:pt x="0" y="2477043"/>
                </a:lnTo>
                <a:lnTo>
                  <a:pt x="0" y="2331120"/>
                </a:lnTo>
                <a:lnTo>
                  <a:pt x="1046997" y="2331120"/>
                </a:lnTo>
                <a:cubicBezTo>
                  <a:pt x="1081502" y="2288103"/>
                  <a:pt x="1115551" y="2247366"/>
                  <a:pt x="1149143" y="2208910"/>
                </a:cubicBezTo>
                <a:cubicBezTo>
                  <a:pt x="1182736" y="2170453"/>
                  <a:pt x="1216785" y="2129716"/>
                  <a:pt x="1251289" y="2086699"/>
                </a:cubicBezTo>
                <a:lnTo>
                  <a:pt x="1251289" y="1532192"/>
                </a:lnTo>
                <a:cubicBezTo>
                  <a:pt x="1224537" y="1496243"/>
                  <a:pt x="1199608" y="1461434"/>
                  <a:pt x="1176504" y="1427765"/>
                </a:cubicBezTo>
                <a:cubicBezTo>
                  <a:pt x="1153399" y="1394097"/>
                  <a:pt x="1128471" y="1358376"/>
                  <a:pt x="1101718" y="1320603"/>
                </a:cubicBezTo>
                <a:lnTo>
                  <a:pt x="266309" y="1320603"/>
                </a:lnTo>
                <a:lnTo>
                  <a:pt x="7296" y="992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文本框 24"/>
          <p:cNvSpPr txBox="1"/>
          <p:nvPr/>
        </p:nvSpPr>
        <p:spPr>
          <a:xfrm>
            <a:off x="1789732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15980" y="2218612"/>
            <a:ext cx="1222352" cy="1222352"/>
            <a:chOff x="1930194" y="2384256"/>
            <a:chExt cx="1374944" cy="1374944"/>
          </a:xfrm>
        </p:grpSpPr>
        <p:sp>
          <p:nvSpPr>
            <p:cNvPr id="23" name="泪滴形 22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189424" y="2218612"/>
            <a:ext cx="1222352" cy="1222352"/>
            <a:chOff x="1930194" y="2384256"/>
            <a:chExt cx="1374944" cy="1374944"/>
          </a:xfrm>
        </p:grpSpPr>
        <p:sp>
          <p:nvSpPr>
            <p:cNvPr id="29" name="泪滴形 28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6808831" y="2218612"/>
            <a:ext cx="1222352" cy="1222352"/>
            <a:chOff x="1930194" y="2384256"/>
            <a:chExt cx="1374944" cy="1374944"/>
          </a:xfrm>
        </p:grpSpPr>
        <p:sp>
          <p:nvSpPr>
            <p:cNvPr id="32" name="泪滴形 31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263175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35296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" name="等于号 4"/>
          <p:cNvSpPr/>
          <p:nvPr/>
        </p:nvSpPr>
        <p:spPr>
          <a:xfrm>
            <a:off x="5658682" y="2331042"/>
            <a:ext cx="903244" cy="903244"/>
          </a:xfrm>
          <a:prstGeom prst="mathEqual">
            <a:avLst>
              <a:gd name="adj1" fmla="val 14631"/>
              <a:gd name="adj2" fmla="val 117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>
              <a:solidFill>
                <a:schemeClr val="tx1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3063151" y="2281937"/>
            <a:ext cx="1001458" cy="1001458"/>
          </a:xfrm>
          <a:prstGeom prst="mathPlus">
            <a:avLst>
              <a:gd name="adj1" fmla="val 94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7" name="文本框 46"/>
          <p:cNvSpPr txBox="1"/>
          <p:nvPr/>
        </p:nvSpPr>
        <p:spPr>
          <a:xfrm>
            <a:off x="915748" y="3960537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67355" y="3922696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  <p:bldP spid="5" grpId="0" animBg="1"/>
      <p:bldP spid="6" grpId="0" animBg="1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pSp>
        <p:nvGrpSpPr>
          <p:cNvPr id="39" name="组合 38"/>
          <p:cNvGrpSpPr/>
          <p:nvPr/>
        </p:nvGrpSpPr>
        <p:grpSpPr>
          <a:xfrm>
            <a:off x="1110123" y="2118913"/>
            <a:ext cx="4429063" cy="2241703"/>
            <a:chOff x="2482042" y="1537524"/>
            <a:chExt cx="8390261" cy="4294915"/>
          </a:xfrm>
        </p:grpSpPr>
        <p:sp>
          <p:nvSpPr>
            <p:cNvPr id="40" name="梯形 39"/>
            <p:cNvSpPr/>
            <p:nvPr/>
          </p:nvSpPr>
          <p:spPr>
            <a:xfrm>
              <a:off x="5766618" y="4560945"/>
              <a:ext cx="1283110" cy="1224116"/>
            </a:xfrm>
            <a:prstGeom prst="trapezoid">
              <a:avLst/>
            </a:prstGeom>
            <a:solidFill>
              <a:srgbClr val="A8A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628355" y="1581767"/>
              <a:ext cx="5722374" cy="3421629"/>
            </a:xfrm>
            <a:prstGeom prst="roundRect">
              <a:avLst>
                <a:gd name="adj" fmla="val 1899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628355" y="1537524"/>
              <a:ext cx="5722374" cy="3008673"/>
            </a:xfrm>
            <a:custGeom>
              <a:avLst/>
              <a:gdLst>
                <a:gd name="connsiteX0" fmla="*/ 707921 w 5722374"/>
                <a:gd name="connsiteY0" fmla="*/ 0 h 3223137"/>
                <a:gd name="connsiteX1" fmla="*/ 5014453 w 5722374"/>
                <a:gd name="connsiteY1" fmla="*/ 0 h 3223137"/>
                <a:gd name="connsiteX2" fmla="*/ 5722374 w 5722374"/>
                <a:gd name="connsiteY2" fmla="*/ 707921 h 3223137"/>
                <a:gd name="connsiteX3" fmla="*/ 5722374 w 5722374"/>
                <a:gd name="connsiteY3" fmla="*/ 3223137 h 3223137"/>
                <a:gd name="connsiteX4" fmla="*/ 0 w 5722374"/>
                <a:gd name="connsiteY4" fmla="*/ 3223137 h 3223137"/>
                <a:gd name="connsiteX5" fmla="*/ 0 w 5722374"/>
                <a:gd name="connsiteY5" fmla="*/ 707921 h 3223137"/>
                <a:gd name="connsiteX6" fmla="*/ 707921 w 5722374"/>
                <a:gd name="connsiteY6" fmla="*/ 0 h 32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2374" h="3223137">
                  <a:moveTo>
                    <a:pt x="707921" y="0"/>
                  </a:moveTo>
                  <a:lnTo>
                    <a:pt x="5014453" y="0"/>
                  </a:lnTo>
                  <a:cubicBezTo>
                    <a:pt x="5405427" y="0"/>
                    <a:pt x="5722374" y="316947"/>
                    <a:pt x="5722374" y="707921"/>
                  </a:cubicBezTo>
                  <a:lnTo>
                    <a:pt x="5722374" y="3223137"/>
                  </a:lnTo>
                  <a:lnTo>
                    <a:pt x="0" y="3223137"/>
                  </a:lnTo>
                  <a:lnTo>
                    <a:pt x="0" y="707921"/>
                  </a:lnTo>
                  <a:cubicBezTo>
                    <a:pt x="0" y="316947"/>
                    <a:pt x="316947" y="0"/>
                    <a:pt x="707921" y="0"/>
                  </a:cubicBezTo>
                  <a:close/>
                </a:path>
              </a:pathLst>
            </a:cu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1" name="矩形 50"/>
            <p:cNvSpPr/>
            <p:nvPr/>
          </p:nvSpPr>
          <p:spPr>
            <a:xfrm>
              <a:off x="4078181" y="1994725"/>
              <a:ext cx="4822722" cy="224175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2" name="直角三角形 28"/>
            <p:cNvSpPr/>
            <p:nvPr/>
          </p:nvSpPr>
          <p:spPr>
            <a:xfrm flipH="1">
              <a:off x="6179574" y="5018145"/>
              <a:ext cx="840658" cy="758360"/>
            </a:xfrm>
            <a:custGeom>
              <a:avLst/>
              <a:gdLst>
                <a:gd name="connsiteX0" fmla="*/ 0 w 840658"/>
                <a:gd name="connsiteY0" fmla="*/ 699366 h 699366"/>
                <a:gd name="connsiteX1" fmla="*/ 0 w 840658"/>
                <a:gd name="connsiteY1" fmla="*/ 0 h 699366"/>
                <a:gd name="connsiteX2" fmla="*/ 840658 w 840658"/>
                <a:gd name="connsiteY2" fmla="*/ 699366 h 699366"/>
                <a:gd name="connsiteX3" fmla="*/ 0 w 840658"/>
                <a:gd name="connsiteY3" fmla="*/ 699366 h 699366"/>
                <a:gd name="connsiteX0-1" fmla="*/ 0 w 840658"/>
                <a:gd name="connsiteY0-2" fmla="*/ 758360 h 758360"/>
                <a:gd name="connsiteX1-3" fmla="*/ 117987 w 840658"/>
                <a:gd name="connsiteY1-4" fmla="*/ 0 h 758360"/>
                <a:gd name="connsiteX2-5" fmla="*/ 840658 w 840658"/>
                <a:gd name="connsiteY2-6" fmla="*/ 758360 h 758360"/>
                <a:gd name="connsiteX3-7" fmla="*/ 0 w 840658"/>
                <a:gd name="connsiteY3-8" fmla="*/ 758360 h 758360"/>
                <a:gd name="connsiteX0-9" fmla="*/ 0 w 840658"/>
                <a:gd name="connsiteY0-10" fmla="*/ 758360 h 758360"/>
                <a:gd name="connsiteX1-11" fmla="*/ 176980 w 840658"/>
                <a:gd name="connsiteY1-12" fmla="*/ 0 h 758360"/>
                <a:gd name="connsiteX2-13" fmla="*/ 840658 w 840658"/>
                <a:gd name="connsiteY2-14" fmla="*/ 758360 h 758360"/>
                <a:gd name="connsiteX3-15" fmla="*/ 0 w 840658"/>
                <a:gd name="connsiteY3-16" fmla="*/ 758360 h 7583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0658" h="758360">
                  <a:moveTo>
                    <a:pt x="0" y="758360"/>
                  </a:moveTo>
                  <a:lnTo>
                    <a:pt x="176980" y="0"/>
                  </a:lnTo>
                  <a:lnTo>
                    <a:pt x="840658" y="758360"/>
                  </a:lnTo>
                  <a:lnTo>
                    <a:pt x="0" y="758360"/>
                  </a:lnTo>
                  <a:close/>
                </a:path>
              </a:pathLst>
            </a:custGeom>
            <a:solidFill>
              <a:srgbClr val="D1D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3" name="矩形 52"/>
            <p:cNvSpPr/>
            <p:nvPr/>
          </p:nvSpPr>
          <p:spPr>
            <a:xfrm>
              <a:off x="5545393" y="5702764"/>
              <a:ext cx="1696064" cy="82297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673023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3023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6" name="矩形 55"/>
            <p:cNvSpPr/>
            <p:nvPr/>
          </p:nvSpPr>
          <p:spPr>
            <a:xfrm>
              <a:off x="4673023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73023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673023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673023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0" name="矩形 59"/>
            <p:cNvSpPr/>
            <p:nvPr/>
          </p:nvSpPr>
          <p:spPr>
            <a:xfrm>
              <a:off x="59745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1" name="矩形 60"/>
            <p:cNvSpPr/>
            <p:nvPr/>
          </p:nvSpPr>
          <p:spPr>
            <a:xfrm>
              <a:off x="59745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2" name="矩形 61"/>
            <p:cNvSpPr/>
            <p:nvPr/>
          </p:nvSpPr>
          <p:spPr>
            <a:xfrm>
              <a:off x="59745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9745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4" name="矩形 63"/>
            <p:cNvSpPr/>
            <p:nvPr/>
          </p:nvSpPr>
          <p:spPr>
            <a:xfrm>
              <a:off x="59745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5" name="矩形 64"/>
            <p:cNvSpPr/>
            <p:nvPr/>
          </p:nvSpPr>
          <p:spPr>
            <a:xfrm>
              <a:off x="59745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6" name="矩形 65"/>
            <p:cNvSpPr/>
            <p:nvPr/>
          </p:nvSpPr>
          <p:spPr>
            <a:xfrm>
              <a:off x="71826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7" name="矩形 66"/>
            <p:cNvSpPr/>
            <p:nvPr/>
          </p:nvSpPr>
          <p:spPr>
            <a:xfrm>
              <a:off x="71826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8" name="矩形 67"/>
            <p:cNvSpPr/>
            <p:nvPr/>
          </p:nvSpPr>
          <p:spPr>
            <a:xfrm>
              <a:off x="71826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9" name="矩形 68"/>
            <p:cNvSpPr/>
            <p:nvPr/>
          </p:nvSpPr>
          <p:spPr>
            <a:xfrm>
              <a:off x="71826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70" name="矩形 69"/>
            <p:cNvSpPr/>
            <p:nvPr/>
          </p:nvSpPr>
          <p:spPr>
            <a:xfrm>
              <a:off x="71826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826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8379369" y="2112711"/>
              <a:ext cx="2492934" cy="2005781"/>
              <a:chOff x="7793944" y="2267280"/>
              <a:chExt cx="2492934" cy="2005781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7793944" y="2267280"/>
                <a:ext cx="2084747" cy="2005781"/>
              </a:xfrm>
              <a:prstGeom prst="ellipse">
                <a:avLst/>
              </a:prstGeom>
              <a:solidFill>
                <a:schemeClr val="tx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detail="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634" y="2767779"/>
                <a:ext cx="609600" cy="609600"/>
              </a:xfrm>
              <a:prstGeom prst="rect">
                <a:avLst/>
              </a:prstGeom>
            </p:spPr>
          </p:pic>
          <p:sp>
            <p:nvSpPr>
              <p:cNvPr id="87" name="矩形 86"/>
              <p:cNvSpPr/>
              <p:nvPr/>
            </p:nvSpPr>
            <p:spPr>
              <a:xfrm>
                <a:off x="7901104" y="3214017"/>
                <a:ext cx="2385774" cy="80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135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TEMPLE</a:t>
                </a:r>
                <a:endParaRPr lang="zh-CN" altLang="en-US" sz="2135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2482042" y="2772661"/>
              <a:ext cx="2211221" cy="3059777"/>
              <a:chOff x="1725350" y="1913184"/>
              <a:chExt cx="2168224" cy="340800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736839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616910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292549" y="3410409"/>
              <a:ext cx="1397452" cy="2422030"/>
              <a:chOff x="1725350" y="1913184"/>
              <a:chExt cx="2168224" cy="3408007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071520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9" name="流程图: 终止 78"/>
              <p:cNvSpPr/>
              <p:nvPr/>
            </p:nvSpPr>
            <p:spPr>
              <a:xfrm>
                <a:off x="2672529" y="2127300"/>
                <a:ext cx="342118" cy="57370"/>
              </a:xfrm>
              <a:prstGeom prst="flowChartTerminator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563759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55" b="89912" l="10000" r="90000">
                          <a14:foregroundMark x1="61833" y1="2655" x2="55667" y2="16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46" y="4656152"/>
              <a:ext cx="277477" cy="261291"/>
            </a:xfrm>
            <a:prstGeom prst="rect">
              <a:avLst/>
            </a:prstGeom>
          </p:spPr>
        </p:pic>
      </p:grpSp>
      <p:sp>
        <p:nvSpPr>
          <p:cNvPr id="91" name="文本框 90"/>
          <p:cNvSpPr txBox="1"/>
          <p:nvPr/>
        </p:nvSpPr>
        <p:spPr>
          <a:xfrm>
            <a:off x="5641802" y="2763583"/>
            <a:ext cx="364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710197" y="2297272"/>
            <a:ext cx="1259406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9" name="椭圆 8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356268" y="1250586"/>
            <a:ext cx="423968" cy="1754617"/>
          </a:xfrm>
          <a:custGeom>
            <a:avLst/>
            <a:gdLst/>
            <a:ahLst/>
            <a:cxnLst/>
            <a:rect l="l" t="t" r="r" b="b"/>
            <a:pathLst>
              <a:path w="605580" h="2506227">
                <a:moveTo>
                  <a:pt x="0" y="0"/>
                </a:moveTo>
                <a:lnTo>
                  <a:pt x="605580" y="0"/>
                </a:lnTo>
                <a:lnTo>
                  <a:pt x="605580" y="2506227"/>
                </a:lnTo>
                <a:lnTo>
                  <a:pt x="459657" y="2506227"/>
                </a:lnTo>
                <a:lnTo>
                  <a:pt x="459657" y="145923"/>
                </a:ln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72332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488799" y="700619"/>
            <a:ext cx="102347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2" y="3235904"/>
            <a:ext cx="960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等腰三角形 83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5" name="矩形 84"/>
          <p:cNvSpPr/>
          <p:nvPr/>
        </p:nvSpPr>
        <p:spPr>
          <a:xfrm>
            <a:off x="1318618" y="3488691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2425" y="3961761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169" y="3037012"/>
            <a:ext cx="402952" cy="393269"/>
            <a:chOff x="795448" y="3079038"/>
            <a:chExt cx="453254" cy="442363"/>
          </a:xfrm>
        </p:grpSpPr>
        <p:sp>
          <p:nvSpPr>
            <p:cNvPr id="7" name="椭圆 6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96" y="3298547"/>
            <a:ext cx="343195" cy="343195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830342" y="3037012"/>
            <a:ext cx="402952" cy="393269"/>
            <a:chOff x="795448" y="3079038"/>
            <a:chExt cx="453254" cy="442363"/>
          </a:xfrm>
        </p:grpSpPr>
        <p:sp>
          <p:nvSpPr>
            <p:cNvPr id="106" name="椭圆 105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08" name="组合 107"/>
          <p:cNvGrpSpPr/>
          <p:nvPr/>
        </p:nvGrpSpPr>
        <p:grpSpPr>
          <a:xfrm>
            <a:off x="4878382" y="3037012"/>
            <a:ext cx="402952" cy="393269"/>
            <a:chOff x="795448" y="3079038"/>
            <a:chExt cx="453254" cy="442363"/>
          </a:xfrm>
        </p:grpSpPr>
        <p:sp>
          <p:nvSpPr>
            <p:cNvPr id="109" name="椭圆 108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11" name="组合 110"/>
          <p:cNvGrpSpPr/>
          <p:nvPr/>
        </p:nvGrpSpPr>
        <p:grpSpPr>
          <a:xfrm>
            <a:off x="8543922" y="3037012"/>
            <a:ext cx="402952" cy="393269"/>
            <a:chOff x="795448" y="3079038"/>
            <a:chExt cx="453254" cy="442363"/>
          </a:xfrm>
        </p:grpSpPr>
        <p:sp>
          <p:nvSpPr>
            <p:cNvPr id="112" name="椭圆 111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14" name="组合 113"/>
          <p:cNvGrpSpPr/>
          <p:nvPr/>
        </p:nvGrpSpPr>
        <p:grpSpPr>
          <a:xfrm>
            <a:off x="6769024" y="3037012"/>
            <a:ext cx="402952" cy="393269"/>
            <a:chOff x="795448" y="3079038"/>
            <a:chExt cx="453254" cy="442363"/>
          </a:xfrm>
        </p:grpSpPr>
        <p:sp>
          <p:nvSpPr>
            <p:cNvPr id="115" name="椭圆 114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sp>
        <p:nvSpPr>
          <p:cNvPr id="119" name="矩形 118"/>
          <p:cNvSpPr/>
          <p:nvPr/>
        </p:nvSpPr>
        <p:spPr>
          <a:xfrm>
            <a:off x="5460666" y="3488691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334473" y="3961763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44" y="3298547"/>
            <a:ext cx="343195" cy="343195"/>
          </a:xfrm>
          <a:prstGeom prst="rect">
            <a:avLst/>
          </a:prstGeom>
        </p:spPr>
      </p:pic>
      <p:sp>
        <p:nvSpPr>
          <p:cNvPr id="122" name="矩形 121"/>
          <p:cNvSpPr/>
          <p:nvPr/>
        </p:nvSpPr>
        <p:spPr>
          <a:xfrm>
            <a:off x="3527233" y="2510050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2401040" y="1789597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4" name="图片 1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2" y="2319905"/>
            <a:ext cx="343195" cy="343195"/>
          </a:xfrm>
          <a:prstGeom prst="rect">
            <a:avLst/>
          </a:prstGeom>
        </p:spPr>
      </p:pic>
      <p:sp>
        <p:nvSpPr>
          <p:cNvPr id="128" name="矩形 127"/>
          <p:cNvSpPr/>
          <p:nvPr/>
        </p:nvSpPr>
        <p:spPr>
          <a:xfrm>
            <a:off x="7242772" y="2510050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116579" y="1789597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51" y="2319905"/>
            <a:ext cx="343195" cy="34319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/>
      <p:bldP spid="104" grpId="0"/>
      <p:bldP spid="119" grpId="0" animBg="1"/>
      <p:bldP spid="120" grpId="0"/>
      <p:bldP spid="122" grpId="0" animBg="1"/>
      <p:bldP spid="123" grpId="0"/>
      <p:bldP spid="128" grpId="0" animBg="1"/>
      <p:bldP spid="1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5745647" y="1791392"/>
            <a:ext cx="3063003" cy="3387710"/>
          </a:xfrm>
          <a:custGeom>
            <a:avLst/>
            <a:gdLst>
              <a:gd name="connsiteX0" fmla="*/ 545911 w 3452884"/>
              <a:gd name="connsiteY0" fmla="*/ 3930556 h 3944203"/>
              <a:gd name="connsiteX1" fmla="*/ 3452884 w 3452884"/>
              <a:gd name="connsiteY1" fmla="*/ 3944203 h 3944203"/>
              <a:gd name="connsiteX2" fmla="*/ 2811439 w 3452884"/>
              <a:gd name="connsiteY2" fmla="*/ 1897039 h 3944203"/>
              <a:gd name="connsiteX3" fmla="*/ 2210937 w 3452884"/>
              <a:gd name="connsiteY3" fmla="*/ 1569493 h 3944203"/>
              <a:gd name="connsiteX4" fmla="*/ 2047164 w 3452884"/>
              <a:gd name="connsiteY4" fmla="*/ 1433015 h 3944203"/>
              <a:gd name="connsiteX5" fmla="*/ 2347415 w 3452884"/>
              <a:gd name="connsiteY5" fmla="*/ 1105469 h 3944203"/>
              <a:gd name="connsiteX6" fmla="*/ 2224585 w 3452884"/>
              <a:gd name="connsiteY6" fmla="*/ 559558 h 3944203"/>
              <a:gd name="connsiteX7" fmla="*/ 2156346 w 3452884"/>
              <a:gd name="connsiteY7" fmla="*/ 109182 h 3944203"/>
              <a:gd name="connsiteX8" fmla="*/ 1910687 w 3452884"/>
              <a:gd name="connsiteY8" fmla="*/ 27296 h 3944203"/>
              <a:gd name="connsiteX9" fmla="*/ 1528549 w 3452884"/>
              <a:gd name="connsiteY9" fmla="*/ 0 h 3944203"/>
              <a:gd name="connsiteX10" fmla="*/ 1296537 w 3452884"/>
              <a:gd name="connsiteY10" fmla="*/ 232012 h 3944203"/>
              <a:gd name="connsiteX11" fmla="*/ 1241946 w 3452884"/>
              <a:gd name="connsiteY11" fmla="*/ 668741 h 3944203"/>
              <a:gd name="connsiteX12" fmla="*/ 1201003 w 3452884"/>
              <a:gd name="connsiteY12" fmla="*/ 1023582 h 3944203"/>
              <a:gd name="connsiteX13" fmla="*/ 1323833 w 3452884"/>
              <a:gd name="connsiteY13" fmla="*/ 1255594 h 3944203"/>
              <a:gd name="connsiteX14" fmla="*/ 1091821 w 3452884"/>
              <a:gd name="connsiteY14" fmla="*/ 968991 h 3944203"/>
              <a:gd name="connsiteX15" fmla="*/ 859809 w 3452884"/>
              <a:gd name="connsiteY15" fmla="*/ 941696 h 3944203"/>
              <a:gd name="connsiteX16" fmla="*/ 1173708 w 3452884"/>
              <a:gd name="connsiteY16" fmla="*/ 450376 h 3944203"/>
              <a:gd name="connsiteX17" fmla="*/ 887105 w 3452884"/>
              <a:gd name="connsiteY17" fmla="*/ 341194 h 3944203"/>
              <a:gd name="connsiteX18" fmla="*/ 764275 w 3452884"/>
              <a:gd name="connsiteY18" fmla="*/ 518615 h 3944203"/>
              <a:gd name="connsiteX19" fmla="*/ 641445 w 3452884"/>
              <a:gd name="connsiteY19" fmla="*/ 259308 h 3944203"/>
              <a:gd name="connsiteX20" fmla="*/ 395785 w 3452884"/>
              <a:gd name="connsiteY20" fmla="*/ 354842 h 3944203"/>
              <a:gd name="connsiteX21" fmla="*/ 313899 w 3452884"/>
              <a:gd name="connsiteY21" fmla="*/ 818866 h 3944203"/>
              <a:gd name="connsiteX22" fmla="*/ 81887 w 3452884"/>
              <a:gd name="connsiteY22" fmla="*/ 846161 h 3944203"/>
              <a:gd name="connsiteX23" fmla="*/ 54591 w 3452884"/>
              <a:gd name="connsiteY23" fmla="*/ 1323833 h 3944203"/>
              <a:gd name="connsiteX24" fmla="*/ 232012 w 3452884"/>
              <a:gd name="connsiteY24" fmla="*/ 1610436 h 3944203"/>
              <a:gd name="connsiteX25" fmla="*/ 122830 w 3452884"/>
              <a:gd name="connsiteY25" fmla="*/ 2047164 h 3944203"/>
              <a:gd name="connsiteX26" fmla="*/ 150126 w 3452884"/>
              <a:gd name="connsiteY26" fmla="*/ 2306472 h 3944203"/>
              <a:gd name="connsiteX27" fmla="*/ 0 w 3452884"/>
              <a:gd name="connsiteY27" fmla="*/ 2688609 h 3944203"/>
              <a:gd name="connsiteX28" fmla="*/ 109182 w 3452884"/>
              <a:gd name="connsiteY28" fmla="*/ 3370997 h 3944203"/>
              <a:gd name="connsiteX29" fmla="*/ 696036 w 3452884"/>
              <a:gd name="connsiteY29" fmla="*/ 3452884 h 3944203"/>
              <a:gd name="connsiteX30" fmla="*/ 354842 w 3452884"/>
              <a:gd name="connsiteY30" fmla="*/ 3875964 h 3944203"/>
              <a:gd name="connsiteX31" fmla="*/ 545911 w 3452884"/>
              <a:gd name="connsiteY31" fmla="*/ 3930556 h 394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52884" h="3944203">
                <a:moveTo>
                  <a:pt x="545911" y="3930556"/>
                </a:moveTo>
                <a:lnTo>
                  <a:pt x="3452884" y="3944203"/>
                </a:lnTo>
                <a:lnTo>
                  <a:pt x="2811439" y="1897039"/>
                </a:lnTo>
                <a:lnTo>
                  <a:pt x="2210937" y="1569493"/>
                </a:lnTo>
                <a:lnTo>
                  <a:pt x="2047164" y="1433015"/>
                </a:lnTo>
                <a:lnTo>
                  <a:pt x="2347415" y="1105469"/>
                </a:lnTo>
                <a:lnTo>
                  <a:pt x="2224585" y="559558"/>
                </a:lnTo>
                <a:lnTo>
                  <a:pt x="2156346" y="109182"/>
                </a:lnTo>
                <a:lnTo>
                  <a:pt x="1910687" y="27296"/>
                </a:lnTo>
                <a:lnTo>
                  <a:pt x="1528549" y="0"/>
                </a:lnTo>
                <a:lnTo>
                  <a:pt x="1296537" y="232012"/>
                </a:lnTo>
                <a:lnTo>
                  <a:pt x="1241946" y="668741"/>
                </a:lnTo>
                <a:lnTo>
                  <a:pt x="1201003" y="1023582"/>
                </a:lnTo>
                <a:lnTo>
                  <a:pt x="1323833" y="1255594"/>
                </a:lnTo>
                <a:lnTo>
                  <a:pt x="1091821" y="968991"/>
                </a:lnTo>
                <a:lnTo>
                  <a:pt x="859809" y="941696"/>
                </a:lnTo>
                <a:lnTo>
                  <a:pt x="1173708" y="450376"/>
                </a:lnTo>
                <a:lnTo>
                  <a:pt x="887105" y="341194"/>
                </a:lnTo>
                <a:lnTo>
                  <a:pt x="764275" y="518615"/>
                </a:lnTo>
                <a:lnTo>
                  <a:pt x="641445" y="259308"/>
                </a:lnTo>
                <a:lnTo>
                  <a:pt x="395785" y="354842"/>
                </a:lnTo>
                <a:lnTo>
                  <a:pt x="313899" y="818866"/>
                </a:lnTo>
                <a:lnTo>
                  <a:pt x="81887" y="846161"/>
                </a:lnTo>
                <a:lnTo>
                  <a:pt x="54591" y="1323833"/>
                </a:lnTo>
                <a:lnTo>
                  <a:pt x="232012" y="1610436"/>
                </a:lnTo>
                <a:lnTo>
                  <a:pt x="122830" y="2047164"/>
                </a:lnTo>
                <a:lnTo>
                  <a:pt x="150126" y="2306472"/>
                </a:lnTo>
                <a:lnTo>
                  <a:pt x="0" y="2688609"/>
                </a:lnTo>
                <a:lnTo>
                  <a:pt x="109182" y="3370997"/>
                </a:lnTo>
                <a:lnTo>
                  <a:pt x="696036" y="3452884"/>
                </a:lnTo>
                <a:lnTo>
                  <a:pt x="354842" y="3875964"/>
                </a:lnTo>
                <a:lnTo>
                  <a:pt x="545911" y="39305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72332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7" name="文本框 2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7818" y="2602220"/>
            <a:ext cx="3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</a:t>
            </a:r>
            <a:r>
              <a:rPr lang="en-US" altLang="zh-CN" sz="1600" dirty="0" err="1">
                <a:solidFill>
                  <a:schemeClr val="bg1"/>
                </a:solidFill>
              </a:rPr>
              <a:t>consequat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159186" y="2342221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291979" y="0"/>
                </a:moveTo>
                <a:lnTo>
                  <a:pt x="315382" y="37891"/>
                </a:lnTo>
                <a:cubicBezTo>
                  <a:pt x="258175" y="66123"/>
                  <a:pt x="229571" y="130760"/>
                  <a:pt x="229571" y="231801"/>
                </a:cubicBezTo>
                <a:lnTo>
                  <a:pt x="294208" y="231801"/>
                </a:lnTo>
                <a:lnTo>
                  <a:pt x="294208" y="349930"/>
                </a:lnTo>
                <a:lnTo>
                  <a:pt x="178308" y="349930"/>
                </a:lnTo>
                <a:lnTo>
                  <a:pt x="178308" y="240716"/>
                </a:lnTo>
                <a:cubicBezTo>
                  <a:pt x="178308" y="187967"/>
                  <a:pt x="188152" y="139304"/>
                  <a:pt x="207840" y="94727"/>
                </a:cubicBezTo>
                <a:cubicBezTo>
                  <a:pt x="227528" y="50150"/>
                  <a:pt x="255574" y="18574"/>
                  <a:pt x="291979" y="0"/>
                </a:cubicBezTo>
                <a:close/>
                <a:moveTo>
                  <a:pt x="113671" y="0"/>
                </a:moveTo>
                <a:lnTo>
                  <a:pt x="137074" y="37891"/>
                </a:lnTo>
                <a:cubicBezTo>
                  <a:pt x="79867" y="66123"/>
                  <a:pt x="51263" y="130760"/>
                  <a:pt x="51263" y="231801"/>
                </a:cubicBezTo>
                <a:lnTo>
                  <a:pt x="115900" y="231801"/>
                </a:lnTo>
                <a:lnTo>
                  <a:pt x="115900" y="349930"/>
                </a:lnTo>
                <a:lnTo>
                  <a:pt x="0" y="349930"/>
                </a:lnTo>
                <a:lnTo>
                  <a:pt x="0" y="240716"/>
                </a:lnTo>
                <a:cubicBezTo>
                  <a:pt x="0" y="187967"/>
                  <a:pt x="9844" y="139304"/>
                  <a:pt x="29532" y="94727"/>
                </a:cubicBezTo>
                <a:cubicBezTo>
                  <a:pt x="49220" y="50150"/>
                  <a:pt x="77267" y="18574"/>
                  <a:pt x="113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813712" y="4013577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199482" y="0"/>
                </a:moveTo>
                <a:lnTo>
                  <a:pt x="315382" y="0"/>
                </a:lnTo>
                <a:lnTo>
                  <a:pt x="315382" y="109214"/>
                </a:lnTo>
                <a:cubicBezTo>
                  <a:pt x="315382" y="161964"/>
                  <a:pt x="305538" y="210627"/>
                  <a:pt x="285850" y="255204"/>
                </a:cubicBezTo>
                <a:cubicBezTo>
                  <a:pt x="266162" y="299781"/>
                  <a:pt x="238116" y="331356"/>
                  <a:pt x="201711" y="349930"/>
                </a:cubicBezTo>
                <a:lnTo>
                  <a:pt x="178308" y="312039"/>
                </a:lnTo>
                <a:cubicBezTo>
                  <a:pt x="235515" y="283807"/>
                  <a:pt x="264119" y="219171"/>
                  <a:pt x="264119" y="118130"/>
                </a:cubicBezTo>
                <a:lnTo>
                  <a:pt x="199482" y="118130"/>
                </a:lnTo>
                <a:close/>
                <a:moveTo>
                  <a:pt x="21174" y="0"/>
                </a:moveTo>
                <a:lnTo>
                  <a:pt x="137074" y="0"/>
                </a:lnTo>
                <a:lnTo>
                  <a:pt x="137074" y="109214"/>
                </a:lnTo>
                <a:cubicBezTo>
                  <a:pt x="137074" y="161964"/>
                  <a:pt x="127230" y="210627"/>
                  <a:pt x="107542" y="255204"/>
                </a:cubicBezTo>
                <a:cubicBezTo>
                  <a:pt x="87854" y="299781"/>
                  <a:pt x="59808" y="331356"/>
                  <a:pt x="23403" y="349930"/>
                </a:cubicBezTo>
                <a:lnTo>
                  <a:pt x="0" y="312039"/>
                </a:lnTo>
                <a:cubicBezTo>
                  <a:pt x="57207" y="283807"/>
                  <a:pt x="85811" y="219171"/>
                  <a:pt x="85811" y="118130"/>
                </a:cubicBezTo>
                <a:lnTo>
                  <a:pt x="21174" y="118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7" b="99121" l="4732" r="89590">
                        <a14:foregroundMark x1="53312" y1="4297" x2="49737" y2="34570"/>
                        <a14:foregroundMark x1="23028" y1="41406" x2="8202" y2="35156"/>
                        <a14:foregroundMark x1="39117" y1="49219" x2="64248" y2="98828"/>
                        <a14:foregroundMark x1="49106" y1="37793" x2="36593" y2="52734"/>
                        <a14:foregroundMark x1="50683" y1="35449" x2="64248" y2="51563"/>
                        <a14:foregroundMark x1="47844" y1="33301" x2="49106" y2="54590"/>
                        <a14:foregroundMark x1="29127" y1="69824" x2="4732" y2="75195"/>
                        <a14:foregroundMark x1="70032" y1="57520" x2="46267" y2="90430"/>
                        <a14:foregroundMark x1="57203" y1="52441" x2="75815" y2="99121"/>
                        <a14:foregroundMark x1="27234" y1="77051" x2="5363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67" y="1733298"/>
            <a:ext cx="3183351" cy="342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椭圆 74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76" name="椭圆 75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77" name="文本框 76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26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748" y="4045470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7355" y="4007630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2520" r="-398" b="29316"/>
          <a:stretch>
            <a:fillRect/>
          </a:stretch>
        </p:blipFill>
        <p:spPr>
          <a:xfrm>
            <a:off x="1836615" y="1785827"/>
            <a:ext cx="6090829" cy="215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412073" y="1006105"/>
            <a:ext cx="3261763" cy="326175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椭圆 9"/>
          <p:cNvSpPr/>
          <p:nvPr/>
        </p:nvSpPr>
        <p:spPr>
          <a:xfrm>
            <a:off x="3489014" y="109955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3277205" y="2006122"/>
            <a:ext cx="3531503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80" b="1" dirty="0">
                <a:solidFill>
                  <a:schemeClr val="bg1"/>
                </a:solidFill>
              </a:rPr>
              <a:t>THANK YOU </a:t>
            </a:r>
          </a:p>
          <a:p>
            <a:pPr algn="ctr"/>
            <a:r>
              <a:rPr lang="en-US" altLang="zh-CN" sz="3780" b="1" dirty="0">
                <a:solidFill>
                  <a:schemeClr val="bg1"/>
                </a:solidFill>
              </a:rPr>
              <a:t>FOR LISTENING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003190" y="3251087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65394" y="864065"/>
            <a:ext cx="3001518" cy="9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393903" y="685462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7856" y="3251090"/>
            <a:ext cx="2936585" cy="1416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196147" y="841622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  <p:sp>
        <p:nvSpPr>
          <p:cNvPr id="29" name="等腰三角形 28"/>
          <p:cNvSpPr/>
          <p:nvPr/>
        </p:nvSpPr>
        <p:spPr>
          <a:xfrm rot="19141681" flipV="1">
            <a:off x="3670573" y="1062368"/>
            <a:ext cx="346600" cy="66160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0" name="等腰三角形 29"/>
          <p:cNvSpPr/>
          <p:nvPr/>
        </p:nvSpPr>
        <p:spPr>
          <a:xfrm rot="1504876" flipV="1">
            <a:off x="6563969" y="3245871"/>
            <a:ext cx="181937" cy="50643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1" name="等腰三角形 30"/>
          <p:cNvSpPr/>
          <p:nvPr/>
        </p:nvSpPr>
        <p:spPr>
          <a:xfrm rot="14409808" flipV="1">
            <a:off x="3951949" y="3982078"/>
            <a:ext cx="233912" cy="384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等腰三角形 32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7617283" y="4516715"/>
            <a:ext cx="1742781" cy="30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>
                <a:solidFill>
                  <a:schemeClr val="bg1"/>
                </a:solidFill>
              </a:rPr>
              <a:t>BY:xiazaii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文本框 13"/>
          <p:cNvSpPr txBox="1"/>
          <p:nvPr/>
        </p:nvSpPr>
        <p:spPr>
          <a:xfrm>
            <a:off x="2371965" y="1105577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7296" y="2098861"/>
            <a:ext cx="3972292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51936" y="2143785"/>
            <a:ext cx="3143266" cy="2369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1222811" y="2230481"/>
            <a:ext cx="2971308" cy="218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3" name="文本框 12"/>
          <p:cNvSpPr txBox="1"/>
          <p:nvPr/>
        </p:nvSpPr>
        <p:spPr>
          <a:xfrm>
            <a:off x="4557296" y="3403149"/>
            <a:ext cx="3972292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等腰三角形 24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文本框 13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3697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6" name="图表 5"/>
          <p:cNvGraphicFramePr/>
          <p:nvPr/>
        </p:nvGraphicFramePr>
        <p:xfrm>
          <a:off x="1475891" y="2587348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171795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类别一</a:t>
            </a:r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0643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23" name="图表 22"/>
          <p:cNvGraphicFramePr/>
          <p:nvPr/>
        </p:nvGraphicFramePr>
        <p:xfrm>
          <a:off x="4392837" y="2587348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088742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类别二</a:t>
            </a:r>
          </a:p>
        </p:txBody>
      </p:sp>
      <p:sp>
        <p:nvSpPr>
          <p:cNvPr id="31" name="矩形 30"/>
          <p:cNvSpPr/>
          <p:nvPr/>
        </p:nvSpPr>
        <p:spPr>
          <a:xfrm>
            <a:off x="7080223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33" name="图表 32"/>
          <p:cNvGraphicFramePr/>
          <p:nvPr/>
        </p:nvGraphicFramePr>
        <p:xfrm>
          <a:off x="7142417" y="2572843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7838322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类别三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Graphic spid="6" grpId="0" uiExpand="1">
        <p:bldSub>
          <a:bldChart bld="series"/>
        </p:bldSub>
      </p:bldGraphic>
      <p:bldP spid="10" grpId="0"/>
      <p:bldP spid="21" grpId="0"/>
      <p:bldP spid="22" grpId="0" animBg="1"/>
      <p:bldGraphic spid="23" grpId="0">
        <p:bldSub>
          <a:bldChart bld="series"/>
        </p:bldSub>
      </p:bldGraphic>
      <p:bldP spid="29" grpId="0"/>
      <p:bldP spid="31" grpId="0" animBg="1"/>
      <p:bldGraphic spid="33" grpId="0">
        <p:bldSub>
          <a:bldChart bld="series"/>
        </p:bldSub>
      </p:bldGraphic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62" name="图表 61"/>
          <p:cNvGraphicFramePr/>
          <p:nvPr/>
        </p:nvGraphicFramePr>
        <p:xfrm>
          <a:off x="1413961" y="1658595"/>
          <a:ext cx="7480460" cy="265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椭圆 6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文本框 9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 uiExpand="1">
        <p:bldSub>
          <a:bldChart bld="category"/>
        </p:bldSub>
      </p:bldGraphic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44" name="图表 43"/>
          <p:cNvGraphicFramePr/>
          <p:nvPr/>
        </p:nvGraphicFramePr>
        <p:xfrm>
          <a:off x="2132560" y="1685018"/>
          <a:ext cx="6331258" cy="263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43029" y="1966372"/>
            <a:ext cx="4007837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3029" y="3299362"/>
            <a:ext cx="4007837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866574" y="1972558"/>
          <a:ext cx="4232507" cy="28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矩形 17"/>
          <p:cNvSpPr/>
          <p:nvPr/>
        </p:nvSpPr>
        <p:spPr>
          <a:xfrm>
            <a:off x="1217077" y="1998445"/>
            <a:ext cx="3894015" cy="2601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Graphic spid="14" grpId="0" uiExpand="1">
        <p:bldSub>
          <a:bldChart bld="category"/>
        </p:bldSub>
      </p:bldGraphic>
      <p:bldP spid="1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椭圆 14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2057" y="1196264"/>
            <a:ext cx="1149313" cy="1757171"/>
          </a:xfrm>
          <a:custGeom>
            <a:avLst/>
            <a:gdLst/>
            <a:ahLst/>
            <a:cxnLst/>
            <a:rect l="l" t="t" r="r" b="b"/>
            <a:pathLst>
              <a:path w="1641634" h="2509876">
                <a:moveTo>
                  <a:pt x="0" y="0"/>
                </a:moveTo>
                <a:lnTo>
                  <a:pt x="1265882" y="0"/>
                </a:lnTo>
                <a:lnTo>
                  <a:pt x="1641634" y="339272"/>
                </a:lnTo>
                <a:lnTo>
                  <a:pt x="1641634" y="901075"/>
                </a:lnTo>
                <a:lnTo>
                  <a:pt x="1306011" y="1276827"/>
                </a:lnTo>
                <a:lnTo>
                  <a:pt x="401288" y="1276827"/>
                </a:lnTo>
                <a:cubicBezTo>
                  <a:pt x="361235" y="1323948"/>
                  <a:pt x="320954" y="1370157"/>
                  <a:pt x="280446" y="1415454"/>
                </a:cubicBezTo>
                <a:cubicBezTo>
                  <a:pt x="239937" y="1460751"/>
                  <a:pt x="198744" y="1506959"/>
                  <a:pt x="156867" y="1554080"/>
                </a:cubicBezTo>
                <a:lnTo>
                  <a:pt x="156867" y="2360305"/>
                </a:lnTo>
                <a:cubicBezTo>
                  <a:pt x="392016" y="2360457"/>
                  <a:pt x="637653" y="2361065"/>
                  <a:pt x="893778" y="2362129"/>
                </a:cubicBezTo>
                <a:cubicBezTo>
                  <a:pt x="1149904" y="2363193"/>
                  <a:pt x="1395541" y="2363801"/>
                  <a:pt x="1630689" y="2363953"/>
                </a:cubicBezTo>
                <a:lnTo>
                  <a:pt x="1630689" y="2509876"/>
                </a:lnTo>
                <a:lnTo>
                  <a:pt x="10944" y="2506228"/>
                </a:lnTo>
                <a:lnTo>
                  <a:pt x="10944" y="1503007"/>
                </a:lnTo>
                <a:lnTo>
                  <a:pt x="331975" y="1130904"/>
                </a:lnTo>
                <a:lnTo>
                  <a:pt x="1240345" y="1130904"/>
                </a:lnTo>
                <a:cubicBezTo>
                  <a:pt x="1279258" y="1086595"/>
                  <a:pt x="1320907" y="1040234"/>
                  <a:pt x="1365292" y="991821"/>
                </a:cubicBezTo>
                <a:cubicBezTo>
                  <a:pt x="1409677" y="943408"/>
                  <a:pt x="1453150" y="896135"/>
                  <a:pt x="1495711" y="850002"/>
                </a:cubicBezTo>
                <a:lnTo>
                  <a:pt x="1495711" y="404937"/>
                </a:lnTo>
                <a:lnTo>
                  <a:pt x="1214809" y="145923"/>
                </a:ln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1618</Words>
  <Application>Microsoft Office PowerPoint</Application>
  <PresentationFormat>自定义</PresentationFormat>
  <Paragraphs>207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华文细黑</vt:lpstr>
      <vt:lpstr>微软雅黑 Light</vt:lpstr>
      <vt:lpstr>造字工房尚黑 G0v1 纤细体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2020-04-20T11:21:09Z</dcterms:created>
  <dcterms:modified xsi:type="dcterms:W3CDTF">2021-01-05T01:37:21Z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