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82" r:id="rId2"/>
  </p:sldMasterIdLst>
  <p:notesMasterIdLst>
    <p:notesMasterId r:id="rId35"/>
  </p:notesMasterIdLst>
  <p:handoutMasterIdLst>
    <p:handoutMasterId r:id="rId36"/>
  </p:handoutMasterIdLst>
  <p:sldIdLst>
    <p:sldId id="256" r:id="rId3"/>
    <p:sldId id="305" r:id="rId4"/>
    <p:sldId id="329" r:id="rId5"/>
    <p:sldId id="289" r:id="rId6"/>
    <p:sldId id="288" r:id="rId7"/>
    <p:sldId id="301" r:id="rId8"/>
    <p:sldId id="325" r:id="rId9"/>
    <p:sldId id="303" r:id="rId10"/>
    <p:sldId id="330" r:id="rId11"/>
    <p:sldId id="326" r:id="rId12"/>
    <p:sldId id="309" r:id="rId13"/>
    <p:sldId id="321" r:id="rId14"/>
    <p:sldId id="331" r:id="rId15"/>
    <p:sldId id="291" r:id="rId16"/>
    <p:sldId id="292" r:id="rId17"/>
    <p:sldId id="296" r:id="rId18"/>
    <p:sldId id="302" r:id="rId19"/>
    <p:sldId id="304" r:id="rId20"/>
    <p:sldId id="307" r:id="rId21"/>
    <p:sldId id="337" r:id="rId22"/>
    <p:sldId id="336" r:id="rId23"/>
    <p:sldId id="327" r:id="rId24"/>
    <p:sldId id="332" r:id="rId25"/>
    <p:sldId id="319" r:id="rId26"/>
    <p:sldId id="271" r:id="rId27"/>
    <p:sldId id="310" r:id="rId28"/>
    <p:sldId id="328" r:id="rId29"/>
    <p:sldId id="312" r:id="rId30"/>
    <p:sldId id="333" r:id="rId31"/>
    <p:sldId id="274" r:id="rId32"/>
    <p:sldId id="334" r:id="rId33"/>
    <p:sldId id="338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5">
          <p15:clr>
            <a:srgbClr val="A4A3A4"/>
          </p15:clr>
        </p15:guide>
        <p15:guide id="2" pos="28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1">
          <p15:clr>
            <a:srgbClr val="A4A3A4"/>
          </p15:clr>
        </p15:guide>
        <p15:guide id="2" pos="2149">
          <p15:clr>
            <a:srgbClr val="A4A3A4"/>
          </p15:clr>
        </p15:guide>
      </p15:notes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B0"/>
    <a:srgbClr val="FF0505"/>
    <a:srgbClr val="EA0000"/>
    <a:srgbClr val="444444"/>
    <a:srgbClr val="0FCED3"/>
    <a:srgbClr val="D60093"/>
    <a:srgbClr val="CC33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17" autoAdjust="0"/>
    <p:restoredTop sz="99548" autoAdjust="0"/>
  </p:normalViewPr>
  <p:slideViewPr>
    <p:cSldViewPr>
      <p:cViewPr varScale="1">
        <p:scale>
          <a:sx n="145" d="100"/>
          <a:sy n="145" d="100"/>
        </p:scale>
        <p:origin x="1074" y="102"/>
      </p:cViewPr>
      <p:guideLst>
        <p:guide orient="horz" pos="1615"/>
        <p:guide pos="28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40" y="-90"/>
      </p:cViewPr>
      <p:guideLst>
        <p:guide orient="horz" pos="2871"/>
        <p:guide pos="214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45-4461-B2C8-A46D3017FE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45-4461-B2C8-A46D3017F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70240"/>
        <c:axId val="84171776"/>
      </c:barChart>
      <c:catAx>
        <c:axId val="84170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+mn-ea"/>
                <a:cs typeface="+mn-cs"/>
              </a:defRPr>
            </a:pPr>
            <a:endParaRPr lang="zh-CN"/>
          </a:p>
        </c:txPr>
        <c:crossAx val="84171776"/>
        <c:crosses val="autoZero"/>
        <c:auto val="1"/>
        <c:lblAlgn val="ctr"/>
        <c:lblOffset val="100"/>
        <c:noMultiLvlLbl val="0"/>
      </c:catAx>
      <c:valAx>
        <c:axId val="8417177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595959"/>
                </a:solidFill>
                <a:latin typeface="Bebas Neue" pitchFamily="34" charset="0"/>
                <a:ea typeface="+mn-ea"/>
                <a:cs typeface="+mn-cs"/>
              </a:defRPr>
            </a:pPr>
            <a:endParaRPr lang="zh-CN"/>
          </a:p>
        </c:txPr>
        <c:crossAx val="8417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45794392523402E-2"/>
          <c:y val="0.15623721881390601"/>
          <c:w val="0.94852024922118405"/>
          <c:h val="0.72147239263803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FC-40F0-ACE7-3892F15FDE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FC-40F0-ACE7-3892F15FDE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FC-40F0-ACE7-3892F15FD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111872"/>
        <c:axId val="100113408"/>
      </c:barChart>
      <c:catAx>
        <c:axId val="10011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  <a:ea typeface="+mn-ea"/>
                <a:cs typeface="+mn-cs"/>
              </a:defRPr>
            </a:pPr>
            <a:endParaRPr lang="zh-CN"/>
          </a:p>
        </c:txPr>
        <c:crossAx val="100113408"/>
        <c:crosses val="autoZero"/>
        <c:auto val="1"/>
        <c:lblAlgn val="ctr"/>
        <c:lblOffset val="100"/>
        <c:noMultiLvlLbl val="0"/>
      </c:catAx>
      <c:valAx>
        <c:axId val="10011340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Bebas Neue" pitchFamily="34" charset="0"/>
                <a:ea typeface="+mn-ea"/>
                <a:cs typeface="+mn-cs"/>
              </a:defRPr>
            </a:pPr>
            <a:endParaRPr lang="zh-CN"/>
          </a:p>
        </c:txPr>
        <c:crossAx val="1001118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371609798775"/>
          <c:y val="2.71877770245607E-2"/>
          <c:w val="0.51403477690288701"/>
          <c:h val="0.817008916931741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BB1-43E9-AF3C-4BFBDC3FDE02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DBB1-43E9-AF3C-4BFBDC3FDE0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DBB1-43E9-AF3C-4BFBDC3FDE02}"/>
              </c:ext>
            </c:extLst>
          </c:dPt>
          <c:dPt>
            <c:idx val="3"/>
            <c:bubble3D val="0"/>
            <c:spPr>
              <a:ln cap="rnd">
                <a:noFill/>
                <a:round/>
              </a:ln>
            </c:spPr>
            <c:extLst>
              <c:ext xmlns:c16="http://schemas.microsoft.com/office/drawing/2014/chart" uri="{C3380CC4-5D6E-409C-BE32-E72D297353CC}">
                <c16:uniqueId val="{00000006-DBB1-43E9-AF3C-4BFBDC3FDE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Bebas Neue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BB1-43E9-AF3C-4BFBDC3FDE0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15"/>
          <c:y val="0.87136882724096598"/>
          <c:w val="0.72838057742782203"/>
          <c:h val="8.9430394048426107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Bebas Neue" pitchFamily="34" charset="0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 cmpd="sng" algn="ctr">
              <a:solidFill>
                <a:srgbClr val="0070C0"/>
              </a:solidFill>
              <a:prstDash val="solid"/>
              <a:round/>
            </a:ln>
          </c:spPr>
          <c:marker>
            <c:symbol val="circle"/>
            <c:size val="7"/>
            <c:spPr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</c:v>
                </c:pt>
                <c:pt idx="4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25-4E43-BF6E-B0C6A557B4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c:spPr>
          <c:marker>
            <c:symbol val="circle"/>
            <c:size val="7"/>
            <c:spPr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round/>
              </a:ln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1.4</c:v>
                </c:pt>
                <c:pt idx="4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25-4E43-BF6E-B0C6A557B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580864"/>
        <c:axId val="108582784"/>
      </c:lineChart>
      <c:catAx>
        <c:axId val="10858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rgbClr val="595959"/>
                </a:solidFill>
                <a:latin typeface="Bebas Neue" pitchFamily="34" charset="0"/>
                <a:ea typeface="+mn-ea"/>
                <a:cs typeface="+mn-cs"/>
              </a:defRPr>
            </a:pPr>
            <a:endParaRPr lang="zh-CN"/>
          </a:p>
        </c:txPr>
        <c:crossAx val="108582784"/>
        <c:crosses val="autoZero"/>
        <c:auto val="1"/>
        <c:lblAlgn val="ctr"/>
        <c:lblOffset val="100"/>
        <c:noMultiLvlLbl val="0"/>
      </c:catAx>
      <c:valAx>
        <c:axId val="1085827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+mn-ea"/>
                <a:cs typeface="+mn-cs"/>
              </a:defRPr>
            </a:pPr>
            <a:endParaRPr lang="zh-CN"/>
          </a:p>
        </c:txPr>
        <c:crossAx val="10858086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16B-4BA3-BF3B-B64379D35D9C}"/>
              </c:ext>
            </c:extLst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316B-4BA3-BF3B-B64379D35D9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6B-4BA3-BF3B-B64379D35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044-4CF7-BA87-07035E94179F}"/>
              </c:ext>
            </c:extLst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8044-4CF7-BA87-07035E94179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44-4CF7-BA87-07035E941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546-4173-ABC1-468B8E751897}"/>
              </c:ext>
            </c:extLst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546-4173-ABC1-468B8E75189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46-4173-ABC1-468B8E751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A27-4268-B8A9-D41EB0F55BF5}"/>
              </c:ext>
            </c:extLst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A27-4268-B8A9-D41EB0F55BF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27-4268-B8A9-D41EB0F55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7B2-4C4B-B3EB-D62C1C33B0CF}"/>
              </c:ext>
            </c:extLst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7B2-4C4B-B3EB-D62C1C33B0C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B2-4C4B-B3EB-D62C1C33B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0DF-4535-95B8-39E30C540239}"/>
              </c:ext>
            </c:extLst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0DF-4535-95B8-39E30C54023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DF-4535-95B8-39E30C540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6E3-4872-9CF8-6F1249DE9ACA}"/>
              </c:ext>
            </c:extLst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6E3-4872-9CF8-6F1249DE9AC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E3-4872-9CF8-6F1249DE9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54C-4BB0-BF88-6516F499FBF3}"/>
              </c:ext>
            </c:extLst>
          </c:dPt>
          <c:dPt>
            <c:idx val="1"/>
            <c:bubble3D val="0"/>
            <c:spPr>
              <a:solidFill>
                <a:srgbClr val="4040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54C-4BB0-BF88-6516F499FBF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4C-4BB0-BF88-6516F499F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#3" loCatId="pyramid" qsTypeId="urn:microsoft.com/office/officeart/2005/8/quickstyle/simple1#15" qsCatId="simple" csTypeId="urn:microsoft.com/office/officeart/2005/8/colors/accent1_2#17" csCatId="accent1" phldr="1"/>
      <dgm:spPr/>
    </dgm:pt>
    <dgm:pt modelId="{E924DC90-2427-4BE5-A522-6ACD4563EB45}">
      <dgm:prSet phldrT="[Text]" custT="1"/>
      <dgm:spPr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Gulim" panose="020B0600000101010101" pitchFamily="34" charset="-127"/>
              <a:cs typeface="Arial" panose="020B0604020202020204" pitchFamily="34" charset="0"/>
            </a:rPr>
            <a:t>Price</a:t>
          </a: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US"/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US"/>
        </a:p>
      </dgm:t>
    </dgm:pt>
    <dgm:pt modelId="{6836F7C9-E0EB-4435-A48F-78CCA5C677FD}">
      <dgm:prSet phldrT="[Text]" custT="1"/>
      <dgm:spPr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Gulim" panose="020B0600000101010101" pitchFamily="34" charset="-127"/>
              <a:cs typeface="Arial" panose="020B0604020202020204" pitchFamily="34" charset="0"/>
            </a:rPr>
            <a:t>Promotion</a:t>
          </a:r>
        </a:p>
      </dgm:t>
    </dgm:pt>
    <dgm:pt modelId="{0988B41C-78E4-4E00-9C30-DBD95A231B01}" type="parTrans" cxnId="{79DC17DB-5914-43D2-A061-D69151AEEA5A}">
      <dgm:prSet/>
      <dgm:spPr/>
      <dgm:t>
        <a:bodyPr/>
        <a:lstStyle/>
        <a:p>
          <a:endParaRPr lang="en-US"/>
        </a:p>
      </dgm:t>
    </dgm:pt>
    <dgm:pt modelId="{B61D5205-4FE7-47EC-B86F-48DF3EA1EDA5}" type="sibTrans" cxnId="{79DC17DB-5914-43D2-A061-D69151AEEA5A}">
      <dgm:prSet/>
      <dgm:spPr/>
      <dgm:t>
        <a:bodyPr/>
        <a:lstStyle/>
        <a:p>
          <a:endParaRPr lang="en-US"/>
        </a:p>
      </dgm:t>
    </dgm:pt>
    <dgm:pt modelId="{9D67B1F7-C4FF-4E1E-94F4-69209A4E7C47}">
      <dgm:prSet phldrT="[Text]" custT="1"/>
      <dgm:spPr>
        <a:solidFill>
          <a:srgbClr val="0070C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Gulim" panose="020B0600000101010101" pitchFamily="34" charset="-127"/>
              <a:cs typeface="Arial" panose="020B0604020202020204" pitchFamily="34" charset="0"/>
            </a:rPr>
            <a:t>People</a:t>
          </a:r>
          <a:r>
            <a:rPr lang="en-US" sz="1400" dirty="0">
              <a:latin typeface="Gulim" panose="020B0600000101010101" pitchFamily="34" charset="-127"/>
              <a:cs typeface="Arial" panose="020B0604020202020204" pitchFamily="34" charset="0"/>
            </a:rPr>
            <a:t> </a:t>
          </a: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US"/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US"/>
        </a:p>
      </dgm:t>
    </dgm:pt>
    <dgm:pt modelId="{53563D61-A301-4644-8AE7-FCAFDA9A58AB}">
      <dgm:prSet phldrT="[Text]" custT="1"/>
      <dgm:spPr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Gulim" panose="020B0600000101010101" pitchFamily="34" charset="-127"/>
              <a:cs typeface="Arial" panose="020B0604020202020204" pitchFamily="34" charset="0"/>
            </a:rPr>
            <a:t>Place</a:t>
          </a: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US"/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US"/>
        </a:p>
      </dgm:t>
    </dgm:pt>
    <dgm:pt modelId="{9BC44171-365F-452D-AE92-EBE2E89770BA}">
      <dgm:prSet phldrT="[Text]" custT="1"/>
      <dgm:spPr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bg1"/>
              </a:solidFill>
              <a:latin typeface="Gulim" panose="020B0600000101010101" pitchFamily="34" charset="-127"/>
              <a:cs typeface="Arial" panose="020B0604020202020204" pitchFamily="34" charset="0"/>
            </a:rPr>
            <a:t>Distribution</a:t>
          </a: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US"/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5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44971C4-5D8D-4652-8F85-F916B723CB58}" type="pres">
      <dgm:prSet presAssocID="{6836F7C9-E0EB-4435-A48F-78CCA5C677FD}" presName="Name8" presStyleCnt="0"/>
      <dgm:spPr/>
    </dgm:pt>
    <dgm:pt modelId="{42E29582-A2E7-4B50-9BCC-2A8FCD67242D}" type="pres">
      <dgm:prSet presAssocID="{6836F7C9-E0EB-4435-A48F-78CCA5C677FD}" presName="level" presStyleLbl="node1" presStyleIdx="1" presStyleCnt="5">
        <dgm:presLayoutVars>
          <dgm:chMax val="1"/>
          <dgm:bulletEnabled val="1"/>
        </dgm:presLayoutVars>
      </dgm:prSet>
      <dgm:spPr/>
    </dgm:pt>
    <dgm:pt modelId="{3BB7BCD6-6108-4ED8-9046-A483C6EB8FD6}" type="pres">
      <dgm:prSet presAssocID="{6836F7C9-E0EB-4435-A48F-78CCA5C677F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5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5">
        <dgm:presLayoutVars>
          <dgm:chMax val="1"/>
          <dgm:bulletEnabled val="1"/>
        </dgm:presLayoutVars>
      </dgm:prSet>
      <dgm:spPr/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5">
        <dgm:presLayoutVars>
          <dgm:chMax val="1"/>
          <dgm:bulletEnabled val="1"/>
        </dgm:presLayoutVars>
      </dgm:prSet>
      <dgm:spPr/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BE7B30F-2670-4115-83F1-6287A8CA043C}" type="presOf" srcId="{53563D61-A301-4644-8AE7-FCAFDA9A58AB}" destId="{E6279944-4AC5-4561-B5D0-64EE0E57E695}" srcOrd="0" destOrd="0" presId="urn:microsoft.com/office/officeart/2005/8/layout/pyramid1#3"/>
    <dgm:cxn modelId="{5FC3A818-C168-4236-85C2-649179116374}" type="presOf" srcId="{6836F7C9-E0EB-4435-A48F-78CCA5C677FD}" destId="{42E29582-A2E7-4B50-9BCC-2A8FCD67242D}" srcOrd="0" destOrd="0" presId="urn:microsoft.com/office/officeart/2005/8/layout/pyramid1#3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C00D752B-E3B9-466F-90DE-C346866566D9}" type="presOf" srcId="{28FD3D57-F3BB-4E5E-B091-1500A3C92E81}" destId="{6346E340-6B27-47A2-93A8-AA7F0249167F}" srcOrd="0" destOrd="0" presId="urn:microsoft.com/office/officeart/2005/8/layout/pyramid1#3"/>
    <dgm:cxn modelId="{BF4A843E-134A-4AC8-BF6A-488928CB0685}" type="presOf" srcId="{9D67B1F7-C4FF-4E1E-94F4-69209A4E7C47}" destId="{7E617F38-6BB2-4E03-8198-FF7E7F898924}" srcOrd="1" destOrd="0" presId="urn:microsoft.com/office/officeart/2005/8/layout/pyramid1#3"/>
    <dgm:cxn modelId="{99C8B464-EC53-419F-8E46-40D944042EEF}" type="presOf" srcId="{E924DC90-2427-4BE5-A522-6ACD4563EB45}" destId="{A8AE7F33-3372-4D78-96A6-FD2B204E9D9D}" srcOrd="1" destOrd="0" presId="urn:microsoft.com/office/officeart/2005/8/layout/pyramid1#3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982C6F58-DEB7-48E3-88FD-CD7CC898C1DF}" type="presOf" srcId="{9BC44171-365F-452D-AE92-EBE2E89770BA}" destId="{285279A8-A2FF-4704-92DF-4753853CE322}" srcOrd="0" destOrd="0" presId="urn:microsoft.com/office/officeart/2005/8/layout/pyramid1#3"/>
    <dgm:cxn modelId="{3752AFB0-4940-4338-8107-B67FEDED7703}" type="presOf" srcId="{53563D61-A301-4644-8AE7-FCAFDA9A58AB}" destId="{2E9D1362-172A-4369-8415-6E089FA67356}" srcOrd="1" destOrd="0" presId="urn:microsoft.com/office/officeart/2005/8/layout/pyramid1#3"/>
    <dgm:cxn modelId="{9D7E18B7-DE3D-4235-B364-ADDC365F538A}" type="presOf" srcId="{E924DC90-2427-4BE5-A522-6ACD4563EB45}" destId="{864F954D-81D4-4546-B08E-448FBA7A18FE}" srcOrd="0" destOrd="0" presId="urn:microsoft.com/office/officeart/2005/8/layout/pyramid1#3"/>
    <dgm:cxn modelId="{79DC17DB-5914-43D2-A061-D69151AEEA5A}" srcId="{28FD3D57-F3BB-4E5E-B091-1500A3C92E81}" destId="{6836F7C9-E0EB-4435-A48F-78CCA5C677FD}" srcOrd="1" destOrd="0" parTransId="{0988B41C-78E4-4E00-9C30-DBD95A231B01}" sibTransId="{B61D5205-4FE7-47EC-B86F-48DF3EA1EDA5}"/>
    <dgm:cxn modelId="{3E0B19F1-EAC4-4621-8CEF-162FA25AD368}" type="presOf" srcId="{9D67B1F7-C4FF-4E1E-94F4-69209A4E7C47}" destId="{753AA43A-5097-42D8-A3EF-20B11215D8F3}" srcOrd="0" destOrd="0" presId="urn:microsoft.com/office/officeart/2005/8/layout/pyramid1#3"/>
    <dgm:cxn modelId="{F8159EF2-4CD6-4991-87B6-304DE4B99BA4}" type="presOf" srcId="{6836F7C9-E0EB-4435-A48F-78CCA5C677FD}" destId="{3BB7BCD6-6108-4ED8-9046-A483C6EB8FD6}" srcOrd="1" destOrd="0" presId="urn:microsoft.com/office/officeart/2005/8/layout/pyramid1#3"/>
    <dgm:cxn modelId="{50BC8EF6-2F10-41B3-BF7A-E0B5F6991A82}" type="presOf" srcId="{9BC44171-365F-452D-AE92-EBE2E89770BA}" destId="{48B1057C-5EDF-4EC8-9A6B-B059EB7B0F8E}" srcOrd="1" destOrd="0" presId="urn:microsoft.com/office/officeart/2005/8/layout/pyramid1#3"/>
    <dgm:cxn modelId="{31681393-B139-4AAA-9D7F-E051D98BA2D9}" type="presParOf" srcId="{6346E340-6B27-47A2-93A8-AA7F0249167F}" destId="{8351BCDF-D287-464A-AB10-4261CFFC4E79}" srcOrd="0" destOrd="0" presId="urn:microsoft.com/office/officeart/2005/8/layout/pyramid1#3"/>
    <dgm:cxn modelId="{AFF2EA17-C9CF-48D1-91C0-FA72AC2712AB}" type="presParOf" srcId="{8351BCDF-D287-464A-AB10-4261CFFC4E79}" destId="{864F954D-81D4-4546-B08E-448FBA7A18FE}" srcOrd="0" destOrd="0" presId="urn:microsoft.com/office/officeart/2005/8/layout/pyramid1#3"/>
    <dgm:cxn modelId="{1AE29E95-4AFE-491A-8095-C4765087538E}" type="presParOf" srcId="{8351BCDF-D287-464A-AB10-4261CFFC4E79}" destId="{A8AE7F33-3372-4D78-96A6-FD2B204E9D9D}" srcOrd="1" destOrd="0" presId="urn:microsoft.com/office/officeart/2005/8/layout/pyramid1#3"/>
    <dgm:cxn modelId="{F45DDDBD-0E59-4660-A5FF-ED8A1241D020}" type="presParOf" srcId="{6346E340-6B27-47A2-93A8-AA7F0249167F}" destId="{244971C4-5D8D-4652-8F85-F916B723CB58}" srcOrd="1" destOrd="0" presId="urn:microsoft.com/office/officeart/2005/8/layout/pyramid1#3"/>
    <dgm:cxn modelId="{361FB02E-C71F-43CD-94AC-92B4632E7080}" type="presParOf" srcId="{244971C4-5D8D-4652-8F85-F916B723CB58}" destId="{42E29582-A2E7-4B50-9BCC-2A8FCD67242D}" srcOrd="0" destOrd="0" presId="urn:microsoft.com/office/officeart/2005/8/layout/pyramid1#3"/>
    <dgm:cxn modelId="{FEDC6842-D74D-4743-B6C4-D38EFE259EBA}" type="presParOf" srcId="{244971C4-5D8D-4652-8F85-F916B723CB58}" destId="{3BB7BCD6-6108-4ED8-9046-A483C6EB8FD6}" srcOrd="1" destOrd="0" presId="urn:microsoft.com/office/officeart/2005/8/layout/pyramid1#3"/>
    <dgm:cxn modelId="{4CC82F93-4C18-4AE1-96A1-54722B542116}" type="presParOf" srcId="{6346E340-6B27-47A2-93A8-AA7F0249167F}" destId="{BF7100C5-692A-476D-9242-E6DE2BFA407E}" srcOrd="2" destOrd="0" presId="urn:microsoft.com/office/officeart/2005/8/layout/pyramid1#3"/>
    <dgm:cxn modelId="{55EE6822-10C7-44E1-A03A-BE2525AC8DC7}" type="presParOf" srcId="{BF7100C5-692A-476D-9242-E6DE2BFA407E}" destId="{753AA43A-5097-42D8-A3EF-20B11215D8F3}" srcOrd="0" destOrd="0" presId="urn:microsoft.com/office/officeart/2005/8/layout/pyramid1#3"/>
    <dgm:cxn modelId="{DCD78AD7-B031-493A-A5FC-A0DECF873760}" type="presParOf" srcId="{BF7100C5-692A-476D-9242-E6DE2BFA407E}" destId="{7E617F38-6BB2-4E03-8198-FF7E7F898924}" srcOrd="1" destOrd="0" presId="urn:microsoft.com/office/officeart/2005/8/layout/pyramid1#3"/>
    <dgm:cxn modelId="{32BBF951-FD91-4466-9365-E1F3F512F0A0}" type="presParOf" srcId="{6346E340-6B27-47A2-93A8-AA7F0249167F}" destId="{29C42FD2-6503-4F77-8487-9B33E0527141}" srcOrd="3" destOrd="0" presId="urn:microsoft.com/office/officeart/2005/8/layout/pyramid1#3"/>
    <dgm:cxn modelId="{35BFC3B1-21F0-4211-A41A-72880EC10272}" type="presParOf" srcId="{29C42FD2-6503-4F77-8487-9B33E0527141}" destId="{E6279944-4AC5-4561-B5D0-64EE0E57E695}" srcOrd="0" destOrd="0" presId="urn:microsoft.com/office/officeart/2005/8/layout/pyramid1#3"/>
    <dgm:cxn modelId="{B350A748-50AC-4168-99B1-644B85077ABE}" type="presParOf" srcId="{29C42FD2-6503-4F77-8487-9B33E0527141}" destId="{2E9D1362-172A-4369-8415-6E089FA67356}" srcOrd="1" destOrd="0" presId="urn:microsoft.com/office/officeart/2005/8/layout/pyramid1#3"/>
    <dgm:cxn modelId="{B3A4AD99-4FEF-4115-8288-EA1C14084A05}" type="presParOf" srcId="{6346E340-6B27-47A2-93A8-AA7F0249167F}" destId="{E55855A1-EC9E-41EF-AA5C-B0A6C62BC58F}" srcOrd="4" destOrd="0" presId="urn:microsoft.com/office/officeart/2005/8/layout/pyramid1#3"/>
    <dgm:cxn modelId="{080387E6-B463-4402-BBB1-94E962E06D07}" type="presParOf" srcId="{E55855A1-EC9E-41EF-AA5C-B0A6C62BC58F}" destId="{285279A8-A2FF-4704-92DF-4753853CE322}" srcOrd="0" destOrd="0" presId="urn:microsoft.com/office/officeart/2005/8/layout/pyramid1#3"/>
    <dgm:cxn modelId="{23624A2E-F92B-42AE-8709-4B409043CB0D}" type="presParOf" srcId="{E55855A1-EC9E-41EF-AA5C-B0A6C62BC58F}" destId="{48B1057C-5EDF-4EC8-9A6B-B059EB7B0F8E}" srcOrd="1" destOrd="0" presId="urn:microsoft.com/office/officeart/2005/8/layout/pyramid1#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357021" y="0"/>
          <a:ext cx="943557" cy="688010"/>
        </a:xfrm>
        <a:prstGeom prst="trapezoid">
          <a:avLst>
            <a:gd name="adj" fmla="val 68571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400" kern="1200" dirty="0">
              <a:solidFill>
                <a:schemeClr val="bg1"/>
              </a:solidFill>
              <a:latin typeface="Gulim" panose="020B0600000101010101" pitchFamily="34" charset="-127"/>
              <a:cs typeface="Arial" pitchFamily="34" charset="0"/>
            </a:rPr>
            <a:t>Price</a:t>
          </a:r>
        </a:p>
      </dsp:txBody>
      <dsp:txXfrm>
        <a:off x="1357021" y="0"/>
        <a:ext cx="943557" cy="688010"/>
      </dsp:txXfrm>
    </dsp:sp>
    <dsp:sp modelId="{42E29582-A2E7-4B50-9BCC-2A8FCD67242D}">
      <dsp:nvSpPr>
        <dsp:cNvPr id="0" name=""/>
        <dsp:cNvSpPr/>
      </dsp:nvSpPr>
      <dsp:spPr>
        <a:xfrm>
          <a:off x="1017766" y="688010"/>
          <a:ext cx="1622067" cy="494747"/>
        </a:xfrm>
        <a:prstGeom prst="trapezoid">
          <a:avLst>
            <a:gd name="adj" fmla="val 68571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400" kern="1200" dirty="0">
              <a:solidFill>
                <a:schemeClr val="bg1"/>
              </a:solidFill>
              <a:latin typeface="Gulim" panose="020B0600000101010101" pitchFamily="34" charset="-127"/>
              <a:cs typeface="Arial" pitchFamily="34" charset="0"/>
            </a:rPr>
            <a:t>Promotion</a:t>
          </a:r>
        </a:p>
      </dsp:txBody>
      <dsp:txXfrm>
        <a:off x="1301627" y="688010"/>
        <a:ext cx="1054344" cy="494747"/>
      </dsp:txXfrm>
    </dsp:sp>
    <dsp:sp modelId="{753AA43A-5097-42D8-A3EF-20B11215D8F3}">
      <dsp:nvSpPr>
        <dsp:cNvPr id="0" name=""/>
        <dsp:cNvSpPr/>
      </dsp:nvSpPr>
      <dsp:spPr>
        <a:xfrm>
          <a:off x="678510" y="1182757"/>
          <a:ext cx="2300578" cy="494747"/>
        </a:xfrm>
        <a:prstGeom prst="trapezoid">
          <a:avLst>
            <a:gd name="adj" fmla="val 68571"/>
          </a:avLst>
        </a:prstGeom>
        <a:solidFill>
          <a:srgbClr val="0070C0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400" kern="1200" dirty="0">
              <a:solidFill>
                <a:schemeClr val="bg1"/>
              </a:solidFill>
              <a:latin typeface="Gulim" panose="020B0600000101010101" pitchFamily="34" charset="-127"/>
              <a:cs typeface="Arial" pitchFamily="34" charset="0"/>
            </a:rPr>
            <a:t>People</a:t>
          </a:r>
          <a:r>
            <a:rPr lang="en-JM" sz="1400" kern="1200" dirty="0">
              <a:latin typeface="Gulim" panose="020B0600000101010101" pitchFamily="34" charset="-127"/>
              <a:cs typeface="Arial" pitchFamily="34" charset="0"/>
            </a:rPr>
            <a:t> </a:t>
          </a:r>
        </a:p>
      </dsp:txBody>
      <dsp:txXfrm>
        <a:off x="1081111" y="1182757"/>
        <a:ext cx="1495376" cy="494747"/>
      </dsp:txXfrm>
    </dsp:sp>
    <dsp:sp modelId="{E6279944-4AC5-4561-B5D0-64EE0E57E695}">
      <dsp:nvSpPr>
        <dsp:cNvPr id="0" name=""/>
        <dsp:cNvSpPr/>
      </dsp:nvSpPr>
      <dsp:spPr>
        <a:xfrm>
          <a:off x="339255" y="1677505"/>
          <a:ext cx="2979089" cy="494747"/>
        </a:xfrm>
        <a:prstGeom prst="trapezoid">
          <a:avLst>
            <a:gd name="adj" fmla="val 68571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400" kern="1200" dirty="0">
              <a:solidFill>
                <a:schemeClr val="bg1"/>
              </a:solidFill>
              <a:latin typeface="Gulim" panose="020B0600000101010101" pitchFamily="34" charset="-127"/>
              <a:cs typeface="Arial" pitchFamily="34" charset="0"/>
            </a:rPr>
            <a:t>Place</a:t>
          </a:r>
        </a:p>
      </dsp:txBody>
      <dsp:txXfrm>
        <a:off x="860595" y="1677505"/>
        <a:ext cx="1936408" cy="494747"/>
      </dsp:txXfrm>
    </dsp:sp>
    <dsp:sp modelId="{285279A8-A2FF-4704-92DF-4753853CE322}">
      <dsp:nvSpPr>
        <dsp:cNvPr id="0" name=""/>
        <dsp:cNvSpPr/>
      </dsp:nvSpPr>
      <dsp:spPr>
        <a:xfrm>
          <a:off x="0" y="2172252"/>
          <a:ext cx="3657600" cy="494747"/>
        </a:xfrm>
        <a:prstGeom prst="trapezoid">
          <a:avLst>
            <a:gd name="adj" fmla="val 68571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JM" sz="1400" kern="1200" dirty="0">
              <a:solidFill>
                <a:schemeClr val="bg1"/>
              </a:solidFill>
              <a:latin typeface="Gulim" panose="020B0600000101010101" pitchFamily="34" charset="-127"/>
              <a:cs typeface="Arial" pitchFamily="34" charset="0"/>
            </a:rPr>
            <a:t>Distribution</a:t>
          </a:r>
        </a:p>
      </dsp:txBody>
      <dsp:txXfrm>
        <a:off x="640079" y="2172252"/>
        <a:ext cx="2377440" cy="494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#3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ABB2A-1528-4AAF-9A21-F4370666C7B2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8927C-AB49-450F-8967-4AD52E2DC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90015-6979-4CAF-87BC-D33F74A1F261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A0D8-6577-48B2-BA77-88519BAFBF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57" y="1078004"/>
            <a:ext cx="3925843" cy="3244322"/>
          </a:xfrm>
          <a:prstGeom prst="rect">
            <a:avLst/>
          </a:prstGeom>
        </p:spPr>
      </p:pic>
      <p:sp>
        <p:nvSpPr>
          <p:cNvPr id="7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295400" y="12001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1295400" y="1428750"/>
            <a:ext cx="27432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1295400" y="22669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1295400" y="2495550"/>
            <a:ext cx="27432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295400" y="33337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1295400" y="3562350"/>
            <a:ext cx="27432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Picture Placeholder 24"/>
          <p:cNvSpPr>
            <a:spLocks noGrp="1"/>
          </p:cNvSpPr>
          <p:nvPr>
            <p:ph type="pic" sz="quarter" idx="28"/>
          </p:nvPr>
        </p:nvSpPr>
        <p:spPr>
          <a:xfrm>
            <a:off x="4709141" y="1352550"/>
            <a:ext cx="3429000" cy="196021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791200" y="1373187"/>
            <a:ext cx="2667000" cy="665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791200" y="2266950"/>
            <a:ext cx="2533650" cy="284163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791200" y="2551113"/>
            <a:ext cx="28194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791200" y="3354387"/>
            <a:ext cx="2514600" cy="284163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791200" y="3638550"/>
            <a:ext cx="29718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23975"/>
            <a:ext cx="4917608" cy="2935663"/>
          </a:xfrm>
          <a:prstGeom prst="rect">
            <a:avLst/>
          </a:prstGeom>
        </p:spPr>
      </p:pic>
      <p:sp>
        <p:nvSpPr>
          <p:cNvPr id="13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1125304" y="1700784"/>
            <a:ext cx="3429000" cy="2065944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00400" y="1188809"/>
            <a:ext cx="0" cy="2686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096000" y="1188809"/>
            <a:ext cx="0" cy="2686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81150"/>
            <a:ext cx="2590800" cy="23622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anose="02070309020205020404" pitchFamily="49" charset="0"/>
              <a:buChar char="o"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352800" y="1581150"/>
            <a:ext cx="2590800" cy="23622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anose="02070309020205020404" pitchFamily="49" charset="0"/>
              <a:buChar char="o"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248400" y="1581150"/>
            <a:ext cx="2590800" cy="23622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anose="02070309020205020404" pitchFamily="49" charset="0"/>
              <a:buChar char="o"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38"/>
          <p:cNvSpPr>
            <a:spLocks noGrp="1"/>
          </p:cNvSpPr>
          <p:nvPr>
            <p:ph sz="quarter" idx="37"/>
          </p:nvPr>
        </p:nvSpPr>
        <p:spPr>
          <a:xfrm>
            <a:off x="457200" y="1200150"/>
            <a:ext cx="20574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Content Placeholder 38"/>
          <p:cNvSpPr>
            <a:spLocks noGrp="1"/>
          </p:cNvSpPr>
          <p:nvPr>
            <p:ph sz="quarter" idx="38"/>
          </p:nvPr>
        </p:nvSpPr>
        <p:spPr>
          <a:xfrm>
            <a:off x="3352800" y="1200150"/>
            <a:ext cx="20574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Content Placeholder 38"/>
          <p:cNvSpPr>
            <a:spLocks noGrp="1"/>
          </p:cNvSpPr>
          <p:nvPr>
            <p:ph sz="quarter" idx="39"/>
          </p:nvPr>
        </p:nvSpPr>
        <p:spPr>
          <a:xfrm>
            <a:off x="6248400" y="1200150"/>
            <a:ext cx="20574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625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533400" y="1200150"/>
            <a:ext cx="1828800" cy="151866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2590800" y="1200150"/>
            <a:ext cx="1828800" cy="151866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4648200" y="1200150"/>
            <a:ext cx="1828800" cy="151866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6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6705600" y="1200150"/>
            <a:ext cx="1828800" cy="151866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8"/>
          </p:nvPr>
        </p:nvSpPr>
        <p:spPr>
          <a:xfrm>
            <a:off x="2514600" y="3238500"/>
            <a:ext cx="1901952" cy="323850"/>
          </a:xfrm>
        </p:spPr>
        <p:txBody>
          <a:bodyPr>
            <a:noAutofit/>
          </a:bodyPr>
          <a:lstStyle>
            <a:lvl1pPr>
              <a:buNone/>
              <a:defRPr sz="1600">
                <a:latin typeface="Gulim" panose="020B0600000101010101" pitchFamily="34" charset="-12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9"/>
          </p:nvPr>
        </p:nvSpPr>
        <p:spPr>
          <a:xfrm>
            <a:off x="4572000" y="3238500"/>
            <a:ext cx="1901952" cy="323850"/>
          </a:xfrm>
        </p:spPr>
        <p:txBody>
          <a:bodyPr>
            <a:noAutofit/>
          </a:bodyPr>
          <a:lstStyle>
            <a:lvl1pPr>
              <a:buNone/>
              <a:defRPr sz="1600">
                <a:latin typeface="Gulim" panose="020B0600000101010101" pitchFamily="34" charset="-12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37"/>
          <p:cNvSpPr>
            <a:spLocks noGrp="1"/>
          </p:cNvSpPr>
          <p:nvPr>
            <p:ph sz="quarter" idx="20"/>
          </p:nvPr>
        </p:nvSpPr>
        <p:spPr>
          <a:xfrm>
            <a:off x="6629400" y="3238500"/>
            <a:ext cx="1901952" cy="323850"/>
          </a:xfrm>
        </p:spPr>
        <p:txBody>
          <a:bodyPr>
            <a:noAutofit/>
          </a:bodyPr>
          <a:lstStyle>
            <a:lvl1pPr>
              <a:buNone/>
              <a:defRPr sz="1600">
                <a:latin typeface="Gulim" panose="020B0600000101010101" pitchFamily="34" charset="-12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37"/>
          <p:cNvSpPr>
            <a:spLocks noGrp="1"/>
          </p:cNvSpPr>
          <p:nvPr>
            <p:ph sz="quarter" idx="21"/>
          </p:nvPr>
        </p:nvSpPr>
        <p:spPr>
          <a:xfrm>
            <a:off x="457200" y="3238500"/>
            <a:ext cx="1901952" cy="323850"/>
          </a:xfrm>
        </p:spPr>
        <p:txBody>
          <a:bodyPr>
            <a:noAutofit/>
          </a:bodyPr>
          <a:lstStyle>
            <a:lvl1pPr>
              <a:buNone/>
              <a:defRPr sz="1600">
                <a:latin typeface="Gulim" panose="020B0600000101010101" pitchFamily="34" charset="-12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37"/>
          <p:cNvSpPr>
            <a:spLocks noGrp="1"/>
          </p:cNvSpPr>
          <p:nvPr>
            <p:ph sz="quarter" idx="26"/>
          </p:nvPr>
        </p:nvSpPr>
        <p:spPr>
          <a:xfrm>
            <a:off x="2514600" y="3486150"/>
            <a:ext cx="1901952" cy="9906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37"/>
          <p:cNvSpPr>
            <a:spLocks noGrp="1"/>
          </p:cNvSpPr>
          <p:nvPr>
            <p:ph sz="quarter" idx="27"/>
          </p:nvPr>
        </p:nvSpPr>
        <p:spPr>
          <a:xfrm>
            <a:off x="4572000" y="3486150"/>
            <a:ext cx="1901952" cy="9906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37"/>
          <p:cNvSpPr>
            <a:spLocks noGrp="1"/>
          </p:cNvSpPr>
          <p:nvPr>
            <p:ph sz="quarter" idx="28"/>
          </p:nvPr>
        </p:nvSpPr>
        <p:spPr>
          <a:xfrm>
            <a:off x="6629400" y="3486150"/>
            <a:ext cx="1901952" cy="9906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37"/>
          <p:cNvSpPr>
            <a:spLocks noGrp="1"/>
          </p:cNvSpPr>
          <p:nvPr>
            <p:ph sz="quarter" idx="29"/>
          </p:nvPr>
        </p:nvSpPr>
        <p:spPr>
          <a:xfrm>
            <a:off x="457200" y="3486150"/>
            <a:ext cx="1901952" cy="9906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5"/>
          </p:nvPr>
        </p:nvSpPr>
        <p:spPr>
          <a:xfrm>
            <a:off x="533400" y="2683764"/>
            <a:ext cx="1828800" cy="268986"/>
          </a:xfr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42"/>
          <p:cNvSpPr>
            <a:spLocks noGrp="1"/>
          </p:cNvSpPr>
          <p:nvPr>
            <p:ph type="body" sz="quarter" idx="30"/>
          </p:nvPr>
        </p:nvSpPr>
        <p:spPr>
          <a:xfrm>
            <a:off x="2590800" y="2683764"/>
            <a:ext cx="1828800" cy="268986"/>
          </a:xfr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31"/>
          </p:nvPr>
        </p:nvSpPr>
        <p:spPr>
          <a:xfrm>
            <a:off x="4648200" y="2683764"/>
            <a:ext cx="1828800" cy="268986"/>
          </a:xfr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32"/>
          </p:nvPr>
        </p:nvSpPr>
        <p:spPr>
          <a:xfrm>
            <a:off x="6705600" y="2683764"/>
            <a:ext cx="1828800" cy="268986"/>
          </a:xfr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8229600" cy="51435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endParaRPr lang="en-US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304800" y="1657350"/>
            <a:ext cx="4572000" cy="25717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562600" y="2266950"/>
            <a:ext cx="2667000" cy="1752600"/>
          </a:xfr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562600" y="1885950"/>
            <a:ext cx="2438400" cy="285750"/>
          </a:xfrm>
          <a:solidFill>
            <a:srgbClr val="0070C0"/>
          </a:solidFill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4343400" y="1123950"/>
            <a:ext cx="4343400" cy="31051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3400" y="13525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533400" y="15811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33400" y="24193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33400" y="26479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3400" y="34861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33400" y="37147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229600" cy="51435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304800" y="1657350"/>
            <a:ext cx="4572000" cy="25717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5867400" y="18097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867400" y="24193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867400" y="30289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867400" y="36385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Content Placeholder 38"/>
          <p:cNvSpPr>
            <a:spLocks noGrp="1"/>
          </p:cNvSpPr>
          <p:nvPr>
            <p:ph sz="quarter" idx="37"/>
          </p:nvPr>
        </p:nvSpPr>
        <p:spPr>
          <a:xfrm>
            <a:off x="5029200" y="1935748"/>
            <a:ext cx="6858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8"/>
          </p:nvPr>
        </p:nvSpPr>
        <p:spPr>
          <a:xfrm>
            <a:off x="5029200" y="2564398"/>
            <a:ext cx="6858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Content Placeholder 38"/>
          <p:cNvSpPr>
            <a:spLocks noGrp="1"/>
          </p:cNvSpPr>
          <p:nvPr>
            <p:ph sz="quarter" idx="39"/>
          </p:nvPr>
        </p:nvSpPr>
        <p:spPr>
          <a:xfrm>
            <a:off x="5029200" y="3173998"/>
            <a:ext cx="6858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Content Placeholder 38"/>
          <p:cNvSpPr>
            <a:spLocks noGrp="1"/>
          </p:cNvSpPr>
          <p:nvPr>
            <p:ph sz="quarter" idx="40"/>
          </p:nvPr>
        </p:nvSpPr>
        <p:spPr>
          <a:xfrm>
            <a:off x="5029200" y="3783598"/>
            <a:ext cx="6858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229600" cy="51435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pic" sz="quarter" idx="15"/>
          </p:nvPr>
        </p:nvSpPr>
        <p:spPr>
          <a:xfrm>
            <a:off x="381000" y="1600200"/>
            <a:ext cx="4419600" cy="26289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867400" y="18097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867400" y="24193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867400" y="30289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5867400" y="36385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38"/>
          <p:cNvSpPr>
            <a:spLocks noGrp="1"/>
          </p:cNvSpPr>
          <p:nvPr>
            <p:ph sz="quarter" idx="37"/>
          </p:nvPr>
        </p:nvSpPr>
        <p:spPr>
          <a:xfrm>
            <a:off x="5105400" y="1935748"/>
            <a:ext cx="6096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8"/>
          </p:nvPr>
        </p:nvSpPr>
        <p:spPr>
          <a:xfrm>
            <a:off x="5105400" y="2564398"/>
            <a:ext cx="6096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9"/>
          </p:nvPr>
        </p:nvSpPr>
        <p:spPr>
          <a:xfrm>
            <a:off x="5105400" y="3173998"/>
            <a:ext cx="6096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38"/>
          <p:cNvSpPr>
            <a:spLocks noGrp="1"/>
          </p:cNvSpPr>
          <p:nvPr>
            <p:ph sz="quarter" idx="40"/>
          </p:nvPr>
        </p:nvSpPr>
        <p:spPr>
          <a:xfrm>
            <a:off x="5105400" y="3783598"/>
            <a:ext cx="6096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33400" y="990600"/>
            <a:ext cx="8001000" cy="2495550"/>
          </a:xfrm>
          <a:ln w="38100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019800" cy="292894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PUT THE NAME OF YOUR COMPANY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800600" y="3714750"/>
            <a:ext cx="3810000" cy="685800"/>
          </a:xfrm>
        </p:spPr>
        <p:txBody>
          <a:bodyPr>
            <a:noAutofit/>
          </a:bodyPr>
          <a:lstStyle>
            <a:lvl1pPr algn="r"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6"/>
          </p:nvPr>
        </p:nvSpPr>
        <p:spPr>
          <a:xfrm>
            <a:off x="533400" y="3733800"/>
            <a:ext cx="2438400" cy="28575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7"/>
          </p:nvPr>
        </p:nvSpPr>
        <p:spPr>
          <a:xfrm>
            <a:off x="533400" y="4019550"/>
            <a:ext cx="29718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533400" y="11239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3124200" y="11239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19"/>
          <p:cNvSpPr>
            <a:spLocks noGrp="1"/>
          </p:cNvSpPr>
          <p:nvPr>
            <p:ph type="pic" sz="quarter" idx="27"/>
          </p:nvPr>
        </p:nvSpPr>
        <p:spPr>
          <a:xfrm>
            <a:off x="5715000" y="11239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19"/>
          <p:cNvSpPr>
            <a:spLocks noGrp="1"/>
          </p:cNvSpPr>
          <p:nvPr>
            <p:ph type="pic" sz="quarter" idx="28"/>
          </p:nvPr>
        </p:nvSpPr>
        <p:spPr>
          <a:xfrm>
            <a:off x="533400" y="28765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3124200" y="28765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19"/>
          <p:cNvSpPr>
            <a:spLocks noGrp="1"/>
          </p:cNvSpPr>
          <p:nvPr>
            <p:ph type="pic" sz="quarter" idx="30"/>
          </p:nvPr>
        </p:nvSpPr>
        <p:spPr>
          <a:xfrm>
            <a:off x="5715000" y="28765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1"/>
          </p:nvPr>
        </p:nvSpPr>
        <p:spPr>
          <a:xfrm>
            <a:off x="533400" y="22669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37"/>
          </p:nvPr>
        </p:nvSpPr>
        <p:spPr>
          <a:xfrm>
            <a:off x="3124200" y="22669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8"/>
          </p:nvPr>
        </p:nvSpPr>
        <p:spPr>
          <a:xfrm>
            <a:off x="5715000" y="22669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7" name="Text Placeholder 28"/>
          <p:cNvSpPr>
            <a:spLocks noGrp="1"/>
          </p:cNvSpPr>
          <p:nvPr>
            <p:ph type="body" sz="quarter" idx="39"/>
          </p:nvPr>
        </p:nvSpPr>
        <p:spPr>
          <a:xfrm>
            <a:off x="533400" y="40195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Text Placeholder 28"/>
          <p:cNvSpPr>
            <a:spLocks noGrp="1"/>
          </p:cNvSpPr>
          <p:nvPr>
            <p:ph type="body" sz="quarter" idx="40"/>
          </p:nvPr>
        </p:nvSpPr>
        <p:spPr>
          <a:xfrm>
            <a:off x="3124200" y="40195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9" name="Text Placeholder 28"/>
          <p:cNvSpPr>
            <a:spLocks noGrp="1"/>
          </p:cNvSpPr>
          <p:nvPr>
            <p:ph type="body" sz="quarter" idx="41"/>
          </p:nvPr>
        </p:nvSpPr>
        <p:spPr>
          <a:xfrm>
            <a:off x="5715000" y="40195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029611"/>
            <a:ext cx="7772400" cy="39914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ulim" panose="020B0600000101010101" pitchFamily="34" charset="-127"/>
            </a:endParaRPr>
          </a:p>
        </p:txBody>
      </p:sp>
      <p:sp>
        <p:nvSpPr>
          <p:cNvPr id="28" name="Picture Placeholder 27"/>
          <p:cNvSpPr>
            <a:spLocks noGrp="1"/>
          </p:cNvSpPr>
          <p:nvPr userDrawn="1">
            <p:ph type="pic" sz="quarter" idx="13"/>
          </p:nvPr>
        </p:nvSpPr>
        <p:spPr>
          <a:xfrm>
            <a:off x="533400" y="18859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 dirty="0"/>
          </a:p>
        </p:txBody>
      </p:sp>
      <p:sp>
        <p:nvSpPr>
          <p:cNvPr id="29" name="Picture Placeholder 27"/>
          <p:cNvSpPr>
            <a:spLocks noGrp="1"/>
          </p:cNvSpPr>
          <p:nvPr userDrawn="1">
            <p:ph type="pic" sz="quarter" idx="14"/>
          </p:nvPr>
        </p:nvSpPr>
        <p:spPr>
          <a:xfrm>
            <a:off x="533400" y="32575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 userDrawn="1">
            <p:ph type="pic" sz="quarter" idx="15"/>
          </p:nvPr>
        </p:nvSpPr>
        <p:spPr>
          <a:xfrm>
            <a:off x="4724400" y="32575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 dirty="0"/>
          </a:p>
        </p:txBody>
      </p:sp>
      <p:sp>
        <p:nvSpPr>
          <p:cNvPr id="31" name="Picture Placeholder 27"/>
          <p:cNvSpPr>
            <a:spLocks noGrp="1"/>
          </p:cNvSpPr>
          <p:nvPr userDrawn="1">
            <p:ph type="pic" sz="quarter" idx="16"/>
          </p:nvPr>
        </p:nvSpPr>
        <p:spPr>
          <a:xfrm>
            <a:off x="4724400" y="18859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 userDrawn="1">
            <p:ph type="body" sz="quarter" idx="17"/>
          </p:nvPr>
        </p:nvSpPr>
        <p:spPr>
          <a:xfrm>
            <a:off x="1371600" y="1809750"/>
            <a:ext cx="2209800" cy="228600"/>
          </a:xfr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34"/>
          <p:cNvSpPr>
            <a:spLocks noGrp="1"/>
          </p:cNvSpPr>
          <p:nvPr userDrawn="1">
            <p:ph sz="quarter" idx="18"/>
          </p:nvPr>
        </p:nvSpPr>
        <p:spPr>
          <a:xfrm>
            <a:off x="1371600" y="2076450"/>
            <a:ext cx="2971800" cy="8001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6" name="Text Placeholder 32"/>
          <p:cNvSpPr>
            <a:spLocks noGrp="1"/>
          </p:cNvSpPr>
          <p:nvPr userDrawn="1">
            <p:ph type="body" sz="quarter" idx="19"/>
          </p:nvPr>
        </p:nvSpPr>
        <p:spPr>
          <a:xfrm>
            <a:off x="5562600" y="1809750"/>
            <a:ext cx="2209800" cy="228600"/>
          </a:xfr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34"/>
          <p:cNvSpPr>
            <a:spLocks noGrp="1"/>
          </p:cNvSpPr>
          <p:nvPr userDrawn="1">
            <p:ph sz="quarter" idx="20"/>
          </p:nvPr>
        </p:nvSpPr>
        <p:spPr>
          <a:xfrm>
            <a:off x="5562600" y="2076450"/>
            <a:ext cx="2971800" cy="8001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8" name="Text Placeholder 32"/>
          <p:cNvSpPr>
            <a:spLocks noGrp="1"/>
          </p:cNvSpPr>
          <p:nvPr userDrawn="1">
            <p:ph type="body" sz="quarter" idx="21"/>
          </p:nvPr>
        </p:nvSpPr>
        <p:spPr>
          <a:xfrm>
            <a:off x="1371600" y="3181350"/>
            <a:ext cx="2209800" cy="228600"/>
          </a:xfr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34"/>
          <p:cNvSpPr>
            <a:spLocks noGrp="1"/>
          </p:cNvSpPr>
          <p:nvPr userDrawn="1">
            <p:ph sz="quarter" idx="22"/>
          </p:nvPr>
        </p:nvSpPr>
        <p:spPr>
          <a:xfrm>
            <a:off x="1371600" y="3448050"/>
            <a:ext cx="2971800" cy="8001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0" name="Text Placeholder 32"/>
          <p:cNvSpPr>
            <a:spLocks noGrp="1"/>
          </p:cNvSpPr>
          <p:nvPr userDrawn="1">
            <p:ph type="body" sz="quarter" idx="23"/>
          </p:nvPr>
        </p:nvSpPr>
        <p:spPr>
          <a:xfrm>
            <a:off x="5562600" y="3181350"/>
            <a:ext cx="2209800" cy="228600"/>
          </a:xfr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34"/>
          <p:cNvSpPr>
            <a:spLocks noGrp="1"/>
          </p:cNvSpPr>
          <p:nvPr userDrawn="1">
            <p:ph sz="quarter" idx="24"/>
          </p:nvPr>
        </p:nvSpPr>
        <p:spPr>
          <a:xfrm>
            <a:off x="5562600" y="3448050"/>
            <a:ext cx="2971800" cy="8001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5"/>
          </p:nvPr>
        </p:nvSpPr>
        <p:spPr>
          <a:xfrm>
            <a:off x="533400" y="1047750"/>
            <a:ext cx="1905000" cy="381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2590800" y="1047750"/>
            <a:ext cx="2057400" cy="381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27"/>
          </p:nvPr>
        </p:nvSpPr>
        <p:spPr>
          <a:xfrm>
            <a:off x="4724400" y="1047750"/>
            <a:ext cx="1524000" cy="381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28"/>
          </p:nvPr>
        </p:nvSpPr>
        <p:spPr>
          <a:xfrm>
            <a:off x="6400800" y="1047750"/>
            <a:ext cx="1828800" cy="381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33400" y="1428750"/>
            <a:ext cx="2362200" cy="280035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38"/>
          <p:cNvSpPr>
            <a:spLocks noGrp="1"/>
          </p:cNvSpPr>
          <p:nvPr>
            <p:ph sz="quarter" idx="39"/>
          </p:nvPr>
        </p:nvSpPr>
        <p:spPr>
          <a:xfrm>
            <a:off x="533400" y="1047750"/>
            <a:ext cx="210312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Content Placeholder 38"/>
          <p:cNvSpPr>
            <a:spLocks noGrp="1"/>
          </p:cNvSpPr>
          <p:nvPr>
            <p:ph sz="quarter" idx="40"/>
          </p:nvPr>
        </p:nvSpPr>
        <p:spPr>
          <a:xfrm>
            <a:off x="3352800" y="1047750"/>
            <a:ext cx="21336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38"/>
          <p:cNvSpPr>
            <a:spLocks noGrp="1"/>
          </p:cNvSpPr>
          <p:nvPr>
            <p:ph sz="quarter" idx="41"/>
          </p:nvPr>
        </p:nvSpPr>
        <p:spPr>
          <a:xfrm>
            <a:off x="6248400" y="1047750"/>
            <a:ext cx="21336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42"/>
          </p:nvPr>
        </p:nvSpPr>
        <p:spPr>
          <a:xfrm>
            <a:off x="3352800" y="1428750"/>
            <a:ext cx="2362200" cy="280035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43"/>
          </p:nvPr>
        </p:nvSpPr>
        <p:spPr>
          <a:xfrm>
            <a:off x="6248400" y="1428750"/>
            <a:ext cx="2362200" cy="280035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599" y="1504950"/>
            <a:ext cx="3654357" cy="2952750"/>
          </a:xfr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00600" y="1504950"/>
            <a:ext cx="3733800" cy="2971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9" name="Content Placeholder 38"/>
          <p:cNvSpPr>
            <a:spLocks noGrp="1"/>
          </p:cNvSpPr>
          <p:nvPr>
            <p:ph sz="quarter" idx="39"/>
          </p:nvPr>
        </p:nvSpPr>
        <p:spPr>
          <a:xfrm>
            <a:off x="609600" y="1047750"/>
            <a:ext cx="28194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40"/>
          </p:nvPr>
        </p:nvSpPr>
        <p:spPr>
          <a:xfrm>
            <a:off x="4800600" y="1047750"/>
            <a:ext cx="28194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990600"/>
            <a:ext cx="8229600" cy="514350"/>
          </a:xfrm>
        </p:spPr>
        <p:txBody>
          <a:bodyPr>
            <a:noAutofit/>
          </a:bodyPr>
          <a:lstStyle>
            <a:lvl1pPr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533400" y="1790700"/>
            <a:ext cx="4419600" cy="2457450"/>
          </a:xfrm>
          <a:ln w="38100">
            <a:solidFill>
              <a:schemeClr val="bg1"/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257800" y="3790950"/>
            <a:ext cx="3429000" cy="457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257800" y="2419350"/>
            <a:ext cx="3429000" cy="1219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257800" y="1733550"/>
            <a:ext cx="3429000" cy="457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047750"/>
            <a:ext cx="9144000" cy="28194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04800" y="4019550"/>
            <a:ext cx="8534400" cy="533400"/>
          </a:xfrm>
        </p:spPr>
        <p:txBody>
          <a:bodyPr>
            <a:normAutofit/>
          </a:bodyPr>
          <a:lstStyle>
            <a:lvl1pPr>
              <a:buClr>
                <a:srgbClr val="0FCED3"/>
              </a:buClr>
              <a:buFontTx/>
              <a:buNone/>
              <a:defRPr sz="110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123950"/>
            <a:ext cx="5181600" cy="3276600"/>
          </a:xfrm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410200" y="1498854"/>
            <a:ext cx="2971800" cy="310896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38"/>
          <p:cNvSpPr>
            <a:spLocks noGrp="1"/>
          </p:cNvSpPr>
          <p:nvPr>
            <p:ph sz="quarter" idx="36"/>
          </p:nvPr>
        </p:nvSpPr>
        <p:spPr>
          <a:xfrm>
            <a:off x="5410200" y="1143000"/>
            <a:ext cx="2438400" cy="36195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410200" y="2114550"/>
            <a:ext cx="3429000" cy="457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1"/>
          </p:nvPr>
        </p:nvSpPr>
        <p:spPr>
          <a:xfrm>
            <a:off x="5410200" y="2724150"/>
            <a:ext cx="3429000" cy="11430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2"/>
          </p:nvPr>
        </p:nvSpPr>
        <p:spPr>
          <a:xfrm>
            <a:off x="5410200" y="3943350"/>
            <a:ext cx="3429000" cy="457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533400" y="1619250"/>
            <a:ext cx="7848600" cy="2286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085850"/>
            <a:ext cx="8229600" cy="285750"/>
          </a:xfrm>
        </p:spPr>
        <p:txBody>
          <a:bodyPr>
            <a:noAutofit/>
          </a:bodyPr>
          <a:lstStyle>
            <a:lvl1pPr algn="l">
              <a:buNone/>
              <a:defRPr sz="1400" b="0"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33400" y="4019550"/>
            <a:ext cx="7924800" cy="4572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3"/>
          </p:nvPr>
        </p:nvSpPr>
        <p:spPr>
          <a:xfrm>
            <a:off x="533400" y="1543050"/>
            <a:ext cx="3048000" cy="9144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 userDrawn="1">
            <p:ph type="body" sz="quarter" idx="14"/>
          </p:nvPr>
        </p:nvSpPr>
        <p:spPr>
          <a:xfrm>
            <a:off x="4343400" y="1543050"/>
            <a:ext cx="3048000" cy="9144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 userDrawn="1">
            <p:ph type="body" sz="quarter" idx="15"/>
          </p:nvPr>
        </p:nvSpPr>
        <p:spPr>
          <a:xfrm>
            <a:off x="533400" y="3371850"/>
            <a:ext cx="3048000" cy="9144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 userDrawn="1">
            <p:ph type="body" sz="quarter" idx="16"/>
          </p:nvPr>
        </p:nvSpPr>
        <p:spPr>
          <a:xfrm>
            <a:off x="4343400" y="3371850"/>
            <a:ext cx="3048000" cy="9144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 userDrawn="1">
            <p:ph type="body" sz="quarter" idx="17"/>
          </p:nvPr>
        </p:nvSpPr>
        <p:spPr>
          <a:xfrm>
            <a:off x="533400" y="1123950"/>
            <a:ext cx="2438400" cy="28575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25"/>
          <p:cNvSpPr>
            <a:spLocks noGrp="1"/>
          </p:cNvSpPr>
          <p:nvPr userDrawn="1">
            <p:ph type="body" sz="quarter" idx="18"/>
          </p:nvPr>
        </p:nvSpPr>
        <p:spPr>
          <a:xfrm>
            <a:off x="4343400" y="1123950"/>
            <a:ext cx="2514600" cy="28575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 userDrawn="1">
            <p:ph type="body" sz="quarter" idx="20"/>
          </p:nvPr>
        </p:nvSpPr>
        <p:spPr>
          <a:xfrm>
            <a:off x="533400" y="2971800"/>
            <a:ext cx="2590800" cy="28575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9"/>
          </p:nvPr>
        </p:nvSpPr>
        <p:spPr>
          <a:xfrm>
            <a:off x="4343400" y="2971800"/>
            <a:ext cx="2514600" cy="28575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" y="1619250"/>
            <a:ext cx="4343400" cy="2476500"/>
          </a:xfrm>
          <a:ln w="38100">
            <a:solidFill>
              <a:schemeClr val="bg1"/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009650"/>
            <a:ext cx="8077200" cy="34290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72200" y="1733550"/>
            <a:ext cx="24384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172200" y="2038350"/>
            <a:ext cx="24384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172200" y="2343150"/>
            <a:ext cx="24384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72200" y="2647950"/>
            <a:ext cx="24384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5867400" y="3181350"/>
            <a:ext cx="27432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867400" y="3486150"/>
            <a:ext cx="27432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105400" y="1733550"/>
            <a:ext cx="990600" cy="3048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70C0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105400" y="2038350"/>
            <a:ext cx="990600" cy="3048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70C0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105400" y="2343150"/>
            <a:ext cx="990600" cy="3048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70C0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5105400" y="2647950"/>
            <a:ext cx="990600" cy="3048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70C0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000" y="1657350"/>
            <a:ext cx="8153400" cy="1219200"/>
          </a:xfrm>
        </p:spPr>
        <p:txBody>
          <a:bodyPr>
            <a:normAutofit/>
          </a:bodyPr>
          <a:lstStyle>
            <a:lvl1pPr algn="l">
              <a:buNone/>
              <a:defRPr sz="6000"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2952750"/>
            <a:ext cx="6477000" cy="571500"/>
          </a:xfrm>
        </p:spPr>
        <p:txBody>
          <a:bodyPr>
            <a:noAutofit/>
          </a:bodyPr>
          <a:lstStyle>
            <a:lvl1pPr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695450"/>
            <a:ext cx="228600" cy="1295400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Gulim" panose="020B0600000101010101" pitchFamily="34" charset="-127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0" y="229711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auto">
          <a:xfrm>
            <a:off x="0" y="234315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000" y="1657350"/>
            <a:ext cx="8153400" cy="1219200"/>
          </a:xfrm>
        </p:spPr>
        <p:txBody>
          <a:bodyPr>
            <a:normAutofit/>
          </a:bodyPr>
          <a:lstStyle>
            <a:lvl1pPr algn="l">
              <a:buNone/>
              <a:defRPr sz="6000"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2952750"/>
            <a:ext cx="6477000" cy="571500"/>
          </a:xfrm>
        </p:spPr>
        <p:txBody>
          <a:bodyPr>
            <a:noAutofit/>
          </a:bodyPr>
          <a:lstStyle>
            <a:lvl1pPr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695450"/>
            <a:ext cx="228600" cy="1295400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Gulim" panose="020B0600000101010101" pitchFamily="34" charset="-127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229711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 bwMode="auto">
          <a:xfrm>
            <a:off x="0" y="234315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hlinkClick r:id="" action="ppaction://hlinkshowjump?jump=nextslide" highlightClick="1"/>
          </p:cNvPr>
          <p:cNvSpPr/>
          <p:nvPr userDrawn="1"/>
        </p:nvSpPr>
        <p:spPr>
          <a:xfrm>
            <a:off x="8382000" y="4781550"/>
            <a:ext cx="274320" cy="274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Gulim" panose="020B0600000101010101" pitchFamily="34" charset="-127"/>
            </a:endParaRPr>
          </a:p>
        </p:txBody>
      </p:sp>
      <p:sp>
        <p:nvSpPr>
          <p:cNvPr id="17" name="Oval 16">
            <a:hlinkClick r:id="" action="ppaction://hlinkshowjump?jump=previousslide" highlightClick="1"/>
          </p:cNvPr>
          <p:cNvSpPr/>
          <p:nvPr userDrawn="1"/>
        </p:nvSpPr>
        <p:spPr>
          <a:xfrm>
            <a:off x="8036087" y="4781550"/>
            <a:ext cx="274320" cy="274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Gulim" panose="020B0600000101010101" pitchFamily="34" charset="-127"/>
            </a:endParaRPr>
          </a:p>
        </p:txBody>
      </p:sp>
      <p:sp>
        <p:nvSpPr>
          <p:cNvPr id="18" name="Chevron 17"/>
          <p:cNvSpPr/>
          <p:nvPr userDrawn="1"/>
        </p:nvSpPr>
        <p:spPr>
          <a:xfrm flipH="1">
            <a:off x="8122955" y="4863846"/>
            <a:ext cx="82296" cy="100584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ulim" panose="020B0600000101010101" pitchFamily="34" charset="-127"/>
            </a:endParaRPr>
          </a:p>
        </p:txBody>
      </p:sp>
      <p:sp>
        <p:nvSpPr>
          <p:cNvPr id="19" name="Chevron 18"/>
          <p:cNvSpPr/>
          <p:nvPr userDrawn="1"/>
        </p:nvSpPr>
        <p:spPr>
          <a:xfrm>
            <a:off x="8473440" y="4863846"/>
            <a:ext cx="82296" cy="100584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ulim" panose="020B0600000101010101" pitchFamily="34" charset="-127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1"/>
            <a:ext cx="8229600" cy="3394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7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51371"/>
            <a:ext cx="4040188" cy="2963466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7155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7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451371"/>
            <a:ext cx="4041775" cy="2963466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3400" y="13525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533400" y="15811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33400" y="24193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33400" y="26479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3400" y="34861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33400" y="37147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009650" y="1882588"/>
            <a:ext cx="1352550" cy="13533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905250" y="1888519"/>
            <a:ext cx="1352550" cy="13533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800850" y="1888519"/>
            <a:ext cx="1352550" cy="13533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584200" y="3432175"/>
            <a:ext cx="2159000" cy="89217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3505200" y="3432175"/>
            <a:ext cx="2159000" cy="89217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6375400" y="3432175"/>
            <a:ext cx="2159000" cy="89217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8229600" cy="51435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6925"/>
            <a:ext cx="1962121" cy="2495550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66800" y="1639761"/>
            <a:ext cx="1481328" cy="1905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79" y="1354011"/>
            <a:ext cx="1962121" cy="2495550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3829079" y="1616847"/>
            <a:ext cx="1481328" cy="1905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79" y="1354011"/>
            <a:ext cx="1962121" cy="2495550"/>
          </a:xfrm>
          <a:prstGeom prst="rect">
            <a:avLst/>
          </a:prstGeom>
        </p:spPr>
      </p:pic>
      <p:sp>
        <p:nvSpPr>
          <p:cNvPr id="11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648479" y="1616847"/>
            <a:ext cx="1481328" cy="1905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3867150"/>
            <a:ext cx="2057400" cy="301752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US" dirty="0"/>
              <a:t>INSERT HEADER IN THIS AREA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581400" y="3867150"/>
            <a:ext cx="2057400" cy="301752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US" dirty="0"/>
              <a:t>INSERT HEADER IN THIS AREA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400800" y="3867150"/>
            <a:ext cx="2057400" cy="301752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US" dirty="0"/>
              <a:t>INSERT HEADER IN THIS AREA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57" y="1078004"/>
            <a:ext cx="3925843" cy="3244322"/>
          </a:xfrm>
          <a:prstGeom prst="rect">
            <a:avLst/>
          </a:prstGeom>
        </p:spPr>
      </p:pic>
      <p:sp>
        <p:nvSpPr>
          <p:cNvPr id="7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295400" y="12001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1295400" y="1428750"/>
            <a:ext cx="27432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1295400" y="22669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1295400" y="2495550"/>
            <a:ext cx="27432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295400" y="33337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1295400" y="3562350"/>
            <a:ext cx="27432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Picture Placeholder 24"/>
          <p:cNvSpPr>
            <a:spLocks noGrp="1"/>
          </p:cNvSpPr>
          <p:nvPr>
            <p:ph type="pic" sz="quarter" idx="28"/>
          </p:nvPr>
        </p:nvSpPr>
        <p:spPr>
          <a:xfrm>
            <a:off x="4709141" y="1352550"/>
            <a:ext cx="3429000" cy="196021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791200" y="1373187"/>
            <a:ext cx="2667000" cy="665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791200" y="2266950"/>
            <a:ext cx="2533650" cy="284163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791200" y="2551113"/>
            <a:ext cx="28194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791200" y="3354387"/>
            <a:ext cx="2514600" cy="284163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791200" y="3638550"/>
            <a:ext cx="2971800" cy="533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23975"/>
            <a:ext cx="4917608" cy="2935663"/>
          </a:xfrm>
          <a:prstGeom prst="rect">
            <a:avLst/>
          </a:prstGeom>
        </p:spPr>
      </p:pic>
      <p:sp>
        <p:nvSpPr>
          <p:cNvPr id="13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1125304" y="1700784"/>
            <a:ext cx="3429000" cy="2065944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00400" y="1188809"/>
            <a:ext cx="0" cy="2686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096000" y="1188809"/>
            <a:ext cx="0" cy="26860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1581150"/>
            <a:ext cx="2590800" cy="23622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anose="02070309020205020404" pitchFamily="49" charset="0"/>
              <a:buChar char="o"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352800" y="1581150"/>
            <a:ext cx="2590800" cy="23622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anose="02070309020205020404" pitchFamily="49" charset="0"/>
              <a:buChar char="o"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248400" y="1581150"/>
            <a:ext cx="2590800" cy="23622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anose="02070309020205020404" pitchFamily="49" charset="0"/>
              <a:buChar char="o"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38"/>
          <p:cNvSpPr>
            <a:spLocks noGrp="1"/>
          </p:cNvSpPr>
          <p:nvPr>
            <p:ph sz="quarter" idx="37"/>
          </p:nvPr>
        </p:nvSpPr>
        <p:spPr>
          <a:xfrm>
            <a:off x="457200" y="1200150"/>
            <a:ext cx="20574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Content Placeholder 38"/>
          <p:cNvSpPr>
            <a:spLocks noGrp="1"/>
          </p:cNvSpPr>
          <p:nvPr>
            <p:ph sz="quarter" idx="38"/>
          </p:nvPr>
        </p:nvSpPr>
        <p:spPr>
          <a:xfrm>
            <a:off x="3352800" y="1200150"/>
            <a:ext cx="20574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Content Placeholder 38"/>
          <p:cNvSpPr>
            <a:spLocks noGrp="1"/>
          </p:cNvSpPr>
          <p:nvPr>
            <p:ph sz="quarter" idx="39"/>
          </p:nvPr>
        </p:nvSpPr>
        <p:spPr>
          <a:xfrm>
            <a:off x="6248400" y="1200150"/>
            <a:ext cx="20574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625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533400" y="1200150"/>
            <a:ext cx="1828800" cy="151866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2590800" y="1200150"/>
            <a:ext cx="1828800" cy="151866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4648200" y="1200150"/>
            <a:ext cx="1828800" cy="151866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6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6705600" y="1200150"/>
            <a:ext cx="1828800" cy="151866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8"/>
          </p:nvPr>
        </p:nvSpPr>
        <p:spPr>
          <a:xfrm>
            <a:off x="2514600" y="3238500"/>
            <a:ext cx="1901952" cy="323850"/>
          </a:xfrm>
        </p:spPr>
        <p:txBody>
          <a:bodyPr>
            <a:noAutofit/>
          </a:bodyPr>
          <a:lstStyle>
            <a:lvl1pPr>
              <a:buNone/>
              <a:defRPr sz="1600">
                <a:latin typeface="Gulim" panose="020B0600000101010101" pitchFamily="34" charset="-12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9"/>
          </p:nvPr>
        </p:nvSpPr>
        <p:spPr>
          <a:xfrm>
            <a:off x="4572000" y="3238500"/>
            <a:ext cx="1901952" cy="323850"/>
          </a:xfrm>
        </p:spPr>
        <p:txBody>
          <a:bodyPr>
            <a:noAutofit/>
          </a:bodyPr>
          <a:lstStyle>
            <a:lvl1pPr>
              <a:buNone/>
              <a:defRPr sz="1600">
                <a:latin typeface="Gulim" panose="020B0600000101010101" pitchFamily="34" charset="-12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37"/>
          <p:cNvSpPr>
            <a:spLocks noGrp="1"/>
          </p:cNvSpPr>
          <p:nvPr>
            <p:ph sz="quarter" idx="20"/>
          </p:nvPr>
        </p:nvSpPr>
        <p:spPr>
          <a:xfrm>
            <a:off x="6629400" y="3238500"/>
            <a:ext cx="1901952" cy="323850"/>
          </a:xfrm>
        </p:spPr>
        <p:txBody>
          <a:bodyPr>
            <a:noAutofit/>
          </a:bodyPr>
          <a:lstStyle>
            <a:lvl1pPr>
              <a:buNone/>
              <a:defRPr sz="1600">
                <a:latin typeface="Gulim" panose="020B0600000101010101" pitchFamily="34" charset="-12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37"/>
          <p:cNvSpPr>
            <a:spLocks noGrp="1"/>
          </p:cNvSpPr>
          <p:nvPr>
            <p:ph sz="quarter" idx="21"/>
          </p:nvPr>
        </p:nvSpPr>
        <p:spPr>
          <a:xfrm>
            <a:off x="457200" y="3238500"/>
            <a:ext cx="1901952" cy="323850"/>
          </a:xfrm>
        </p:spPr>
        <p:txBody>
          <a:bodyPr>
            <a:noAutofit/>
          </a:bodyPr>
          <a:lstStyle>
            <a:lvl1pPr>
              <a:buNone/>
              <a:defRPr sz="1600">
                <a:latin typeface="Gulim" panose="020B0600000101010101" pitchFamily="34" charset="-127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37"/>
          <p:cNvSpPr>
            <a:spLocks noGrp="1"/>
          </p:cNvSpPr>
          <p:nvPr>
            <p:ph sz="quarter" idx="26"/>
          </p:nvPr>
        </p:nvSpPr>
        <p:spPr>
          <a:xfrm>
            <a:off x="2514600" y="3486150"/>
            <a:ext cx="1901952" cy="9906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37"/>
          <p:cNvSpPr>
            <a:spLocks noGrp="1"/>
          </p:cNvSpPr>
          <p:nvPr>
            <p:ph sz="quarter" idx="27"/>
          </p:nvPr>
        </p:nvSpPr>
        <p:spPr>
          <a:xfrm>
            <a:off x="4572000" y="3486150"/>
            <a:ext cx="1901952" cy="9906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37"/>
          <p:cNvSpPr>
            <a:spLocks noGrp="1"/>
          </p:cNvSpPr>
          <p:nvPr>
            <p:ph sz="quarter" idx="28"/>
          </p:nvPr>
        </p:nvSpPr>
        <p:spPr>
          <a:xfrm>
            <a:off x="6629400" y="3486150"/>
            <a:ext cx="1901952" cy="9906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37"/>
          <p:cNvSpPr>
            <a:spLocks noGrp="1"/>
          </p:cNvSpPr>
          <p:nvPr>
            <p:ph sz="quarter" idx="29"/>
          </p:nvPr>
        </p:nvSpPr>
        <p:spPr>
          <a:xfrm>
            <a:off x="457200" y="3486150"/>
            <a:ext cx="1901952" cy="9906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5"/>
          </p:nvPr>
        </p:nvSpPr>
        <p:spPr>
          <a:xfrm>
            <a:off x="533400" y="2683764"/>
            <a:ext cx="1828800" cy="268986"/>
          </a:xfr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42"/>
          <p:cNvSpPr>
            <a:spLocks noGrp="1"/>
          </p:cNvSpPr>
          <p:nvPr>
            <p:ph type="body" sz="quarter" idx="30"/>
          </p:nvPr>
        </p:nvSpPr>
        <p:spPr>
          <a:xfrm>
            <a:off x="2590800" y="2683764"/>
            <a:ext cx="1828800" cy="268986"/>
          </a:xfr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31"/>
          </p:nvPr>
        </p:nvSpPr>
        <p:spPr>
          <a:xfrm>
            <a:off x="4648200" y="2683764"/>
            <a:ext cx="1828800" cy="268986"/>
          </a:xfr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32"/>
          </p:nvPr>
        </p:nvSpPr>
        <p:spPr>
          <a:xfrm>
            <a:off x="6705600" y="2683764"/>
            <a:ext cx="1828800" cy="268986"/>
          </a:xfr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7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51371"/>
            <a:ext cx="4040188" cy="2963466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7155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7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451371"/>
            <a:ext cx="4041775" cy="2963466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8229600" cy="51435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endParaRPr lang="en-US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304800" y="1657350"/>
            <a:ext cx="4572000" cy="25717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562600" y="2266950"/>
            <a:ext cx="2667000" cy="1752600"/>
          </a:xfr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562600" y="1885950"/>
            <a:ext cx="2438400" cy="285750"/>
          </a:xfrm>
          <a:solidFill>
            <a:srgbClr val="0070C0"/>
          </a:solidFill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4343400" y="1123950"/>
            <a:ext cx="4343400" cy="31051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3400" y="13525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533400" y="15811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33400" y="24193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33400" y="26479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3400" y="34861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33400" y="37147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229600" cy="51435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304800" y="1657350"/>
            <a:ext cx="4572000" cy="25717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5867400" y="18097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867400" y="24193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867400" y="30289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867400" y="36385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8" name="Content Placeholder 38"/>
          <p:cNvSpPr>
            <a:spLocks noGrp="1"/>
          </p:cNvSpPr>
          <p:nvPr>
            <p:ph sz="quarter" idx="37"/>
          </p:nvPr>
        </p:nvSpPr>
        <p:spPr>
          <a:xfrm>
            <a:off x="5029200" y="1935748"/>
            <a:ext cx="6858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8"/>
          </p:nvPr>
        </p:nvSpPr>
        <p:spPr>
          <a:xfrm>
            <a:off x="5029200" y="2564398"/>
            <a:ext cx="6858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Content Placeholder 38"/>
          <p:cNvSpPr>
            <a:spLocks noGrp="1"/>
          </p:cNvSpPr>
          <p:nvPr>
            <p:ph sz="quarter" idx="39"/>
          </p:nvPr>
        </p:nvSpPr>
        <p:spPr>
          <a:xfrm>
            <a:off x="5029200" y="3173998"/>
            <a:ext cx="6858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Content Placeholder 38"/>
          <p:cNvSpPr>
            <a:spLocks noGrp="1"/>
          </p:cNvSpPr>
          <p:nvPr>
            <p:ph sz="quarter" idx="40"/>
          </p:nvPr>
        </p:nvSpPr>
        <p:spPr>
          <a:xfrm>
            <a:off x="5029200" y="3783598"/>
            <a:ext cx="6858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229600" cy="51435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pic" sz="quarter" idx="15"/>
          </p:nvPr>
        </p:nvSpPr>
        <p:spPr>
          <a:xfrm>
            <a:off x="381000" y="1600200"/>
            <a:ext cx="4419600" cy="26289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867400" y="18097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867400" y="24193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867400" y="30289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5867400" y="3638550"/>
            <a:ext cx="2667000" cy="5334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38"/>
          <p:cNvSpPr>
            <a:spLocks noGrp="1"/>
          </p:cNvSpPr>
          <p:nvPr>
            <p:ph sz="quarter" idx="37"/>
          </p:nvPr>
        </p:nvSpPr>
        <p:spPr>
          <a:xfrm>
            <a:off x="5105400" y="1935748"/>
            <a:ext cx="6096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8"/>
          </p:nvPr>
        </p:nvSpPr>
        <p:spPr>
          <a:xfrm>
            <a:off x="5105400" y="2564398"/>
            <a:ext cx="6096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9"/>
          </p:nvPr>
        </p:nvSpPr>
        <p:spPr>
          <a:xfrm>
            <a:off x="5105400" y="3173998"/>
            <a:ext cx="6096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38"/>
          <p:cNvSpPr>
            <a:spLocks noGrp="1"/>
          </p:cNvSpPr>
          <p:nvPr>
            <p:ph sz="quarter" idx="40"/>
          </p:nvPr>
        </p:nvSpPr>
        <p:spPr>
          <a:xfrm>
            <a:off x="5105400" y="3783598"/>
            <a:ext cx="609600" cy="338554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33400" y="990600"/>
            <a:ext cx="8001000" cy="2495550"/>
          </a:xfrm>
          <a:ln w="38100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019800" cy="292894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PUT THE NAME OF YOUR COMPANY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800600" y="3714750"/>
            <a:ext cx="3810000" cy="685800"/>
          </a:xfrm>
        </p:spPr>
        <p:txBody>
          <a:bodyPr>
            <a:noAutofit/>
          </a:bodyPr>
          <a:lstStyle>
            <a:lvl1pPr algn="r"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6"/>
          </p:nvPr>
        </p:nvSpPr>
        <p:spPr>
          <a:xfrm>
            <a:off x="533400" y="3733800"/>
            <a:ext cx="2438400" cy="28575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7"/>
          </p:nvPr>
        </p:nvSpPr>
        <p:spPr>
          <a:xfrm>
            <a:off x="533400" y="4019550"/>
            <a:ext cx="29718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533400" y="11239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3124200" y="11239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19"/>
          <p:cNvSpPr>
            <a:spLocks noGrp="1"/>
          </p:cNvSpPr>
          <p:nvPr>
            <p:ph type="pic" sz="quarter" idx="27"/>
          </p:nvPr>
        </p:nvSpPr>
        <p:spPr>
          <a:xfrm>
            <a:off x="5715000" y="11239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19"/>
          <p:cNvSpPr>
            <a:spLocks noGrp="1"/>
          </p:cNvSpPr>
          <p:nvPr>
            <p:ph type="pic" sz="quarter" idx="28"/>
          </p:nvPr>
        </p:nvSpPr>
        <p:spPr>
          <a:xfrm>
            <a:off x="533400" y="28765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3124200" y="28765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19"/>
          <p:cNvSpPr>
            <a:spLocks noGrp="1"/>
          </p:cNvSpPr>
          <p:nvPr>
            <p:ph type="pic" sz="quarter" idx="30"/>
          </p:nvPr>
        </p:nvSpPr>
        <p:spPr>
          <a:xfrm>
            <a:off x="5715000" y="2876550"/>
            <a:ext cx="2286000" cy="1143000"/>
          </a:xfrm>
          <a:ln w="2857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1"/>
          </p:nvPr>
        </p:nvSpPr>
        <p:spPr>
          <a:xfrm>
            <a:off x="533400" y="22669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37"/>
          </p:nvPr>
        </p:nvSpPr>
        <p:spPr>
          <a:xfrm>
            <a:off x="3124200" y="22669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8"/>
          </p:nvPr>
        </p:nvSpPr>
        <p:spPr>
          <a:xfrm>
            <a:off x="5715000" y="22669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7" name="Text Placeholder 28"/>
          <p:cNvSpPr>
            <a:spLocks noGrp="1"/>
          </p:cNvSpPr>
          <p:nvPr>
            <p:ph type="body" sz="quarter" idx="39"/>
          </p:nvPr>
        </p:nvSpPr>
        <p:spPr>
          <a:xfrm>
            <a:off x="533400" y="40195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Text Placeholder 28"/>
          <p:cNvSpPr>
            <a:spLocks noGrp="1"/>
          </p:cNvSpPr>
          <p:nvPr>
            <p:ph type="body" sz="quarter" idx="40"/>
          </p:nvPr>
        </p:nvSpPr>
        <p:spPr>
          <a:xfrm>
            <a:off x="3124200" y="40195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9" name="Text Placeholder 28"/>
          <p:cNvSpPr>
            <a:spLocks noGrp="1"/>
          </p:cNvSpPr>
          <p:nvPr>
            <p:ph type="body" sz="quarter" idx="41"/>
          </p:nvPr>
        </p:nvSpPr>
        <p:spPr>
          <a:xfrm>
            <a:off x="5715000" y="4019550"/>
            <a:ext cx="2286000" cy="274320"/>
          </a:xfrm>
          <a:solidFill>
            <a:srgbClr val="0070C0"/>
          </a:solidFill>
        </p:spPr>
        <p:txBody>
          <a:bodyPr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029611"/>
            <a:ext cx="7772400" cy="39914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ulim" panose="020B0600000101010101" pitchFamily="34" charset="-127"/>
            </a:endParaRPr>
          </a:p>
        </p:txBody>
      </p:sp>
      <p:sp>
        <p:nvSpPr>
          <p:cNvPr id="28" name="Picture Placeholder 27"/>
          <p:cNvSpPr>
            <a:spLocks noGrp="1"/>
          </p:cNvSpPr>
          <p:nvPr userDrawn="1">
            <p:ph type="pic" sz="quarter" idx="13"/>
          </p:nvPr>
        </p:nvSpPr>
        <p:spPr>
          <a:xfrm>
            <a:off x="533400" y="18859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 dirty="0"/>
          </a:p>
        </p:txBody>
      </p:sp>
      <p:sp>
        <p:nvSpPr>
          <p:cNvPr id="29" name="Picture Placeholder 27"/>
          <p:cNvSpPr>
            <a:spLocks noGrp="1"/>
          </p:cNvSpPr>
          <p:nvPr userDrawn="1">
            <p:ph type="pic" sz="quarter" idx="14"/>
          </p:nvPr>
        </p:nvSpPr>
        <p:spPr>
          <a:xfrm>
            <a:off x="533400" y="32575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 dirty="0"/>
          </a:p>
        </p:txBody>
      </p:sp>
      <p:sp>
        <p:nvSpPr>
          <p:cNvPr id="30" name="Picture Placeholder 27"/>
          <p:cNvSpPr>
            <a:spLocks noGrp="1"/>
          </p:cNvSpPr>
          <p:nvPr userDrawn="1">
            <p:ph type="pic" sz="quarter" idx="15"/>
          </p:nvPr>
        </p:nvSpPr>
        <p:spPr>
          <a:xfrm>
            <a:off x="4724400" y="32575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 dirty="0"/>
          </a:p>
        </p:txBody>
      </p:sp>
      <p:sp>
        <p:nvSpPr>
          <p:cNvPr id="31" name="Picture Placeholder 27"/>
          <p:cNvSpPr>
            <a:spLocks noGrp="1"/>
          </p:cNvSpPr>
          <p:nvPr userDrawn="1">
            <p:ph type="pic" sz="quarter" idx="16"/>
          </p:nvPr>
        </p:nvSpPr>
        <p:spPr>
          <a:xfrm>
            <a:off x="4724400" y="1885950"/>
            <a:ext cx="762000" cy="71870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>
              <a:defRPr sz="400"/>
            </a:lvl1pPr>
          </a:lstStyle>
          <a:p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 userDrawn="1">
            <p:ph type="body" sz="quarter" idx="17"/>
          </p:nvPr>
        </p:nvSpPr>
        <p:spPr>
          <a:xfrm>
            <a:off x="1371600" y="1809750"/>
            <a:ext cx="2209800" cy="228600"/>
          </a:xfr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5" name="Content Placeholder 34"/>
          <p:cNvSpPr>
            <a:spLocks noGrp="1"/>
          </p:cNvSpPr>
          <p:nvPr userDrawn="1">
            <p:ph sz="quarter" idx="18"/>
          </p:nvPr>
        </p:nvSpPr>
        <p:spPr>
          <a:xfrm>
            <a:off x="1371600" y="2076450"/>
            <a:ext cx="2971800" cy="8001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6" name="Text Placeholder 32"/>
          <p:cNvSpPr>
            <a:spLocks noGrp="1"/>
          </p:cNvSpPr>
          <p:nvPr userDrawn="1">
            <p:ph type="body" sz="quarter" idx="19"/>
          </p:nvPr>
        </p:nvSpPr>
        <p:spPr>
          <a:xfrm>
            <a:off x="5562600" y="1809750"/>
            <a:ext cx="2209800" cy="228600"/>
          </a:xfr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34"/>
          <p:cNvSpPr>
            <a:spLocks noGrp="1"/>
          </p:cNvSpPr>
          <p:nvPr userDrawn="1">
            <p:ph sz="quarter" idx="20"/>
          </p:nvPr>
        </p:nvSpPr>
        <p:spPr>
          <a:xfrm>
            <a:off x="5562600" y="2076450"/>
            <a:ext cx="2971800" cy="8001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8" name="Text Placeholder 32"/>
          <p:cNvSpPr>
            <a:spLocks noGrp="1"/>
          </p:cNvSpPr>
          <p:nvPr userDrawn="1">
            <p:ph type="body" sz="quarter" idx="21"/>
          </p:nvPr>
        </p:nvSpPr>
        <p:spPr>
          <a:xfrm>
            <a:off x="1371600" y="3181350"/>
            <a:ext cx="2209800" cy="228600"/>
          </a:xfr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9" name="Content Placeholder 34"/>
          <p:cNvSpPr>
            <a:spLocks noGrp="1"/>
          </p:cNvSpPr>
          <p:nvPr userDrawn="1">
            <p:ph sz="quarter" idx="22"/>
          </p:nvPr>
        </p:nvSpPr>
        <p:spPr>
          <a:xfrm>
            <a:off x="1371600" y="3448050"/>
            <a:ext cx="2971800" cy="8001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0" name="Text Placeholder 32"/>
          <p:cNvSpPr>
            <a:spLocks noGrp="1"/>
          </p:cNvSpPr>
          <p:nvPr userDrawn="1">
            <p:ph type="body" sz="quarter" idx="23"/>
          </p:nvPr>
        </p:nvSpPr>
        <p:spPr>
          <a:xfrm>
            <a:off x="5562600" y="3181350"/>
            <a:ext cx="2209800" cy="228600"/>
          </a:xfrm>
        </p:spPr>
        <p:txBody>
          <a:bodyPr anchor="t">
            <a:noAutofit/>
          </a:bodyPr>
          <a:lstStyle>
            <a:lvl1pPr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34"/>
          <p:cNvSpPr>
            <a:spLocks noGrp="1"/>
          </p:cNvSpPr>
          <p:nvPr userDrawn="1">
            <p:ph sz="quarter" idx="24"/>
          </p:nvPr>
        </p:nvSpPr>
        <p:spPr>
          <a:xfrm>
            <a:off x="5562600" y="3448050"/>
            <a:ext cx="2971800" cy="8001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5"/>
          </p:nvPr>
        </p:nvSpPr>
        <p:spPr>
          <a:xfrm>
            <a:off x="533400" y="1047750"/>
            <a:ext cx="1905000" cy="381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2590800" y="1047750"/>
            <a:ext cx="2057400" cy="381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27"/>
          </p:nvPr>
        </p:nvSpPr>
        <p:spPr>
          <a:xfrm>
            <a:off x="4724400" y="1047750"/>
            <a:ext cx="1524000" cy="381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28"/>
          </p:nvPr>
        </p:nvSpPr>
        <p:spPr>
          <a:xfrm>
            <a:off x="6400800" y="1047750"/>
            <a:ext cx="1828800" cy="381000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33400" y="1428750"/>
            <a:ext cx="2362200" cy="280035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38"/>
          <p:cNvSpPr>
            <a:spLocks noGrp="1"/>
          </p:cNvSpPr>
          <p:nvPr>
            <p:ph sz="quarter" idx="39"/>
          </p:nvPr>
        </p:nvSpPr>
        <p:spPr>
          <a:xfrm>
            <a:off x="533400" y="1047750"/>
            <a:ext cx="210312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Content Placeholder 38"/>
          <p:cNvSpPr>
            <a:spLocks noGrp="1"/>
          </p:cNvSpPr>
          <p:nvPr>
            <p:ph sz="quarter" idx="40"/>
          </p:nvPr>
        </p:nvSpPr>
        <p:spPr>
          <a:xfrm>
            <a:off x="3352800" y="1047750"/>
            <a:ext cx="21336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38"/>
          <p:cNvSpPr>
            <a:spLocks noGrp="1"/>
          </p:cNvSpPr>
          <p:nvPr>
            <p:ph sz="quarter" idx="41"/>
          </p:nvPr>
        </p:nvSpPr>
        <p:spPr>
          <a:xfrm>
            <a:off x="6248400" y="1047750"/>
            <a:ext cx="21336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42"/>
          </p:nvPr>
        </p:nvSpPr>
        <p:spPr>
          <a:xfrm>
            <a:off x="3352800" y="1428750"/>
            <a:ext cx="2362200" cy="280035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43"/>
          </p:nvPr>
        </p:nvSpPr>
        <p:spPr>
          <a:xfrm>
            <a:off x="6248400" y="1428750"/>
            <a:ext cx="2362200" cy="280035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599" y="1504950"/>
            <a:ext cx="3654357" cy="2952750"/>
          </a:xfr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00600" y="1504950"/>
            <a:ext cx="3733800" cy="2971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9" name="Content Placeholder 38"/>
          <p:cNvSpPr>
            <a:spLocks noGrp="1"/>
          </p:cNvSpPr>
          <p:nvPr>
            <p:ph sz="quarter" idx="39"/>
          </p:nvPr>
        </p:nvSpPr>
        <p:spPr>
          <a:xfrm>
            <a:off x="609600" y="1047750"/>
            <a:ext cx="28194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38"/>
          <p:cNvSpPr>
            <a:spLocks noGrp="1"/>
          </p:cNvSpPr>
          <p:nvPr>
            <p:ph sz="quarter" idx="40"/>
          </p:nvPr>
        </p:nvSpPr>
        <p:spPr>
          <a:xfrm>
            <a:off x="4800600" y="1047750"/>
            <a:ext cx="2819400" cy="285750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990600"/>
            <a:ext cx="8229600" cy="514350"/>
          </a:xfrm>
        </p:spPr>
        <p:txBody>
          <a:bodyPr>
            <a:noAutofit/>
          </a:bodyPr>
          <a:lstStyle>
            <a:lvl1pPr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533400" y="1790700"/>
            <a:ext cx="4419600" cy="2457450"/>
          </a:xfrm>
          <a:ln w="38100">
            <a:solidFill>
              <a:schemeClr val="bg1"/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257800" y="3790950"/>
            <a:ext cx="3429000" cy="457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257800" y="2419350"/>
            <a:ext cx="3429000" cy="1219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257800" y="1733550"/>
            <a:ext cx="3429000" cy="457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047750"/>
            <a:ext cx="9144000" cy="28194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04800" y="4019550"/>
            <a:ext cx="8534400" cy="533400"/>
          </a:xfrm>
        </p:spPr>
        <p:txBody>
          <a:bodyPr>
            <a:normAutofit/>
          </a:bodyPr>
          <a:lstStyle>
            <a:lvl1pPr>
              <a:buClr>
                <a:srgbClr val="0FCED3"/>
              </a:buClr>
              <a:buFontTx/>
              <a:buNone/>
              <a:defRPr sz="110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123950"/>
            <a:ext cx="5181600" cy="3276600"/>
          </a:xfrm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 dirty="0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410200" y="1498854"/>
            <a:ext cx="2971800" cy="310896"/>
          </a:xfr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38"/>
          <p:cNvSpPr>
            <a:spLocks noGrp="1"/>
          </p:cNvSpPr>
          <p:nvPr>
            <p:ph sz="quarter" idx="36"/>
          </p:nvPr>
        </p:nvSpPr>
        <p:spPr>
          <a:xfrm>
            <a:off x="5410200" y="1143000"/>
            <a:ext cx="2438400" cy="36195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410200" y="2114550"/>
            <a:ext cx="3429000" cy="457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1"/>
          </p:nvPr>
        </p:nvSpPr>
        <p:spPr>
          <a:xfrm>
            <a:off x="5410200" y="2724150"/>
            <a:ext cx="3429000" cy="11430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2"/>
          </p:nvPr>
        </p:nvSpPr>
        <p:spPr>
          <a:xfrm>
            <a:off x="5410200" y="3943350"/>
            <a:ext cx="3429000" cy="4572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533400" y="1619250"/>
            <a:ext cx="7848600" cy="2286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085850"/>
            <a:ext cx="8229600" cy="285750"/>
          </a:xfrm>
        </p:spPr>
        <p:txBody>
          <a:bodyPr>
            <a:noAutofit/>
          </a:bodyPr>
          <a:lstStyle>
            <a:lvl1pPr algn="l">
              <a:buNone/>
              <a:defRPr sz="1400" b="0"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33400" y="4019550"/>
            <a:ext cx="7924800" cy="4572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3"/>
          </p:nvPr>
        </p:nvSpPr>
        <p:spPr>
          <a:xfrm>
            <a:off x="533400" y="1543050"/>
            <a:ext cx="3048000" cy="9144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 userDrawn="1">
            <p:ph type="body" sz="quarter" idx="14"/>
          </p:nvPr>
        </p:nvSpPr>
        <p:spPr>
          <a:xfrm>
            <a:off x="4343400" y="1543050"/>
            <a:ext cx="3048000" cy="9144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 userDrawn="1">
            <p:ph type="body" sz="quarter" idx="15"/>
          </p:nvPr>
        </p:nvSpPr>
        <p:spPr>
          <a:xfrm>
            <a:off x="533400" y="3371850"/>
            <a:ext cx="3048000" cy="9144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 userDrawn="1">
            <p:ph type="body" sz="quarter" idx="16"/>
          </p:nvPr>
        </p:nvSpPr>
        <p:spPr>
          <a:xfrm>
            <a:off x="4343400" y="3371850"/>
            <a:ext cx="3048000" cy="914400"/>
          </a:xfr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 userDrawn="1">
            <p:ph type="body" sz="quarter" idx="17"/>
          </p:nvPr>
        </p:nvSpPr>
        <p:spPr>
          <a:xfrm>
            <a:off x="533400" y="1123950"/>
            <a:ext cx="2438400" cy="28575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25"/>
          <p:cNvSpPr>
            <a:spLocks noGrp="1"/>
          </p:cNvSpPr>
          <p:nvPr userDrawn="1">
            <p:ph type="body" sz="quarter" idx="18"/>
          </p:nvPr>
        </p:nvSpPr>
        <p:spPr>
          <a:xfrm>
            <a:off x="4343400" y="1123950"/>
            <a:ext cx="2514600" cy="28575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 userDrawn="1">
            <p:ph type="body" sz="quarter" idx="20"/>
          </p:nvPr>
        </p:nvSpPr>
        <p:spPr>
          <a:xfrm>
            <a:off x="533400" y="2971800"/>
            <a:ext cx="2590800" cy="28575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5"/>
          <p:cNvSpPr>
            <a:spLocks noGrp="1"/>
          </p:cNvSpPr>
          <p:nvPr userDrawn="1">
            <p:ph type="body" sz="quarter" idx="19"/>
          </p:nvPr>
        </p:nvSpPr>
        <p:spPr>
          <a:xfrm>
            <a:off x="4343400" y="2971800"/>
            <a:ext cx="2514600" cy="285750"/>
          </a:xfrm>
          <a:solidFill>
            <a:srgbClr val="0070C0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500" b="0">
                <a:solidFill>
                  <a:schemeClr val="bg1"/>
                </a:solidFill>
                <a:latin typeface="Gulim" panose="020B0600000101010101" pitchFamily="34" charset="-127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" y="1619250"/>
            <a:ext cx="4343400" cy="2476500"/>
          </a:xfrm>
          <a:ln w="38100">
            <a:solidFill>
              <a:schemeClr val="bg1"/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009650"/>
            <a:ext cx="8077200" cy="34290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72200" y="1733550"/>
            <a:ext cx="24384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172200" y="2038350"/>
            <a:ext cx="24384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172200" y="2343150"/>
            <a:ext cx="24384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72200" y="2647950"/>
            <a:ext cx="24384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5867400" y="3181350"/>
            <a:ext cx="27432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867400" y="3486150"/>
            <a:ext cx="2743200" cy="304800"/>
          </a:xfrm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105400" y="1733550"/>
            <a:ext cx="990600" cy="3048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70C0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105400" y="2038350"/>
            <a:ext cx="990600" cy="3048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70C0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105400" y="2343150"/>
            <a:ext cx="990600" cy="3048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70C0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5105400" y="2647950"/>
            <a:ext cx="990600" cy="304800"/>
          </a:xfr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rgbClr val="0070C0"/>
                </a:solidFill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</p:spPr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000" y="1657350"/>
            <a:ext cx="8153400" cy="1219200"/>
          </a:xfrm>
        </p:spPr>
        <p:txBody>
          <a:bodyPr>
            <a:normAutofit/>
          </a:bodyPr>
          <a:lstStyle>
            <a:lvl1pPr algn="l">
              <a:buNone/>
              <a:defRPr sz="6000"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2952750"/>
            <a:ext cx="6477000" cy="571500"/>
          </a:xfrm>
        </p:spPr>
        <p:txBody>
          <a:bodyPr>
            <a:noAutofit/>
          </a:bodyPr>
          <a:lstStyle>
            <a:lvl1pPr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695450"/>
            <a:ext cx="228600" cy="1295400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Gulim" panose="020B0600000101010101" pitchFamily="34" charset="-127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auto">
          <a:xfrm>
            <a:off x="0" y="229711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auto">
          <a:xfrm>
            <a:off x="0" y="234315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285750"/>
            <a:ext cx="457200" cy="273844"/>
          </a:xfrm>
        </p:spPr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000" y="1657350"/>
            <a:ext cx="8153400" cy="1219200"/>
          </a:xfrm>
        </p:spPr>
        <p:txBody>
          <a:bodyPr>
            <a:normAutofit/>
          </a:bodyPr>
          <a:lstStyle>
            <a:lvl1pPr algn="l">
              <a:buNone/>
              <a:defRPr sz="6000">
                <a:latin typeface="Gulim" panose="020B0600000101010101" pitchFamily="34" charset="-12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2952750"/>
            <a:ext cx="6477000" cy="571500"/>
          </a:xfrm>
        </p:spPr>
        <p:txBody>
          <a:bodyPr>
            <a:noAutofit/>
          </a:bodyPr>
          <a:lstStyle>
            <a:lvl1pPr algn="l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695450"/>
            <a:ext cx="228600" cy="1295400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Gulim" panose="020B0600000101010101" pitchFamily="34" charset="-127"/>
            </a:endParaRP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229711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 bwMode="auto">
          <a:xfrm>
            <a:off x="0" y="234315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hlinkClick r:id="" action="ppaction://hlinkshowjump?jump=nextslide" highlightClick="1"/>
          </p:cNvPr>
          <p:cNvSpPr/>
          <p:nvPr userDrawn="1"/>
        </p:nvSpPr>
        <p:spPr>
          <a:xfrm>
            <a:off x="8382000" y="4781550"/>
            <a:ext cx="274320" cy="274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Gulim" panose="020B0600000101010101" pitchFamily="34" charset="-127"/>
            </a:endParaRPr>
          </a:p>
        </p:txBody>
      </p:sp>
      <p:sp>
        <p:nvSpPr>
          <p:cNvPr id="17" name="Oval 16">
            <a:hlinkClick r:id="" action="ppaction://hlinkshowjump?jump=previousslide" highlightClick="1"/>
          </p:cNvPr>
          <p:cNvSpPr/>
          <p:nvPr userDrawn="1"/>
        </p:nvSpPr>
        <p:spPr>
          <a:xfrm>
            <a:off x="8036087" y="4781550"/>
            <a:ext cx="274320" cy="274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Gulim" panose="020B0600000101010101" pitchFamily="34" charset="-127"/>
            </a:endParaRPr>
          </a:p>
        </p:txBody>
      </p:sp>
      <p:sp>
        <p:nvSpPr>
          <p:cNvPr id="18" name="Chevron 17"/>
          <p:cNvSpPr/>
          <p:nvPr userDrawn="1"/>
        </p:nvSpPr>
        <p:spPr>
          <a:xfrm flipH="1">
            <a:off x="8122955" y="4863846"/>
            <a:ext cx="82296" cy="100584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ulim" panose="020B0600000101010101" pitchFamily="34" charset="-127"/>
            </a:endParaRPr>
          </a:p>
        </p:txBody>
      </p:sp>
      <p:sp>
        <p:nvSpPr>
          <p:cNvPr id="19" name="Chevron 18"/>
          <p:cNvSpPr/>
          <p:nvPr userDrawn="1"/>
        </p:nvSpPr>
        <p:spPr>
          <a:xfrm>
            <a:off x="8473440" y="4863846"/>
            <a:ext cx="82296" cy="100584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ulim" panose="020B0600000101010101" pitchFamily="34" charset="-127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3400" y="13525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533400" y="15811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33400" y="24193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33400" y="26479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3400" y="3486150"/>
            <a:ext cx="2217906" cy="284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rgbClr val="0070C0"/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33400" y="3714750"/>
            <a:ext cx="2743200" cy="609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009650" y="1882588"/>
            <a:ext cx="1352550" cy="13533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905250" y="1888519"/>
            <a:ext cx="1352550" cy="13533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800850" y="1888519"/>
            <a:ext cx="1352550" cy="135331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="0">
                <a:solidFill>
                  <a:schemeClr val="bg1"/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584200" y="3432175"/>
            <a:ext cx="2159000" cy="89217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3505200" y="3432175"/>
            <a:ext cx="2159000" cy="89217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6375400" y="3432175"/>
            <a:ext cx="2159000" cy="89217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Gulim" panose="020B0600000101010101" pitchFamily="34" charset="-127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8229600" cy="51435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PUT THE NAME OF YOUR COMPANY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6925"/>
            <a:ext cx="1962121" cy="2495550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66800" y="1639761"/>
            <a:ext cx="1481328" cy="1905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79" y="1354011"/>
            <a:ext cx="1962121" cy="2495550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3829079" y="1616847"/>
            <a:ext cx="1481328" cy="1905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79" y="1354011"/>
            <a:ext cx="1962121" cy="2495550"/>
          </a:xfrm>
          <a:prstGeom prst="rect">
            <a:avLst/>
          </a:prstGeom>
        </p:spPr>
      </p:pic>
      <p:sp>
        <p:nvSpPr>
          <p:cNvPr id="11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648479" y="1616847"/>
            <a:ext cx="1481328" cy="19050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0" y="3867150"/>
            <a:ext cx="2057400" cy="301752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US" dirty="0"/>
              <a:t>INSERT HEADER IN THIS AREA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3581400" y="3867150"/>
            <a:ext cx="2057400" cy="301752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US" dirty="0"/>
              <a:t>INSERT HEADER IN THIS AREA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400800" y="3867150"/>
            <a:ext cx="2057400" cy="301752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Gulim" panose="020B0600000101010101" pitchFamily="34" charset="-127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en-US" dirty="0"/>
              <a:t>INSERT HEADER IN THIS AREA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85750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ulim" panose="020B0600000101010101" pitchFamily="34" charset="-127"/>
              </a:defRPr>
            </a:lvl1pPr>
          </a:lstStyle>
          <a:p>
            <a:fld id="{8DF5134D-7C6B-4A7B-B28B-A8C75F87044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19100"/>
            <a:ext cx="152400" cy="4000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ulim" panose="020B0600000101010101" pitchFamily="34" charset="-127"/>
            </a:endParaRPr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0" y="60166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 bwMode="auto">
          <a:xfrm>
            <a:off x="0" y="6477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694551"/>
            <a:ext cx="9144000" cy="46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ulim" panose="020B0600000101010101" pitchFamily="34" charset="-127"/>
            </a:endParaRPr>
          </a:p>
        </p:txBody>
      </p:sp>
      <p:sp>
        <p:nvSpPr>
          <p:cNvPr id="14" name="Oval 13">
            <a:hlinkClick r:id="" action="ppaction://hlinkshowjump?jump=nextslide" highlightClick="1"/>
          </p:cNvPr>
          <p:cNvSpPr/>
          <p:nvPr/>
        </p:nvSpPr>
        <p:spPr>
          <a:xfrm>
            <a:off x="8382000" y="4781550"/>
            <a:ext cx="274320" cy="274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Gulim" panose="020B0600000101010101" pitchFamily="34" charset="-127"/>
            </a:endParaRPr>
          </a:p>
        </p:txBody>
      </p:sp>
      <p:sp>
        <p:nvSpPr>
          <p:cNvPr id="15" name="Oval 14">
            <a:hlinkClick r:id="" action="ppaction://hlinkshowjump?jump=previousslide" highlightClick="1"/>
          </p:cNvPr>
          <p:cNvSpPr/>
          <p:nvPr/>
        </p:nvSpPr>
        <p:spPr>
          <a:xfrm>
            <a:off x="8036087" y="4781550"/>
            <a:ext cx="274320" cy="2743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bg1">
                  <a:lumMod val="75000"/>
                </a:schemeClr>
              </a:solidFill>
              <a:latin typeface="Gulim" panose="020B0600000101010101" pitchFamily="34" charset="-127"/>
            </a:endParaRPr>
          </a:p>
        </p:txBody>
      </p:sp>
      <p:sp>
        <p:nvSpPr>
          <p:cNvPr id="18" name="Chevron 17"/>
          <p:cNvSpPr/>
          <p:nvPr userDrawn="1"/>
        </p:nvSpPr>
        <p:spPr>
          <a:xfrm flipH="1">
            <a:off x="8122955" y="4863846"/>
            <a:ext cx="82296" cy="100584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ulim" panose="020B0600000101010101" pitchFamily="34" charset="-127"/>
            </a:endParaRPr>
          </a:p>
        </p:txBody>
      </p:sp>
      <p:sp>
        <p:nvSpPr>
          <p:cNvPr id="19" name="Chevron 18"/>
          <p:cNvSpPr/>
          <p:nvPr userDrawn="1"/>
        </p:nvSpPr>
        <p:spPr>
          <a:xfrm>
            <a:off x="8473440" y="4863846"/>
            <a:ext cx="82296" cy="100584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ulim" panose="020B0600000101010101" pitchFamily="34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81550"/>
            <a:ext cx="6629400" cy="292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7F7F7F"/>
                </a:solidFill>
                <a:latin typeface="Gulim" panose="020B0600000101010101" pitchFamily="34" charset="-127"/>
              </a:defRPr>
            </a:lvl1pPr>
          </a:lstStyle>
          <a:p>
            <a:r>
              <a:rPr lang="en-US" dirty="0"/>
              <a:t>PUT THE NAME OF YOUR COMPANY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Gulim" panose="020B0600000101010101" pitchFamily="34" charset="-127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Gulim" panose="020B0600000101010101" pitchFamily="34" charset="-127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Gulim" panose="020B0600000101010101" pitchFamily="34" charset="-12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Gulim" panose="020B0600000101010101" pitchFamily="34" charset="-12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Gulim" panose="020B0600000101010101" pitchFamily="34" charset="-12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»"/>
        <a:defRPr sz="1400" kern="1200">
          <a:solidFill>
            <a:schemeClr val="tx1">
              <a:lumMod val="85000"/>
              <a:lumOff val="15000"/>
            </a:schemeClr>
          </a:solidFill>
          <a:latin typeface="Gulim" panose="020B0600000101010101" pitchFamily="34" charset="-12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Gulim" panose="020B0600000101010101" pitchFamily="34" charset="-127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Gulim" panose="020B0600000101010101" pitchFamily="34" charset="-127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Gulim" panose="020B0600000101010101" pitchFamily="34" charset="-12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Gulim" panose="020B0600000101010101" pitchFamily="34" charset="-12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Gulim" panose="020B0600000101010101" pitchFamily="34" charset="-12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»"/>
        <a:defRPr sz="1400" kern="1200">
          <a:solidFill>
            <a:schemeClr val="tx1">
              <a:lumMod val="85000"/>
              <a:lumOff val="15000"/>
            </a:schemeClr>
          </a:solidFill>
          <a:latin typeface="Gulim" panose="020B0600000101010101" pitchFamily="34" charset="-12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hart" Target="../charts/chart6.xml"/><Relationship Id="rId7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10" Type="http://schemas.openxmlformats.org/officeDocument/2006/relationships/image" Target="../media/image25.png"/><Relationship Id="rId4" Type="http://schemas.openxmlformats.org/officeDocument/2006/relationships/chart" Target="../charts/chart7.xm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743200" y="2335530"/>
            <a:ext cx="6400800" cy="342900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PRESENTED BY DAXIA</a:t>
            </a:r>
          </a:p>
        </p:txBody>
      </p:sp>
      <p:sp>
        <p:nvSpPr>
          <p:cNvPr id="5" name="Oval 4">
            <a:hlinkClick r:id="" action="ppaction://hlinkshowjump?jump=nextslide" highlightClick="1"/>
          </p:cNvPr>
          <p:cNvSpPr/>
          <p:nvPr/>
        </p:nvSpPr>
        <p:spPr>
          <a:xfrm>
            <a:off x="4411980" y="2998470"/>
            <a:ext cx="365760" cy="365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02180" y="1059180"/>
            <a:ext cx="4876800" cy="1028700"/>
            <a:chOff x="2209800" y="1981200"/>
            <a:chExt cx="4876800" cy="1371600"/>
          </a:xfrm>
        </p:grpSpPr>
        <p:sp>
          <p:nvSpPr>
            <p:cNvPr id="12" name="Rectangle 11"/>
            <p:cNvSpPr/>
            <p:nvPr/>
          </p:nvSpPr>
          <p:spPr>
            <a:xfrm>
              <a:off x="2209800" y="1981200"/>
              <a:ext cx="487680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  <a:effectLst>
              <a:innerShdw blurRad="1143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2286000"/>
              <a:ext cx="1524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2286000"/>
              <a:ext cx="152400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59380" y="2564130"/>
            <a:ext cx="38100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Subtitle Goes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354580" y="1306830"/>
            <a:ext cx="4572000" cy="457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65B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BUSINESS PLAN LAYOUT</a:t>
            </a:r>
          </a:p>
        </p:txBody>
      </p:sp>
      <p:sp>
        <p:nvSpPr>
          <p:cNvPr id="6" name="Chevron 5"/>
          <p:cNvSpPr/>
          <p:nvPr/>
        </p:nvSpPr>
        <p:spPr>
          <a:xfrm>
            <a:off x="4549140" y="3112770"/>
            <a:ext cx="107653" cy="137160"/>
          </a:xfrm>
          <a:prstGeom prst="chevron">
            <a:avLst>
              <a:gd name="adj" fmla="val 79255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252980" y="148939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2252980" y="153543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6926580" y="148939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6926580" y="153543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ldLvl="0" animBg="1"/>
      <p:bldP spid="15" grpId="0" bldLvl="0" animBg="1"/>
      <p:bldP spid="2" grpId="0"/>
      <p:bldP spid="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MEET THE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DREAM TEAM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RACHEL DOE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MATTHEW DOE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JASON doe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AMANDA DOE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</a:t>
            </a: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adipiscing elit.</a:t>
            </a: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aenean acelit a felis pharetra</a:t>
            </a: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</a:t>
            </a: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adipiscing elit.</a:t>
            </a: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aenean acelit a felis pharetra</a:t>
            </a: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</a:t>
            </a: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adipiscing elit.</a:t>
            </a: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aenean acelit a felis pharetra</a:t>
            </a: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</a:t>
            </a: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adipiscing elit.</a:t>
            </a:r>
          </a:p>
          <a:p>
            <a:pPr>
              <a:spcBef>
                <a:spcPts val="0"/>
              </a:spcBef>
              <a:defRPr/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aenean acelit a felis pharetra</a:t>
            </a: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13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MANAGING DIRECTOR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3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CREATIVE DIRECTOR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13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FINANCE MANAGER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13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HEAD OF HUMAN RESOURCES </a:t>
            </a:r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766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r="5775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8" b="11048"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r="172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698927" y="2983230"/>
            <a:ext cx="1463040" cy="274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PINTEREST:  400,000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6605" y="2983230"/>
            <a:ext cx="1463040" cy="274320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PINTEREST:  400,000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DOUGHNUT INFOGRAPHIC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ELEMENT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370826" y="1140482"/>
          <a:ext cx="2010280" cy="167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842566" y="1609355"/>
            <a:ext cx="1066800" cy="741402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50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%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2425307" y="1140482"/>
          <a:ext cx="2010280" cy="167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2895600" y="1609355"/>
            <a:ext cx="1066800" cy="741402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74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%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4452543" y="1140482"/>
          <a:ext cx="2010280" cy="167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4924283" y="1609355"/>
            <a:ext cx="1066800" cy="741402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82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%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6488937" y="1140482"/>
          <a:ext cx="2010280" cy="167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6853998" y="1609355"/>
            <a:ext cx="1321438" cy="741402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95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%</a:t>
            </a:r>
          </a:p>
        </p:txBody>
      </p:sp>
      <p:sp>
        <p:nvSpPr>
          <p:cNvPr id="18" name="Content Placeholder 3"/>
          <p:cNvSpPr txBox="1"/>
          <p:nvPr/>
        </p:nvSpPr>
        <p:spPr>
          <a:xfrm>
            <a:off x="533400" y="356235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FCED3"/>
              </a:buClr>
              <a:buFont typeface="Arial" panose="020B0604020202020204" pitchFamily="34" charset="0"/>
              <a:buNone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 met adipiscing elit. Aenean ac elit a felis pharecing Lorem ipsum dolor sit amet sectet</a:t>
            </a:r>
          </a:p>
          <a:p>
            <a:pPr>
              <a:spcBef>
                <a:spcPts val="0"/>
              </a:spcBef>
              <a:buClr>
                <a:srgbClr val="0FCED3"/>
              </a:buClr>
              <a:buFont typeface="Arial" panose="020B0604020202020204" pitchFamily="34" charset="0"/>
              <a:buNone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met adipiscing elit. Aenean ac elit a felis pharecing Lorem ipsum dolor sit amet, consectetur  met adipiscing elit. Aenean ac elit a</a:t>
            </a:r>
          </a:p>
          <a:p>
            <a:pPr>
              <a:spcBef>
                <a:spcPts val="0"/>
              </a:spcBef>
              <a:buClr>
                <a:srgbClr val="0FCED3"/>
              </a:buClr>
              <a:buFont typeface="Arial" panose="020B0604020202020204" pitchFamily="34" charset="0"/>
              <a:buNone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felis pharecing Lorem ipsum dolor sit amet, consectetur lorem ipsum dolor sit amet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62557" y="2978207"/>
            <a:ext cx="1463040" cy="274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PINTEREST:  400,000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696232" y="2978207"/>
            <a:ext cx="1463040" cy="274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PINTEREST:  400,000</a:t>
            </a:r>
          </a:p>
        </p:txBody>
      </p:sp>
    </p:spTree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448633" y="1394397"/>
            <a:ext cx="1463040" cy="274320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PINTEREST:  400,000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DOUGHNUT INFOGRAPHIC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ELEMENT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457200" y="1047750"/>
          <a:ext cx="1719531" cy="143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ontent Placeholder 3"/>
          <p:cNvSpPr txBox="1"/>
          <p:nvPr/>
        </p:nvSpPr>
        <p:spPr>
          <a:xfrm>
            <a:off x="4372433" y="1699197"/>
            <a:ext cx="4238167" cy="7201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FCED3"/>
              </a:buClr>
              <a:buFont typeface="Arial" panose="020B0604020202020204" pitchFamily="34" charset="0"/>
              <a:buNone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met adipiscin elit. Aenea</a:t>
            </a:r>
          </a:p>
          <a:p>
            <a:pPr>
              <a:spcBef>
                <a:spcPts val="0"/>
              </a:spcBef>
              <a:buClr>
                <a:srgbClr val="0FCED3"/>
              </a:buClr>
              <a:buFont typeface="Arial" panose="020B0604020202020204" pitchFamily="34" charset="0"/>
              <a:buNone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ac elit a felis pharecing Lorem ipsum dolor sit amet sectet met</a:t>
            </a:r>
          </a:p>
        </p:txBody>
      </p:sp>
      <p:graphicFrame>
        <p:nvGraphicFramePr>
          <p:cNvPr id="30" name="Chart 29"/>
          <p:cNvGraphicFramePr/>
          <p:nvPr/>
        </p:nvGraphicFramePr>
        <p:xfrm>
          <a:off x="457200" y="2647950"/>
          <a:ext cx="1719531" cy="143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Chart 34"/>
          <p:cNvGraphicFramePr/>
          <p:nvPr/>
        </p:nvGraphicFramePr>
        <p:xfrm>
          <a:off x="2057400" y="1047750"/>
          <a:ext cx="1719531" cy="143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36"/>
          <p:cNvGraphicFramePr/>
          <p:nvPr/>
        </p:nvGraphicFramePr>
        <p:xfrm>
          <a:off x="2057400" y="2647950"/>
          <a:ext cx="1719531" cy="143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Rectangle 39"/>
          <p:cNvSpPr/>
          <p:nvPr/>
        </p:nvSpPr>
        <p:spPr>
          <a:xfrm>
            <a:off x="4448633" y="2316291"/>
            <a:ext cx="1463040" cy="274320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PINTEREST:  400,000</a:t>
            </a:r>
          </a:p>
        </p:txBody>
      </p:sp>
      <p:sp>
        <p:nvSpPr>
          <p:cNvPr id="41" name="Content Placeholder 3"/>
          <p:cNvSpPr txBox="1"/>
          <p:nvPr/>
        </p:nvSpPr>
        <p:spPr>
          <a:xfrm>
            <a:off x="4372433" y="2579244"/>
            <a:ext cx="4238167" cy="7201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FCED3"/>
              </a:buClr>
              <a:buFont typeface="Arial" panose="020B0604020202020204" pitchFamily="34" charset="0"/>
              <a:buNone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met adipiscin elit. Aenea</a:t>
            </a:r>
          </a:p>
          <a:p>
            <a:pPr>
              <a:spcBef>
                <a:spcPts val="0"/>
              </a:spcBef>
              <a:buClr>
                <a:srgbClr val="0FCED3"/>
              </a:buClr>
              <a:buFont typeface="Arial" panose="020B0604020202020204" pitchFamily="34" charset="0"/>
              <a:buNone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ac elit a felis pharecing Lorem ipsum dolor sit amet sectet met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448633" y="3223197"/>
            <a:ext cx="1463040" cy="274320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PINTEREST:  400,000</a:t>
            </a:r>
          </a:p>
        </p:txBody>
      </p:sp>
      <p:sp>
        <p:nvSpPr>
          <p:cNvPr id="43" name="Content Placeholder 3"/>
          <p:cNvSpPr txBox="1"/>
          <p:nvPr/>
        </p:nvSpPr>
        <p:spPr>
          <a:xfrm>
            <a:off x="4372433" y="3527997"/>
            <a:ext cx="4238167" cy="72015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FCED3"/>
              </a:buClr>
              <a:buFont typeface="Arial" panose="020B0604020202020204" pitchFamily="34" charset="0"/>
              <a:buNone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met adipiscin elit. Aenea</a:t>
            </a:r>
          </a:p>
          <a:p>
            <a:pPr>
              <a:spcBef>
                <a:spcPts val="0"/>
              </a:spcBef>
              <a:buClr>
                <a:srgbClr val="0FCED3"/>
              </a:buClr>
              <a:buFont typeface="Arial" panose="020B0604020202020204" pitchFamily="34" charset="0"/>
              <a:buNone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ac elit a felis pharecing Lorem ipsum dolor sit amet sectet met</a:t>
            </a:r>
          </a:p>
        </p:txBody>
      </p:sp>
      <p:pic>
        <p:nvPicPr>
          <p:cNvPr id="1026" name="Picture 2" descr="C:\Users\ADRIEN~1.REY\AppData\Local\Temp\Rar$DR19.072\icons grid\camera_Blac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15" y="1491665"/>
            <a:ext cx="495196" cy="49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RIEN~1.REY\AppData\Local\Temp\Rar$DR81.072\icons grid\monitor_blac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42" y="3156427"/>
            <a:ext cx="473247" cy="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RIEN~1.REY\AppData\Local\Temp\Rar$DR78.072\icons grid\phone_blac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40" y="3153424"/>
            <a:ext cx="438820" cy="43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RIEN~1.REY\AppData\Local\Temp\Rar$DR38.776\icons grid\user_black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651" y="1514749"/>
            <a:ext cx="473925" cy="47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GROWTH IN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THE INDUSTRY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13413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$120M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1134130"/>
            <a:ext cx="1832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Projected income for the first 3 months of 2013</a:t>
            </a:r>
          </a:p>
        </p:txBody>
      </p:sp>
      <p:graphicFrame>
        <p:nvGraphicFramePr>
          <p:cNvPr id="6" name="Chart Placeholder 10"/>
          <p:cNvGraphicFramePr/>
          <p:nvPr/>
        </p:nvGraphicFramePr>
        <p:xfrm>
          <a:off x="457200" y="1585615"/>
          <a:ext cx="8153400" cy="292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6600" y="112395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$120M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1123950"/>
            <a:ext cx="1832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Projected income for the first 3 months of 2013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112395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$120M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1123950"/>
            <a:ext cx="1832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Projected income for the first 3 months of 2013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4747591" y="1885950"/>
            <a:ext cx="1070114" cy="533400"/>
          </a:xfrm>
          <a:prstGeom prst="wedgeRectCallout">
            <a:avLst>
              <a:gd name="adj1" fmla="val -20833"/>
              <a:gd name="adj2" fmla="val 8206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$6Mill</a:t>
            </a:r>
          </a:p>
          <a:p>
            <a:pPr algn="ctr">
              <a:lnSpc>
                <a:spcPts val="1400"/>
              </a:lnSpc>
            </a:pPr>
            <a:r>
              <a:rPr lang="en-US" sz="105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Sept 12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noFill/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MONTHLY SALES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PROJECTIONS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229600" cy="5143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adipiscing elit. Proin a erat ut nibh aliquam anim entum et sed quam. Quisque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Mollis augue nec enim Lorem ipsum lorem ipsum consectetur adipiscing el sit amet, consectetur adipiscing elit</a:t>
            </a:r>
          </a:p>
          <a:p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14" name="Chart Placeholder 13"/>
          <p:cNvGraphicFramePr>
            <a:graphicFrameLocks noGrp="1"/>
          </p:cNvGraphicFramePr>
          <p:nvPr>
            <p:ph type="chart" sz="quarter" idx="14"/>
          </p:nvPr>
        </p:nvGraphicFramePr>
        <p:xfrm>
          <a:off x="304800" y="1504950"/>
          <a:ext cx="4572000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791200" y="18097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nibh lorem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et consectetur lorem ipsum dolor</a:t>
            </a:r>
          </a:p>
          <a:p>
            <a:pPr>
              <a:spcBef>
                <a:spcPts val="0"/>
              </a:spcBef>
            </a:pPr>
            <a:endParaRPr lang="en-US" sz="11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91200" y="24193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nibh lorem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et consectetur lorem ipsum dolor</a:t>
            </a:r>
          </a:p>
          <a:p>
            <a:pPr>
              <a:spcBef>
                <a:spcPts val="0"/>
              </a:spcBef>
            </a:pPr>
            <a:endParaRPr lang="en-US" sz="11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791200" y="30289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nibh lorem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et consectetur lorem ipsum dolor</a:t>
            </a:r>
          </a:p>
          <a:p>
            <a:pPr>
              <a:spcBef>
                <a:spcPts val="0"/>
              </a:spcBef>
            </a:pPr>
            <a:endParaRPr lang="en-US" sz="11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791200" y="36385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nibh lorem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et consectetur lorem ipsum dolor</a:t>
            </a:r>
          </a:p>
          <a:p>
            <a:pPr>
              <a:spcBef>
                <a:spcPts val="0"/>
              </a:spcBef>
            </a:pPr>
            <a:endParaRPr lang="en-US" sz="11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0"/>
          </p:nvPr>
        </p:nvSpPr>
        <p:spPr>
          <a:xfrm>
            <a:off x="5181600" y="3707398"/>
            <a:ext cx="5334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pPr algn="ctr"/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15%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9"/>
          </p:nvPr>
        </p:nvSpPr>
        <p:spPr>
          <a:xfrm>
            <a:off x="5181600" y="3097798"/>
            <a:ext cx="5334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pPr algn="ctr"/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5%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37"/>
          </p:nvPr>
        </p:nvSpPr>
        <p:spPr>
          <a:xfrm>
            <a:off x="5181600" y="1859548"/>
            <a:ext cx="533400" cy="320040"/>
          </a:xfrm>
          <a:solidFill>
            <a:srgbClr val="0065B0"/>
          </a:solidFill>
          <a:ln>
            <a:noFill/>
          </a:ln>
        </p:spPr>
        <p:txBody>
          <a:bodyPr anchor="b">
            <a:normAutofit/>
          </a:bodyPr>
          <a:lstStyle/>
          <a:p>
            <a:pPr algn="ctr"/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65%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8"/>
          </p:nvPr>
        </p:nvSpPr>
        <p:spPr>
          <a:xfrm>
            <a:off x="5181600" y="2488198"/>
            <a:ext cx="5334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pPr algn="ctr"/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REVENUE PROJECTS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LINE GRAPH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graphicFrame>
        <p:nvGraphicFramePr>
          <p:cNvPr id="10" name="Chart Placeholder 9"/>
          <p:cNvGraphicFramePr>
            <a:graphicFrameLocks noGrp="1"/>
          </p:cNvGraphicFramePr>
          <p:nvPr>
            <p:ph type="chart" sz="quarter" idx="14"/>
          </p:nvPr>
        </p:nvGraphicFramePr>
        <p:xfrm>
          <a:off x="457200" y="1733550"/>
          <a:ext cx="5181600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96000" y="2571750"/>
            <a:ext cx="2590800" cy="1676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nibh et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lorem ipsum dolor sit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amet, nibh et consectetur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nibh et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lorem ipsum dolor sit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amet, nibh et consectetur Lorem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chemeClr val="tx2">
                  <a:lumMod val="50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37"/>
          </p:nvPr>
        </p:nvSpPr>
        <p:spPr>
          <a:xfrm>
            <a:off x="6172200" y="2038350"/>
            <a:ext cx="2362200" cy="301752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2013 Revenue projections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adipiscing elit. Proin a erat ut nibh aliquam anim entum et sed quam. Quisque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mollis augue nec enim Lorem ipsum lorem ipsum consectetur adipiscing el lorem ipsum dolor sit amet elit.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886200" y="1809750"/>
            <a:ext cx="914400" cy="457200"/>
          </a:xfrm>
          <a:prstGeom prst="wedgeRectCallout">
            <a:avLst>
              <a:gd name="adj1" fmla="val -20833"/>
              <a:gd name="adj2" fmla="val 82065"/>
            </a:avLst>
          </a:prstGeom>
          <a:solidFill>
            <a:schemeClr val="tx1">
              <a:lumMod val="85000"/>
              <a:lumOff val="1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en-US" sz="14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$6M GROSS</a:t>
            </a: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PYRAMID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SMART ART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229600" cy="5143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adipiscing elit. Proin a erat ut nibh aliquam anim entum et sed quam. Quisque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mollis augue nec enim Lorem ipsum lorem ipsum consectetur adipiscing el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14" name="SmartArt Placeholder 13"/>
          <p:cNvGraphicFramePr>
            <a:graphicFrameLocks noGrp="1"/>
          </p:cNvGraphicFramePr>
          <p:nvPr>
            <p:ph type="pic" sz="quarter" idx="15"/>
          </p:nvPr>
        </p:nvGraphicFramePr>
        <p:xfrm>
          <a:off x="457200" y="1657350"/>
          <a:ext cx="3657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867400" y="18859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nibh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et consectetur</a:t>
            </a:r>
          </a:p>
          <a:p>
            <a:pPr>
              <a:spcBef>
                <a:spcPts val="0"/>
              </a:spcBef>
            </a:pPr>
            <a:endParaRPr lang="en-US" sz="11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867400" y="24955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nibh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</a:t>
            </a:r>
          </a:p>
          <a:p>
            <a:pPr>
              <a:spcBef>
                <a:spcPts val="0"/>
              </a:spcBef>
            </a:pPr>
            <a:endParaRPr lang="en-US" sz="11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867400" y="31051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nibh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</a:t>
            </a:r>
          </a:p>
          <a:p>
            <a:pPr>
              <a:spcBef>
                <a:spcPts val="0"/>
              </a:spcBef>
            </a:pPr>
            <a:endParaRPr lang="en-US" sz="11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867400" y="3714750"/>
            <a:ext cx="26670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nibh</a:t>
            </a:r>
          </a:p>
          <a:p>
            <a:pPr>
              <a:spcBef>
                <a:spcPts val="0"/>
              </a:spcBef>
            </a:pPr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</a:t>
            </a:r>
          </a:p>
          <a:p>
            <a:pPr>
              <a:spcBef>
                <a:spcPts val="0"/>
              </a:spcBef>
            </a:pPr>
            <a:endParaRPr lang="en-US" sz="11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37"/>
          </p:nvPr>
        </p:nvSpPr>
        <p:spPr>
          <a:solidFill>
            <a:srgbClr val="0070C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95%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38"/>
          </p:nvPr>
        </p:nvSpPr>
        <p:spPr>
          <a:solidFill>
            <a:srgbClr val="0070C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95%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solidFill>
            <a:srgbClr val="0070C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95%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0"/>
          </p:nvPr>
        </p:nvSpPr>
        <p:spPr>
          <a:solidFill>
            <a:srgbClr val="0070C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95%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64F954D-81D4-4546-B08E-448FBA7A1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graphicEl>
                                              <a:dgm id="{864F954D-81D4-4546-B08E-448FBA7A1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graphicEl>
                                              <a:dgm id="{864F954D-81D4-4546-B08E-448FBA7A1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graphicEl>
                                              <a:dgm id="{864F954D-81D4-4546-B08E-448FBA7A1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2E29582-A2E7-4B50-9BCC-2A8FCD672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graphicEl>
                                              <a:dgm id="{42E29582-A2E7-4B50-9BCC-2A8FCD672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graphicEl>
                                              <a:dgm id="{42E29582-A2E7-4B50-9BCC-2A8FCD672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graphicEl>
                                              <a:dgm id="{42E29582-A2E7-4B50-9BCC-2A8FCD672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3AA43A-5097-42D8-A3EF-20B11215D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graphicEl>
                                              <a:dgm id="{753AA43A-5097-42D8-A3EF-20B11215D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graphicEl>
                                              <a:dgm id="{753AA43A-5097-42D8-A3EF-20B11215D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graphicEl>
                                              <a:dgm id="{753AA43A-5097-42D8-A3EF-20B11215D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6279944-4AC5-4561-B5D0-64EE0E57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graphicEl>
                                              <a:dgm id="{E6279944-4AC5-4561-B5D0-64EE0E57E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graphicEl>
                                              <a:dgm id="{E6279944-4AC5-4561-B5D0-64EE0E57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graphicEl>
                                              <a:dgm id="{E6279944-4AC5-4561-B5D0-64EE0E57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85279A8-A2FF-4704-92DF-4753853C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graphicEl>
                                              <a:dgm id="{285279A8-A2FF-4704-92DF-4753853CE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graphicEl>
                                              <a:dgm id="{285279A8-A2FF-4704-92DF-4753853C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graphicEl>
                                              <a:dgm id="{285279A8-A2FF-4704-92DF-4753853C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THREE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COLUMN LAYOUT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04950"/>
            <a:ext cx="2514600" cy="280035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 met adipiscing elit.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Aenean ac elit a felis pharetra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Met adipiscing. Nam tincidunt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enim sit Amet Gravida nunc vel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Fringilla elit. Duis dui arcu, amet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scelerisque nec dictum ac conse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eu elit. Donec tincidunt enim sit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amet consequat eu elit</a:t>
            </a:r>
          </a:p>
          <a:p>
            <a:pPr lvl="0">
              <a:spcBef>
                <a:spcPts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 met adipiscing elit.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Aenean ac elit a felis pharetra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Met adipiscing. Nam tincidunt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enim sit Amet Gravida nunc vel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</a:t>
            </a:r>
          </a:p>
          <a:p>
            <a:pPr lvl="0">
              <a:spcBef>
                <a:spcPts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>
              <a:spcBef>
                <a:spcPts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39"/>
          </p:nvPr>
        </p:nvSpPr>
        <p:spPr>
          <a:xfrm>
            <a:off x="533400" y="1123950"/>
            <a:ext cx="2103120" cy="27432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ONLINE MARKETING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0"/>
          </p:nvPr>
        </p:nvSpPr>
        <p:spPr>
          <a:xfrm>
            <a:off x="3352800" y="1123950"/>
            <a:ext cx="2133600" cy="27432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PRINT MEDIA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1"/>
          </p:nvPr>
        </p:nvSpPr>
        <p:spPr>
          <a:xfrm>
            <a:off x="6248400" y="1123950"/>
            <a:ext cx="2133600" cy="274320"/>
          </a:xfrm>
          <a:solidFill>
            <a:srgbClr val="0070C0"/>
          </a:solidFill>
          <a:ln>
            <a:noFill/>
          </a:ln>
        </p:spPr>
        <p:txBody>
          <a:bodyPr anchor="ctr"/>
          <a:lstStyle/>
          <a:p>
            <a:r>
              <a:rPr lang="en-US" sz="15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PROMOTION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"/>
          </p:nvPr>
        </p:nvSpPr>
        <p:spPr>
          <a:xfrm>
            <a:off x="3276600" y="1504950"/>
            <a:ext cx="2438400" cy="3048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 met adipiscing elit.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Aenean ac elit a felis pharetra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metadipiscing. Nam tincidunt</a:t>
            </a:r>
          </a:p>
          <a:p>
            <a:pPr lvl="0">
              <a:spcBef>
                <a:spcPts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enim sit Amet Gravida nunc vel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Fringilla elit. Duis dui arcu, amet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Scelerisqu nec dictum ac,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consequat eu elit. Donec</a:t>
            </a:r>
          </a:p>
          <a:p>
            <a:pPr lvl="0">
              <a:spcBef>
                <a:spcPts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tincidunt enim sit amet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consequat eu elit. Donec erat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 met adipiscing elit.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Aenean ac elit a felis pharetra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3"/>
          </p:nvPr>
        </p:nvSpPr>
        <p:spPr>
          <a:xfrm>
            <a:off x="6172200" y="1504950"/>
            <a:ext cx="2438400" cy="280035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 met adipiscing elit.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Aenean ac elit a felis pharetra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Met adipiscing. Nam tincidunt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enim sit Amet Gravida nunc vel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Fringilla elit. Duis dui arcu, amet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scelerisque nec dictum ac conse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quat eu elit. Donec tincidunt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enim sit amet consequat eu elit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 met adipiscing elit.</a:t>
            </a:r>
          </a:p>
          <a:p>
            <a:pPr lvl="0">
              <a:spcBef>
                <a:spcPts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lvl="0">
              <a:spcBef>
                <a:spcPts val="0"/>
              </a:spcBef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TWO COLUMN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LAYOUT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33400" y="1733550"/>
            <a:ext cx="3886200" cy="2743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aenea amet sisectetur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adipiscing elit. Aenean eget elit aelit  a felis pharetra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adipiscing. Nibh elit nam incidents enim sit amet eget nec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remin gravida. Nunc vel nec aenea et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Dictum ac, consequateu elit. Donec dolor sit erat nibh,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pellentesque eget lac felis emin sollicitudin eu, malesuada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eget et odio. Lore ipsum dolor sit amet, dui arcu, nibh elit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scelerisque nec  dictum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enim sit amet eget nec remin gravida. Nunc vel fringilla elit.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Duis lac erat eget elit aelit  a felis pharetra adipiscing. Nibh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elit nam incidents enim sit amet eget nec remin gravida.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724400" y="1733550"/>
            <a:ext cx="3962400" cy="2743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aenea amet sisectetur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adipiscing elit. Aenean eget elit aelit  a felis pharetra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adipiscing. Nibh elit nam incidents enim sit amet eget nec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remin gravida. Nunc vel nec aenea et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Dictum ac, consequateu elit. Donec dolor sit erat nibh,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pellentesque eget lac felis emin sollicitudin eu, malesuada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eget et odio. Lore ipsum dolor sit amet, dui arcu, nibh elit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scelerisque nec  dictum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enim sit amet eget nec remin gravida. Nunc vel fringilla elit.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Duis lac erat eget elit aelit  a felis pharetra adipiscing. Nibh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elit nam incidents enim sit amet eget nec remin gravida.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39"/>
          </p:nvPr>
        </p:nvSpPr>
        <p:spPr>
          <a:xfrm>
            <a:off x="609600" y="1295400"/>
            <a:ext cx="2819400" cy="28575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INSERT HEADING HERE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0"/>
          </p:nvPr>
        </p:nvSpPr>
        <p:spPr>
          <a:xfrm>
            <a:off x="4800600" y="1295400"/>
            <a:ext cx="2819400" cy="28575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INSERT HEADING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COMPUTER DISPLAY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LAYOUT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295400" y="1200150"/>
            <a:ext cx="2286000" cy="284163"/>
          </a:xfrm>
        </p:spPr>
        <p:txBody>
          <a:bodyPr/>
          <a:lstStyle/>
          <a:p>
            <a:r>
              <a:rPr lang="en-US" sz="1600" b="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295400" y="1428750"/>
            <a:ext cx="2743200" cy="5334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lorem ipsum dolor  Lorem ipsum dolor sit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295400" y="2266950"/>
            <a:ext cx="2286000" cy="284163"/>
          </a:xfrm>
        </p:spPr>
        <p:txBody>
          <a:bodyPr/>
          <a:lstStyle/>
          <a:p>
            <a:r>
              <a:rPr lang="en-US" sz="1600" b="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1295400" y="2495550"/>
            <a:ext cx="2743200" cy="5334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lorem ipsum dolor  Lorem ipsum dolor sit amet conse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295400" y="3333750"/>
            <a:ext cx="2286000" cy="284163"/>
          </a:xfrm>
        </p:spPr>
        <p:txBody>
          <a:bodyPr/>
          <a:lstStyle/>
          <a:p>
            <a:r>
              <a:rPr lang="en-US" sz="1600" b="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295400" y="3562350"/>
            <a:ext cx="2667000" cy="5334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lorem ipsum dolor lorem ipsum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360" y="1261110"/>
            <a:ext cx="548640" cy="5486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12" name="Picture 2" descr="C:\Users\adrienne.reynolds\Desktop\t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8" y="1361048"/>
            <a:ext cx="348765" cy="34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594360" y="2327910"/>
            <a:ext cx="548640" cy="5486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4360" y="3318510"/>
            <a:ext cx="548640" cy="5486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15" name="Picture 2" descr="C:\Users\adrienne.reynolds\Desktop\ipho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3" y="2441393"/>
            <a:ext cx="321674" cy="3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rienne.reynolds\Desktop\camer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3" y="3431993"/>
            <a:ext cx="321674" cy="3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占位符 16"/>
          <p:cNvPicPr>
            <a:picLocks noGrp="1" noChangeAspect="1"/>
          </p:cNvPicPr>
          <p:nvPr>
            <p:ph type="pic" sz="quarter" idx="2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" b="517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LAPTOP COMPUTER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LAYOUT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638800" y="2190750"/>
            <a:ext cx="1676399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pPr>
              <a:spcBef>
                <a:spcPts val="1125"/>
              </a:spcBef>
            </a:pPr>
            <a:r>
              <a:rPr lang="en-US" sz="1600" b="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562600" y="2551114"/>
            <a:ext cx="29718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 reconsectetur adipiscing elit. Proin A lorem ipsum dolor amet proin lorem ipsum dolor</a:t>
            </a: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638800" y="3394710"/>
            <a:ext cx="1676399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sz="1600" b="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562600" y="3714750"/>
            <a:ext cx="29718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 reconsectetur adipiscing elit. Proin A lorem ipsum dolor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562600" y="1276350"/>
            <a:ext cx="2971800" cy="609600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 ELITIR</a:t>
            </a:r>
          </a:p>
          <a:p>
            <a:pPr>
              <a:spcBef>
                <a:spcPts val="0"/>
              </a:spcBef>
            </a:pPr>
            <a:r>
              <a:rPr lang="en-US" sz="17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PROIN RECONSECTETUR LOREM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" b="344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IPAD TABLET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LAYOUT OPTION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DESCRIPTION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DESCRIPTION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DESCRIPTION HERE</a:t>
            </a: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r="1400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r="9545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r="8546"/>
          <a:stretch>
            <a:fillRect/>
          </a:stretch>
        </p:blipFill>
        <p:spPr/>
      </p:pic>
      <p:sp>
        <p:nvSpPr>
          <p:cNvPr id="13" name="Oval 12"/>
          <p:cNvSpPr/>
          <p:nvPr/>
        </p:nvSpPr>
        <p:spPr>
          <a:xfrm>
            <a:off x="2410047" y="1321094"/>
            <a:ext cx="457200" cy="45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01</a:t>
            </a:r>
          </a:p>
        </p:txBody>
      </p:sp>
      <p:sp>
        <p:nvSpPr>
          <p:cNvPr id="14" name="Oval 13"/>
          <p:cNvSpPr/>
          <p:nvPr/>
        </p:nvSpPr>
        <p:spPr>
          <a:xfrm>
            <a:off x="5181600" y="1321094"/>
            <a:ext cx="457200" cy="45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02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1321094"/>
            <a:ext cx="457200" cy="457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33400" y="1657350"/>
            <a:ext cx="8153400" cy="1219200"/>
          </a:xfrm>
        </p:spPr>
        <p:txBody>
          <a:bodyPr>
            <a:normAutofit/>
          </a:bodyPr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SECTION BREAK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3400" y="2571750"/>
            <a:ext cx="6477000" cy="5715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adipiscing elit. Aenean ac elit a sit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amet, consectetur adipiscing lorem ipsum aenean elit sit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2050" name="Picture 2" descr="C:\Users\ADRIEN~1.REY\AppData\Local\Temp\Rar$DR96.184\icons grid\alram_bl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5735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PRODUCT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REVIEW LAYOUT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PRODUCT ONE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PRODUCT ONE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PRODUCT ONE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amet, consectetur adipiscing elit. Sit et aenean acelit a felis pharetra</a:t>
            </a:r>
          </a:p>
          <a:p>
            <a:pPr>
              <a:defRPr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1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amet, consectetur adipiscing elit. Sit et aenean acelit a felis pharetra</a:t>
            </a:r>
          </a:p>
          <a:p>
            <a:pPr>
              <a:defRPr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1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amet, consectetur adipiscing elit. Sit et aenean acelit a felis pharetra</a:t>
            </a:r>
          </a:p>
          <a:p>
            <a:pPr>
              <a:defRPr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1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consectetuer adipiscing elit sed diam nonummy nibh tincidunt ut laoreet dolore magna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dolor sit amet, consectetuer adipiscing elit sed lorem ipsum dolor sit amet adipising elit </a:t>
            </a:r>
            <a:r>
              <a:rPr lang="en-US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sed</a:t>
            </a: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US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dolore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762000" y="2247900"/>
            <a:ext cx="609600" cy="457200"/>
          </a:xfrm>
          <a:prstGeom prst="rightArrow">
            <a:avLst/>
          </a:prstGeom>
          <a:solidFill>
            <a:srgbClr val="FF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3657600" y="2247900"/>
            <a:ext cx="609600" cy="457200"/>
          </a:xfrm>
          <a:prstGeom prst="rightArrow">
            <a:avLst/>
          </a:prstGeom>
          <a:solidFill>
            <a:srgbClr val="FF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6200000">
            <a:off x="6613566" y="2199842"/>
            <a:ext cx="609600" cy="4572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124200" y="2038350"/>
            <a:ext cx="0" cy="18288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19800" y="2038350"/>
            <a:ext cx="0" cy="18288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uiExpand="1" build="p" animBg="1"/>
      <p:bldP spid="6" grpId="0" uiExpand="1" build="p" animBg="1"/>
      <p:bldP spid="7" grpId="0" build="p"/>
      <p:bldP spid="8" grpId="0" build="p"/>
      <p:bldP spid="9" grpId="0" build="p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CASE STUDY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LAYOUT 2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consectetuer adipiscing elit sed diam nonummy nibh tincidunt ut laoreet dolore magna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dolor sit amet, consectetuer adipiscing elit sed lorem ipsum dolor sit amet lorem ipsum dolor sit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 anchor="ctr">
            <a:normAutofit fontScale="92500" lnSpcReduction="10000"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US" sz="14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WEBSITE 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www.loopy.com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 anchor="ctr">
            <a:normAutofit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US" sz="14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OVERVIEW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 consectetur adipiscing elit ann ac  elit a felis pharetra Lorem ipsum dolor sit amet lorem ipsum dolor sit amet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 anchor="ctr">
            <a:normAutofit fontScale="92500" lnSpcReduction="10000"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US" sz="14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CLIENT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Loopy Enterprise Limited</a:t>
            </a: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7" b="830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5" name="Content Placeholder 5"/>
          <p:cNvSpPr txBox="1"/>
          <p:nvPr/>
        </p:nvSpPr>
        <p:spPr>
          <a:xfrm>
            <a:off x="533400" y="742950"/>
            <a:ext cx="19812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GROWTH POTENTIAL</a:t>
            </a:r>
          </a:p>
        </p:txBody>
      </p:sp>
      <p:sp>
        <p:nvSpPr>
          <p:cNvPr id="6" name="Content Placeholder 6"/>
          <p:cNvSpPr txBox="1"/>
          <p:nvPr/>
        </p:nvSpPr>
        <p:spPr>
          <a:xfrm>
            <a:off x="533399" y="1104900"/>
            <a:ext cx="3343275" cy="381000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PROPOSED  MONTHLY SALES TARGETS</a:t>
            </a:r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422672"/>
          </a:xfrm>
        </p:spPr>
        <p:txBody>
          <a:bodyPr/>
          <a:lstStyle/>
          <a:p>
            <a:r>
              <a:rPr lang="en-US" sz="3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</a:t>
            </a:r>
            <a:r>
              <a:rPr lang="en-US" sz="36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AND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1000" y="3943350"/>
            <a:ext cx="8382000" cy="609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FCED3"/>
              </a:buClr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 met adipiscing elit. Aenean ac elit a felis pharecing Lorem ipsum dolor sit amet consectetur </a:t>
            </a:r>
          </a:p>
          <a:p>
            <a:pPr lvl="0">
              <a:spcBef>
                <a:spcPts val="0"/>
              </a:spcBef>
              <a:buClr>
                <a:srgbClr val="0FCED3"/>
              </a:buClr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met adipiscing elit. Aenean ac elit a felis pharecing Lorem ipsum dolor sit amet consectetur  met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4" b="26764"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WHAT OUR CLIENTS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HAVE TO SAY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Text Placeholder 1"/>
          <p:cNvSpPr txBox="1"/>
          <p:nvPr/>
        </p:nvSpPr>
        <p:spPr>
          <a:xfrm>
            <a:off x="5715000" y="1885950"/>
            <a:ext cx="2819400" cy="2335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adipiscing elit. Proin vulputate elementum lorem sed molestie. Pellentesque Lorem Ipsum Dolor Sit Ametlorem sed molestie. Pellentesque amet ullamcorper lorem ipsum dolor</a:t>
            </a: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adipiscing elit. Proin set vulputate elementum lorem sed molestie. Pellentesque Lorem Ipsum Dolor Sit eer Ametlorem sed molestie. Pellentesque amet ullamcorper lorem ipsum dolor</a:t>
            </a: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2540578"/>
            <a:ext cx="914400" cy="9144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Adam</a:t>
            </a:r>
          </a:p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USA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952500" y="1399416"/>
            <a:ext cx="1905000" cy="807028"/>
          </a:xfrm>
          <a:prstGeom prst="wedgeRectCallout">
            <a:avLst>
              <a:gd name="adj1" fmla="val -35040"/>
              <a:gd name="adj2" fmla="val 85930"/>
            </a:avLst>
          </a:prstGeom>
          <a:solidFill>
            <a:schemeClr val="bg1">
              <a:lumMod val="65000"/>
            </a:schemeClr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Great logos designs. Easy to use. Perfect for All things</a:t>
            </a:r>
          </a:p>
        </p:txBody>
      </p:sp>
      <p:sp>
        <p:nvSpPr>
          <p:cNvPr id="7" name="Oval 6"/>
          <p:cNvSpPr/>
          <p:nvPr/>
        </p:nvSpPr>
        <p:spPr>
          <a:xfrm>
            <a:off x="1676400" y="3409950"/>
            <a:ext cx="914400" cy="9144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Adam</a:t>
            </a:r>
          </a:p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USA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905000" y="2376942"/>
            <a:ext cx="1905000" cy="807028"/>
          </a:xfrm>
          <a:prstGeom prst="wedgeRectCallout">
            <a:avLst>
              <a:gd name="adj1" fmla="val -33923"/>
              <a:gd name="adj2" fmla="val 84612"/>
            </a:avLst>
          </a:prstGeom>
          <a:solidFill>
            <a:srgbClr val="0070C0"/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Great logos designs. Easy to use. Perfect for all things</a:t>
            </a:r>
          </a:p>
        </p:txBody>
      </p:sp>
      <p:sp>
        <p:nvSpPr>
          <p:cNvPr id="9" name="Oval 8"/>
          <p:cNvSpPr/>
          <p:nvPr/>
        </p:nvSpPr>
        <p:spPr>
          <a:xfrm>
            <a:off x="3931920" y="2579121"/>
            <a:ext cx="914400" cy="9144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Adam</a:t>
            </a:r>
          </a:p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USA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238500" y="1383241"/>
            <a:ext cx="1905000" cy="807028"/>
          </a:xfrm>
          <a:prstGeom prst="wedgeRectCallout">
            <a:avLst>
              <a:gd name="adj1" fmla="val 12910"/>
              <a:gd name="adj2" fmla="val 87187"/>
            </a:avLst>
          </a:prstGeom>
          <a:solidFill>
            <a:srgbClr val="0070C0"/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en-US" sz="11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Great logos designs. Easy to use. Perfect for all things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5000" y="1455807"/>
            <a:ext cx="29413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VULPUTATE LOREM IPSUM SOLOR SIT AMET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PROCESS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DIAGRAM LAYOUT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Oval 3"/>
          <p:cNvSpPr/>
          <p:nvPr/>
        </p:nvSpPr>
        <p:spPr>
          <a:xfrm>
            <a:off x="621472" y="1352550"/>
            <a:ext cx="1207325" cy="1207325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Adam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USA</a:t>
            </a:r>
          </a:p>
        </p:txBody>
      </p:sp>
      <p:sp>
        <p:nvSpPr>
          <p:cNvPr id="5" name="Oval 4"/>
          <p:cNvSpPr/>
          <p:nvPr/>
        </p:nvSpPr>
        <p:spPr>
          <a:xfrm>
            <a:off x="2438399" y="1581150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Adam</a:t>
            </a: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USA</a:t>
            </a:r>
          </a:p>
        </p:txBody>
      </p:sp>
      <p:sp>
        <p:nvSpPr>
          <p:cNvPr id="6" name="Oval 5"/>
          <p:cNvSpPr/>
          <p:nvPr/>
        </p:nvSpPr>
        <p:spPr>
          <a:xfrm>
            <a:off x="4038599" y="1581150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Adam</a:t>
            </a: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USA</a:t>
            </a:r>
          </a:p>
        </p:txBody>
      </p:sp>
      <p:sp>
        <p:nvSpPr>
          <p:cNvPr id="13" name="Oval 12"/>
          <p:cNvSpPr/>
          <p:nvPr/>
        </p:nvSpPr>
        <p:spPr>
          <a:xfrm>
            <a:off x="5638799" y="1581150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Adam</a:t>
            </a: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USA</a:t>
            </a:r>
          </a:p>
        </p:txBody>
      </p:sp>
      <p:sp>
        <p:nvSpPr>
          <p:cNvPr id="15" name="Oval 14"/>
          <p:cNvSpPr/>
          <p:nvPr/>
        </p:nvSpPr>
        <p:spPr>
          <a:xfrm>
            <a:off x="7254239" y="1581150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Adam</a:t>
            </a:r>
          </a:p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USA</a:t>
            </a:r>
          </a:p>
        </p:txBody>
      </p:sp>
      <p:sp>
        <p:nvSpPr>
          <p:cNvPr id="17" name="Oval 16"/>
          <p:cNvSpPr/>
          <p:nvPr/>
        </p:nvSpPr>
        <p:spPr>
          <a:xfrm>
            <a:off x="636712" y="2812225"/>
            <a:ext cx="1207325" cy="1207325"/>
          </a:xfrm>
          <a:prstGeom prst="ellipse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Adam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USA</a:t>
            </a:r>
          </a:p>
        </p:txBody>
      </p:sp>
      <p:sp>
        <p:nvSpPr>
          <p:cNvPr id="18" name="Oval 17"/>
          <p:cNvSpPr/>
          <p:nvPr/>
        </p:nvSpPr>
        <p:spPr>
          <a:xfrm>
            <a:off x="2453639" y="3040825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53839" y="3040825"/>
            <a:ext cx="822960" cy="8229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54039" y="3040825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254239" y="3040825"/>
            <a:ext cx="822960" cy="8229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05199" y="1962150"/>
            <a:ext cx="3810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105399" y="1962150"/>
            <a:ext cx="3810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705599" y="1962150"/>
            <a:ext cx="3810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3505199" y="3409950"/>
            <a:ext cx="3810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5105399" y="3409950"/>
            <a:ext cx="3810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6705599" y="3409950"/>
            <a:ext cx="381000" cy="152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3074" name="Picture 2" descr="C:\Users\ADRIEN~1.REY\AppData\Local\Temp\Rar$DR83.184\icons grid\clo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14" y="3178373"/>
            <a:ext cx="537210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RIEN~1.REY\AppData\Local\Temp\Rar$DR58.888\icons grid\commen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142" y="3216728"/>
            <a:ext cx="471153" cy="47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RIEN~1.REY\AppData\Local\Temp\Rar$DR79.888\icons grid\calendar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94" y="322087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RIEN~1.REY\AppData\Local\Temp\Rar$DR56.888\icons grid\monitor_blac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54" y="325903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8" grpId="0" animBg="1"/>
      <p:bldP spid="29" grpId="0" animBg="1"/>
      <p:bldP spid="30" grpId="0" animBg="1"/>
      <p:bldP spid="33" grpId="0" animBg="1"/>
      <p:bldP spid="34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INFOGRAPHIC ELEMENT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Text Placeholder 1"/>
          <p:cNvSpPr txBox="1"/>
          <p:nvPr/>
        </p:nvSpPr>
        <p:spPr>
          <a:xfrm>
            <a:off x="5257800" y="1428750"/>
            <a:ext cx="3352800" cy="627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 adipiscing elit. Proin vulputate elementum lorem sed</a:t>
            </a:r>
          </a:p>
        </p:txBody>
      </p:sp>
      <p:sp>
        <p:nvSpPr>
          <p:cNvPr id="5" name="Text Placeholder 2"/>
          <p:cNvSpPr txBox="1"/>
          <p:nvPr/>
        </p:nvSpPr>
        <p:spPr>
          <a:xfrm>
            <a:off x="5257800" y="2935287"/>
            <a:ext cx="3352800" cy="627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Ametlorem sed molestie. Pellentesque amet ullamcorper</a:t>
            </a:r>
          </a:p>
        </p:txBody>
      </p:sp>
      <p:sp>
        <p:nvSpPr>
          <p:cNvPr id="6" name="Text Placeholder 3"/>
          <p:cNvSpPr txBox="1"/>
          <p:nvPr/>
        </p:nvSpPr>
        <p:spPr>
          <a:xfrm>
            <a:off x="5257800" y="3714750"/>
            <a:ext cx="3352800" cy="627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Ametlorem sed molestie. Pellentesque amet ullamcorper</a:t>
            </a:r>
          </a:p>
        </p:txBody>
      </p:sp>
      <p:sp>
        <p:nvSpPr>
          <p:cNvPr id="7" name="Text Placeholder 7"/>
          <p:cNvSpPr txBox="1"/>
          <p:nvPr/>
        </p:nvSpPr>
        <p:spPr>
          <a:xfrm>
            <a:off x="5257800" y="2097087"/>
            <a:ext cx="3352800" cy="627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Ametlorem sed molestie. Pellentesque amet ullamcorper lorem ipsum dolor Ipsum Dolor Sit</a:t>
            </a: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" y="1504950"/>
            <a:ext cx="25146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PARIS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2780" y="1504950"/>
            <a:ext cx="533400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90%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1980" y="1928396"/>
            <a:ext cx="1257300" cy="30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ITALY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1980" y="2376904"/>
            <a:ext cx="9906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1980" y="2800350"/>
            <a:ext cx="25146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NEW YORK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980" y="3257550"/>
            <a:ext cx="33528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LONDON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1980" y="3680996"/>
            <a:ext cx="2133600" cy="30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HONG KONG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8645" y="1928396"/>
            <a:ext cx="533400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68780" y="2388573"/>
            <a:ext cx="533400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92780" y="2800350"/>
            <a:ext cx="533400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5B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600" y="3264997"/>
            <a:ext cx="533400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5B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49880" y="3680996"/>
            <a:ext cx="533400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5B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PROJECT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LAYOUT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GROWTH 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6"/>
          </p:nvPr>
        </p:nvSpPr>
        <p:spPr>
          <a:xfrm>
            <a:off x="5410200" y="1143000"/>
            <a:ext cx="2438400" cy="361950"/>
          </a:xfrm>
          <a:ln>
            <a:noFill/>
          </a:ln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FINANCIAL TARGETS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US" sz="14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CLIENT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Loopy Enterprise Limited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 marL="57150" indent="0">
              <a:spcBef>
                <a:spcPts val="0"/>
              </a:spcBef>
              <a:defRPr/>
            </a:pPr>
            <a:r>
              <a:rPr lang="en-US" sz="14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OVERVIEW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 consectetur adipiscing elit ann ac  elit a felis pharetra Lorem ipsum dolor sit amet lorem ipsum dolor sit amet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"/>
          </p:nvPr>
        </p:nvSpPr>
        <p:spPr/>
        <p:txBody>
          <a:bodyPr>
            <a:normAutofit fontScale="55000" lnSpcReduction="20000"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US" sz="140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WEBSITE </a:t>
            </a:r>
          </a:p>
          <a:p>
            <a:pPr marL="57150" indent="0">
              <a:defRPr/>
            </a:pPr>
            <a:r>
              <a:rPr lang="en-US" altLang="zh-CN" sz="14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</a:t>
            </a:r>
            <a:r>
              <a:rPr lang="en-US" altLang="zh-CN" sz="14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dolor</a:t>
            </a:r>
            <a:r>
              <a:rPr lang="en-US" altLang="zh-CN" sz="14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sit </a:t>
            </a:r>
            <a:r>
              <a:rPr lang="en-US" altLang="zh-CN" sz="14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amet</a:t>
            </a:r>
            <a:r>
              <a:rPr lang="en-US" altLang="zh-CN" sz="14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,  </a:t>
            </a:r>
            <a:r>
              <a:rPr lang="en-US" altLang="zh-CN" sz="14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consectetur</a:t>
            </a:r>
            <a:r>
              <a:rPr lang="en-US" altLang="zh-CN" sz="14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US" altLang="zh-CN" sz="14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adipiscing</a:t>
            </a:r>
            <a:r>
              <a:rPr lang="en-US" altLang="zh-CN" sz="14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US" altLang="zh-CN" sz="14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elit</a:t>
            </a:r>
            <a:r>
              <a:rPr lang="en-US" altLang="zh-CN" sz="14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US" altLang="zh-CN" sz="14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ann</a:t>
            </a:r>
            <a:r>
              <a:rPr lang="en-US" altLang="zh-CN" sz="14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ac  </a:t>
            </a:r>
            <a:r>
              <a:rPr lang="en-US" altLang="zh-CN" sz="14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elit</a:t>
            </a:r>
            <a:r>
              <a:rPr lang="en-US" altLang="zh-CN" sz="14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a </a:t>
            </a:r>
            <a:r>
              <a:rPr lang="en-US" altLang="zh-CN" sz="14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felis</a:t>
            </a:r>
            <a:r>
              <a:rPr lang="en-US" altLang="zh-CN" sz="14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pharetra Lorem ipsum </a:t>
            </a:r>
            <a:r>
              <a:rPr lang="en-US" altLang="zh-CN" sz="14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dolor</a:t>
            </a:r>
            <a:r>
              <a:rPr lang="en-US" altLang="zh-CN" sz="14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sit </a:t>
            </a:r>
            <a:r>
              <a:rPr lang="en-US" altLang="zh-CN" sz="14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amet</a:t>
            </a:r>
            <a:r>
              <a:rPr lang="en-US" altLang="zh-CN" sz="14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lorem ipsum </a:t>
            </a:r>
            <a:r>
              <a:rPr lang="en-US" altLang="zh-CN" sz="14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dolor</a:t>
            </a:r>
            <a:r>
              <a:rPr lang="en-US" altLang="zh-CN" sz="14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sit </a:t>
            </a:r>
            <a:r>
              <a:rPr lang="en-US" altLang="zh-CN" sz="1400" dirty="0" err="1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amet</a:t>
            </a:r>
            <a:endParaRPr lang="en-US" altLang="zh-CN" sz="14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57150" indent="0">
              <a:spcBef>
                <a:spcPts val="0"/>
              </a:spcBef>
              <a:defRPr/>
            </a:pPr>
            <a:endParaRPr lang="en-US" sz="1400" dirty="0">
              <a:solidFill>
                <a:srgbClr val="0070C0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" b="257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INFOGRAPHIC CIRCLE </a:t>
            </a:r>
            <a:r>
              <a:rPr lang="en-US" dirty="0">
                <a:solidFill>
                  <a:srgbClr val="0065B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LAYOUT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01. LOREM IPSUL DOLOR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lorem ipsum dolor  Lorem ipsum dolor sit amet conse lorem ipsum dolor sit</a:t>
            </a:r>
          </a:p>
          <a:p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02. LOREM IPSUL DOLOR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lorem ipsum dolor  Lorem ipsum dolor sit amet conse lorem ipsum dolor sit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03. LOREM IPSUL DOLOR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lorem ipsum dolor  Lorem ipsum dolor sit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88227" y="1849765"/>
            <a:ext cx="2166257" cy="2166257"/>
          </a:xfrm>
          <a:prstGeom prst="ellipse">
            <a:avLst/>
          </a:prstGeom>
          <a:solidFill>
            <a:srgbClr val="005EA4">
              <a:alpha val="8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400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ONE</a:t>
            </a:r>
          </a:p>
          <a:p>
            <a:r>
              <a:rPr lang="en-US" sz="16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LOREMDO</a:t>
            </a:r>
            <a:endParaRPr lang="en-US" sz="1100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96840" y="2176337"/>
            <a:ext cx="1839686" cy="1839686"/>
          </a:xfrm>
          <a:prstGeom prst="ellipse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4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TWO</a:t>
            </a:r>
          </a:p>
          <a:p>
            <a:r>
              <a:rPr lang="en-US" sz="16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LOREMDO</a:t>
            </a:r>
            <a:endParaRPr lang="en-US" sz="1400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12429" y="2530123"/>
            <a:ext cx="1485900" cy="1485900"/>
          </a:xfrm>
          <a:prstGeom prst="ellipse">
            <a:avLst/>
          </a:prstGeom>
          <a:solidFill>
            <a:schemeClr val="bg1">
              <a:lumMod val="75000"/>
              <a:alpha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THREE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LOREMDO</a:t>
            </a: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1428750"/>
            <a:ext cx="201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REVAMPED RESHAPED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7529" y="1742117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RESCOPED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02929" y="2176337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REVISITED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8150"/>
            <a:ext cx="8229600" cy="422672"/>
          </a:xfrm>
        </p:spPr>
        <p:txBody>
          <a:bodyPr/>
          <a:lstStyle/>
          <a:p>
            <a:r>
              <a:rPr lang="en-US" sz="36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COMPETITIVE </a:t>
            </a:r>
            <a:r>
              <a:rPr lang="en-US" sz="3600" dirty="0">
                <a:solidFill>
                  <a:srgbClr val="0065B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MATRIX</a:t>
            </a:r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sz="quarter" idx="13"/>
          </p:nvPr>
        </p:nvGraphicFramePr>
        <p:xfrm>
          <a:off x="533400" y="1504950"/>
          <a:ext cx="77724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1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r>
                        <a:rPr lang="en-US" sz="1500" b="0" spc="0" dirty="0">
                          <a:solidFill>
                            <a:schemeClr val="bg1"/>
                          </a:solidFill>
                          <a:latin typeface="Gulim" panose="020B0600000101010101" pitchFamily="34" charset="-127"/>
                        </a:rPr>
                        <a:t>COMPANY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spc="0" dirty="0">
                          <a:solidFill>
                            <a:schemeClr val="bg1"/>
                          </a:solidFill>
                          <a:latin typeface="Gulim" panose="020B0600000101010101" pitchFamily="34" charset="-127"/>
                        </a:rPr>
                        <a:t>PANTS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spc="0" dirty="0">
                          <a:solidFill>
                            <a:schemeClr val="bg1"/>
                          </a:solidFill>
                          <a:latin typeface="Gulim" panose="020B0600000101010101" pitchFamily="34" charset="-127"/>
                        </a:rPr>
                        <a:t>T-SHIRTS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spc="0" dirty="0">
                          <a:solidFill>
                            <a:schemeClr val="bg1"/>
                          </a:solidFill>
                          <a:latin typeface="Gulim" panose="020B0600000101010101" pitchFamily="34" charset="-127"/>
                        </a:rPr>
                        <a:t>DRESSES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spc="0" dirty="0">
                          <a:solidFill>
                            <a:schemeClr val="bg1"/>
                          </a:solidFill>
                          <a:latin typeface="Gulim" panose="020B0600000101010101" pitchFamily="34" charset="-127"/>
                        </a:rPr>
                        <a:t>SHIRTS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Your Clothing 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Competitor One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Competitor Two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 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aseline="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Competitor  Three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 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 </a:t>
                      </a:r>
                      <a:endParaRPr lang="en-US" sz="1200" dirty="0"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aseline="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Competitor Four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latin typeface="Gulim" panose="020B0600000101010101" pitchFamily="34" charset="-127"/>
                          <a:cs typeface="Arial" panose="020B0604020202020204" pitchFamily="34" charset="0"/>
                        </a:rPr>
                        <a:t>Lorem ipsum 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ulim" panose="020B0600000101010101" pitchFamily="34" charset="-127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43000"/>
            <a:ext cx="8229600" cy="285750"/>
          </a:xfrm>
        </p:spPr>
        <p:txBody>
          <a:bodyPr/>
          <a:lstStyle/>
          <a:p>
            <a:pPr algn="l"/>
            <a:r>
              <a:rPr lang="en-US" sz="1600" b="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INSERT THE TITLE OF YOUR TABLE </a:t>
            </a:r>
            <a:r>
              <a:rPr lang="en-US" b="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 THIS AREA</a:t>
            </a:r>
            <a:endParaRPr lang="en-US" sz="1600" b="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3714750"/>
            <a:ext cx="7924800" cy="457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adipiscing elit. Aenean ac elit a felis pharetra elit  sit adipiscing. Nam tincidunt enim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sit amet gravida. Nunc vel fringilla elit. Duis dui arcu ipsumem lorem ipsum dolor sit amet lorem ipusm.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486400" y="3181350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OUR CONTACT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DETAILS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b="11150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adipiscing elit. Aenean ac elit a sit amet, consectetur adipiscing lorem ipsum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87 Loop Lane, Miami, FL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www.doeenterpise.com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john@doeenterprise.com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1.954.123.4567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www.123456.com/doe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5867400" y="3562350"/>
            <a:ext cx="2743200" cy="304800"/>
          </a:xfrm>
        </p:spPr>
        <p:txBody>
          <a:bodyPr/>
          <a:lstStyle/>
          <a:p>
            <a:pPr lvl="0"/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@1123456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ADDRESS: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WEBSITE: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EMAIL: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TELEPHONE:</a:t>
            </a:r>
          </a:p>
        </p:txBody>
      </p:sp>
      <p:pic>
        <p:nvPicPr>
          <p:cNvPr id="16" name="Picture 15" descr="twitt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00" y="3208950"/>
            <a:ext cx="266700" cy="2667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5486400" y="3562350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20" name="Picture 19" descr="faceboo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01" y="3600351"/>
            <a:ext cx="228799" cy="22879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657350"/>
            <a:ext cx="8153400" cy="1219200"/>
          </a:xfrm>
        </p:spPr>
        <p:txBody>
          <a:bodyPr>
            <a:normAutofit/>
          </a:bodyPr>
          <a:lstStyle/>
          <a:p>
            <a:pPr lvl="0"/>
            <a:r>
              <a:rPr lang="en-US" sz="54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THANK YOU </a:t>
            </a:r>
            <a:r>
              <a:rPr lang="en-US" sz="5400" dirty="0">
                <a:solidFill>
                  <a:srgbClr val="0065B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FOR YOUR TIME</a:t>
            </a:r>
            <a:endParaRPr lang="en-US" sz="54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2571750"/>
            <a:ext cx="6477000" cy="5715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adipiscing elit. Nam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Lobortis lorem ipsum dolor sit amet, consectetur adipiscing elit. Nam lobortis </a:t>
            </a:r>
          </a:p>
          <a:p>
            <a:pPr>
              <a:spcBef>
                <a:spcPts val="0"/>
              </a:spcBef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4099" name="Picture 3" descr="C:\Users\ADRIEN~1.REY\AppData\Local\Temp\Rar$DR63.888\icons grid\plane_bl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04950"/>
            <a:ext cx="1224890" cy="12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Something</a:t>
            </a:r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about 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36"/>
          </p:nvPr>
        </p:nvSpPr>
        <p:spPr>
          <a:xfrm>
            <a:off x="533400" y="3733800"/>
            <a:ext cx="2438400" cy="285750"/>
          </a:xfrm>
          <a:ln>
            <a:noFill/>
          </a:ln>
        </p:spPr>
        <p:txBody>
          <a:bodyPr/>
          <a:lstStyle/>
          <a:p>
            <a:r>
              <a:rPr lang="en-US" sz="1600" b="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GROWTH POTENTIAL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37"/>
          </p:nvPr>
        </p:nvSpPr>
        <p:spPr>
          <a:xfrm>
            <a:off x="533400" y="4019550"/>
            <a:ext cx="2971800" cy="28575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sz="1600" b="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PROPOSED SALES TARGETS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4648200" y="3638550"/>
            <a:ext cx="3962400" cy="685800"/>
          </a:xfrm>
        </p:spPr>
        <p:txBody>
          <a:bodyPr/>
          <a:lstStyle/>
          <a:p>
            <a:pPr lvl="0" algn="r">
              <a:spcBef>
                <a:spcPts val="0"/>
              </a:spcBef>
              <a:defRPr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 met</a:t>
            </a:r>
          </a:p>
          <a:p>
            <a:pPr lvl="0" algn="r">
              <a:spcBef>
                <a:spcPts val="0"/>
              </a:spcBef>
              <a:defRPr/>
            </a:pP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adipiscing elit. Aenean ac elit a felis pharetra meters adipiscing. Nam tincidunt enim sit amet gravida</a:t>
            </a:r>
          </a:p>
          <a:p>
            <a:pPr lvl="0" algn="r">
              <a:spcBef>
                <a:spcPts val="0"/>
              </a:spcBef>
              <a:defRPr/>
            </a:pP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algn="r"/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0" b="10910"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WHAT WE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OFFER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 anchor="t"/>
          <a:lstStyle/>
          <a:p>
            <a:r>
              <a:rPr lang="en-US" sz="1700" b="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DESCRIPTION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1371600" y="2076450"/>
            <a:ext cx="2971800" cy="800100"/>
          </a:xfrm>
        </p:spPr>
        <p:txBody>
          <a:bodyPr/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</a:t>
            </a:r>
          </a:p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Amet consectetur adipiscing elit.</a:t>
            </a:r>
          </a:p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Proin A lorem ipsum dolor amet</a:t>
            </a:r>
          </a:p>
          <a:p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700" b="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DESCRIPTION</a:t>
            </a:r>
          </a:p>
          <a:p>
            <a:endParaRPr lang="en-US" sz="1700" b="0" dirty="0">
              <a:solidFill>
                <a:srgbClr val="0070C0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Amet consectetur adipiscing elit.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Proin A lorem ipsum dolor amet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700" b="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DESCRIPTION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Amet consectetur adipiscing elit.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Proin A lorem ipsum dolor amet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1700" b="0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DESCRIPTION</a:t>
            </a:r>
          </a:p>
          <a:p>
            <a:endParaRPr lang="en-US" sz="1700" b="0" dirty="0">
              <a:solidFill>
                <a:srgbClr val="0070C0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Amet consectetur adipiscing elit.</a:t>
            </a:r>
          </a:p>
          <a:p>
            <a:pPr>
              <a:spcBef>
                <a:spcPts val="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Proin A lorem ipsum dolor amet</a:t>
            </a:r>
          </a:p>
          <a:p>
            <a:pPr>
              <a:spcBef>
                <a:spcPts val="0"/>
              </a:spcBef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083807"/>
            <a:ext cx="20574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CREATIVE STAFF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0800" y="1084828"/>
            <a:ext cx="20574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FLEXIBLE WORK HOURS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8200" y="1084831"/>
            <a:ext cx="16764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FLEXIBLE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4600" y="1084828"/>
            <a:ext cx="19812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INNOVATIVE MINDS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590800" y="1028702"/>
            <a:ext cx="0" cy="400048"/>
          </a:xfrm>
          <a:prstGeom prst="lin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324600" y="1028702"/>
            <a:ext cx="0" cy="400048"/>
          </a:xfrm>
          <a:prstGeom prst="lin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48200" y="1047750"/>
            <a:ext cx="0" cy="399140"/>
          </a:xfrm>
          <a:prstGeom prst="lin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占位符 20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" b="1749"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" b="2497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" b="1053"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" b="4093"/>
          <a:stretch>
            <a:fillRect/>
          </a:stretch>
        </p:blipFill>
        <p:spPr/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MARKETING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MATRIX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1581150"/>
            <a:ext cx="2590800" cy="2362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You Tube Videos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Twitter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Facebook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Banners Ads 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Company Website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Google Ads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Folor sit amet  sectetur</a:t>
            </a:r>
          </a:p>
          <a:p>
            <a:pPr>
              <a:buClr>
                <a:srgbClr val="0070C0"/>
              </a:buClr>
              <a:buSzPct val="120000"/>
            </a:pPr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buClr>
                <a:srgbClr val="0070C0"/>
              </a:buClr>
              <a:buSzPct val="120000"/>
            </a:pPr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29000" y="1581150"/>
            <a:ext cx="2590800" cy="2362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FREE Samples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Giveaways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Public Relations Drive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Radio Station Giveaways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Targeted Emails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Folor sit amet  sectetur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Folor sit amet  sectetur</a:t>
            </a:r>
          </a:p>
          <a:p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324600" y="1581150"/>
            <a:ext cx="2590800" cy="2362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Newspaper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Fliers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Magazine 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Brochures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Product Cards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Folor sit amet  sectetur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Folor sit amet  sectetur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20000"/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buClr>
                <a:srgbClr val="0070C0"/>
              </a:buClr>
              <a:buSzPct val="120000"/>
            </a:pPr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>
              <a:buClr>
                <a:srgbClr val="0070C0"/>
              </a:buClr>
              <a:buSzPct val="120000"/>
            </a:pPr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38"/>
          </p:nvPr>
        </p:nvSpPr>
        <p:spPr>
          <a:xfrm>
            <a:off x="3429000" y="1200150"/>
            <a:ext cx="2057400" cy="28575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sz="15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Print media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9"/>
          </p:nvPr>
        </p:nvSpPr>
        <p:spPr>
          <a:xfrm>
            <a:off x="6324600" y="1200150"/>
            <a:ext cx="2057400" cy="28575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sz="1500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promotion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37"/>
          </p:nvPr>
        </p:nvSpPr>
        <p:spPr>
          <a:xfrm>
            <a:off x="533400" y="1200150"/>
            <a:ext cx="2057400" cy="28575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ONLINE MARKETING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2" b="11832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2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6" b="11866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2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6" b="12806"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29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5" b="11665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3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3" b="12463"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GALLERY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LAYOUT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NUMBER ONE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NUMBER TWO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NUMBER  THREE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NUMBER FOUR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NUMBER  FIVE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IMAGE NUMBER  SIX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2" name="图片占位符 1"/>
          <p:cNvPicPr>
            <a:picLocks noGrp="1" noChangeAspect="1"/>
          </p:cNvPicPr>
          <p:nvPr>
            <p:ph type="pic" sz="quarter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SWOT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ANALYSIS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3400" y="1543050"/>
            <a:ext cx="3048000" cy="1257300"/>
          </a:xfrm>
        </p:spPr>
        <p:txBody>
          <a:bodyPr/>
          <a:lstStyle/>
          <a:p>
            <a:pPr marL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Original + Creative Designs</a:t>
            </a:r>
          </a:p>
          <a:p>
            <a:pPr marL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High quality materials</a:t>
            </a:r>
          </a:p>
          <a:p>
            <a:pPr marL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User friendly website</a:t>
            </a:r>
          </a:p>
          <a:p>
            <a:pPr marL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Online sales presence</a:t>
            </a:r>
          </a:p>
          <a:p>
            <a:pPr marL="0"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Low start up cost</a:t>
            </a:r>
          </a:p>
          <a:p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Ease of entry into the market</a:t>
            </a:r>
          </a:p>
          <a:p>
            <a:pPr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New company in a market of established players</a:t>
            </a:r>
          </a:p>
          <a:p>
            <a:pPr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The ability to expand into new markets via online sales</a:t>
            </a:r>
          </a:p>
          <a:p>
            <a:pPr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Able to extend the product line to include new offers</a:t>
            </a:r>
          </a:p>
          <a:p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Ease of entry into the market</a:t>
            </a:r>
          </a:p>
          <a:p>
            <a:pPr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Meeting high demand in a short period of time</a:t>
            </a:r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US" sz="12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33400" y="1123950"/>
            <a:ext cx="24384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STRENGTHS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343400" y="1104900"/>
            <a:ext cx="25146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WEAKNESSES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33400" y="2971800"/>
            <a:ext cx="25908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OPPORTUNITIES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343400" y="2952750"/>
            <a:ext cx="2514600" cy="320040"/>
          </a:xfrm>
          <a:solidFill>
            <a:srgbClr val="0070C0"/>
          </a:solidFill>
          <a:ln>
            <a:noFill/>
          </a:ln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THREATS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GROWTH IN </a:t>
            </a:r>
            <a:r>
              <a:rPr lang="en-US" dirty="0">
                <a:solidFill>
                  <a:srgbClr val="0070C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THE INDUSTRY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PUT THE NAME OF YOUR COMPANY HERE</a:t>
            </a:r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4"/>
          </p:nvPr>
        </p:nvGraphicFramePr>
        <p:xfrm>
          <a:off x="3962400" y="895350"/>
          <a:ext cx="4953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01. LOREM IPSUL DOLOR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lorem ipsum dolor  Lorem ipsum dolor sit 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02. LOREM IPSUL DOLOR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lorem ipsum dolor  Lorem ipsum dolor sit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03. LOREM IPSUL DOLOR</a:t>
            </a:r>
          </a:p>
          <a:p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Lorem ipsum dolor sit amet, consectetur lorem ipsum dolor  Lorem ipsum dolor sit</a:t>
            </a:r>
            <a:endParaRPr lang="en-US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2449</Words>
  <Application>Microsoft Office PowerPoint</Application>
  <PresentationFormat>全屏显示(16:9)</PresentationFormat>
  <Paragraphs>457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Bebas Neue</vt:lpstr>
      <vt:lpstr>Gulim</vt:lpstr>
      <vt:lpstr>Arial</vt:lpstr>
      <vt:lpstr>Calibri</vt:lpstr>
      <vt:lpstr>Courier New</vt:lpstr>
      <vt:lpstr>Microsoft Himalaya</vt:lpstr>
      <vt:lpstr>Office Theme</vt:lpstr>
      <vt:lpstr>1_Office Theme</vt:lpstr>
      <vt:lpstr>BUSINESS PLAN LAYOUT</vt:lpstr>
      <vt:lpstr>LAPTOP COMPUTER LAYOUT</vt:lpstr>
      <vt:lpstr>INFOGRAPHIC CIRCLE LAYOUT</vt:lpstr>
      <vt:lpstr>Something about us</vt:lpstr>
      <vt:lpstr>WHAT WE OFFER </vt:lpstr>
      <vt:lpstr>MARKETING MATRIX</vt:lpstr>
      <vt:lpstr>IMAGE GALLERY LAYOUT</vt:lpstr>
      <vt:lpstr>SWOT ANALYSIS</vt:lpstr>
      <vt:lpstr>GROWTH IN THE INDUSTRY</vt:lpstr>
      <vt:lpstr>MEET THE DREAM TEAM</vt:lpstr>
      <vt:lpstr>DOUGHNUT INFOGRAPHIC ELEMENT</vt:lpstr>
      <vt:lpstr>DOUGHNUT INFOGRAPHIC ELEMENT</vt:lpstr>
      <vt:lpstr>GROWTH IN THE INDUSTRY</vt:lpstr>
      <vt:lpstr>MONTHLY SALES PROJECTIONS</vt:lpstr>
      <vt:lpstr>REVENUE PROJECTS LINE GRAPH</vt:lpstr>
      <vt:lpstr>PYRAMID SMART ART</vt:lpstr>
      <vt:lpstr>THREE COLUMN LAYOUT</vt:lpstr>
      <vt:lpstr>TWO COLUMN LAYOUT</vt:lpstr>
      <vt:lpstr>COMPUTER DISPLAY LAYOUT</vt:lpstr>
      <vt:lpstr>IPAD TABLET LAYOUT OPTION</vt:lpstr>
      <vt:lpstr>PowerPoint 演示文稿</vt:lpstr>
      <vt:lpstr>PRODUCT REVIEW LAYOUT</vt:lpstr>
      <vt:lpstr>CASE STUDY LAYOUT 2</vt:lpstr>
      <vt:lpstr>PowerPoint 演示文稿</vt:lpstr>
      <vt:lpstr>IMAGE AND CONTENT</vt:lpstr>
      <vt:lpstr>WHAT OUR CLIENTS HAVE TO SAY</vt:lpstr>
      <vt:lpstr>PROCESS DIAGRAM LAYOUT</vt:lpstr>
      <vt:lpstr>INFOGRAPHIC ELEMENT ONE</vt:lpstr>
      <vt:lpstr>PROJECT LAYOUT</vt:lpstr>
      <vt:lpstr>COMPETITIVE MATRIX</vt:lpstr>
      <vt:lpstr>OUR CONTACT DETAILS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 LAYOUT</dc:title>
  <dc:creator/>
  <cp:lastModifiedBy>天 下</cp:lastModifiedBy>
  <cp:revision>3</cp:revision>
  <dcterms:created xsi:type="dcterms:W3CDTF">2019-04-24T09:44:00Z</dcterms:created>
  <dcterms:modified xsi:type="dcterms:W3CDTF">2021-01-05T00:03:40Z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